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0" r:id="rId1"/>
  </p:sldMasterIdLst>
  <p:notesMasterIdLst>
    <p:notesMasterId r:id="rId12"/>
  </p:notesMasterIdLst>
  <p:sldIdLst>
    <p:sldId id="256" r:id="rId2"/>
    <p:sldId id="258" r:id="rId3"/>
    <p:sldId id="260" r:id="rId4"/>
    <p:sldId id="264" r:id="rId5"/>
    <p:sldId id="263" r:id="rId6"/>
    <p:sldId id="294" r:id="rId7"/>
    <p:sldId id="265" r:id="rId8"/>
    <p:sldId id="298" r:id="rId9"/>
    <p:sldId id="296" r:id="rId10"/>
    <p:sldId id="289" r:id="rId11"/>
  </p:sldIdLst>
  <p:sldSz cx="9144000" cy="5143500" type="screen16x9"/>
  <p:notesSz cx="6858000" cy="9144000"/>
  <p:embeddedFontLst>
    <p:embeddedFont>
      <p:font typeface="Chelsea Market" panose="020B0604020202020204" charset="0"/>
      <p:regular r:id="rId13"/>
    </p:embeddedFont>
    <p:embeddedFont>
      <p:font typeface="Cambay" panose="020B0604020202020204" charset="0"/>
      <p:regular r:id="rId14"/>
      <p:bold r:id="rId15"/>
      <p:italic r:id="rId16"/>
      <p:boldItalic r:id="rId17"/>
    </p:embeddedFont>
    <p:embeddedFont>
      <p:font typeface="Bebas Neue" panose="020B0604020202020204" charset="0"/>
      <p:regular r:id="rId18"/>
    </p:embeddedFont>
    <p:embeddedFont>
      <p:font typeface="Cambria" panose="02040503050406030204" pitchFamily="18" charset="0"/>
      <p:regular r:id="rId19"/>
      <p:bold r:id="rId20"/>
      <p:italic r:id="rId21"/>
      <p:boldItalic r:id="rId2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B9B31B54-4643-455A-BFE0-23D75D280E99}">
  <a:tblStyle styleId="{B9B31B54-4643-455A-BFE0-23D75D280E99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7" d="100"/>
          <a:sy n="87" d="100"/>
        </p:scale>
        <p:origin x="82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9.fntdata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font" Target="fonts/font10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8" name="Google Shape;1388;g1596591ac72_0_19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9" name="Google Shape;1389;g1596591ac72_0_19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7" name="Google Shape;1657;g1596591ac72_0_10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8" name="Google Shape;1658;g1596591ac72_0_10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" name="Google Shape;1751;g1596591ac72_0_22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2" name="Google Shape;1752;g1596591ac72_0_22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3" name="Google Shape;2053;g1596591ac72_0_32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54" name="Google Shape;2054;g1596591ac72_0_32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9" name="Google Shape;2029;g1596591ac72_0_25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30" name="Google Shape;2030;g1596591ac72_0_25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" name="Google Shape;1751;g1596591ac72_0_22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2" name="Google Shape;1752;g1596591ac72_0_22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948468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6" name="Google Shape;2076;g1596591ac72_0_33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77" name="Google Shape;2077;g1596591ac72_0_33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6" name="Google Shape;3026;g13f50bcf3d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27" name="Google Shape;3027;g13f50bcf3d0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0" y="0"/>
            <a:ext cx="9144000" cy="5143500"/>
            <a:chOff x="0" y="0"/>
            <a:chExt cx="9144000" cy="5143500"/>
          </a:xfrm>
        </p:grpSpPr>
        <p:grpSp>
          <p:nvGrpSpPr>
            <p:cNvPr id="10" name="Google Shape;10;p2"/>
            <p:cNvGrpSpPr/>
            <p:nvPr/>
          </p:nvGrpSpPr>
          <p:grpSpPr>
            <a:xfrm>
              <a:off x="0" y="329211"/>
              <a:ext cx="9144000" cy="4641125"/>
              <a:chOff x="-25" y="368850"/>
              <a:chExt cx="9144000" cy="4641125"/>
            </a:xfrm>
          </p:grpSpPr>
          <p:sp>
            <p:nvSpPr>
              <p:cNvPr id="11" name="Google Shape;11;p2"/>
              <p:cNvSpPr/>
              <p:nvPr/>
            </p:nvSpPr>
            <p:spPr>
              <a:xfrm>
                <a:off x="-25" y="368850"/>
                <a:ext cx="9144000" cy="129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" name="Google Shape;12;p2"/>
              <p:cNvSpPr/>
              <p:nvPr/>
            </p:nvSpPr>
            <p:spPr>
              <a:xfrm>
                <a:off x="-25" y="699438"/>
                <a:ext cx="9144000" cy="129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" name="Google Shape;13;p2"/>
              <p:cNvSpPr/>
              <p:nvPr/>
            </p:nvSpPr>
            <p:spPr>
              <a:xfrm>
                <a:off x="-25" y="1030025"/>
                <a:ext cx="9144000" cy="129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" name="Google Shape;14;p2"/>
              <p:cNvSpPr/>
              <p:nvPr/>
            </p:nvSpPr>
            <p:spPr>
              <a:xfrm>
                <a:off x="-25" y="1360613"/>
                <a:ext cx="9144000" cy="129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" name="Google Shape;15;p2"/>
              <p:cNvSpPr/>
              <p:nvPr/>
            </p:nvSpPr>
            <p:spPr>
              <a:xfrm>
                <a:off x="-25" y="1691200"/>
                <a:ext cx="9144000" cy="129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" name="Google Shape;16;p2"/>
              <p:cNvSpPr/>
              <p:nvPr/>
            </p:nvSpPr>
            <p:spPr>
              <a:xfrm>
                <a:off x="-25" y="2021788"/>
                <a:ext cx="9144000" cy="129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17;p2"/>
              <p:cNvSpPr/>
              <p:nvPr/>
            </p:nvSpPr>
            <p:spPr>
              <a:xfrm>
                <a:off x="-25" y="2352375"/>
                <a:ext cx="9144000" cy="129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18;p2"/>
              <p:cNvSpPr/>
              <p:nvPr/>
            </p:nvSpPr>
            <p:spPr>
              <a:xfrm>
                <a:off x="-25" y="2682963"/>
                <a:ext cx="9144000" cy="129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9;p2"/>
              <p:cNvSpPr/>
              <p:nvPr/>
            </p:nvSpPr>
            <p:spPr>
              <a:xfrm>
                <a:off x="-25" y="3013550"/>
                <a:ext cx="9144000" cy="129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>
                <a:off x="-25" y="3344138"/>
                <a:ext cx="9144000" cy="129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>
                <a:off x="-25" y="3674725"/>
                <a:ext cx="9144000" cy="129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22;p2"/>
              <p:cNvSpPr/>
              <p:nvPr/>
            </p:nvSpPr>
            <p:spPr>
              <a:xfrm>
                <a:off x="-25" y="4005313"/>
                <a:ext cx="9144000" cy="129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23;p2"/>
              <p:cNvSpPr/>
              <p:nvPr/>
            </p:nvSpPr>
            <p:spPr>
              <a:xfrm>
                <a:off x="-25" y="4335900"/>
                <a:ext cx="9144000" cy="129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24;p2"/>
              <p:cNvSpPr/>
              <p:nvPr/>
            </p:nvSpPr>
            <p:spPr>
              <a:xfrm>
                <a:off x="-25" y="4666488"/>
                <a:ext cx="9144000" cy="129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25;p2"/>
              <p:cNvSpPr/>
              <p:nvPr/>
            </p:nvSpPr>
            <p:spPr>
              <a:xfrm>
                <a:off x="-25" y="4997075"/>
                <a:ext cx="9144000" cy="129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6" name="Google Shape;26;p2"/>
            <p:cNvSpPr/>
            <p:nvPr/>
          </p:nvSpPr>
          <p:spPr>
            <a:xfrm>
              <a:off x="584025" y="0"/>
              <a:ext cx="10200" cy="51435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7" name="Google Shape;27;p2"/>
          <p:cNvSpPr txBox="1">
            <a:spLocks noGrp="1"/>
          </p:cNvSpPr>
          <p:nvPr>
            <p:ph type="ctrTitle"/>
          </p:nvPr>
        </p:nvSpPr>
        <p:spPr>
          <a:xfrm>
            <a:off x="916600" y="985781"/>
            <a:ext cx="4303200" cy="249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8500"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28" name="Google Shape;28;p2"/>
          <p:cNvSpPr txBox="1">
            <a:spLocks noGrp="1"/>
          </p:cNvSpPr>
          <p:nvPr>
            <p:ph type="subTitle" idx="1"/>
          </p:nvPr>
        </p:nvSpPr>
        <p:spPr>
          <a:xfrm>
            <a:off x="916600" y="3576019"/>
            <a:ext cx="3624300" cy="58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highlight>
                  <a:schemeClr val="dk2"/>
                </a:highlight>
                <a:latin typeface="Cambay"/>
                <a:ea typeface="Cambay"/>
                <a:cs typeface="Cambay"/>
                <a:sym typeface="Cambay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oogle Shape;30;p3"/>
          <p:cNvGrpSpPr/>
          <p:nvPr/>
        </p:nvGrpSpPr>
        <p:grpSpPr>
          <a:xfrm>
            <a:off x="0" y="0"/>
            <a:ext cx="9144000" cy="5143500"/>
            <a:chOff x="0" y="0"/>
            <a:chExt cx="9144000" cy="5143500"/>
          </a:xfrm>
        </p:grpSpPr>
        <p:grpSp>
          <p:nvGrpSpPr>
            <p:cNvPr id="31" name="Google Shape;31;p3"/>
            <p:cNvGrpSpPr/>
            <p:nvPr/>
          </p:nvGrpSpPr>
          <p:grpSpPr>
            <a:xfrm>
              <a:off x="0" y="329211"/>
              <a:ext cx="9144000" cy="4641125"/>
              <a:chOff x="-25" y="368850"/>
              <a:chExt cx="9144000" cy="4641125"/>
            </a:xfrm>
          </p:grpSpPr>
          <p:sp>
            <p:nvSpPr>
              <p:cNvPr id="32" name="Google Shape;32;p3"/>
              <p:cNvSpPr/>
              <p:nvPr/>
            </p:nvSpPr>
            <p:spPr>
              <a:xfrm>
                <a:off x="-25" y="368850"/>
                <a:ext cx="9144000" cy="129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33;p3"/>
              <p:cNvSpPr/>
              <p:nvPr/>
            </p:nvSpPr>
            <p:spPr>
              <a:xfrm>
                <a:off x="-25" y="699438"/>
                <a:ext cx="9144000" cy="129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34;p3"/>
              <p:cNvSpPr/>
              <p:nvPr/>
            </p:nvSpPr>
            <p:spPr>
              <a:xfrm>
                <a:off x="-25" y="1030025"/>
                <a:ext cx="9144000" cy="129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35;p3"/>
              <p:cNvSpPr/>
              <p:nvPr/>
            </p:nvSpPr>
            <p:spPr>
              <a:xfrm>
                <a:off x="-25" y="1360613"/>
                <a:ext cx="9144000" cy="129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36;p3"/>
              <p:cNvSpPr/>
              <p:nvPr/>
            </p:nvSpPr>
            <p:spPr>
              <a:xfrm>
                <a:off x="-25" y="1691200"/>
                <a:ext cx="9144000" cy="129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37;p3"/>
              <p:cNvSpPr/>
              <p:nvPr/>
            </p:nvSpPr>
            <p:spPr>
              <a:xfrm>
                <a:off x="-25" y="2021788"/>
                <a:ext cx="9144000" cy="129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38;p3"/>
              <p:cNvSpPr/>
              <p:nvPr/>
            </p:nvSpPr>
            <p:spPr>
              <a:xfrm>
                <a:off x="-25" y="2352375"/>
                <a:ext cx="9144000" cy="129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39;p3"/>
              <p:cNvSpPr/>
              <p:nvPr/>
            </p:nvSpPr>
            <p:spPr>
              <a:xfrm>
                <a:off x="-25" y="2682963"/>
                <a:ext cx="9144000" cy="129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40;p3"/>
              <p:cNvSpPr/>
              <p:nvPr/>
            </p:nvSpPr>
            <p:spPr>
              <a:xfrm>
                <a:off x="-25" y="3013550"/>
                <a:ext cx="9144000" cy="129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41;p3"/>
              <p:cNvSpPr/>
              <p:nvPr/>
            </p:nvSpPr>
            <p:spPr>
              <a:xfrm>
                <a:off x="-25" y="3344138"/>
                <a:ext cx="9144000" cy="129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42;p3"/>
              <p:cNvSpPr/>
              <p:nvPr/>
            </p:nvSpPr>
            <p:spPr>
              <a:xfrm>
                <a:off x="-25" y="3674725"/>
                <a:ext cx="9144000" cy="129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43;p3"/>
              <p:cNvSpPr/>
              <p:nvPr/>
            </p:nvSpPr>
            <p:spPr>
              <a:xfrm>
                <a:off x="-25" y="4005313"/>
                <a:ext cx="9144000" cy="129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44;p3"/>
              <p:cNvSpPr/>
              <p:nvPr/>
            </p:nvSpPr>
            <p:spPr>
              <a:xfrm>
                <a:off x="-25" y="4335900"/>
                <a:ext cx="9144000" cy="129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45;p3"/>
              <p:cNvSpPr/>
              <p:nvPr/>
            </p:nvSpPr>
            <p:spPr>
              <a:xfrm>
                <a:off x="-25" y="4666488"/>
                <a:ext cx="9144000" cy="129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46;p3"/>
              <p:cNvSpPr/>
              <p:nvPr/>
            </p:nvSpPr>
            <p:spPr>
              <a:xfrm>
                <a:off x="-25" y="4997075"/>
                <a:ext cx="9144000" cy="129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7" name="Google Shape;47;p3"/>
            <p:cNvSpPr/>
            <p:nvPr/>
          </p:nvSpPr>
          <p:spPr>
            <a:xfrm>
              <a:off x="584025" y="0"/>
              <a:ext cx="10200" cy="51435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8" name="Google Shape;48;p3"/>
          <p:cNvSpPr txBox="1">
            <a:spLocks noGrp="1"/>
          </p:cNvSpPr>
          <p:nvPr>
            <p:ph type="title"/>
          </p:nvPr>
        </p:nvSpPr>
        <p:spPr>
          <a:xfrm>
            <a:off x="936938" y="2179625"/>
            <a:ext cx="3868500" cy="84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45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49" name="Google Shape;49;p3"/>
          <p:cNvSpPr txBox="1">
            <a:spLocks noGrp="1"/>
          </p:cNvSpPr>
          <p:nvPr>
            <p:ph type="title" idx="2" hasCustomPrompt="1"/>
          </p:nvPr>
        </p:nvSpPr>
        <p:spPr>
          <a:xfrm>
            <a:off x="936913" y="1337825"/>
            <a:ext cx="38685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7200" b="1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50" name="Google Shape;50;p3"/>
          <p:cNvSpPr txBox="1">
            <a:spLocks noGrp="1"/>
          </p:cNvSpPr>
          <p:nvPr>
            <p:ph type="subTitle" idx="1"/>
          </p:nvPr>
        </p:nvSpPr>
        <p:spPr>
          <a:xfrm>
            <a:off x="936938" y="3021425"/>
            <a:ext cx="3868500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highlight>
                  <a:schemeClr val="dk2"/>
                </a:highlight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3" name="Google Shape;113;p5"/>
          <p:cNvGrpSpPr/>
          <p:nvPr/>
        </p:nvGrpSpPr>
        <p:grpSpPr>
          <a:xfrm>
            <a:off x="0" y="0"/>
            <a:ext cx="9144000" cy="5143500"/>
            <a:chOff x="0" y="0"/>
            <a:chExt cx="9144000" cy="5143500"/>
          </a:xfrm>
        </p:grpSpPr>
        <p:grpSp>
          <p:nvGrpSpPr>
            <p:cNvPr id="114" name="Google Shape;114;p5"/>
            <p:cNvGrpSpPr/>
            <p:nvPr/>
          </p:nvGrpSpPr>
          <p:grpSpPr>
            <a:xfrm>
              <a:off x="0" y="329211"/>
              <a:ext cx="9144000" cy="4641125"/>
              <a:chOff x="-25" y="368850"/>
              <a:chExt cx="9144000" cy="4641125"/>
            </a:xfrm>
          </p:grpSpPr>
          <p:sp>
            <p:nvSpPr>
              <p:cNvPr id="115" name="Google Shape;115;p5"/>
              <p:cNvSpPr/>
              <p:nvPr/>
            </p:nvSpPr>
            <p:spPr>
              <a:xfrm>
                <a:off x="-25" y="368850"/>
                <a:ext cx="9144000" cy="129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116;p5"/>
              <p:cNvSpPr/>
              <p:nvPr/>
            </p:nvSpPr>
            <p:spPr>
              <a:xfrm>
                <a:off x="-25" y="699438"/>
                <a:ext cx="9144000" cy="129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117;p5"/>
              <p:cNvSpPr/>
              <p:nvPr/>
            </p:nvSpPr>
            <p:spPr>
              <a:xfrm>
                <a:off x="-25" y="1030025"/>
                <a:ext cx="9144000" cy="129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118;p5"/>
              <p:cNvSpPr/>
              <p:nvPr/>
            </p:nvSpPr>
            <p:spPr>
              <a:xfrm>
                <a:off x="-25" y="1360613"/>
                <a:ext cx="9144000" cy="129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119;p5"/>
              <p:cNvSpPr/>
              <p:nvPr/>
            </p:nvSpPr>
            <p:spPr>
              <a:xfrm>
                <a:off x="-25" y="1691200"/>
                <a:ext cx="9144000" cy="129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120;p5"/>
              <p:cNvSpPr/>
              <p:nvPr/>
            </p:nvSpPr>
            <p:spPr>
              <a:xfrm>
                <a:off x="-25" y="2021788"/>
                <a:ext cx="9144000" cy="129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121;p5"/>
              <p:cNvSpPr/>
              <p:nvPr/>
            </p:nvSpPr>
            <p:spPr>
              <a:xfrm>
                <a:off x="-25" y="2352375"/>
                <a:ext cx="9144000" cy="129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122;p5"/>
              <p:cNvSpPr/>
              <p:nvPr/>
            </p:nvSpPr>
            <p:spPr>
              <a:xfrm>
                <a:off x="-25" y="2682963"/>
                <a:ext cx="9144000" cy="129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123;p5"/>
              <p:cNvSpPr/>
              <p:nvPr/>
            </p:nvSpPr>
            <p:spPr>
              <a:xfrm>
                <a:off x="-25" y="3013550"/>
                <a:ext cx="9144000" cy="129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124;p5"/>
              <p:cNvSpPr/>
              <p:nvPr/>
            </p:nvSpPr>
            <p:spPr>
              <a:xfrm>
                <a:off x="-25" y="3344138"/>
                <a:ext cx="9144000" cy="129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125;p5"/>
              <p:cNvSpPr/>
              <p:nvPr/>
            </p:nvSpPr>
            <p:spPr>
              <a:xfrm>
                <a:off x="-25" y="3674725"/>
                <a:ext cx="9144000" cy="129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126;p5"/>
              <p:cNvSpPr/>
              <p:nvPr/>
            </p:nvSpPr>
            <p:spPr>
              <a:xfrm>
                <a:off x="-25" y="4005313"/>
                <a:ext cx="9144000" cy="129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127;p5"/>
              <p:cNvSpPr/>
              <p:nvPr/>
            </p:nvSpPr>
            <p:spPr>
              <a:xfrm>
                <a:off x="-25" y="4335900"/>
                <a:ext cx="9144000" cy="129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128;p5"/>
              <p:cNvSpPr/>
              <p:nvPr/>
            </p:nvSpPr>
            <p:spPr>
              <a:xfrm>
                <a:off x="-25" y="4666488"/>
                <a:ext cx="9144000" cy="129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129;p5"/>
              <p:cNvSpPr/>
              <p:nvPr/>
            </p:nvSpPr>
            <p:spPr>
              <a:xfrm>
                <a:off x="-25" y="4997075"/>
                <a:ext cx="9144000" cy="129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30" name="Google Shape;130;p5"/>
            <p:cNvSpPr/>
            <p:nvPr/>
          </p:nvSpPr>
          <p:spPr>
            <a:xfrm>
              <a:off x="584025" y="0"/>
              <a:ext cx="10200" cy="51435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1" name="Google Shape;131;p5"/>
          <p:cNvSpPr txBox="1">
            <a:spLocks noGrp="1"/>
          </p:cNvSpPr>
          <p:nvPr>
            <p:ph type="subTitle" idx="1"/>
          </p:nvPr>
        </p:nvSpPr>
        <p:spPr>
          <a:xfrm>
            <a:off x="823325" y="2656643"/>
            <a:ext cx="29076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32" name="Google Shape;132;p5"/>
          <p:cNvSpPr txBox="1">
            <a:spLocks noGrp="1"/>
          </p:cNvSpPr>
          <p:nvPr>
            <p:ph type="subTitle" idx="2"/>
          </p:nvPr>
        </p:nvSpPr>
        <p:spPr>
          <a:xfrm>
            <a:off x="4478200" y="2656643"/>
            <a:ext cx="29076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33" name="Google Shape;133;p5"/>
          <p:cNvSpPr txBox="1">
            <a:spLocks noGrp="1"/>
          </p:cNvSpPr>
          <p:nvPr>
            <p:ph type="subTitle" idx="3"/>
          </p:nvPr>
        </p:nvSpPr>
        <p:spPr>
          <a:xfrm>
            <a:off x="823313" y="3181193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4" name="Google Shape;134;p5"/>
          <p:cNvSpPr txBox="1">
            <a:spLocks noGrp="1"/>
          </p:cNvSpPr>
          <p:nvPr>
            <p:ph type="subTitle" idx="4"/>
          </p:nvPr>
        </p:nvSpPr>
        <p:spPr>
          <a:xfrm>
            <a:off x="4478188" y="3181193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5"/>
          <p:cNvSpPr txBox="1">
            <a:spLocks noGrp="1"/>
          </p:cNvSpPr>
          <p:nvPr>
            <p:ph type="title"/>
          </p:nvPr>
        </p:nvSpPr>
        <p:spPr>
          <a:xfrm>
            <a:off x="823325" y="445025"/>
            <a:ext cx="7600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5"/>
          <p:cNvSpPr/>
          <p:nvPr/>
        </p:nvSpPr>
        <p:spPr>
          <a:xfrm>
            <a:off x="8583213" y="2028963"/>
            <a:ext cx="272975" cy="294700"/>
          </a:xfrm>
          <a:custGeom>
            <a:avLst/>
            <a:gdLst/>
            <a:ahLst/>
            <a:cxnLst/>
            <a:rect l="l" t="t" r="r" b="b"/>
            <a:pathLst>
              <a:path w="10919" h="11788" extrusionOk="0">
                <a:moveTo>
                  <a:pt x="5205" y="726"/>
                </a:moveTo>
                <a:cubicBezTo>
                  <a:pt x="5758" y="726"/>
                  <a:pt x="6312" y="781"/>
                  <a:pt x="6868" y="805"/>
                </a:cubicBezTo>
                <a:cubicBezTo>
                  <a:pt x="6926" y="2125"/>
                  <a:pt x="6819" y="3446"/>
                  <a:pt x="6886" y="4766"/>
                </a:cubicBezTo>
                <a:cubicBezTo>
                  <a:pt x="6886" y="4779"/>
                  <a:pt x="6886" y="4788"/>
                  <a:pt x="6889" y="4800"/>
                </a:cubicBezTo>
                <a:cubicBezTo>
                  <a:pt x="6883" y="4948"/>
                  <a:pt x="6960" y="5087"/>
                  <a:pt x="7151" y="5117"/>
                </a:cubicBezTo>
                <a:cubicBezTo>
                  <a:pt x="8158" y="5274"/>
                  <a:pt x="9180" y="5142"/>
                  <a:pt x="10180" y="5277"/>
                </a:cubicBezTo>
                <a:cubicBezTo>
                  <a:pt x="10155" y="5976"/>
                  <a:pt x="10075" y="6672"/>
                  <a:pt x="10045" y="7371"/>
                </a:cubicBezTo>
                <a:cubicBezTo>
                  <a:pt x="9769" y="7384"/>
                  <a:pt x="9493" y="7389"/>
                  <a:pt x="9218" y="7389"/>
                </a:cubicBezTo>
                <a:cubicBezTo>
                  <a:pt x="8483" y="7389"/>
                  <a:pt x="7748" y="7353"/>
                  <a:pt x="7006" y="7349"/>
                </a:cubicBezTo>
                <a:cubicBezTo>
                  <a:pt x="7000" y="7349"/>
                  <a:pt x="6995" y="7349"/>
                  <a:pt x="6989" y="7349"/>
                </a:cubicBezTo>
                <a:cubicBezTo>
                  <a:pt x="6885" y="7349"/>
                  <a:pt x="6787" y="7400"/>
                  <a:pt x="6726" y="7481"/>
                </a:cubicBezTo>
                <a:cubicBezTo>
                  <a:pt x="6671" y="7546"/>
                  <a:pt x="6643" y="7629"/>
                  <a:pt x="6643" y="7712"/>
                </a:cubicBezTo>
                <a:cubicBezTo>
                  <a:pt x="6631" y="8823"/>
                  <a:pt x="6446" y="9941"/>
                  <a:pt x="6545" y="11049"/>
                </a:cubicBezTo>
                <a:cubicBezTo>
                  <a:pt x="5958" y="11024"/>
                  <a:pt x="5366" y="10966"/>
                  <a:pt x="4780" y="10966"/>
                </a:cubicBezTo>
                <a:cubicBezTo>
                  <a:pt x="4705" y="10966"/>
                  <a:pt x="4631" y="10967"/>
                  <a:pt x="4556" y="10969"/>
                </a:cubicBezTo>
                <a:cubicBezTo>
                  <a:pt x="4593" y="9738"/>
                  <a:pt x="4458" y="8503"/>
                  <a:pt x="4522" y="7269"/>
                </a:cubicBezTo>
                <a:cubicBezTo>
                  <a:pt x="4535" y="7140"/>
                  <a:pt x="4467" y="7020"/>
                  <a:pt x="4350" y="6961"/>
                </a:cubicBezTo>
                <a:cubicBezTo>
                  <a:pt x="4299" y="6927"/>
                  <a:pt x="4237" y="6909"/>
                  <a:pt x="4174" y="6909"/>
                </a:cubicBezTo>
                <a:cubicBezTo>
                  <a:pt x="4169" y="6909"/>
                  <a:pt x="4164" y="6909"/>
                  <a:pt x="4159" y="6909"/>
                </a:cubicBezTo>
                <a:cubicBezTo>
                  <a:pt x="3359" y="6911"/>
                  <a:pt x="2555" y="6961"/>
                  <a:pt x="1755" y="6961"/>
                </a:cubicBezTo>
                <a:cubicBezTo>
                  <a:pt x="1446" y="6961"/>
                  <a:pt x="1139" y="6954"/>
                  <a:pt x="832" y="6933"/>
                </a:cubicBezTo>
                <a:cubicBezTo>
                  <a:pt x="758" y="6253"/>
                  <a:pt x="844" y="5564"/>
                  <a:pt x="829" y="4880"/>
                </a:cubicBezTo>
                <a:cubicBezTo>
                  <a:pt x="978" y="4876"/>
                  <a:pt x="1127" y="4874"/>
                  <a:pt x="1276" y="4874"/>
                </a:cubicBezTo>
                <a:cubicBezTo>
                  <a:pt x="2311" y="4874"/>
                  <a:pt x="3351" y="4964"/>
                  <a:pt x="4384" y="4970"/>
                </a:cubicBezTo>
                <a:cubicBezTo>
                  <a:pt x="4388" y="4970"/>
                  <a:pt x="4393" y="4970"/>
                  <a:pt x="4397" y="4970"/>
                </a:cubicBezTo>
                <a:cubicBezTo>
                  <a:pt x="4463" y="4970"/>
                  <a:pt x="4526" y="4949"/>
                  <a:pt x="4581" y="4914"/>
                </a:cubicBezTo>
                <a:cubicBezTo>
                  <a:pt x="4695" y="4856"/>
                  <a:pt x="4759" y="4733"/>
                  <a:pt x="4747" y="4606"/>
                </a:cubicBezTo>
                <a:cubicBezTo>
                  <a:pt x="4682" y="3335"/>
                  <a:pt x="4649" y="2015"/>
                  <a:pt x="4750" y="740"/>
                </a:cubicBezTo>
                <a:cubicBezTo>
                  <a:pt x="4902" y="730"/>
                  <a:pt x="5053" y="726"/>
                  <a:pt x="5205" y="726"/>
                </a:cubicBezTo>
                <a:close/>
                <a:moveTo>
                  <a:pt x="5188" y="0"/>
                </a:moveTo>
                <a:cubicBezTo>
                  <a:pt x="4930" y="0"/>
                  <a:pt x="4672" y="12"/>
                  <a:pt x="4415" y="45"/>
                </a:cubicBezTo>
                <a:cubicBezTo>
                  <a:pt x="4335" y="54"/>
                  <a:pt x="4261" y="88"/>
                  <a:pt x="4202" y="140"/>
                </a:cubicBezTo>
                <a:cubicBezTo>
                  <a:pt x="4116" y="205"/>
                  <a:pt x="4061" y="303"/>
                  <a:pt x="4051" y="411"/>
                </a:cubicBezTo>
                <a:cubicBezTo>
                  <a:pt x="3925" y="1664"/>
                  <a:pt x="3944" y="2972"/>
                  <a:pt x="4002" y="4237"/>
                </a:cubicBezTo>
                <a:cubicBezTo>
                  <a:pt x="3096" y="4215"/>
                  <a:pt x="2187" y="4146"/>
                  <a:pt x="1281" y="4146"/>
                </a:cubicBezTo>
                <a:cubicBezTo>
                  <a:pt x="1037" y="4146"/>
                  <a:pt x="792" y="4151"/>
                  <a:pt x="548" y="4163"/>
                </a:cubicBezTo>
                <a:cubicBezTo>
                  <a:pt x="487" y="4166"/>
                  <a:pt x="428" y="4185"/>
                  <a:pt x="373" y="4219"/>
                </a:cubicBezTo>
                <a:cubicBezTo>
                  <a:pt x="210" y="4237"/>
                  <a:pt x="65" y="4351"/>
                  <a:pt x="87" y="4563"/>
                </a:cubicBezTo>
                <a:cubicBezTo>
                  <a:pt x="164" y="5499"/>
                  <a:pt x="1" y="6435"/>
                  <a:pt x="161" y="7367"/>
                </a:cubicBezTo>
                <a:cubicBezTo>
                  <a:pt x="193" y="7548"/>
                  <a:pt x="321" y="7627"/>
                  <a:pt x="460" y="7627"/>
                </a:cubicBezTo>
                <a:cubicBezTo>
                  <a:pt x="468" y="7627"/>
                  <a:pt x="476" y="7627"/>
                  <a:pt x="484" y="7626"/>
                </a:cubicBezTo>
                <a:cubicBezTo>
                  <a:pt x="493" y="7626"/>
                  <a:pt x="502" y="7632"/>
                  <a:pt x="512" y="7632"/>
                </a:cubicBezTo>
                <a:cubicBezTo>
                  <a:pt x="921" y="7673"/>
                  <a:pt x="1332" y="7686"/>
                  <a:pt x="1745" y="7686"/>
                </a:cubicBezTo>
                <a:cubicBezTo>
                  <a:pt x="2424" y="7686"/>
                  <a:pt x="3106" y="7650"/>
                  <a:pt x="3784" y="7638"/>
                </a:cubicBezTo>
                <a:lnTo>
                  <a:pt x="3784" y="7638"/>
                </a:lnTo>
                <a:cubicBezTo>
                  <a:pt x="3756" y="8845"/>
                  <a:pt x="3885" y="10055"/>
                  <a:pt x="3817" y="11264"/>
                </a:cubicBezTo>
                <a:cubicBezTo>
                  <a:pt x="3805" y="11381"/>
                  <a:pt x="3861" y="11495"/>
                  <a:pt x="3959" y="11557"/>
                </a:cubicBezTo>
                <a:cubicBezTo>
                  <a:pt x="4014" y="11653"/>
                  <a:pt x="4116" y="11710"/>
                  <a:pt x="4225" y="11710"/>
                </a:cubicBezTo>
                <a:cubicBezTo>
                  <a:pt x="4238" y="11710"/>
                  <a:pt x="4251" y="11709"/>
                  <a:pt x="4264" y="11708"/>
                </a:cubicBezTo>
                <a:cubicBezTo>
                  <a:pt x="4430" y="11696"/>
                  <a:pt x="4597" y="11691"/>
                  <a:pt x="4763" y="11691"/>
                </a:cubicBezTo>
                <a:cubicBezTo>
                  <a:pt x="5487" y="11691"/>
                  <a:pt x="6215" y="11780"/>
                  <a:pt x="6936" y="11788"/>
                </a:cubicBezTo>
                <a:cubicBezTo>
                  <a:pt x="6937" y="11788"/>
                  <a:pt x="6939" y="11788"/>
                  <a:pt x="6941" y="11788"/>
                </a:cubicBezTo>
                <a:cubicBezTo>
                  <a:pt x="7196" y="11788"/>
                  <a:pt x="7308" y="11571"/>
                  <a:pt x="7283" y="11375"/>
                </a:cubicBezTo>
                <a:cubicBezTo>
                  <a:pt x="7290" y="11338"/>
                  <a:pt x="7293" y="11301"/>
                  <a:pt x="7287" y="11264"/>
                </a:cubicBezTo>
                <a:cubicBezTo>
                  <a:pt x="7157" y="10206"/>
                  <a:pt x="7311" y="9144"/>
                  <a:pt x="7357" y="8082"/>
                </a:cubicBezTo>
                <a:cubicBezTo>
                  <a:pt x="7968" y="8093"/>
                  <a:pt x="8576" y="8116"/>
                  <a:pt x="9186" y="8116"/>
                </a:cubicBezTo>
                <a:cubicBezTo>
                  <a:pt x="9587" y="8116"/>
                  <a:pt x="9989" y="8106"/>
                  <a:pt x="10392" y="8075"/>
                </a:cubicBezTo>
                <a:cubicBezTo>
                  <a:pt x="10448" y="8072"/>
                  <a:pt x="10503" y="8057"/>
                  <a:pt x="10552" y="8029"/>
                </a:cubicBezTo>
                <a:cubicBezTo>
                  <a:pt x="10679" y="7977"/>
                  <a:pt x="10759" y="7851"/>
                  <a:pt x="10756" y="7712"/>
                </a:cubicBezTo>
                <a:cubicBezTo>
                  <a:pt x="10768" y="6795"/>
                  <a:pt x="10909" y="5887"/>
                  <a:pt x="10919" y="4970"/>
                </a:cubicBezTo>
                <a:cubicBezTo>
                  <a:pt x="10919" y="4951"/>
                  <a:pt x="10916" y="4933"/>
                  <a:pt x="10913" y="4911"/>
                </a:cubicBezTo>
                <a:cubicBezTo>
                  <a:pt x="10913" y="4905"/>
                  <a:pt x="10913" y="4896"/>
                  <a:pt x="10909" y="4890"/>
                </a:cubicBezTo>
                <a:cubicBezTo>
                  <a:pt x="10909" y="4890"/>
                  <a:pt x="10909" y="4887"/>
                  <a:pt x="10909" y="4887"/>
                </a:cubicBezTo>
                <a:cubicBezTo>
                  <a:pt x="10897" y="4763"/>
                  <a:pt x="10817" y="4653"/>
                  <a:pt x="10651" y="4619"/>
                </a:cubicBezTo>
                <a:cubicBezTo>
                  <a:pt x="9638" y="4428"/>
                  <a:pt x="8613" y="4560"/>
                  <a:pt x="7600" y="4449"/>
                </a:cubicBezTo>
                <a:cubicBezTo>
                  <a:pt x="7560" y="3117"/>
                  <a:pt x="7668" y="1784"/>
                  <a:pt x="7573" y="451"/>
                </a:cubicBezTo>
                <a:cubicBezTo>
                  <a:pt x="7570" y="396"/>
                  <a:pt x="7551" y="340"/>
                  <a:pt x="7524" y="291"/>
                </a:cubicBezTo>
                <a:cubicBezTo>
                  <a:pt x="7472" y="167"/>
                  <a:pt x="7350" y="88"/>
                  <a:pt x="7217" y="88"/>
                </a:cubicBezTo>
                <a:cubicBezTo>
                  <a:pt x="7215" y="88"/>
                  <a:pt x="7212" y="88"/>
                  <a:pt x="7210" y="88"/>
                </a:cubicBezTo>
                <a:cubicBezTo>
                  <a:pt x="6538" y="81"/>
                  <a:pt x="5862" y="0"/>
                  <a:pt x="518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7" name="Google Shape;137;p5"/>
          <p:cNvGrpSpPr/>
          <p:nvPr/>
        </p:nvGrpSpPr>
        <p:grpSpPr>
          <a:xfrm rot="-10429383">
            <a:off x="7818651" y="3766738"/>
            <a:ext cx="979031" cy="997956"/>
            <a:chOff x="-3844375" y="1622025"/>
            <a:chExt cx="979025" cy="997950"/>
          </a:xfrm>
        </p:grpSpPr>
        <p:sp>
          <p:nvSpPr>
            <p:cNvPr id="138" name="Google Shape;138;p5"/>
            <p:cNvSpPr/>
            <p:nvPr/>
          </p:nvSpPr>
          <p:spPr>
            <a:xfrm>
              <a:off x="-3844375" y="1622025"/>
              <a:ext cx="979025" cy="997950"/>
            </a:xfrm>
            <a:custGeom>
              <a:avLst/>
              <a:gdLst/>
              <a:ahLst/>
              <a:cxnLst/>
              <a:rect l="l" t="t" r="r" b="b"/>
              <a:pathLst>
                <a:path w="39161" h="39918" extrusionOk="0">
                  <a:moveTo>
                    <a:pt x="35048" y="786"/>
                  </a:moveTo>
                  <a:cubicBezTo>
                    <a:pt x="36562" y="786"/>
                    <a:pt x="37859" y="1501"/>
                    <a:pt x="38108" y="3553"/>
                  </a:cubicBezTo>
                  <a:cubicBezTo>
                    <a:pt x="38431" y="6200"/>
                    <a:pt x="36042" y="8730"/>
                    <a:pt x="34272" y="10377"/>
                  </a:cubicBezTo>
                  <a:cubicBezTo>
                    <a:pt x="33069" y="11492"/>
                    <a:pt x="31708" y="12353"/>
                    <a:pt x="30381" y="13301"/>
                  </a:cubicBezTo>
                  <a:cubicBezTo>
                    <a:pt x="27614" y="15281"/>
                    <a:pt x="24915" y="17355"/>
                    <a:pt x="22240" y="19464"/>
                  </a:cubicBezTo>
                  <a:cubicBezTo>
                    <a:pt x="21618" y="17275"/>
                    <a:pt x="19980" y="15250"/>
                    <a:pt x="17826" y="14450"/>
                  </a:cubicBezTo>
                  <a:cubicBezTo>
                    <a:pt x="20768" y="11104"/>
                    <a:pt x="23868" y="7872"/>
                    <a:pt x="27226" y="4947"/>
                  </a:cubicBezTo>
                  <a:cubicBezTo>
                    <a:pt x="28605" y="3744"/>
                    <a:pt x="30058" y="2550"/>
                    <a:pt x="31690" y="1700"/>
                  </a:cubicBezTo>
                  <a:cubicBezTo>
                    <a:pt x="32705" y="1173"/>
                    <a:pt x="33935" y="786"/>
                    <a:pt x="35048" y="786"/>
                  </a:cubicBezTo>
                  <a:close/>
                  <a:moveTo>
                    <a:pt x="17312" y="15041"/>
                  </a:moveTo>
                  <a:cubicBezTo>
                    <a:pt x="19457" y="15742"/>
                    <a:pt x="21135" y="17768"/>
                    <a:pt x="21624" y="19953"/>
                  </a:cubicBezTo>
                  <a:cubicBezTo>
                    <a:pt x="21396" y="20132"/>
                    <a:pt x="21169" y="20310"/>
                    <a:pt x="20941" y="20492"/>
                  </a:cubicBezTo>
                  <a:cubicBezTo>
                    <a:pt x="20695" y="18211"/>
                    <a:pt x="18663" y="16724"/>
                    <a:pt x="16678" y="15773"/>
                  </a:cubicBezTo>
                  <a:cubicBezTo>
                    <a:pt x="16887" y="15530"/>
                    <a:pt x="17096" y="15284"/>
                    <a:pt x="17312" y="15041"/>
                  </a:cubicBezTo>
                  <a:close/>
                  <a:moveTo>
                    <a:pt x="16185" y="16346"/>
                  </a:moveTo>
                  <a:cubicBezTo>
                    <a:pt x="18146" y="17251"/>
                    <a:pt x="20245" y="18673"/>
                    <a:pt x="20242" y="21046"/>
                  </a:cubicBezTo>
                  <a:cubicBezTo>
                    <a:pt x="19611" y="21551"/>
                    <a:pt x="18977" y="22056"/>
                    <a:pt x="18346" y="22560"/>
                  </a:cubicBezTo>
                  <a:cubicBezTo>
                    <a:pt x="14880" y="25334"/>
                    <a:pt x="11328" y="28089"/>
                    <a:pt x="8108" y="31152"/>
                  </a:cubicBezTo>
                  <a:lnTo>
                    <a:pt x="8105" y="31152"/>
                  </a:lnTo>
                  <a:cubicBezTo>
                    <a:pt x="7511" y="30622"/>
                    <a:pt x="6831" y="30219"/>
                    <a:pt x="6160" y="29791"/>
                  </a:cubicBezTo>
                  <a:cubicBezTo>
                    <a:pt x="9013" y="25134"/>
                    <a:pt x="12399" y="20806"/>
                    <a:pt x="15930" y="16647"/>
                  </a:cubicBezTo>
                  <a:cubicBezTo>
                    <a:pt x="16013" y="16546"/>
                    <a:pt x="16099" y="16447"/>
                    <a:pt x="16185" y="16346"/>
                  </a:cubicBezTo>
                  <a:close/>
                  <a:moveTo>
                    <a:pt x="5716" y="30364"/>
                  </a:moveTo>
                  <a:cubicBezTo>
                    <a:pt x="6350" y="30770"/>
                    <a:pt x="6994" y="31155"/>
                    <a:pt x="7566" y="31644"/>
                  </a:cubicBezTo>
                  <a:cubicBezTo>
                    <a:pt x="6400" y="33556"/>
                    <a:pt x="5756" y="35763"/>
                    <a:pt x="4577" y="37665"/>
                  </a:cubicBezTo>
                  <a:lnTo>
                    <a:pt x="4574" y="37665"/>
                  </a:lnTo>
                  <a:cubicBezTo>
                    <a:pt x="4277" y="37549"/>
                    <a:pt x="3980" y="37498"/>
                    <a:pt x="3685" y="37498"/>
                  </a:cubicBezTo>
                  <a:cubicBezTo>
                    <a:pt x="2929" y="37498"/>
                    <a:pt x="2192" y="37836"/>
                    <a:pt x="1527" y="38290"/>
                  </a:cubicBezTo>
                  <a:cubicBezTo>
                    <a:pt x="1616" y="37883"/>
                    <a:pt x="1662" y="37468"/>
                    <a:pt x="1659" y="37055"/>
                  </a:cubicBezTo>
                  <a:cubicBezTo>
                    <a:pt x="1662" y="36030"/>
                    <a:pt x="1259" y="35316"/>
                    <a:pt x="868" y="34433"/>
                  </a:cubicBezTo>
                  <a:cubicBezTo>
                    <a:pt x="2444" y="33051"/>
                    <a:pt x="3986" y="31555"/>
                    <a:pt x="5716" y="30364"/>
                  </a:cubicBezTo>
                  <a:close/>
                  <a:moveTo>
                    <a:pt x="34987" y="0"/>
                  </a:moveTo>
                  <a:cubicBezTo>
                    <a:pt x="34819" y="0"/>
                    <a:pt x="34650" y="9"/>
                    <a:pt x="34478" y="25"/>
                  </a:cubicBezTo>
                  <a:cubicBezTo>
                    <a:pt x="31847" y="287"/>
                    <a:pt x="29526" y="2082"/>
                    <a:pt x="27559" y="3707"/>
                  </a:cubicBezTo>
                  <a:cubicBezTo>
                    <a:pt x="24952" y="5868"/>
                    <a:pt x="22554" y="8293"/>
                    <a:pt x="20230" y="10753"/>
                  </a:cubicBezTo>
                  <a:cubicBezTo>
                    <a:pt x="14769" y="16530"/>
                    <a:pt x="9567" y="22779"/>
                    <a:pt x="5436" y="29588"/>
                  </a:cubicBezTo>
                  <a:cubicBezTo>
                    <a:pt x="5415" y="29625"/>
                    <a:pt x="5399" y="29662"/>
                    <a:pt x="5390" y="29705"/>
                  </a:cubicBezTo>
                  <a:cubicBezTo>
                    <a:pt x="3583" y="30927"/>
                    <a:pt x="1986" y="32497"/>
                    <a:pt x="342" y="33931"/>
                  </a:cubicBezTo>
                  <a:cubicBezTo>
                    <a:pt x="317" y="33953"/>
                    <a:pt x="296" y="33977"/>
                    <a:pt x="277" y="34002"/>
                  </a:cubicBezTo>
                  <a:cubicBezTo>
                    <a:pt x="114" y="34073"/>
                    <a:pt x="0" y="34239"/>
                    <a:pt x="86" y="34451"/>
                  </a:cubicBezTo>
                  <a:cubicBezTo>
                    <a:pt x="388" y="35178"/>
                    <a:pt x="853" y="35824"/>
                    <a:pt x="933" y="36624"/>
                  </a:cubicBezTo>
                  <a:cubicBezTo>
                    <a:pt x="1019" y="37499"/>
                    <a:pt x="871" y="38518"/>
                    <a:pt x="293" y="39198"/>
                  </a:cubicBezTo>
                  <a:cubicBezTo>
                    <a:pt x="213" y="39278"/>
                    <a:pt x="185" y="39398"/>
                    <a:pt x="222" y="39506"/>
                  </a:cubicBezTo>
                  <a:cubicBezTo>
                    <a:pt x="213" y="39715"/>
                    <a:pt x="375" y="39918"/>
                    <a:pt x="564" y="39918"/>
                  </a:cubicBezTo>
                  <a:cubicBezTo>
                    <a:pt x="633" y="39918"/>
                    <a:pt x="706" y="39890"/>
                    <a:pt x="776" y="39826"/>
                  </a:cubicBezTo>
                  <a:cubicBezTo>
                    <a:pt x="1550" y="39109"/>
                    <a:pt x="2576" y="38228"/>
                    <a:pt x="3654" y="38228"/>
                  </a:cubicBezTo>
                  <a:cubicBezTo>
                    <a:pt x="3969" y="38228"/>
                    <a:pt x="4289" y="38304"/>
                    <a:pt x="4608" y="38481"/>
                  </a:cubicBezTo>
                  <a:cubicBezTo>
                    <a:pt x="4665" y="38512"/>
                    <a:pt x="4720" y="38526"/>
                    <a:pt x="4771" y="38526"/>
                  </a:cubicBezTo>
                  <a:cubicBezTo>
                    <a:pt x="4938" y="38526"/>
                    <a:pt x="5062" y="38374"/>
                    <a:pt x="5085" y="38204"/>
                  </a:cubicBezTo>
                  <a:cubicBezTo>
                    <a:pt x="6317" y="36258"/>
                    <a:pt x="6963" y="33977"/>
                    <a:pt x="8176" y="32023"/>
                  </a:cubicBezTo>
                  <a:cubicBezTo>
                    <a:pt x="8228" y="32007"/>
                    <a:pt x="8274" y="31980"/>
                    <a:pt x="8314" y="31940"/>
                  </a:cubicBezTo>
                  <a:cubicBezTo>
                    <a:pt x="11026" y="29332"/>
                    <a:pt x="14012" y="26987"/>
                    <a:pt x="16933" y="24620"/>
                  </a:cubicBezTo>
                  <a:cubicBezTo>
                    <a:pt x="20636" y="21631"/>
                    <a:pt x="24379" y="18685"/>
                    <a:pt x="28177" y="15826"/>
                  </a:cubicBezTo>
                  <a:cubicBezTo>
                    <a:pt x="31108" y="13625"/>
                    <a:pt x="34300" y="11750"/>
                    <a:pt x="36667" y="8903"/>
                  </a:cubicBezTo>
                  <a:cubicBezTo>
                    <a:pt x="38034" y="7259"/>
                    <a:pt x="39160" y="5144"/>
                    <a:pt x="38751" y="2950"/>
                  </a:cubicBezTo>
                  <a:cubicBezTo>
                    <a:pt x="38385" y="991"/>
                    <a:pt x="36806" y="0"/>
                    <a:pt x="349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5"/>
            <p:cNvSpPr/>
            <p:nvPr/>
          </p:nvSpPr>
          <p:spPr>
            <a:xfrm>
              <a:off x="-3770925" y="2473050"/>
              <a:ext cx="48950" cy="51725"/>
            </a:xfrm>
            <a:custGeom>
              <a:avLst/>
              <a:gdLst/>
              <a:ahLst/>
              <a:cxnLst/>
              <a:rect l="l" t="t" r="r" b="b"/>
              <a:pathLst>
                <a:path w="1958" h="2069" extrusionOk="0">
                  <a:moveTo>
                    <a:pt x="1439" y="0"/>
                  </a:moveTo>
                  <a:cubicBezTo>
                    <a:pt x="1344" y="0"/>
                    <a:pt x="1248" y="40"/>
                    <a:pt x="1172" y="136"/>
                  </a:cubicBezTo>
                  <a:cubicBezTo>
                    <a:pt x="799" y="607"/>
                    <a:pt x="341" y="995"/>
                    <a:pt x="113" y="1565"/>
                  </a:cubicBezTo>
                  <a:cubicBezTo>
                    <a:pt x="0" y="1847"/>
                    <a:pt x="243" y="2069"/>
                    <a:pt x="475" y="2069"/>
                  </a:cubicBezTo>
                  <a:cubicBezTo>
                    <a:pt x="599" y="2069"/>
                    <a:pt x="720" y="2005"/>
                    <a:pt x="781" y="1854"/>
                  </a:cubicBezTo>
                  <a:cubicBezTo>
                    <a:pt x="981" y="1349"/>
                    <a:pt x="1412" y="1001"/>
                    <a:pt x="1744" y="586"/>
                  </a:cubicBezTo>
                  <a:cubicBezTo>
                    <a:pt x="1958" y="316"/>
                    <a:pt x="1704" y="0"/>
                    <a:pt x="14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0" name="Google Shape;140;p5"/>
          <p:cNvSpPr/>
          <p:nvPr/>
        </p:nvSpPr>
        <p:spPr>
          <a:xfrm rot="665963">
            <a:off x="8002925" y="820616"/>
            <a:ext cx="610464" cy="1047619"/>
          </a:xfrm>
          <a:custGeom>
            <a:avLst/>
            <a:gdLst/>
            <a:ahLst/>
            <a:cxnLst/>
            <a:rect l="l" t="t" r="r" b="b"/>
            <a:pathLst>
              <a:path w="25562" h="43867" extrusionOk="0">
                <a:moveTo>
                  <a:pt x="9949" y="12819"/>
                </a:moveTo>
                <a:cubicBezTo>
                  <a:pt x="10078" y="13023"/>
                  <a:pt x="10128" y="13294"/>
                  <a:pt x="10183" y="13527"/>
                </a:cubicBezTo>
                <a:cubicBezTo>
                  <a:pt x="10238" y="13743"/>
                  <a:pt x="10266" y="13965"/>
                  <a:pt x="10272" y="14189"/>
                </a:cubicBezTo>
                <a:cubicBezTo>
                  <a:pt x="10112" y="14026"/>
                  <a:pt x="9980" y="13878"/>
                  <a:pt x="9878" y="13761"/>
                </a:cubicBezTo>
                <a:cubicBezTo>
                  <a:pt x="9801" y="13651"/>
                  <a:pt x="9724" y="13543"/>
                  <a:pt x="9647" y="13435"/>
                </a:cubicBezTo>
                <a:cubicBezTo>
                  <a:pt x="9426" y="13186"/>
                  <a:pt x="9524" y="12980"/>
                  <a:pt x="9949" y="12819"/>
                </a:cubicBezTo>
                <a:close/>
                <a:moveTo>
                  <a:pt x="14304" y="12555"/>
                </a:moveTo>
                <a:cubicBezTo>
                  <a:pt x="14443" y="12555"/>
                  <a:pt x="14544" y="12961"/>
                  <a:pt x="14492" y="13173"/>
                </a:cubicBezTo>
                <a:cubicBezTo>
                  <a:pt x="14419" y="13481"/>
                  <a:pt x="14268" y="13768"/>
                  <a:pt x="14126" y="14048"/>
                </a:cubicBezTo>
                <a:cubicBezTo>
                  <a:pt x="14068" y="14162"/>
                  <a:pt x="14006" y="14272"/>
                  <a:pt x="13941" y="14383"/>
                </a:cubicBezTo>
                <a:cubicBezTo>
                  <a:pt x="13917" y="14294"/>
                  <a:pt x="13898" y="14205"/>
                  <a:pt x="13886" y="14112"/>
                </a:cubicBezTo>
                <a:cubicBezTo>
                  <a:pt x="13834" y="13684"/>
                  <a:pt x="13981" y="13220"/>
                  <a:pt x="14114" y="12819"/>
                </a:cubicBezTo>
                <a:lnTo>
                  <a:pt x="14117" y="12816"/>
                </a:lnTo>
                <a:cubicBezTo>
                  <a:pt x="14180" y="12628"/>
                  <a:pt x="14245" y="12555"/>
                  <a:pt x="14304" y="12555"/>
                </a:cubicBezTo>
                <a:close/>
                <a:moveTo>
                  <a:pt x="17844" y="14102"/>
                </a:moveTo>
                <a:cubicBezTo>
                  <a:pt x="18025" y="14102"/>
                  <a:pt x="17797" y="14685"/>
                  <a:pt x="17718" y="14830"/>
                </a:cubicBezTo>
                <a:cubicBezTo>
                  <a:pt x="17469" y="15282"/>
                  <a:pt x="16967" y="15565"/>
                  <a:pt x="16499" y="15750"/>
                </a:cubicBezTo>
                <a:cubicBezTo>
                  <a:pt x="16718" y="15196"/>
                  <a:pt x="17152" y="14660"/>
                  <a:pt x="17558" y="14285"/>
                </a:cubicBezTo>
                <a:cubicBezTo>
                  <a:pt x="17700" y="14154"/>
                  <a:pt x="17790" y="14102"/>
                  <a:pt x="17844" y="14102"/>
                </a:cubicBezTo>
                <a:close/>
                <a:moveTo>
                  <a:pt x="6326" y="14556"/>
                </a:moveTo>
                <a:lnTo>
                  <a:pt x="6326" y="14556"/>
                </a:lnTo>
                <a:cubicBezTo>
                  <a:pt x="6939" y="14654"/>
                  <a:pt x="7456" y="15331"/>
                  <a:pt x="7868" y="16024"/>
                </a:cubicBezTo>
                <a:cubicBezTo>
                  <a:pt x="7791" y="16005"/>
                  <a:pt x="7714" y="15984"/>
                  <a:pt x="7637" y="15962"/>
                </a:cubicBezTo>
                <a:cubicBezTo>
                  <a:pt x="7311" y="15858"/>
                  <a:pt x="6997" y="15722"/>
                  <a:pt x="6696" y="15559"/>
                </a:cubicBezTo>
                <a:lnTo>
                  <a:pt x="6465" y="15417"/>
                </a:lnTo>
                <a:cubicBezTo>
                  <a:pt x="6065" y="15239"/>
                  <a:pt x="6018" y="14950"/>
                  <a:pt x="6326" y="14556"/>
                </a:cubicBezTo>
                <a:close/>
                <a:moveTo>
                  <a:pt x="18028" y="17233"/>
                </a:moveTo>
                <a:cubicBezTo>
                  <a:pt x="18119" y="17233"/>
                  <a:pt x="18009" y="17391"/>
                  <a:pt x="17675" y="17443"/>
                </a:cubicBezTo>
                <a:cubicBezTo>
                  <a:pt x="17703" y="17421"/>
                  <a:pt x="17728" y="17397"/>
                  <a:pt x="17755" y="17375"/>
                </a:cubicBezTo>
                <a:cubicBezTo>
                  <a:pt x="17892" y="17270"/>
                  <a:pt x="17984" y="17233"/>
                  <a:pt x="18028" y="17233"/>
                </a:cubicBezTo>
                <a:close/>
                <a:moveTo>
                  <a:pt x="10620" y="15528"/>
                </a:moveTo>
                <a:cubicBezTo>
                  <a:pt x="11057" y="15882"/>
                  <a:pt x="11528" y="16181"/>
                  <a:pt x="11938" y="16264"/>
                </a:cubicBezTo>
                <a:cubicBezTo>
                  <a:pt x="12068" y="16291"/>
                  <a:pt x="12197" y="16304"/>
                  <a:pt x="12326" y="16304"/>
                </a:cubicBezTo>
                <a:cubicBezTo>
                  <a:pt x="12885" y="16304"/>
                  <a:pt x="13418" y="16059"/>
                  <a:pt x="13874" y="15676"/>
                </a:cubicBezTo>
                <a:cubicBezTo>
                  <a:pt x="14323" y="16199"/>
                  <a:pt x="14963" y="16522"/>
                  <a:pt x="15653" y="16575"/>
                </a:cubicBezTo>
                <a:cubicBezTo>
                  <a:pt x="15634" y="16732"/>
                  <a:pt x="15634" y="16892"/>
                  <a:pt x="15656" y="17052"/>
                </a:cubicBezTo>
                <a:cubicBezTo>
                  <a:pt x="15702" y="17366"/>
                  <a:pt x="15930" y="17631"/>
                  <a:pt x="16244" y="17831"/>
                </a:cubicBezTo>
                <a:cubicBezTo>
                  <a:pt x="15761" y="18449"/>
                  <a:pt x="15545" y="19157"/>
                  <a:pt x="15385" y="19964"/>
                </a:cubicBezTo>
                <a:cubicBezTo>
                  <a:pt x="15040" y="21740"/>
                  <a:pt x="14843" y="23538"/>
                  <a:pt x="14797" y="25347"/>
                </a:cubicBezTo>
                <a:cubicBezTo>
                  <a:pt x="14693" y="29167"/>
                  <a:pt x="14175" y="32966"/>
                  <a:pt x="14148" y="36795"/>
                </a:cubicBezTo>
                <a:cubicBezTo>
                  <a:pt x="13415" y="36823"/>
                  <a:pt x="12679" y="36860"/>
                  <a:pt x="11947" y="36875"/>
                </a:cubicBezTo>
                <a:cubicBezTo>
                  <a:pt x="12673" y="33640"/>
                  <a:pt x="12818" y="30242"/>
                  <a:pt x="12322" y="26960"/>
                </a:cubicBezTo>
                <a:cubicBezTo>
                  <a:pt x="11842" y="23793"/>
                  <a:pt x="11079" y="20250"/>
                  <a:pt x="9478" y="17443"/>
                </a:cubicBezTo>
                <a:cubicBezTo>
                  <a:pt x="9377" y="17261"/>
                  <a:pt x="9253" y="17024"/>
                  <a:pt x="9109" y="16753"/>
                </a:cubicBezTo>
                <a:cubicBezTo>
                  <a:pt x="9752" y="16566"/>
                  <a:pt x="10288" y="16116"/>
                  <a:pt x="10620" y="15528"/>
                </a:cubicBezTo>
                <a:close/>
                <a:moveTo>
                  <a:pt x="13345" y="728"/>
                </a:moveTo>
                <a:cubicBezTo>
                  <a:pt x="15327" y="728"/>
                  <a:pt x="17314" y="1203"/>
                  <a:pt x="19085" y="2181"/>
                </a:cubicBezTo>
                <a:cubicBezTo>
                  <a:pt x="24817" y="5346"/>
                  <a:pt x="24887" y="13592"/>
                  <a:pt x="22957" y="19007"/>
                </a:cubicBezTo>
                <a:cubicBezTo>
                  <a:pt x="21828" y="22180"/>
                  <a:pt x="19341" y="24510"/>
                  <a:pt x="17721" y="27407"/>
                </a:cubicBezTo>
                <a:cubicBezTo>
                  <a:pt x="16201" y="30128"/>
                  <a:pt x="15822" y="33317"/>
                  <a:pt x="15505" y="36383"/>
                </a:cubicBezTo>
                <a:cubicBezTo>
                  <a:pt x="15391" y="36441"/>
                  <a:pt x="15324" y="36558"/>
                  <a:pt x="15330" y="36684"/>
                </a:cubicBezTo>
                <a:lnTo>
                  <a:pt x="15330" y="36761"/>
                </a:lnTo>
                <a:cubicBezTo>
                  <a:pt x="15176" y="36764"/>
                  <a:pt x="15022" y="36767"/>
                  <a:pt x="14868" y="36770"/>
                </a:cubicBezTo>
                <a:cubicBezTo>
                  <a:pt x="14896" y="33255"/>
                  <a:pt x="15262" y="29758"/>
                  <a:pt x="15484" y="26256"/>
                </a:cubicBezTo>
                <a:cubicBezTo>
                  <a:pt x="15601" y="24470"/>
                  <a:pt x="15690" y="22740"/>
                  <a:pt x="15958" y="20967"/>
                </a:cubicBezTo>
                <a:cubicBezTo>
                  <a:pt x="16124" y="19853"/>
                  <a:pt x="16312" y="18945"/>
                  <a:pt x="16961" y="18135"/>
                </a:cubicBezTo>
                <a:cubicBezTo>
                  <a:pt x="17161" y="18184"/>
                  <a:pt x="17366" y="18210"/>
                  <a:pt x="17564" y="18210"/>
                </a:cubicBezTo>
                <a:cubicBezTo>
                  <a:pt x="18148" y="18210"/>
                  <a:pt x="18669" y="17985"/>
                  <a:pt x="18796" y="17452"/>
                </a:cubicBezTo>
                <a:cubicBezTo>
                  <a:pt x="18887" y="17073"/>
                  <a:pt x="18840" y="16390"/>
                  <a:pt x="18295" y="16390"/>
                </a:cubicBezTo>
                <a:cubicBezTo>
                  <a:pt x="18286" y="16390"/>
                  <a:pt x="18278" y="16390"/>
                  <a:pt x="18269" y="16390"/>
                </a:cubicBezTo>
                <a:cubicBezTo>
                  <a:pt x="17678" y="16412"/>
                  <a:pt x="17164" y="16867"/>
                  <a:pt x="16739" y="17289"/>
                </a:cubicBezTo>
                <a:cubicBezTo>
                  <a:pt x="16502" y="17135"/>
                  <a:pt x="16367" y="16880"/>
                  <a:pt x="16349" y="16550"/>
                </a:cubicBezTo>
                <a:cubicBezTo>
                  <a:pt x="17272" y="16390"/>
                  <a:pt x="18051" y="15725"/>
                  <a:pt x="18488" y="14922"/>
                </a:cubicBezTo>
                <a:cubicBezTo>
                  <a:pt x="18700" y="14531"/>
                  <a:pt x="18980" y="13512"/>
                  <a:pt x="18352" y="13303"/>
                </a:cubicBezTo>
                <a:cubicBezTo>
                  <a:pt x="18224" y="13260"/>
                  <a:pt x="18098" y="13240"/>
                  <a:pt x="17975" y="13240"/>
                </a:cubicBezTo>
                <a:cubicBezTo>
                  <a:pt x="16927" y="13240"/>
                  <a:pt x="16092" y="14687"/>
                  <a:pt x="15773" y="15885"/>
                </a:cubicBezTo>
                <a:cubicBezTo>
                  <a:pt x="15234" y="15870"/>
                  <a:pt x="14720" y="15590"/>
                  <a:pt x="14363" y="15177"/>
                </a:cubicBezTo>
                <a:cubicBezTo>
                  <a:pt x="14923" y="14494"/>
                  <a:pt x="15284" y="13604"/>
                  <a:pt x="15287" y="12829"/>
                </a:cubicBezTo>
                <a:cubicBezTo>
                  <a:pt x="15287" y="12384"/>
                  <a:pt x="15047" y="11665"/>
                  <a:pt x="14482" y="11665"/>
                </a:cubicBezTo>
                <a:cubicBezTo>
                  <a:pt x="14460" y="11665"/>
                  <a:pt x="14438" y="11666"/>
                  <a:pt x="14416" y="11668"/>
                </a:cubicBezTo>
                <a:cubicBezTo>
                  <a:pt x="13775" y="11733"/>
                  <a:pt x="13532" y="12278"/>
                  <a:pt x="13341" y="12835"/>
                </a:cubicBezTo>
                <a:cubicBezTo>
                  <a:pt x="13092" y="13564"/>
                  <a:pt x="13138" y="14362"/>
                  <a:pt x="13467" y="15057"/>
                </a:cubicBezTo>
                <a:cubicBezTo>
                  <a:pt x="13403" y="15137"/>
                  <a:pt x="13335" y="15217"/>
                  <a:pt x="13267" y="15291"/>
                </a:cubicBezTo>
                <a:cubicBezTo>
                  <a:pt x="13061" y="15512"/>
                  <a:pt x="12819" y="15604"/>
                  <a:pt x="12559" y="15604"/>
                </a:cubicBezTo>
                <a:cubicBezTo>
                  <a:pt x="12029" y="15604"/>
                  <a:pt x="11426" y="15225"/>
                  <a:pt x="10910" y="14789"/>
                </a:cubicBezTo>
                <a:cubicBezTo>
                  <a:pt x="10986" y="14454"/>
                  <a:pt x="11002" y="14106"/>
                  <a:pt x="10953" y="13761"/>
                </a:cubicBezTo>
                <a:cubicBezTo>
                  <a:pt x="10854" y="13093"/>
                  <a:pt x="10697" y="12376"/>
                  <a:pt x="10118" y="11961"/>
                </a:cubicBezTo>
                <a:cubicBezTo>
                  <a:pt x="10014" y="11886"/>
                  <a:pt x="9890" y="11854"/>
                  <a:pt x="9759" y="11854"/>
                </a:cubicBezTo>
                <a:cubicBezTo>
                  <a:pt x="9330" y="11854"/>
                  <a:pt x="8834" y="12209"/>
                  <a:pt x="8758" y="12592"/>
                </a:cubicBezTo>
                <a:cubicBezTo>
                  <a:pt x="8613" y="13337"/>
                  <a:pt x="9066" y="13931"/>
                  <a:pt x="9531" y="14469"/>
                </a:cubicBezTo>
                <a:cubicBezTo>
                  <a:pt x="9678" y="14642"/>
                  <a:pt x="9869" y="14848"/>
                  <a:pt x="10085" y="15054"/>
                </a:cubicBezTo>
                <a:cubicBezTo>
                  <a:pt x="10082" y="15057"/>
                  <a:pt x="10082" y="15063"/>
                  <a:pt x="10078" y="15067"/>
                </a:cubicBezTo>
                <a:cubicBezTo>
                  <a:pt x="9783" y="15698"/>
                  <a:pt x="9294" y="16002"/>
                  <a:pt x="8736" y="16076"/>
                </a:cubicBezTo>
                <a:cubicBezTo>
                  <a:pt x="8122" y="14992"/>
                  <a:pt x="7277" y="13792"/>
                  <a:pt x="6282" y="13792"/>
                </a:cubicBezTo>
                <a:cubicBezTo>
                  <a:pt x="6175" y="13792"/>
                  <a:pt x="6067" y="13806"/>
                  <a:pt x="5957" y="13835"/>
                </a:cubicBezTo>
                <a:cubicBezTo>
                  <a:pt x="5394" y="13986"/>
                  <a:pt x="5086" y="14706"/>
                  <a:pt x="5357" y="15242"/>
                </a:cubicBezTo>
                <a:cubicBezTo>
                  <a:pt x="5794" y="16107"/>
                  <a:pt x="6822" y="16473"/>
                  <a:pt x="7693" y="16741"/>
                </a:cubicBezTo>
                <a:cubicBezTo>
                  <a:pt x="7899" y="16803"/>
                  <a:pt x="8108" y="16836"/>
                  <a:pt x="8321" y="16849"/>
                </a:cubicBezTo>
                <a:cubicBezTo>
                  <a:pt x="8398" y="16990"/>
                  <a:pt x="8469" y="17126"/>
                  <a:pt x="8530" y="17237"/>
                </a:cubicBezTo>
                <a:cubicBezTo>
                  <a:pt x="10032" y="19924"/>
                  <a:pt x="10796" y="22928"/>
                  <a:pt x="11411" y="25923"/>
                </a:cubicBezTo>
                <a:cubicBezTo>
                  <a:pt x="12135" y="29438"/>
                  <a:pt x="12027" y="33206"/>
                  <a:pt x="11239" y="36697"/>
                </a:cubicBezTo>
                <a:cubicBezTo>
                  <a:pt x="11227" y="36758"/>
                  <a:pt x="11227" y="36820"/>
                  <a:pt x="11245" y="36881"/>
                </a:cubicBezTo>
                <a:cubicBezTo>
                  <a:pt x="11011" y="36881"/>
                  <a:pt x="10780" y="36878"/>
                  <a:pt x="10546" y="36872"/>
                </a:cubicBezTo>
                <a:cubicBezTo>
                  <a:pt x="10509" y="33745"/>
                  <a:pt x="10020" y="30984"/>
                  <a:pt x="8195" y="28361"/>
                </a:cubicBezTo>
                <a:cubicBezTo>
                  <a:pt x="6283" y="25618"/>
                  <a:pt x="3750" y="23313"/>
                  <a:pt x="2328" y="20247"/>
                </a:cubicBezTo>
                <a:cubicBezTo>
                  <a:pt x="59" y="15368"/>
                  <a:pt x="789" y="9113"/>
                  <a:pt x="4184" y="4943"/>
                </a:cubicBezTo>
                <a:cubicBezTo>
                  <a:pt x="6435" y="2180"/>
                  <a:pt x="9882" y="728"/>
                  <a:pt x="13345" y="728"/>
                </a:cubicBezTo>
                <a:close/>
                <a:moveTo>
                  <a:pt x="15348" y="37485"/>
                </a:moveTo>
                <a:cubicBezTo>
                  <a:pt x="15364" y="37999"/>
                  <a:pt x="15379" y="38590"/>
                  <a:pt x="15357" y="39190"/>
                </a:cubicBezTo>
                <a:cubicBezTo>
                  <a:pt x="15299" y="39150"/>
                  <a:pt x="15228" y="39128"/>
                  <a:pt x="15154" y="39128"/>
                </a:cubicBezTo>
                <a:cubicBezTo>
                  <a:pt x="13560" y="39113"/>
                  <a:pt x="11975" y="38934"/>
                  <a:pt x="10380" y="38913"/>
                </a:cubicBezTo>
                <a:cubicBezTo>
                  <a:pt x="10349" y="38433"/>
                  <a:pt x="10340" y="37980"/>
                  <a:pt x="10340" y="37592"/>
                </a:cubicBezTo>
                <a:lnTo>
                  <a:pt x="10340" y="37592"/>
                </a:lnTo>
                <a:cubicBezTo>
                  <a:pt x="10645" y="37604"/>
                  <a:pt x="10949" y="37609"/>
                  <a:pt x="11254" y="37609"/>
                </a:cubicBezTo>
                <a:cubicBezTo>
                  <a:pt x="12620" y="37609"/>
                  <a:pt x="13984" y="37510"/>
                  <a:pt x="15348" y="37485"/>
                </a:cubicBezTo>
                <a:close/>
                <a:moveTo>
                  <a:pt x="10442" y="39642"/>
                </a:moveTo>
                <a:cubicBezTo>
                  <a:pt x="12015" y="39667"/>
                  <a:pt x="13578" y="39839"/>
                  <a:pt x="15151" y="39855"/>
                </a:cubicBezTo>
                <a:cubicBezTo>
                  <a:pt x="15210" y="39855"/>
                  <a:pt x="15265" y="39842"/>
                  <a:pt x="15317" y="39818"/>
                </a:cubicBezTo>
                <a:lnTo>
                  <a:pt x="15317" y="39818"/>
                </a:lnTo>
                <a:cubicBezTo>
                  <a:pt x="15287" y="40224"/>
                  <a:pt x="15225" y="40627"/>
                  <a:pt x="15136" y="41024"/>
                </a:cubicBezTo>
                <a:cubicBezTo>
                  <a:pt x="15105" y="41003"/>
                  <a:pt x="15071" y="40987"/>
                  <a:pt x="15037" y="40975"/>
                </a:cubicBezTo>
                <a:cubicBezTo>
                  <a:pt x="14657" y="40860"/>
                  <a:pt x="14275" y="40823"/>
                  <a:pt x="13891" y="40823"/>
                </a:cubicBezTo>
                <a:cubicBezTo>
                  <a:pt x="13193" y="40823"/>
                  <a:pt x="12490" y="40946"/>
                  <a:pt x="11791" y="40946"/>
                </a:cubicBezTo>
                <a:cubicBezTo>
                  <a:pt x="11505" y="40946"/>
                  <a:pt x="11219" y="40925"/>
                  <a:pt x="10934" y="40867"/>
                </a:cubicBezTo>
                <a:cubicBezTo>
                  <a:pt x="10910" y="40862"/>
                  <a:pt x="10885" y="40860"/>
                  <a:pt x="10860" y="40860"/>
                </a:cubicBezTo>
                <a:cubicBezTo>
                  <a:pt x="10794" y="40860"/>
                  <a:pt x="10728" y="40878"/>
                  <a:pt x="10673" y="40914"/>
                </a:cubicBezTo>
                <a:cubicBezTo>
                  <a:pt x="10565" y="40495"/>
                  <a:pt x="10488" y="40070"/>
                  <a:pt x="10442" y="39642"/>
                </a:cubicBezTo>
                <a:close/>
                <a:moveTo>
                  <a:pt x="13701" y="41527"/>
                </a:moveTo>
                <a:cubicBezTo>
                  <a:pt x="14086" y="41527"/>
                  <a:pt x="14466" y="41563"/>
                  <a:pt x="14840" y="41677"/>
                </a:cubicBezTo>
                <a:cubicBezTo>
                  <a:pt x="14868" y="41683"/>
                  <a:pt x="14893" y="41689"/>
                  <a:pt x="14917" y="41692"/>
                </a:cubicBezTo>
                <a:cubicBezTo>
                  <a:pt x="14606" y="42453"/>
                  <a:pt x="14083" y="43013"/>
                  <a:pt x="13212" y="43124"/>
                </a:cubicBezTo>
                <a:lnTo>
                  <a:pt x="13212" y="43121"/>
                </a:lnTo>
                <a:cubicBezTo>
                  <a:pt x="13099" y="43135"/>
                  <a:pt x="12990" y="43142"/>
                  <a:pt x="12885" y="43142"/>
                </a:cubicBezTo>
                <a:cubicBezTo>
                  <a:pt x="11874" y="43142"/>
                  <a:pt x="11265" y="42489"/>
                  <a:pt x="10897" y="41594"/>
                </a:cubicBezTo>
                <a:lnTo>
                  <a:pt x="10897" y="41594"/>
                </a:lnTo>
                <a:cubicBezTo>
                  <a:pt x="11134" y="41631"/>
                  <a:pt x="11372" y="41645"/>
                  <a:pt x="11611" y="41645"/>
                </a:cubicBezTo>
                <a:cubicBezTo>
                  <a:pt x="12307" y="41645"/>
                  <a:pt x="13010" y="41527"/>
                  <a:pt x="13701" y="41527"/>
                </a:cubicBezTo>
                <a:close/>
                <a:moveTo>
                  <a:pt x="13449" y="1"/>
                </a:moveTo>
                <a:cubicBezTo>
                  <a:pt x="11503" y="1"/>
                  <a:pt x="9554" y="413"/>
                  <a:pt x="7847" y="1181"/>
                </a:cubicBezTo>
                <a:cubicBezTo>
                  <a:pt x="3356" y="3206"/>
                  <a:pt x="838" y="7981"/>
                  <a:pt x="379" y="12703"/>
                </a:cubicBezTo>
                <a:cubicBezTo>
                  <a:pt x="1" y="16609"/>
                  <a:pt x="1180" y="20364"/>
                  <a:pt x="3457" y="23516"/>
                </a:cubicBezTo>
                <a:cubicBezTo>
                  <a:pt x="4919" y="25538"/>
                  <a:pt x="6652" y="27342"/>
                  <a:pt x="8041" y="29420"/>
                </a:cubicBezTo>
                <a:cubicBezTo>
                  <a:pt x="9540" y="31661"/>
                  <a:pt x="9801" y="34277"/>
                  <a:pt x="9826" y="36903"/>
                </a:cubicBezTo>
                <a:cubicBezTo>
                  <a:pt x="9691" y="36952"/>
                  <a:pt x="9604" y="37081"/>
                  <a:pt x="9611" y="37223"/>
                </a:cubicBezTo>
                <a:cubicBezTo>
                  <a:pt x="9617" y="39593"/>
                  <a:pt x="9743" y="43776"/>
                  <a:pt x="12950" y="43866"/>
                </a:cubicBezTo>
                <a:cubicBezTo>
                  <a:pt x="12982" y="43866"/>
                  <a:pt x="13013" y="43867"/>
                  <a:pt x="13044" y="43867"/>
                </a:cubicBezTo>
                <a:cubicBezTo>
                  <a:pt x="16138" y="43867"/>
                  <a:pt x="16096" y="39631"/>
                  <a:pt x="16062" y="37232"/>
                </a:cubicBezTo>
                <a:cubicBezTo>
                  <a:pt x="16121" y="37171"/>
                  <a:pt x="16158" y="37094"/>
                  <a:pt x="16167" y="37007"/>
                </a:cubicBezTo>
                <a:cubicBezTo>
                  <a:pt x="16555" y="33249"/>
                  <a:pt x="17063" y="29635"/>
                  <a:pt x="19177" y="26413"/>
                </a:cubicBezTo>
                <a:cubicBezTo>
                  <a:pt x="20907" y="23778"/>
                  <a:pt x="22883" y="21555"/>
                  <a:pt x="23896" y="18514"/>
                </a:cubicBezTo>
                <a:cubicBezTo>
                  <a:pt x="25561" y="13515"/>
                  <a:pt x="25291" y="6679"/>
                  <a:pt x="21243" y="2856"/>
                </a:cubicBezTo>
                <a:cubicBezTo>
                  <a:pt x="19166" y="892"/>
                  <a:pt x="16310" y="1"/>
                  <a:pt x="1344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41;p5"/>
          <p:cNvSpPr/>
          <p:nvPr/>
        </p:nvSpPr>
        <p:spPr>
          <a:xfrm>
            <a:off x="7385788" y="1246250"/>
            <a:ext cx="346850" cy="387800"/>
          </a:xfrm>
          <a:custGeom>
            <a:avLst/>
            <a:gdLst/>
            <a:ahLst/>
            <a:cxnLst/>
            <a:rect l="l" t="t" r="r" b="b"/>
            <a:pathLst>
              <a:path w="13874" h="15512" extrusionOk="0">
                <a:moveTo>
                  <a:pt x="2945" y="721"/>
                </a:moveTo>
                <a:cubicBezTo>
                  <a:pt x="3157" y="721"/>
                  <a:pt x="3391" y="754"/>
                  <a:pt x="3648" y="826"/>
                </a:cubicBezTo>
                <a:cubicBezTo>
                  <a:pt x="5113" y="1236"/>
                  <a:pt x="5824" y="3464"/>
                  <a:pt x="6384" y="4690"/>
                </a:cubicBezTo>
                <a:cubicBezTo>
                  <a:pt x="6424" y="4791"/>
                  <a:pt x="6514" y="4862"/>
                  <a:pt x="6621" y="4874"/>
                </a:cubicBezTo>
                <a:cubicBezTo>
                  <a:pt x="6685" y="5019"/>
                  <a:pt x="6836" y="5120"/>
                  <a:pt x="6981" y="5120"/>
                </a:cubicBezTo>
                <a:cubicBezTo>
                  <a:pt x="7088" y="5120"/>
                  <a:pt x="7191" y="5065"/>
                  <a:pt x="7252" y="4933"/>
                </a:cubicBezTo>
                <a:cubicBezTo>
                  <a:pt x="7979" y="3369"/>
                  <a:pt x="8730" y="1497"/>
                  <a:pt x="10531" y="956"/>
                </a:cubicBezTo>
                <a:cubicBezTo>
                  <a:pt x="10832" y="865"/>
                  <a:pt x="11101" y="823"/>
                  <a:pt x="11339" y="823"/>
                </a:cubicBezTo>
                <a:cubicBezTo>
                  <a:pt x="12807" y="823"/>
                  <a:pt x="13137" y="2398"/>
                  <a:pt x="12827" y="3809"/>
                </a:cubicBezTo>
                <a:cubicBezTo>
                  <a:pt x="12430" y="5619"/>
                  <a:pt x="11417" y="7272"/>
                  <a:pt x="10485" y="8851"/>
                </a:cubicBezTo>
                <a:cubicBezTo>
                  <a:pt x="9318" y="10824"/>
                  <a:pt x="7979" y="12693"/>
                  <a:pt x="6603" y="14524"/>
                </a:cubicBezTo>
                <a:cubicBezTo>
                  <a:pt x="5541" y="12856"/>
                  <a:pt x="4458" y="11261"/>
                  <a:pt x="3565" y="9479"/>
                </a:cubicBezTo>
                <a:cubicBezTo>
                  <a:pt x="2675" y="7709"/>
                  <a:pt x="1626" y="6028"/>
                  <a:pt x="1262" y="4052"/>
                </a:cubicBezTo>
                <a:cubicBezTo>
                  <a:pt x="996" y="2602"/>
                  <a:pt x="1356" y="721"/>
                  <a:pt x="2945" y="721"/>
                </a:cubicBezTo>
                <a:close/>
                <a:moveTo>
                  <a:pt x="3002" y="1"/>
                </a:moveTo>
                <a:cubicBezTo>
                  <a:pt x="1938" y="1"/>
                  <a:pt x="987" y="653"/>
                  <a:pt x="607" y="1753"/>
                </a:cubicBezTo>
                <a:cubicBezTo>
                  <a:pt x="0" y="3517"/>
                  <a:pt x="859" y="5684"/>
                  <a:pt x="1589" y="7257"/>
                </a:cubicBezTo>
                <a:cubicBezTo>
                  <a:pt x="2903" y="10085"/>
                  <a:pt x="4553" y="12625"/>
                  <a:pt x="6209" y="15254"/>
                </a:cubicBezTo>
                <a:cubicBezTo>
                  <a:pt x="6224" y="15306"/>
                  <a:pt x="6255" y="15349"/>
                  <a:pt x="6295" y="15386"/>
                </a:cubicBezTo>
                <a:cubicBezTo>
                  <a:pt x="6370" y="15474"/>
                  <a:pt x="6466" y="15511"/>
                  <a:pt x="6561" y="15511"/>
                </a:cubicBezTo>
                <a:cubicBezTo>
                  <a:pt x="6683" y="15511"/>
                  <a:pt x="6804" y="15450"/>
                  <a:pt x="6877" y="15355"/>
                </a:cubicBezTo>
                <a:cubicBezTo>
                  <a:pt x="6883" y="15352"/>
                  <a:pt x="6886" y="15349"/>
                  <a:pt x="6892" y="15343"/>
                </a:cubicBezTo>
                <a:cubicBezTo>
                  <a:pt x="8825" y="12785"/>
                  <a:pt x="10663" y="10159"/>
                  <a:pt x="12174" y="7327"/>
                </a:cubicBezTo>
                <a:cubicBezTo>
                  <a:pt x="13009" y="5770"/>
                  <a:pt x="13874" y="3942"/>
                  <a:pt x="13680" y="2122"/>
                </a:cubicBezTo>
                <a:cubicBezTo>
                  <a:pt x="13543" y="824"/>
                  <a:pt x="12451" y="134"/>
                  <a:pt x="11257" y="134"/>
                </a:cubicBezTo>
                <a:cubicBezTo>
                  <a:pt x="11052" y="134"/>
                  <a:pt x="10845" y="154"/>
                  <a:pt x="10638" y="195"/>
                </a:cubicBezTo>
                <a:cubicBezTo>
                  <a:pt x="8647" y="589"/>
                  <a:pt x="7680" y="2329"/>
                  <a:pt x="6877" y="4028"/>
                </a:cubicBezTo>
                <a:cubicBezTo>
                  <a:pt x="6261" y="2630"/>
                  <a:pt x="5547" y="833"/>
                  <a:pt x="4073" y="220"/>
                </a:cubicBezTo>
                <a:cubicBezTo>
                  <a:pt x="3714" y="71"/>
                  <a:pt x="3352" y="1"/>
                  <a:pt x="300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2" name="Google Shape;142;p5"/>
          <p:cNvGrpSpPr/>
          <p:nvPr/>
        </p:nvGrpSpPr>
        <p:grpSpPr>
          <a:xfrm rot="-733469">
            <a:off x="7908024" y="3512230"/>
            <a:ext cx="378852" cy="349166"/>
            <a:chOff x="2299025" y="5091625"/>
            <a:chExt cx="435500" cy="401375"/>
          </a:xfrm>
        </p:grpSpPr>
        <p:sp>
          <p:nvSpPr>
            <p:cNvPr id="143" name="Google Shape;143;p5"/>
            <p:cNvSpPr/>
            <p:nvPr/>
          </p:nvSpPr>
          <p:spPr>
            <a:xfrm>
              <a:off x="2716350" y="5265075"/>
              <a:ext cx="18175" cy="94500"/>
            </a:xfrm>
            <a:custGeom>
              <a:avLst/>
              <a:gdLst/>
              <a:ahLst/>
              <a:cxnLst/>
              <a:rect l="l" t="t" r="r" b="b"/>
              <a:pathLst>
                <a:path w="727" h="3780" extrusionOk="0">
                  <a:moveTo>
                    <a:pt x="721" y="1"/>
                  </a:moveTo>
                  <a:cubicBezTo>
                    <a:pt x="718" y="191"/>
                    <a:pt x="570" y="399"/>
                    <a:pt x="341" y="399"/>
                  </a:cubicBezTo>
                  <a:cubicBezTo>
                    <a:pt x="317" y="399"/>
                    <a:pt x="293" y="396"/>
                    <a:pt x="268" y="392"/>
                  </a:cubicBezTo>
                  <a:cubicBezTo>
                    <a:pt x="179" y="376"/>
                    <a:pt x="89" y="364"/>
                    <a:pt x="0" y="349"/>
                  </a:cubicBezTo>
                  <a:lnTo>
                    <a:pt x="0" y="3067"/>
                  </a:lnTo>
                  <a:lnTo>
                    <a:pt x="40" y="3067"/>
                  </a:lnTo>
                  <a:cubicBezTo>
                    <a:pt x="440" y="3067"/>
                    <a:pt x="496" y="3596"/>
                    <a:pt x="213" y="3750"/>
                  </a:cubicBezTo>
                  <a:cubicBezTo>
                    <a:pt x="261" y="3769"/>
                    <a:pt x="314" y="3779"/>
                    <a:pt x="366" y="3779"/>
                  </a:cubicBezTo>
                  <a:cubicBezTo>
                    <a:pt x="547" y="3779"/>
                    <a:pt x="727" y="3664"/>
                    <a:pt x="727" y="3430"/>
                  </a:cubicBezTo>
                  <a:lnTo>
                    <a:pt x="727" y="41"/>
                  </a:lnTo>
                  <a:cubicBezTo>
                    <a:pt x="727" y="29"/>
                    <a:pt x="724" y="13"/>
                    <a:pt x="72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5"/>
            <p:cNvSpPr/>
            <p:nvPr/>
          </p:nvSpPr>
          <p:spPr>
            <a:xfrm>
              <a:off x="2299025" y="5248000"/>
              <a:ext cx="23025" cy="96300"/>
            </a:xfrm>
            <a:custGeom>
              <a:avLst/>
              <a:gdLst/>
              <a:ahLst/>
              <a:cxnLst/>
              <a:rect l="l" t="t" r="r" b="b"/>
              <a:pathLst>
                <a:path w="921" h="3852" extrusionOk="0">
                  <a:moveTo>
                    <a:pt x="167" y="1"/>
                  </a:moveTo>
                  <a:lnTo>
                    <a:pt x="167" y="1"/>
                  </a:lnTo>
                  <a:cubicBezTo>
                    <a:pt x="102" y="65"/>
                    <a:pt x="68" y="151"/>
                    <a:pt x="71" y="241"/>
                  </a:cubicBezTo>
                  <a:cubicBezTo>
                    <a:pt x="77" y="1373"/>
                    <a:pt x="204" y="2497"/>
                    <a:pt x="213" y="3630"/>
                  </a:cubicBezTo>
                  <a:cubicBezTo>
                    <a:pt x="213" y="3710"/>
                    <a:pt x="244" y="3790"/>
                    <a:pt x="296" y="3851"/>
                  </a:cubicBezTo>
                  <a:cubicBezTo>
                    <a:pt x="148" y="3639"/>
                    <a:pt x="241" y="3266"/>
                    <a:pt x="576" y="3266"/>
                  </a:cubicBezTo>
                  <a:cubicBezTo>
                    <a:pt x="647" y="3266"/>
                    <a:pt x="721" y="3266"/>
                    <a:pt x="792" y="3270"/>
                  </a:cubicBezTo>
                  <a:cubicBezTo>
                    <a:pt x="776" y="3236"/>
                    <a:pt x="779" y="3199"/>
                    <a:pt x="804" y="3171"/>
                  </a:cubicBezTo>
                  <a:cubicBezTo>
                    <a:pt x="844" y="3131"/>
                    <a:pt x="884" y="3091"/>
                    <a:pt x="921" y="3048"/>
                  </a:cubicBezTo>
                  <a:cubicBezTo>
                    <a:pt x="915" y="2866"/>
                    <a:pt x="909" y="2688"/>
                    <a:pt x="899" y="2506"/>
                  </a:cubicBezTo>
                  <a:cubicBezTo>
                    <a:pt x="829" y="2568"/>
                    <a:pt x="761" y="2632"/>
                    <a:pt x="690" y="2694"/>
                  </a:cubicBezTo>
                  <a:cubicBezTo>
                    <a:pt x="671" y="2713"/>
                    <a:pt x="649" y="2721"/>
                    <a:pt x="628" y="2721"/>
                  </a:cubicBezTo>
                  <a:cubicBezTo>
                    <a:pt x="567" y="2721"/>
                    <a:pt x="512" y="2653"/>
                    <a:pt x="548" y="2586"/>
                  </a:cubicBezTo>
                  <a:cubicBezTo>
                    <a:pt x="644" y="2386"/>
                    <a:pt x="761" y="2204"/>
                    <a:pt x="872" y="2023"/>
                  </a:cubicBezTo>
                  <a:cubicBezTo>
                    <a:pt x="869" y="1940"/>
                    <a:pt x="862" y="1860"/>
                    <a:pt x="859" y="1780"/>
                  </a:cubicBezTo>
                  <a:cubicBezTo>
                    <a:pt x="847" y="1798"/>
                    <a:pt x="835" y="1817"/>
                    <a:pt x="825" y="1829"/>
                  </a:cubicBezTo>
                  <a:cubicBezTo>
                    <a:pt x="808" y="1860"/>
                    <a:pt x="782" y="1873"/>
                    <a:pt x="755" y="1873"/>
                  </a:cubicBezTo>
                  <a:cubicBezTo>
                    <a:pt x="694" y="1873"/>
                    <a:pt x="630" y="1807"/>
                    <a:pt x="668" y="1737"/>
                  </a:cubicBezTo>
                  <a:cubicBezTo>
                    <a:pt x="727" y="1635"/>
                    <a:pt x="785" y="1555"/>
                    <a:pt x="841" y="1466"/>
                  </a:cubicBezTo>
                  <a:cubicBezTo>
                    <a:pt x="825" y="1176"/>
                    <a:pt x="816" y="887"/>
                    <a:pt x="807" y="601"/>
                  </a:cubicBezTo>
                  <a:cubicBezTo>
                    <a:pt x="684" y="601"/>
                    <a:pt x="561" y="604"/>
                    <a:pt x="435" y="604"/>
                  </a:cubicBezTo>
                  <a:cubicBezTo>
                    <a:pt x="90" y="604"/>
                    <a:pt x="1" y="207"/>
                    <a:pt x="16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5"/>
            <p:cNvSpPr/>
            <p:nvPr/>
          </p:nvSpPr>
          <p:spPr>
            <a:xfrm>
              <a:off x="2319525" y="5303100"/>
              <a:ext cx="1700" cy="2325"/>
            </a:xfrm>
            <a:custGeom>
              <a:avLst/>
              <a:gdLst/>
              <a:ahLst/>
              <a:cxnLst/>
              <a:rect l="l" t="t" r="r" b="b"/>
              <a:pathLst>
                <a:path w="68" h="93" extrusionOk="0">
                  <a:moveTo>
                    <a:pt x="64" y="0"/>
                  </a:moveTo>
                  <a:cubicBezTo>
                    <a:pt x="23" y="56"/>
                    <a:pt x="1" y="93"/>
                    <a:pt x="16" y="93"/>
                  </a:cubicBezTo>
                  <a:cubicBezTo>
                    <a:pt x="24" y="93"/>
                    <a:pt x="40" y="84"/>
                    <a:pt x="67" y="65"/>
                  </a:cubicBezTo>
                  <a:cubicBezTo>
                    <a:pt x="67" y="44"/>
                    <a:pt x="64" y="22"/>
                    <a:pt x="6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5"/>
            <p:cNvSpPr/>
            <p:nvPr/>
          </p:nvSpPr>
          <p:spPr>
            <a:xfrm>
              <a:off x="2470175" y="5161350"/>
              <a:ext cx="2950" cy="2575"/>
            </a:xfrm>
            <a:custGeom>
              <a:avLst/>
              <a:gdLst/>
              <a:ahLst/>
              <a:cxnLst/>
              <a:rect l="l" t="t" r="r" b="b"/>
              <a:pathLst>
                <a:path w="118" h="103" extrusionOk="0">
                  <a:moveTo>
                    <a:pt x="105" y="1"/>
                  </a:moveTo>
                  <a:cubicBezTo>
                    <a:pt x="68" y="31"/>
                    <a:pt x="34" y="68"/>
                    <a:pt x="0" y="102"/>
                  </a:cubicBezTo>
                  <a:cubicBezTo>
                    <a:pt x="40" y="90"/>
                    <a:pt x="77" y="81"/>
                    <a:pt x="117" y="65"/>
                  </a:cubicBezTo>
                  <a:cubicBezTo>
                    <a:pt x="111" y="44"/>
                    <a:pt x="108" y="22"/>
                    <a:pt x="1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5"/>
            <p:cNvSpPr/>
            <p:nvPr/>
          </p:nvSpPr>
          <p:spPr>
            <a:xfrm>
              <a:off x="2429175" y="5091625"/>
              <a:ext cx="153975" cy="123075"/>
            </a:xfrm>
            <a:custGeom>
              <a:avLst/>
              <a:gdLst/>
              <a:ahLst/>
              <a:cxnLst/>
              <a:rect l="l" t="t" r="r" b="b"/>
              <a:pathLst>
                <a:path w="6159" h="4923" extrusionOk="0">
                  <a:moveTo>
                    <a:pt x="3772" y="683"/>
                  </a:moveTo>
                  <a:cubicBezTo>
                    <a:pt x="3814" y="683"/>
                    <a:pt x="3853" y="713"/>
                    <a:pt x="3860" y="758"/>
                  </a:cubicBezTo>
                  <a:cubicBezTo>
                    <a:pt x="4180" y="823"/>
                    <a:pt x="4478" y="967"/>
                    <a:pt x="4728" y="1180"/>
                  </a:cubicBezTo>
                  <a:cubicBezTo>
                    <a:pt x="4730" y="1180"/>
                    <a:pt x="4732" y="1180"/>
                    <a:pt x="4733" y="1180"/>
                  </a:cubicBezTo>
                  <a:cubicBezTo>
                    <a:pt x="4792" y="1180"/>
                    <a:pt x="4841" y="1224"/>
                    <a:pt x="4832" y="1275"/>
                  </a:cubicBezTo>
                  <a:cubicBezTo>
                    <a:pt x="5165" y="1611"/>
                    <a:pt x="5319" y="2085"/>
                    <a:pt x="5242" y="2553"/>
                  </a:cubicBezTo>
                  <a:cubicBezTo>
                    <a:pt x="5094" y="3584"/>
                    <a:pt x="4140" y="4150"/>
                    <a:pt x="3170" y="4193"/>
                  </a:cubicBezTo>
                  <a:cubicBezTo>
                    <a:pt x="3069" y="4172"/>
                    <a:pt x="2967" y="4147"/>
                    <a:pt x="2868" y="4113"/>
                  </a:cubicBezTo>
                  <a:cubicBezTo>
                    <a:pt x="2862" y="4116"/>
                    <a:pt x="2856" y="4119"/>
                    <a:pt x="2850" y="4122"/>
                  </a:cubicBezTo>
                  <a:cubicBezTo>
                    <a:pt x="2837" y="4128"/>
                    <a:pt x="2824" y="4131"/>
                    <a:pt x="2811" y="4131"/>
                  </a:cubicBezTo>
                  <a:cubicBezTo>
                    <a:pt x="2763" y="4131"/>
                    <a:pt x="2718" y="4095"/>
                    <a:pt x="2718" y="4039"/>
                  </a:cubicBezTo>
                  <a:cubicBezTo>
                    <a:pt x="2539" y="3959"/>
                    <a:pt x="2376" y="3852"/>
                    <a:pt x="2237" y="3716"/>
                  </a:cubicBezTo>
                  <a:cubicBezTo>
                    <a:pt x="2191" y="3735"/>
                    <a:pt x="2148" y="3753"/>
                    <a:pt x="2105" y="3768"/>
                  </a:cubicBezTo>
                  <a:cubicBezTo>
                    <a:pt x="2095" y="3772"/>
                    <a:pt x="2086" y="3773"/>
                    <a:pt x="2077" y="3773"/>
                  </a:cubicBezTo>
                  <a:cubicBezTo>
                    <a:pt x="2003" y="3773"/>
                    <a:pt x="1958" y="3672"/>
                    <a:pt x="2016" y="3614"/>
                  </a:cubicBezTo>
                  <a:cubicBezTo>
                    <a:pt x="2040" y="3593"/>
                    <a:pt x="2065" y="3571"/>
                    <a:pt x="2087" y="3547"/>
                  </a:cubicBezTo>
                  <a:cubicBezTo>
                    <a:pt x="1967" y="3390"/>
                    <a:pt x="1871" y="3214"/>
                    <a:pt x="1810" y="3027"/>
                  </a:cubicBezTo>
                  <a:cubicBezTo>
                    <a:pt x="1668" y="3082"/>
                    <a:pt x="1523" y="3125"/>
                    <a:pt x="1379" y="3162"/>
                  </a:cubicBezTo>
                  <a:cubicBezTo>
                    <a:pt x="1369" y="3165"/>
                    <a:pt x="1359" y="3166"/>
                    <a:pt x="1350" y="3166"/>
                  </a:cubicBezTo>
                  <a:cubicBezTo>
                    <a:pt x="1272" y="3166"/>
                    <a:pt x="1239" y="3075"/>
                    <a:pt x="1286" y="3011"/>
                  </a:cubicBezTo>
                  <a:cubicBezTo>
                    <a:pt x="1413" y="2854"/>
                    <a:pt x="1554" y="2710"/>
                    <a:pt x="1711" y="2577"/>
                  </a:cubicBezTo>
                  <a:cubicBezTo>
                    <a:pt x="1699" y="2451"/>
                    <a:pt x="1702" y="2322"/>
                    <a:pt x="1717" y="2192"/>
                  </a:cubicBezTo>
                  <a:cubicBezTo>
                    <a:pt x="1631" y="2192"/>
                    <a:pt x="1594" y="2079"/>
                    <a:pt x="1668" y="2029"/>
                  </a:cubicBezTo>
                  <a:cubicBezTo>
                    <a:pt x="1696" y="2011"/>
                    <a:pt x="1723" y="1992"/>
                    <a:pt x="1754" y="1974"/>
                  </a:cubicBezTo>
                  <a:cubicBezTo>
                    <a:pt x="1915" y="1290"/>
                    <a:pt x="2469" y="712"/>
                    <a:pt x="3404" y="712"/>
                  </a:cubicBezTo>
                  <a:cubicBezTo>
                    <a:pt x="3416" y="712"/>
                    <a:pt x="3429" y="712"/>
                    <a:pt x="3441" y="712"/>
                  </a:cubicBezTo>
                  <a:cubicBezTo>
                    <a:pt x="3518" y="715"/>
                    <a:pt x="3595" y="721"/>
                    <a:pt x="3672" y="733"/>
                  </a:cubicBezTo>
                  <a:lnTo>
                    <a:pt x="3727" y="696"/>
                  </a:lnTo>
                  <a:cubicBezTo>
                    <a:pt x="3741" y="687"/>
                    <a:pt x="3757" y="683"/>
                    <a:pt x="3772" y="683"/>
                  </a:cubicBezTo>
                  <a:close/>
                  <a:moveTo>
                    <a:pt x="3415" y="1"/>
                  </a:moveTo>
                  <a:cubicBezTo>
                    <a:pt x="560" y="1"/>
                    <a:pt x="0" y="4336"/>
                    <a:pt x="2979" y="4892"/>
                  </a:cubicBezTo>
                  <a:cubicBezTo>
                    <a:pt x="2985" y="4895"/>
                    <a:pt x="2992" y="4895"/>
                    <a:pt x="2998" y="4898"/>
                  </a:cubicBezTo>
                  <a:cubicBezTo>
                    <a:pt x="3013" y="4901"/>
                    <a:pt x="3025" y="4907"/>
                    <a:pt x="3041" y="4907"/>
                  </a:cubicBezTo>
                  <a:lnTo>
                    <a:pt x="3059" y="4907"/>
                  </a:lnTo>
                  <a:cubicBezTo>
                    <a:pt x="3084" y="4917"/>
                    <a:pt x="3109" y="4920"/>
                    <a:pt x="3136" y="4923"/>
                  </a:cubicBezTo>
                  <a:cubicBezTo>
                    <a:pt x="4512" y="4880"/>
                    <a:pt x="5756" y="4036"/>
                    <a:pt x="5962" y="2611"/>
                  </a:cubicBezTo>
                  <a:cubicBezTo>
                    <a:pt x="6159" y="1250"/>
                    <a:pt x="5119" y="201"/>
                    <a:pt x="3820" y="28"/>
                  </a:cubicBezTo>
                  <a:cubicBezTo>
                    <a:pt x="3680" y="10"/>
                    <a:pt x="3545" y="1"/>
                    <a:pt x="34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5"/>
            <p:cNvSpPr/>
            <p:nvPr/>
          </p:nvSpPr>
          <p:spPr>
            <a:xfrm>
              <a:off x="2299025" y="5242625"/>
              <a:ext cx="435350" cy="32400"/>
            </a:xfrm>
            <a:custGeom>
              <a:avLst/>
              <a:gdLst/>
              <a:ahLst/>
              <a:cxnLst/>
              <a:rect l="l" t="t" r="r" b="b"/>
              <a:pathLst>
                <a:path w="17414" h="1296" extrusionOk="0">
                  <a:moveTo>
                    <a:pt x="6845" y="1"/>
                  </a:moveTo>
                  <a:cubicBezTo>
                    <a:pt x="4709" y="1"/>
                    <a:pt x="2568" y="88"/>
                    <a:pt x="438" y="92"/>
                  </a:cubicBezTo>
                  <a:cubicBezTo>
                    <a:pt x="355" y="92"/>
                    <a:pt x="274" y="123"/>
                    <a:pt x="213" y="176"/>
                  </a:cubicBezTo>
                  <a:cubicBezTo>
                    <a:pt x="204" y="185"/>
                    <a:pt x="188" y="194"/>
                    <a:pt x="176" y="203"/>
                  </a:cubicBezTo>
                  <a:cubicBezTo>
                    <a:pt x="173" y="206"/>
                    <a:pt x="170" y="212"/>
                    <a:pt x="167" y="216"/>
                  </a:cubicBezTo>
                  <a:cubicBezTo>
                    <a:pt x="1" y="422"/>
                    <a:pt x="90" y="819"/>
                    <a:pt x="435" y="819"/>
                  </a:cubicBezTo>
                  <a:cubicBezTo>
                    <a:pt x="561" y="819"/>
                    <a:pt x="684" y="816"/>
                    <a:pt x="807" y="816"/>
                  </a:cubicBezTo>
                  <a:cubicBezTo>
                    <a:pt x="1099" y="816"/>
                    <a:pt x="1389" y="810"/>
                    <a:pt x="1678" y="807"/>
                  </a:cubicBezTo>
                  <a:cubicBezTo>
                    <a:pt x="1792" y="727"/>
                    <a:pt x="1909" y="653"/>
                    <a:pt x="2035" y="588"/>
                  </a:cubicBezTo>
                  <a:cubicBezTo>
                    <a:pt x="2048" y="582"/>
                    <a:pt x="2061" y="579"/>
                    <a:pt x="2074" y="579"/>
                  </a:cubicBezTo>
                  <a:cubicBezTo>
                    <a:pt x="2140" y="579"/>
                    <a:pt x="2204" y="648"/>
                    <a:pt x="2158" y="714"/>
                  </a:cubicBezTo>
                  <a:cubicBezTo>
                    <a:pt x="2137" y="745"/>
                    <a:pt x="2112" y="773"/>
                    <a:pt x="2091" y="803"/>
                  </a:cubicBezTo>
                  <a:cubicBezTo>
                    <a:pt x="2426" y="797"/>
                    <a:pt x="2765" y="797"/>
                    <a:pt x="3100" y="791"/>
                  </a:cubicBezTo>
                  <a:cubicBezTo>
                    <a:pt x="3149" y="767"/>
                    <a:pt x="3193" y="736"/>
                    <a:pt x="3242" y="711"/>
                  </a:cubicBezTo>
                  <a:cubicBezTo>
                    <a:pt x="3256" y="704"/>
                    <a:pt x="3271" y="701"/>
                    <a:pt x="3286" y="701"/>
                  </a:cubicBezTo>
                  <a:cubicBezTo>
                    <a:pt x="3333" y="701"/>
                    <a:pt x="3376" y="736"/>
                    <a:pt x="3380" y="788"/>
                  </a:cubicBezTo>
                  <a:cubicBezTo>
                    <a:pt x="3710" y="782"/>
                    <a:pt x="4039" y="776"/>
                    <a:pt x="4368" y="773"/>
                  </a:cubicBezTo>
                  <a:cubicBezTo>
                    <a:pt x="4396" y="751"/>
                    <a:pt x="4424" y="730"/>
                    <a:pt x="4455" y="708"/>
                  </a:cubicBezTo>
                  <a:cubicBezTo>
                    <a:pt x="4468" y="701"/>
                    <a:pt x="4483" y="697"/>
                    <a:pt x="4498" y="697"/>
                  </a:cubicBezTo>
                  <a:cubicBezTo>
                    <a:pt x="4539" y="697"/>
                    <a:pt x="4578" y="724"/>
                    <a:pt x="4587" y="770"/>
                  </a:cubicBezTo>
                  <a:cubicBezTo>
                    <a:pt x="4879" y="763"/>
                    <a:pt x="5172" y="763"/>
                    <a:pt x="5464" y="760"/>
                  </a:cubicBezTo>
                  <a:cubicBezTo>
                    <a:pt x="5492" y="745"/>
                    <a:pt x="5517" y="727"/>
                    <a:pt x="5541" y="708"/>
                  </a:cubicBezTo>
                  <a:cubicBezTo>
                    <a:pt x="5554" y="702"/>
                    <a:pt x="5568" y="698"/>
                    <a:pt x="5582" y="698"/>
                  </a:cubicBezTo>
                  <a:cubicBezTo>
                    <a:pt x="5620" y="698"/>
                    <a:pt x="5658" y="722"/>
                    <a:pt x="5674" y="760"/>
                  </a:cubicBezTo>
                  <a:lnTo>
                    <a:pt x="6289" y="754"/>
                  </a:lnTo>
                  <a:cubicBezTo>
                    <a:pt x="6329" y="736"/>
                    <a:pt x="6369" y="717"/>
                    <a:pt x="6412" y="699"/>
                  </a:cubicBezTo>
                  <a:cubicBezTo>
                    <a:pt x="6421" y="696"/>
                    <a:pt x="6430" y="694"/>
                    <a:pt x="6438" y="694"/>
                  </a:cubicBezTo>
                  <a:cubicBezTo>
                    <a:pt x="6473" y="694"/>
                    <a:pt x="6504" y="717"/>
                    <a:pt x="6514" y="754"/>
                  </a:cubicBezTo>
                  <a:cubicBezTo>
                    <a:pt x="6693" y="754"/>
                    <a:pt x="6872" y="753"/>
                    <a:pt x="7051" y="753"/>
                  </a:cubicBezTo>
                  <a:cubicBezTo>
                    <a:pt x="7767" y="753"/>
                    <a:pt x="8481" y="759"/>
                    <a:pt x="9195" y="779"/>
                  </a:cubicBezTo>
                  <a:cubicBezTo>
                    <a:pt x="10328" y="813"/>
                    <a:pt x="11470" y="828"/>
                    <a:pt x="12609" y="871"/>
                  </a:cubicBezTo>
                  <a:cubicBezTo>
                    <a:pt x="12633" y="859"/>
                    <a:pt x="12658" y="843"/>
                    <a:pt x="12686" y="831"/>
                  </a:cubicBezTo>
                  <a:cubicBezTo>
                    <a:pt x="12699" y="823"/>
                    <a:pt x="12714" y="820"/>
                    <a:pt x="12729" y="820"/>
                  </a:cubicBezTo>
                  <a:cubicBezTo>
                    <a:pt x="12766" y="820"/>
                    <a:pt x="12802" y="843"/>
                    <a:pt x="12818" y="880"/>
                  </a:cubicBezTo>
                  <a:cubicBezTo>
                    <a:pt x="13477" y="908"/>
                    <a:pt x="14135" y="948"/>
                    <a:pt x="14791" y="1007"/>
                  </a:cubicBezTo>
                  <a:cubicBezTo>
                    <a:pt x="14816" y="988"/>
                    <a:pt x="14840" y="970"/>
                    <a:pt x="14865" y="951"/>
                  </a:cubicBezTo>
                  <a:cubicBezTo>
                    <a:pt x="14880" y="941"/>
                    <a:pt x="14895" y="936"/>
                    <a:pt x="14910" y="936"/>
                  </a:cubicBezTo>
                  <a:cubicBezTo>
                    <a:pt x="14955" y="936"/>
                    <a:pt x="14993" y="979"/>
                    <a:pt x="14997" y="1025"/>
                  </a:cubicBezTo>
                  <a:cubicBezTo>
                    <a:pt x="15474" y="1071"/>
                    <a:pt x="15951" y="1133"/>
                    <a:pt x="16425" y="1204"/>
                  </a:cubicBezTo>
                  <a:cubicBezTo>
                    <a:pt x="16440" y="1190"/>
                    <a:pt x="16459" y="1183"/>
                    <a:pt x="16478" y="1183"/>
                  </a:cubicBezTo>
                  <a:cubicBezTo>
                    <a:pt x="16507" y="1183"/>
                    <a:pt x="16535" y="1198"/>
                    <a:pt x="16552" y="1225"/>
                  </a:cubicBezTo>
                  <a:lnTo>
                    <a:pt x="16696" y="1247"/>
                  </a:lnTo>
                  <a:cubicBezTo>
                    <a:pt x="16782" y="1262"/>
                    <a:pt x="16872" y="1271"/>
                    <a:pt x="16961" y="1290"/>
                  </a:cubicBezTo>
                  <a:cubicBezTo>
                    <a:pt x="16985" y="1294"/>
                    <a:pt x="17009" y="1296"/>
                    <a:pt x="17031" y="1296"/>
                  </a:cubicBezTo>
                  <a:cubicBezTo>
                    <a:pt x="17265" y="1296"/>
                    <a:pt x="17411" y="1090"/>
                    <a:pt x="17414" y="899"/>
                  </a:cubicBezTo>
                  <a:cubicBezTo>
                    <a:pt x="17414" y="754"/>
                    <a:pt x="17340" y="622"/>
                    <a:pt x="17155" y="591"/>
                  </a:cubicBezTo>
                  <a:cubicBezTo>
                    <a:pt x="14812" y="172"/>
                    <a:pt x="12482" y="243"/>
                    <a:pt x="10118" y="92"/>
                  </a:cubicBezTo>
                  <a:cubicBezTo>
                    <a:pt x="9030" y="24"/>
                    <a:pt x="7938" y="1"/>
                    <a:pt x="68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5"/>
            <p:cNvSpPr/>
            <p:nvPr/>
          </p:nvSpPr>
          <p:spPr>
            <a:xfrm>
              <a:off x="2302650" y="5329725"/>
              <a:ext cx="426100" cy="30275"/>
            </a:xfrm>
            <a:custGeom>
              <a:avLst/>
              <a:gdLst/>
              <a:ahLst/>
              <a:cxnLst/>
              <a:rect l="l" t="t" r="r" b="b"/>
              <a:pathLst>
                <a:path w="17044" h="1211" extrusionOk="0">
                  <a:moveTo>
                    <a:pt x="428" y="1"/>
                  </a:moveTo>
                  <a:cubicBezTo>
                    <a:pt x="93" y="1"/>
                    <a:pt x="0" y="373"/>
                    <a:pt x="151" y="582"/>
                  </a:cubicBezTo>
                  <a:cubicBezTo>
                    <a:pt x="157" y="598"/>
                    <a:pt x="166" y="610"/>
                    <a:pt x="179" y="622"/>
                  </a:cubicBezTo>
                  <a:cubicBezTo>
                    <a:pt x="182" y="625"/>
                    <a:pt x="188" y="628"/>
                    <a:pt x="194" y="632"/>
                  </a:cubicBezTo>
                  <a:cubicBezTo>
                    <a:pt x="256" y="693"/>
                    <a:pt x="342" y="727"/>
                    <a:pt x="428" y="727"/>
                  </a:cubicBezTo>
                  <a:cubicBezTo>
                    <a:pt x="5821" y="739"/>
                    <a:pt x="11198" y="1198"/>
                    <a:pt x="16588" y="1210"/>
                  </a:cubicBezTo>
                  <a:cubicBezTo>
                    <a:pt x="16647" y="1210"/>
                    <a:pt x="16705" y="1195"/>
                    <a:pt x="16758" y="1167"/>
                  </a:cubicBezTo>
                  <a:cubicBezTo>
                    <a:pt x="17044" y="1010"/>
                    <a:pt x="16988" y="481"/>
                    <a:pt x="16588" y="481"/>
                  </a:cubicBezTo>
                  <a:lnTo>
                    <a:pt x="16548" y="481"/>
                  </a:lnTo>
                  <a:cubicBezTo>
                    <a:pt x="15606" y="478"/>
                    <a:pt x="14664" y="459"/>
                    <a:pt x="13726" y="435"/>
                  </a:cubicBezTo>
                  <a:cubicBezTo>
                    <a:pt x="13682" y="465"/>
                    <a:pt x="13642" y="499"/>
                    <a:pt x="13599" y="530"/>
                  </a:cubicBezTo>
                  <a:cubicBezTo>
                    <a:pt x="13583" y="541"/>
                    <a:pt x="13568" y="545"/>
                    <a:pt x="13553" y="545"/>
                  </a:cubicBezTo>
                  <a:cubicBezTo>
                    <a:pt x="13499" y="545"/>
                    <a:pt x="13459" y="484"/>
                    <a:pt x="13473" y="428"/>
                  </a:cubicBezTo>
                  <a:cubicBezTo>
                    <a:pt x="13193" y="419"/>
                    <a:pt x="12913" y="413"/>
                    <a:pt x="12636" y="404"/>
                  </a:cubicBezTo>
                  <a:lnTo>
                    <a:pt x="12630" y="410"/>
                  </a:lnTo>
                  <a:cubicBezTo>
                    <a:pt x="12618" y="419"/>
                    <a:pt x="12603" y="424"/>
                    <a:pt x="12589" y="424"/>
                  </a:cubicBezTo>
                  <a:cubicBezTo>
                    <a:pt x="12570" y="424"/>
                    <a:pt x="12551" y="416"/>
                    <a:pt x="12537" y="401"/>
                  </a:cubicBezTo>
                  <a:cubicBezTo>
                    <a:pt x="11922" y="382"/>
                    <a:pt x="11306" y="358"/>
                    <a:pt x="10694" y="333"/>
                  </a:cubicBezTo>
                  <a:cubicBezTo>
                    <a:pt x="10614" y="398"/>
                    <a:pt x="10537" y="468"/>
                    <a:pt x="10450" y="530"/>
                  </a:cubicBezTo>
                  <a:cubicBezTo>
                    <a:pt x="10436" y="541"/>
                    <a:pt x="10420" y="546"/>
                    <a:pt x="10406" y="546"/>
                  </a:cubicBezTo>
                  <a:cubicBezTo>
                    <a:pt x="10337" y="546"/>
                    <a:pt x="10279" y="444"/>
                    <a:pt x="10343" y="388"/>
                  </a:cubicBezTo>
                  <a:cubicBezTo>
                    <a:pt x="10364" y="367"/>
                    <a:pt x="10389" y="342"/>
                    <a:pt x="10414" y="321"/>
                  </a:cubicBezTo>
                  <a:cubicBezTo>
                    <a:pt x="10038" y="305"/>
                    <a:pt x="9662" y="290"/>
                    <a:pt x="9287" y="274"/>
                  </a:cubicBezTo>
                  <a:cubicBezTo>
                    <a:pt x="9232" y="318"/>
                    <a:pt x="9179" y="367"/>
                    <a:pt x="9121" y="410"/>
                  </a:cubicBezTo>
                  <a:cubicBezTo>
                    <a:pt x="9106" y="421"/>
                    <a:pt x="9091" y="426"/>
                    <a:pt x="9076" y="426"/>
                  </a:cubicBezTo>
                  <a:cubicBezTo>
                    <a:pt x="9007" y="426"/>
                    <a:pt x="8949" y="323"/>
                    <a:pt x="9010" y="265"/>
                  </a:cubicBezTo>
                  <a:cubicBezTo>
                    <a:pt x="9013" y="265"/>
                    <a:pt x="9013" y="262"/>
                    <a:pt x="9016" y="262"/>
                  </a:cubicBezTo>
                  <a:lnTo>
                    <a:pt x="8348" y="234"/>
                  </a:lnTo>
                  <a:cubicBezTo>
                    <a:pt x="8323" y="250"/>
                    <a:pt x="8302" y="271"/>
                    <a:pt x="8271" y="287"/>
                  </a:cubicBezTo>
                  <a:cubicBezTo>
                    <a:pt x="8256" y="297"/>
                    <a:pt x="8240" y="302"/>
                    <a:pt x="8226" y="302"/>
                  </a:cubicBezTo>
                  <a:cubicBezTo>
                    <a:pt x="8185" y="302"/>
                    <a:pt x="8151" y="266"/>
                    <a:pt x="8142" y="225"/>
                  </a:cubicBezTo>
                  <a:lnTo>
                    <a:pt x="7415" y="191"/>
                  </a:lnTo>
                  <a:cubicBezTo>
                    <a:pt x="7378" y="222"/>
                    <a:pt x="7345" y="259"/>
                    <a:pt x="7305" y="287"/>
                  </a:cubicBezTo>
                  <a:cubicBezTo>
                    <a:pt x="7287" y="300"/>
                    <a:pt x="7270" y="306"/>
                    <a:pt x="7255" y="306"/>
                  </a:cubicBezTo>
                  <a:cubicBezTo>
                    <a:pt x="7203" y="306"/>
                    <a:pt x="7167" y="239"/>
                    <a:pt x="7181" y="182"/>
                  </a:cubicBezTo>
                  <a:cubicBezTo>
                    <a:pt x="6803" y="167"/>
                    <a:pt x="6424" y="151"/>
                    <a:pt x="6046" y="136"/>
                  </a:cubicBezTo>
                  <a:cubicBezTo>
                    <a:pt x="5935" y="191"/>
                    <a:pt x="5830" y="253"/>
                    <a:pt x="5707" y="296"/>
                  </a:cubicBezTo>
                  <a:cubicBezTo>
                    <a:pt x="5697" y="300"/>
                    <a:pt x="5687" y="302"/>
                    <a:pt x="5677" y="302"/>
                  </a:cubicBezTo>
                  <a:cubicBezTo>
                    <a:pt x="5607" y="302"/>
                    <a:pt x="5572" y="200"/>
                    <a:pt x="5621" y="145"/>
                  </a:cubicBezTo>
                  <a:cubicBezTo>
                    <a:pt x="5627" y="139"/>
                    <a:pt x="5636" y="130"/>
                    <a:pt x="5642" y="121"/>
                  </a:cubicBezTo>
                  <a:cubicBezTo>
                    <a:pt x="5458" y="114"/>
                    <a:pt x="5276" y="108"/>
                    <a:pt x="5091" y="102"/>
                  </a:cubicBezTo>
                  <a:cubicBezTo>
                    <a:pt x="5064" y="121"/>
                    <a:pt x="5036" y="145"/>
                    <a:pt x="5005" y="167"/>
                  </a:cubicBezTo>
                  <a:cubicBezTo>
                    <a:pt x="4991" y="175"/>
                    <a:pt x="4975" y="179"/>
                    <a:pt x="4960" y="179"/>
                  </a:cubicBezTo>
                  <a:cubicBezTo>
                    <a:pt x="4914" y="179"/>
                    <a:pt x="4872" y="144"/>
                    <a:pt x="4870" y="93"/>
                  </a:cubicBezTo>
                  <a:cubicBezTo>
                    <a:pt x="4639" y="84"/>
                    <a:pt x="4411" y="77"/>
                    <a:pt x="4180" y="68"/>
                  </a:cubicBezTo>
                  <a:cubicBezTo>
                    <a:pt x="4131" y="99"/>
                    <a:pt x="4085" y="139"/>
                    <a:pt x="4036" y="167"/>
                  </a:cubicBezTo>
                  <a:cubicBezTo>
                    <a:pt x="4022" y="174"/>
                    <a:pt x="4007" y="177"/>
                    <a:pt x="3993" y="177"/>
                  </a:cubicBezTo>
                  <a:cubicBezTo>
                    <a:pt x="3937" y="177"/>
                    <a:pt x="3889" y="124"/>
                    <a:pt x="3906" y="62"/>
                  </a:cubicBezTo>
                  <a:cubicBezTo>
                    <a:pt x="3743" y="56"/>
                    <a:pt x="3577" y="53"/>
                    <a:pt x="3411" y="50"/>
                  </a:cubicBezTo>
                  <a:cubicBezTo>
                    <a:pt x="3402" y="53"/>
                    <a:pt x="3392" y="54"/>
                    <a:pt x="3383" y="54"/>
                  </a:cubicBezTo>
                  <a:cubicBezTo>
                    <a:pt x="3374" y="54"/>
                    <a:pt x="3365" y="53"/>
                    <a:pt x="3355" y="50"/>
                  </a:cubicBezTo>
                  <a:cubicBezTo>
                    <a:pt x="2955" y="37"/>
                    <a:pt x="2555" y="28"/>
                    <a:pt x="2155" y="19"/>
                  </a:cubicBezTo>
                  <a:cubicBezTo>
                    <a:pt x="2050" y="74"/>
                    <a:pt x="1949" y="133"/>
                    <a:pt x="1835" y="179"/>
                  </a:cubicBezTo>
                  <a:cubicBezTo>
                    <a:pt x="1825" y="183"/>
                    <a:pt x="1815" y="185"/>
                    <a:pt x="1805" y="185"/>
                  </a:cubicBezTo>
                  <a:cubicBezTo>
                    <a:pt x="1734" y="185"/>
                    <a:pt x="1697" y="80"/>
                    <a:pt x="1749" y="25"/>
                  </a:cubicBezTo>
                  <a:cubicBezTo>
                    <a:pt x="1752" y="22"/>
                    <a:pt x="1755" y="19"/>
                    <a:pt x="1758" y="16"/>
                  </a:cubicBezTo>
                  <a:cubicBezTo>
                    <a:pt x="1450" y="10"/>
                    <a:pt x="1142" y="7"/>
                    <a:pt x="837" y="4"/>
                  </a:cubicBezTo>
                  <a:cubicBezTo>
                    <a:pt x="813" y="19"/>
                    <a:pt x="791" y="34"/>
                    <a:pt x="767" y="47"/>
                  </a:cubicBezTo>
                  <a:cubicBezTo>
                    <a:pt x="753" y="55"/>
                    <a:pt x="738" y="59"/>
                    <a:pt x="724" y="59"/>
                  </a:cubicBezTo>
                  <a:cubicBezTo>
                    <a:pt x="689" y="59"/>
                    <a:pt x="657" y="37"/>
                    <a:pt x="64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5"/>
            <p:cNvSpPr/>
            <p:nvPr/>
          </p:nvSpPr>
          <p:spPr>
            <a:xfrm>
              <a:off x="2447725" y="5393750"/>
              <a:ext cx="112125" cy="99250"/>
            </a:xfrm>
            <a:custGeom>
              <a:avLst/>
              <a:gdLst/>
              <a:ahLst/>
              <a:cxnLst/>
              <a:rect l="l" t="t" r="r" b="b"/>
              <a:pathLst>
                <a:path w="4485" h="3970" extrusionOk="0">
                  <a:moveTo>
                    <a:pt x="2546" y="340"/>
                  </a:moveTo>
                  <a:cubicBezTo>
                    <a:pt x="2617" y="340"/>
                    <a:pt x="2671" y="432"/>
                    <a:pt x="2610" y="496"/>
                  </a:cubicBezTo>
                  <a:cubicBezTo>
                    <a:pt x="2545" y="573"/>
                    <a:pt x="2474" y="647"/>
                    <a:pt x="2410" y="721"/>
                  </a:cubicBezTo>
                  <a:cubicBezTo>
                    <a:pt x="3641" y="838"/>
                    <a:pt x="4023" y="2558"/>
                    <a:pt x="2899" y="3100"/>
                  </a:cubicBezTo>
                  <a:cubicBezTo>
                    <a:pt x="2884" y="3119"/>
                    <a:pt x="2871" y="3140"/>
                    <a:pt x="2853" y="3159"/>
                  </a:cubicBezTo>
                  <a:cubicBezTo>
                    <a:pt x="2838" y="3177"/>
                    <a:pt x="2816" y="3186"/>
                    <a:pt x="2794" y="3186"/>
                  </a:cubicBezTo>
                  <a:cubicBezTo>
                    <a:pt x="2775" y="3186"/>
                    <a:pt x="2756" y="3179"/>
                    <a:pt x="2742" y="3165"/>
                  </a:cubicBezTo>
                  <a:cubicBezTo>
                    <a:pt x="2677" y="3189"/>
                    <a:pt x="2613" y="3208"/>
                    <a:pt x="2548" y="3223"/>
                  </a:cubicBezTo>
                  <a:cubicBezTo>
                    <a:pt x="2438" y="3247"/>
                    <a:pt x="2327" y="3258"/>
                    <a:pt x="2218" y="3258"/>
                  </a:cubicBezTo>
                  <a:cubicBezTo>
                    <a:pt x="1518" y="3258"/>
                    <a:pt x="882" y="2795"/>
                    <a:pt x="794" y="2063"/>
                  </a:cubicBezTo>
                  <a:cubicBezTo>
                    <a:pt x="754" y="2032"/>
                    <a:pt x="738" y="1980"/>
                    <a:pt x="791" y="1940"/>
                  </a:cubicBezTo>
                  <a:cubicBezTo>
                    <a:pt x="772" y="1666"/>
                    <a:pt x="852" y="1395"/>
                    <a:pt x="1009" y="1170"/>
                  </a:cubicBezTo>
                  <a:cubicBezTo>
                    <a:pt x="997" y="1133"/>
                    <a:pt x="1012" y="1093"/>
                    <a:pt x="1049" y="1078"/>
                  </a:cubicBezTo>
                  <a:lnTo>
                    <a:pt x="1129" y="1038"/>
                  </a:lnTo>
                  <a:cubicBezTo>
                    <a:pt x="1280" y="893"/>
                    <a:pt x="1474" y="798"/>
                    <a:pt x="1680" y="764"/>
                  </a:cubicBezTo>
                  <a:cubicBezTo>
                    <a:pt x="1954" y="625"/>
                    <a:pt x="2228" y="490"/>
                    <a:pt x="2502" y="351"/>
                  </a:cubicBezTo>
                  <a:cubicBezTo>
                    <a:pt x="2517" y="343"/>
                    <a:pt x="2532" y="340"/>
                    <a:pt x="2546" y="340"/>
                  </a:cubicBezTo>
                  <a:close/>
                  <a:moveTo>
                    <a:pt x="2254" y="1"/>
                  </a:moveTo>
                  <a:cubicBezTo>
                    <a:pt x="2145" y="1"/>
                    <a:pt x="2035" y="8"/>
                    <a:pt x="1923" y="22"/>
                  </a:cubicBezTo>
                  <a:cubicBezTo>
                    <a:pt x="1920" y="19"/>
                    <a:pt x="1914" y="19"/>
                    <a:pt x="1911" y="19"/>
                  </a:cubicBezTo>
                  <a:cubicBezTo>
                    <a:pt x="1898" y="19"/>
                    <a:pt x="1885" y="19"/>
                    <a:pt x="1872" y="19"/>
                  </a:cubicBezTo>
                  <a:cubicBezTo>
                    <a:pt x="740" y="19"/>
                    <a:pt x="0" y="955"/>
                    <a:pt x="64" y="2057"/>
                  </a:cubicBezTo>
                  <a:cubicBezTo>
                    <a:pt x="136" y="3238"/>
                    <a:pt x="1149" y="3969"/>
                    <a:pt x="2251" y="3969"/>
                  </a:cubicBezTo>
                  <a:cubicBezTo>
                    <a:pt x="2370" y="3969"/>
                    <a:pt x="2490" y="3961"/>
                    <a:pt x="2610" y="3944"/>
                  </a:cubicBezTo>
                  <a:cubicBezTo>
                    <a:pt x="3730" y="3780"/>
                    <a:pt x="4484" y="2802"/>
                    <a:pt x="4290" y="1669"/>
                  </a:cubicBezTo>
                  <a:cubicBezTo>
                    <a:pt x="4107" y="594"/>
                    <a:pt x="3253" y="1"/>
                    <a:pt x="225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5"/>
            <p:cNvSpPr/>
            <p:nvPr/>
          </p:nvSpPr>
          <p:spPr>
            <a:xfrm>
              <a:off x="2460125" y="5108775"/>
              <a:ext cx="93425" cy="86200"/>
            </a:xfrm>
            <a:custGeom>
              <a:avLst/>
              <a:gdLst/>
              <a:ahLst/>
              <a:cxnLst/>
              <a:rect l="l" t="t" r="r" b="b"/>
              <a:pathLst>
                <a:path w="3737" h="3448" extrusionOk="0">
                  <a:moveTo>
                    <a:pt x="2531" y="0"/>
                  </a:moveTo>
                  <a:cubicBezTo>
                    <a:pt x="2516" y="0"/>
                    <a:pt x="2500" y="4"/>
                    <a:pt x="2486" y="14"/>
                  </a:cubicBezTo>
                  <a:lnTo>
                    <a:pt x="2431" y="50"/>
                  </a:lnTo>
                  <a:cubicBezTo>
                    <a:pt x="1794" y="469"/>
                    <a:pt x="1150" y="872"/>
                    <a:pt x="513" y="1291"/>
                  </a:cubicBezTo>
                  <a:cubicBezTo>
                    <a:pt x="485" y="1309"/>
                    <a:pt x="458" y="1328"/>
                    <a:pt x="427" y="1346"/>
                  </a:cubicBezTo>
                  <a:cubicBezTo>
                    <a:pt x="356" y="1396"/>
                    <a:pt x="390" y="1509"/>
                    <a:pt x="476" y="1509"/>
                  </a:cubicBezTo>
                  <a:cubicBezTo>
                    <a:pt x="480" y="1510"/>
                    <a:pt x="484" y="1511"/>
                    <a:pt x="488" y="1511"/>
                  </a:cubicBezTo>
                  <a:cubicBezTo>
                    <a:pt x="499" y="1511"/>
                    <a:pt x="511" y="1507"/>
                    <a:pt x="522" y="1500"/>
                  </a:cubicBezTo>
                  <a:cubicBezTo>
                    <a:pt x="1089" y="1125"/>
                    <a:pt x="1667" y="761"/>
                    <a:pt x="2240" y="389"/>
                  </a:cubicBezTo>
                  <a:lnTo>
                    <a:pt x="2240" y="389"/>
                  </a:lnTo>
                  <a:cubicBezTo>
                    <a:pt x="1775" y="1020"/>
                    <a:pt x="1055" y="1380"/>
                    <a:pt x="470" y="1894"/>
                  </a:cubicBezTo>
                  <a:cubicBezTo>
                    <a:pt x="316" y="2024"/>
                    <a:pt x="175" y="2168"/>
                    <a:pt x="48" y="2328"/>
                  </a:cubicBezTo>
                  <a:cubicBezTo>
                    <a:pt x="1" y="2390"/>
                    <a:pt x="35" y="2482"/>
                    <a:pt x="113" y="2482"/>
                  </a:cubicBezTo>
                  <a:cubicBezTo>
                    <a:pt x="121" y="2482"/>
                    <a:pt x="129" y="2481"/>
                    <a:pt x="138" y="2479"/>
                  </a:cubicBezTo>
                  <a:cubicBezTo>
                    <a:pt x="282" y="2442"/>
                    <a:pt x="427" y="2399"/>
                    <a:pt x="569" y="2344"/>
                  </a:cubicBezTo>
                  <a:cubicBezTo>
                    <a:pt x="1403" y="2030"/>
                    <a:pt x="2111" y="1457"/>
                    <a:pt x="2880" y="1002"/>
                  </a:cubicBezTo>
                  <a:lnTo>
                    <a:pt x="2880" y="1002"/>
                  </a:lnTo>
                  <a:cubicBezTo>
                    <a:pt x="2188" y="1608"/>
                    <a:pt x="1504" y="2217"/>
                    <a:pt x="849" y="2864"/>
                  </a:cubicBezTo>
                  <a:cubicBezTo>
                    <a:pt x="824" y="2885"/>
                    <a:pt x="799" y="2907"/>
                    <a:pt x="775" y="2932"/>
                  </a:cubicBezTo>
                  <a:cubicBezTo>
                    <a:pt x="719" y="2987"/>
                    <a:pt x="764" y="3090"/>
                    <a:pt x="838" y="3090"/>
                  </a:cubicBezTo>
                  <a:cubicBezTo>
                    <a:pt x="846" y="3090"/>
                    <a:pt x="855" y="3088"/>
                    <a:pt x="864" y="3085"/>
                  </a:cubicBezTo>
                  <a:cubicBezTo>
                    <a:pt x="910" y="3070"/>
                    <a:pt x="953" y="3049"/>
                    <a:pt x="996" y="3033"/>
                  </a:cubicBezTo>
                  <a:cubicBezTo>
                    <a:pt x="1689" y="2768"/>
                    <a:pt x="2277" y="2310"/>
                    <a:pt x="2917" y="1940"/>
                  </a:cubicBezTo>
                  <a:lnTo>
                    <a:pt x="2917" y="1940"/>
                  </a:lnTo>
                  <a:cubicBezTo>
                    <a:pt x="2406" y="2365"/>
                    <a:pt x="1883" y="2768"/>
                    <a:pt x="1486" y="3313"/>
                  </a:cubicBezTo>
                  <a:cubicBezTo>
                    <a:pt x="1480" y="3326"/>
                    <a:pt x="1473" y="3341"/>
                    <a:pt x="1477" y="3356"/>
                  </a:cubicBezTo>
                  <a:cubicBezTo>
                    <a:pt x="1479" y="3410"/>
                    <a:pt x="1524" y="3448"/>
                    <a:pt x="1573" y="3448"/>
                  </a:cubicBezTo>
                  <a:cubicBezTo>
                    <a:pt x="1586" y="3448"/>
                    <a:pt x="1599" y="3445"/>
                    <a:pt x="1612" y="3439"/>
                  </a:cubicBezTo>
                  <a:cubicBezTo>
                    <a:pt x="1618" y="3436"/>
                    <a:pt x="1624" y="3430"/>
                    <a:pt x="1627" y="3427"/>
                  </a:cubicBezTo>
                  <a:cubicBezTo>
                    <a:pt x="2215" y="3119"/>
                    <a:pt x="2763" y="2744"/>
                    <a:pt x="3339" y="2414"/>
                  </a:cubicBezTo>
                  <a:lnTo>
                    <a:pt x="3339" y="2414"/>
                  </a:lnTo>
                  <a:cubicBezTo>
                    <a:pt x="3170" y="2611"/>
                    <a:pt x="2957" y="2765"/>
                    <a:pt x="2729" y="2919"/>
                  </a:cubicBezTo>
                  <a:cubicBezTo>
                    <a:pt x="2650" y="2973"/>
                    <a:pt x="2699" y="3092"/>
                    <a:pt x="2774" y="3092"/>
                  </a:cubicBezTo>
                  <a:cubicBezTo>
                    <a:pt x="2789" y="3092"/>
                    <a:pt x="2805" y="3087"/>
                    <a:pt x="2822" y="3076"/>
                  </a:cubicBezTo>
                  <a:cubicBezTo>
                    <a:pt x="3185" y="2830"/>
                    <a:pt x="3514" y="2602"/>
                    <a:pt x="3702" y="2196"/>
                  </a:cubicBezTo>
                  <a:cubicBezTo>
                    <a:pt x="3737" y="2131"/>
                    <a:pt x="3687" y="2060"/>
                    <a:pt x="3624" y="2060"/>
                  </a:cubicBezTo>
                  <a:cubicBezTo>
                    <a:pt x="3610" y="2060"/>
                    <a:pt x="3594" y="2064"/>
                    <a:pt x="3579" y="2073"/>
                  </a:cubicBezTo>
                  <a:cubicBezTo>
                    <a:pt x="3025" y="2362"/>
                    <a:pt x="2508" y="2710"/>
                    <a:pt x="1972" y="3027"/>
                  </a:cubicBezTo>
                  <a:cubicBezTo>
                    <a:pt x="2458" y="2510"/>
                    <a:pt x="3049" y="2100"/>
                    <a:pt x="3567" y="1608"/>
                  </a:cubicBezTo>
                  <a:cubicBezTo>
                    <a:pt x="3621" y="1557"/>
                    <a:pt x="3580" y="1451"/>
                    <a:pt x="3509" y="1451"/>
                  </a:cubicBezTo>
                  <a:cubicBezTo>
                    <a:pt x="3499" y="1451"/>
                    <a:pt x="3488" y="1453"/>
                    <a:pt x="3477" y="1457"/>
                  </a:cubicBezTo>
                  <a:cubicBezTo>
                    <a:pt x="2689" y="1783"/>
                    <a:pt x="2031" y="2353"/>
                    <a:pt x="1267" y="2719"/>
                  </a:cubicBezTo>
                  <a:cubicBezTo>
                    <a:pt x="2012" y="2005"/>
                    <a:pt x="2788" y="1322"/>
                    <a:pt x="3567" y="641"/>
                  </a:cubicBezTo>
                  <a:cubicBezTo>
                    <a:pt x="3582" y="629"/>
                    <a:pt x="3588" y="611"/>
                    <a:pt x="3591" y="592"/>
                  </a:cubicBezTo>
                  <a:cubicBezTo>
                    <a:pt x="3600" y="542"/>
                    <a:pt x="3551" y="497"/>
                    <a:pt x="3495" y="497"/>
                  </a:cubicBezTo>
                  <a:cubicBezTo>
                    <a:pt x="3493" y="497"/>
                    <a:pt x="3492" y="497"/>
                    <a:pt x="3490" y="497"/>
                  </a:cubicBezTo>
                  <a:cubicBezTo>
                    <a:pt x="3484" y="495"/>
                    <a:pt x="3478" y="494"/>
                    <a:pt x="3473" y="494"/>
                  </a:cubicBezTo>
                  <a:cubicBezTo>
                    <a:pt x="3467" y="494"/>
                    <a:pt x="3462" y="495"/>
                    <a:pt x="3456" y="497"/>
                  </a:cubicBezTo>
                  <a:cubicBezTo>
                    <a:pt x="2418" y="946"/>
                    <a:pt x="1572" y="1774"/>
                    <a:pt x="516" y="2171"/>
                  </a:cubicBezTo>
                  <a:cubicBezTo>
                    <a:pt x="479" y="2184"/>
                    <a:pt x="439" y="2193"/>
                    <a:pt x="402" y="2205"/>
                  </a:cubicBezTo>
                  <a:cubicBezTo>
                    <a:pt x="436" y="2171"/>
                    <a:pt x="467" y="2137"/>
                    <a:pt x="504" y="2104"/>
                  </a:cubicBezTo>
                  <a:cubicBezTo>
                    <a:pt x="1209" y="1439"/>
                    <a:pt x="2151" y="1054"/>
                    <a:pt x="2609" y="137"/>
                  </a:cubicBezTo>
                  <a:cubicBezTo>
                    <a:pt x="2622" y="118"/>
                    <a:pt x="2622" y="97"/>
                    <a:pt x="2615" y="75"/>
                  </a:cubicBezTo>
                  <a:cubicBezTo>
                    <a:pt x="2611" y="30"/>
                    <a:pt x="2572" y="0"/>
                    <a:pt x="253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5"/>
            <p:cNvSpPr/>
            <p:nvPr/>
          </p:nvSpPr>
          <p:spPr>
            <a:xfrm>
              <a:off x="2311800" y="5257075"/>
              <a:ext cx="405050" cy="86225"/>
            </a:xfrm>
            <a:custGeom>
              <a:avLst/>
              <a:gdLst/>
              <a:ahLst/>
              <a:cxnLst/>
              <a:rect l="l" t="t" r="r" b="b"/>
              <a:pathLst>
                <a:path w="16202" h="3449" extrusionOk="0">
                  <a:moveTo>
                    <a:pt x="1564" y="1"/>
                  </a:moveTo>
                  <a:cubicBezTo>
                    <a:pt x="1551" y="1"/>
                    <a:pt x="1537" y="4"/>
                    <a:pt x="1524" y="10"/>
                  </a:cubicBezTo>
                  <a:cubicBezTo>
                    <a:pt x="1401" y="75"/>
                    <a:pt x="1281" y="145"/>
                    <a:pt x="1167" y="229"/>
                  </a:cubicBezTo>
                  <a:cubicBezTo>
                    <a:pt x="835" y="462"/>
                    <a:pt x="551" y="758"/>
                    <a:pt x="333" y="1103"/>
                  </a:cubicBezTo>
                  <a:cubicBezTo>
                    <a:pt x="274" y="1192"/>
                    <a:pt x="213" y="1278"/>
                    <a:pt x="161" y="1374"/>
                  </a:cubicBezTo>
                  <a:cubicBezTo>
                    <a:pt x="122" y="1441"/>
                    <a:pt x="186" y="1507"/>
                    <a:pt x="248" y="1507"/>
                  </a:cubicBezTo>
                  <a:cubicBezTo>
                    <a:pt x="274" y="1507"/>
                    <a:pt x="300" y="1495"/>
                    <a:pt x="318" y="1466"/>
                  </a:cubicBezTo>
                  <a:cubicBezTo>
                    <a:pt x="324" y="1454"/>
                    <a:pt x="336" y="1435"/>
                    <a:pt x="348" y="1414"/>
                  </a:cubicBezTo>
                  <a:cubicBezTo>
                    <a:pt x="527" y="1158"/>
                    <a:pt x="1221" y="339"/>
                    <a:pt x="1260" y="339"/>
                  </a:cubicBezTo>
                  <a:cubicBezTo>
                    <a:pt x="1273" y="339"/>
                    <a:pt x="1218" y="425"/>
                    <a:pt x="1053" y="644"/>
                  </a:cubicBezTo>
                  <a:cubicBezTo>
                    <a:pt x="804" y="980"/>
                    <a:pt x="576" y="1312"/>
                    <a:pt x="361" y="1660"/>
                  </a:cubicBezTo>
                  <a:cubicBezTo>
                    <a:pt x="250" y="1845"/>
                    <a:pt x="133" y="2023"/>
                    <a:pt x="37" y="2223"/>
                  </a:cubicBezTo>
                  <a:cubicBezTo>
                    <a:pt x="1" y="2292"/>
                    <a:pt x="57" y="2360"/>
                    <a:pt x="118" y="2360"/>
                  </a:cubicBezTo>
                  <a:cubicBezTo>
                    <a:pt x="139" y="2360"/>
                    <a:pt x="160" y="2352"/>
                    <a:pt x="179" y="2334"/>
                  </a:cubicBezTo>
                  <a:cubicBezTo>
                    <a:pt x="250" y="2269"/>
                    <a:pt x="318" y="2208"/>
                    <a:pt x="388" y="2143"/>
                  </a:cubicBezTo>
                  <a:cubicBezTo>
                    <a:pt x="687" y="1875"/>
                    <a:pt x="982" y="1604"/>
                    <a:pt x="1281" y="1337"/>
                  </a:cubicBezTo>
                  <a:cubicBezTo>
                    <a:pt x="1552" y="1090"/>
                    <a:pt x="1841" y="866"/>
                    <a:pt x="2146" y="663"/>
                  </a:cubicBezTo>
                  <a:cubicBezTo>
                    <a:pt x="2324" y="526"/>
                    <a:pt x="2430" y="458"/>
                    <a:pt x="2463" y="458"/>
                  </a:cubicBezTo>
                  <a:cubicBezTo>
                    <a:pt x="2501" y="458"/>
                    <a:pt x="2446" y="544"/>
                    <a:pt x="2300" y="715"/>
                  </a:cubicBezTo>
                  <a:cubicBezTo>
                    <a:pt x="1743" y="1429"/>
                    <a:pt x="1032" y="2023"/>
                    <a:pt x="413" y="2688"/>
                  </a:cubicBezTo>
                  <a:cubicBezTo>
                    <a:pt x="373" y="2728"/>
                    <a:pt x="333" y="2768"/>
                    <a:pt x="296" y="2811"/>
                  </a:cubicBezTo>
                  <a:cubicBezTo>
                    <a:pt x="271" y="2836"/>
                    <a:pt x="265" y="2876"/>
                    <a:pt x="284" y="2907"/>
                  </a:cubicBezTo>
                  <a:cubicBezTo>
                    <a:pt x="294" y="2941"/>
                    <a:pt x="326" y="2962"/>
                    <a:pt x="360" y="2962"/>
                  </a:cubicBezTo>
                  <a:cubicBezTo>
                    <a:pt x="375" y="2962"/>
                    <a:pt x="390" y="2958"/>
                    <a:pt x="404" y="2950"/>
                  </a:cubicBezTo>
                  <a:cubicBezTo>
                    <a:pt x="428" y="2937"/>
                    <a:pt x="450" y="2922"/>
                    <a:pt x="471" y="2910"/>
                  </a:cubicBezTo>
                  <a:cubicBezTo>
                    <a:pt x="1536" y="2316"/>
                    <a:pt x="2423" y="1475"/>
                    <a:pt x="3386" y="736"/>
                  </a:cubicBezTo>
                  <a:cubicBezTo>
                    <a:pt x="3573" y="593"/>
                    <a:pt x="3666" y="535"/>
                    <a:pt x="3693" y="535"/>
                  </a:cubicBezTo>
                  <a:cubicBezTo>
                    <a:pt x="3804" y="535"/>
                    <a:pt x="2836" y="1493"/>
                    <a:pt x="2700" y="1629"/>
                  </a:cubicBezTo>
                  <a:cubicBezTo>
                    <a:pt x="2263" y="2060"/>
                    <a:pt x="1807" y="2466"/>
                    <a:pt x="1392" y="2919"/>
                  </a:cubicBezTo>
                  <a:cubicBezTo>
                    <a:pt x="1392" y="2922"/>
                    <a:pt x="1386" y="2925"/>
                    <a:pt x="1383" y="2931"/>
                  </a:cubicBezTo>
                  <a:cubicBezTo>
                    <a:pt x="1334" y="2983"/>
                    <a:pt x="1369" y="3088"/>
                    <a:pt x="1442" y="3088"/>
                  </a:cubicBezTo>
                  <a:cubicBezTo>
                    <a:pt x="1451" y="3088"/>
                    <a:pt x="1461" y="3086"/>
                    <a:pt x="1472" y="3082"/>
                  </a:cubicBezTo>
                  <a:cubicBezTo>
                    <a:pt x="1586" y="3036"/>
                    <a:pt x="1684" y="2977"/>
                    <a:pt x="1792" y="2925"/>
                  </a:cubicBezTo>
                  <a:cubicBezTo>
                    <a:pt x="2488" y="2577"/>
                    <a:pt x="3045" y="2078"/>
                    <a:pt x="3611" y="1521"/>
                  </a:cubicBezTo>
                  <a:cubicBezTo>
                    <a:pt x="3768" y="1364"/>
                    <a:pt x="3931" y="1210"/>
                    <a:pt x="4094" y="1060"/>
                  </a:cubicBezTo>
                  <a:cubicBezTo>
                    <a:pt x="4162" y="997"/>
                    <a:pt x="4744" y="410"/>
                    <a:pt x="4796" y="410"/>
                  </a:cubicBezTo>
                  <a:cubicBezTo>
                    <a:pt x="4808" y="410"/>
                    <a:pt x="4791" y="442"/>
                    <a:pt x="4732" y="521"/>
                  </a:cubicBezTo>
                  <a:cubicBezTo>
                    <a:pt x="4156" y="1297"/>
                    <a:pt x="3577" y="2069"/>
                    <a:pt x="2956" y="2808"/>
                  </a:cubicBezTo>
                  <a:cubicBezTo>
                    <a:pt x="2916" y="2854"/>
                    <a:pt x="2934" y="2928"/>
                    <a:pt x="2989" y="2953"/>
                  </a:cubicBezTo>
                  <a:cubicBezTo>
                    <a:pt x="2999" y="2956"/>
                    <a:pt x="3009" y="2957"/>
                    <a:pt x="3019" y="2957"/>
                  </a:cubicBezTo>
                  <a:cubicBezTo>
                    <a:pt x="3029" y="2957"/>
                    <a:pt x="3039" y="2956"/>
                    <a:pt x="3048" y="2953"/>
                  </a:cubicBezTo>
                  <a:cubicBezTo>
                    <a:pt x="3060" y="2947"/>
                    <a:pt x="3072" y="2947"/>
                    <a:pt x="3085" y="2934"/>
                  </a:cubicBezTo>
                  <a:cubicBezTo>
                    <a:pt x="3851" y="2128"/>
                    <a:pt x="4467" y="1192"/>
                    <a:pt x="5393" y="549"/>
                  </a:cubicBezTo>
                  <a:cubicBezTo>
                    <a:pt x="5514" y="446"/>
                    <a:pt x="5577" y="395"/>
                    <a:pt x="5583" y="395"/>
                  </a:cubicBezTo>
                  <a:cubicBezTo>
                    <a:pt x="5591" y="395"/>
                    <a:pt x="5496" y="488"/>
                    <a:pt x="5298" y="675"/>
                  </a:cubicBezTo>
                  <a:cubicBezTo>
                    <a:pt x="5006" y="964"/>
                    <a:pt x="4747" y="1287"/>
                    <a:pt x="4488" y="1608"/>
                  </a:cubicBezTo>
                  <a:cubicBezTo>
                    <a:pt x="4144" y="2029"/>
                    <a:pt x="3842" y="2485"/>
                    <a:pt x="3547" y="2943"/>
                  </a:cubicBezTo>
                  <a:cubicBezTo>
                    <a:pt x="3540" y="2953"/>
                    <a:pt x="3547" y="2959"/>
                    <a:pt x="3543" y="2965"/>
                  </a:cubicBezTo>
                  <a:cubicBezTo>
                    <a:pt x="3524" y="3025"/>
                    <a:pt x="3572" y="3080"/>
                    <a:pt x="3628" y="3080"/>
                  </a:cubicBezTo>
                  <a:cubicBezTo>
                    <a:pt x="3642" y="3080"/>
                    <a:pt x="3656" y="3077"/>
                    <a:pt x="3670" y="3070"/>
                  </a:cubicBezTo>
                  <a:cubicBezTo>
                    <a:pt x="3722" y="3039"/>
                    <a:pt x="3765" y="3002"/>
                    <a:pt x="3814" y="2971"/>
                  </a:cubicBezTo>
                  <a:cubicBezTo>
                    <a:pt x="4664" y="2448"/>
                    <a:pt x="5316" y="1697"/>
                    <a:pt x="6055" y="1029"/>
                  </a:cubicBezTo>
                  <a:cubicBezTo>
                    <a:pt x="6446" y="677"/>
                    <a:pt x="6588" y="550"/>
                    <a:pt x="6589" y="550"/>
                  </a:cubicBezTo>
                  <a:lnTo>
                    <a:pt x="6589" y="550"/>
                  </a:lnTo>
                  <a:cubicBezTo>
                    <a:pt x="6591" y="550"/>
                    <a:pt x="5912" y="1167"/>
                    <a:pt x="5720" y="1364"/>
                  </a:cubicBezTo>
                  <a:cubicBezTo>
                    <a:pt x="5258" y="1841"/>
                    <a:pt x="4852" y="2371"/>
                    <a:pt x="4513" y="2943"/>
                  </a:cubicBezTo>
                  <a:cubicBezTo>
                    <a:pt x="4507" y="2959"/>
                    <a:pt x="4504" y="2977"/>
                    <a:pt x="4507" y="2996"/>
                  </a:cubicBezTo>
                  <a:cubicBezTo>
                    <a:pt x="4507" y="3045"/>
                    <a:pt x="4549" y="3082"/>
                    <a:pt x="4596" y="3082"/>
                  </a:cubicBezTo>
                  <a:cubicBezTo>
                    <a:pt x="4610" y="3082"/>
                    <a:pt x="4625" y="3078"/>
                    <a:pt x="4639" y="3070"/>
                  </a:cubicBezTo>
                  <a:cubicBezTo>
                    <a:pt x="4670" y="3048"/>
                    <a:pt x="4698" y="3023"/>
                    <a:pt x="4729" y="3002"/>
                  </a:cubicBezTo>
                  <a:cubicBezTo>
                    <a:pt x="5473" y="2488"/>
                    <a:pt x="6071" y="1823"/>
                    <a:pt x="6717" y="1189"/>
                  </a:cubicBezTo>
                  <a:cubicBezTo>
                    <a:pt x="6957" y="961"/>
                    <a:pt x="7216" y="755"/>
                    <a:pt x="7493" y="573"/>
                  </a:cubicBezTo>
                  <a:lnTo>
                    <a:pt x="7493" y="573"/>
                  </a:lnTo>
                  <a:cubicBezTo>
                    <a:pt x="7231" y="752"/>
                    <a:pt x="7022" y="1072"/>
                    <a:pt x="6812" y="1315"/>
                  </a:cubicBezTo>
                  <a:cubicBezTo>
                    <a:pt x="6314" y="1897"/>
                    <a:pt x="5784" y="2451"/>
                    <a:pt x="5276" y="3023"/>
                  </a:cubicBezTo>
                  <a:cubicBezTo>
                    <a:pt x="5270" y="3033"/>
                    <a:pt x="5261" y="3039"/>
                    <a:pt x="5255" y="3048"/>
                  </a:cubicBezTo>
                  <a:cubicBezTo>
                    <a:pt x="5206" y="3102"/>
                    <a:pt x="5241" y="3205"/>
                    <a:pt x="5313" y="3205"/>
                  </a:cubicBezTo>
                  <a:cubicBezTo>
                    <a:pt x="5323" y="3205"/>
                    <a:pt x="5333" y="3203"/>
                    <a:pt x="5344" y="3199"/>
                  </a:cubicBezTo>
                  <a:cubicBezTo>
                    <a:pt x="5464" y="3156"/>
                    <a:pt x="5569" y="3094"/>
                    <a:pt x="5680" y="3039"/>
                  </a:cubicBezTo>
                  <a:cubicBezTo>
                    <a:pt x="6434" y="2676"/>
                    <a:pt x="7009" y="2122"/>
                    <a:pt x="7613" y="1521"/>
                  </a:cubicBezTo>
                  <a:cubicBezTo>
                    <a:pt x="7884" y="1247"/>
                    <a:pt x="8179" y="1001"/>
                    <a:pt x="8493" y="780"/>
                  </a:cubicBezTo>
                  <a:cubicBezTo>
                    <a:pt x="8633" y="681"/>
                    <a:pt x="8698" y="643"/>
                    <a:pt x="8716" y="643"/>
                  </a:cubicBezTo>
                  <a:cubicBezTo>
                    <a:pt x="8768" y="643"/>
                    <a:pt x="8420" y="963"/>
                    <a:pt x="8361" y="1038"/>
                  </a:cubicBezTo>
                  <a:cubicBezTo>
                    <a:pt x="7841" y="1703"/>
                    <a:pt x="7366" y="2399"/>
                    <a:pt x="6828" y="3048"/>
                  </a:cubicBezTo>
                  <a:cubicBezTo>
                    <a:pt x="6822" y="3060"/>
                    <a:pt x="6815" y="3073"/>
                    <a:pt x="6815" y="3085"/>
                  </a:cubicBezTo>
                  <a:cubicBezTo>
                    <a:pt x="6801" y="3143"/>
                    <a:pt x="6837" y="3210"/>
                    <a:pt x="6891" y="3210"/>
                  </a:cubicBezTo>
                  <a:cubicBezTo>
                    <a:pt x="6906" y="3210"/>
                    <a:pt x="6922" y="3205"/>
                    <a:pt x="6939" y="3193"/>
                  </a:cubicBezTo>
                  <a:cubicBezTo>
                    <a:pt x="6979" y="3162"/>
                    <a:pt x="7012" y="3128"/>
                    <a:pt x="7053" y="3097"/>
                  </a:cubicBezTo>
                  <a:cubicBezTo>
                    <a:pt x="7985" y="2362"/>
                    <a:pt x="8721" y="1414"/>
                    <a:pt x="9706" y="733"/>
                  </a:cubicBezTo>
                  <a:cubicBezTo>
                    <a:pt x="9866" y="623"/>
                    <a:pt x="9949" y="579"/>
                    <a:pt x="9980" y="579"/>
                  </a:cubicBezTo>
                  <a:cubicBezTo>
                    <a:pt x="10101" y="579"/>
                    <a:pt x="9404" y="1269"/>
                    <a:pt x="9296" y="1401"/>
                  </a:cubicBezTo>
                  <a:cubicBezTo>
                    <a:pt x="8832" y="1986"/>
                    <a:pt x="8351" y="2546"/>
                    <a:pt x="7797" y="3048"/>
                  </a:cubicBezTo>
                  <a:cubicBezTo>
                    <a:pt x="7776" y="3070"/>
                    <a:pt x="7767" y="3097"/>
                    <a:pt x="7776" y="3125"/>
                  </a:cubicBezTo>
                  <a:cubicBezTo>
                    <a:pt x="7785" y="3166"/>
                    <a:pt x="7822" y="3204"/>
                    <a:pt x="7864" y="3204"/>
                  </a:cubicBezTo>
                  <a:cubicBezTo>
                    <a:pt x="7878" y="3204"/>
                    <a:pt x="7893" y="3200"/>
                    <a:pt x="7908" y="3190"/>
                  </a:cubicBezTo>
                  <a:cubicBezTo>
                    <a:pt x="7933" y="3174"/>
                    <a:pt x="7957" y="3153"/>
                    <a:pt x="7985" y="3134"/>
                  </a:cubicBezTo>
                  <a:cubicBezTo>
                    <a:pt x="8764" y="2608"/>
                    <a:pt x="9410" y="1934"/>
                    <a:pt x="10115" y="1312"/>
                  </a:cubicBezTo>
                  <a:cubicBezTo>
                    <a:pt x="10380" y="1078"/>
                    <a:pt x="10669" y="872"/>
                    <a:pt x="10974" y="693"/>
                  </a:cubicBezTo>
                  <a:lnTo>
                    <a:pt x="10974" y="693"/>
                  </a:lnTo>
                  <a:cubicBezTo>
                    <a:pt x="10679" y="878"/>
                    <a:pt x="10377" y="1398"/>
                    <a:pt x="10146" y="1666"/>
                  </a:cubicBezTo>
                  <a:cubicBezTo>
                    <a:pt x="9684" y="2202"/>
                    <a:pt x="9176" y="2691"/>
                    <a:pt x="8650" y="3165"/>
                  </a:cubicBezTo>
                  <a:cubicBezTo>
                    <a:pt x="8650" y="3165"/>
                    <a:pt x="8647" y="3168"/>
                    <a:pt x="8644" y="3168"/>
                  </a:cubicBezTo>
                  <a:cubicBezTo>
                    <a:pt x="8583" y="3224"/>
                    <a:pt x="8641" y="3328"/>
                    <a:pt x="8711" y="3328"/>
                  </a:cubicBezTo>
                  <a:cubicBezTo>
                    <a:pt x="8725" y="3328"/>
                    <a:pt x="8740" y="3324"/>
                    <a:pt x="8755" y="3313"/>
                  </a:cubicBezTo>
                  <a:cubicBezTo>
                    <a:pt x="8813" y="3270"/>
                    <a:pt x="8866" y="3220"/>
                    <a:pt x="8921" y="3174"/>
                  </a:cubicBezTo>
                  <a:cubicBezTo>
                    <a:pt x="9709" y="2556"/>
                    <a:pt x="10386" y="1814"/>
                    <a:pt x="11140" y="1149"/>
                  </a:cubicBezTo>
                  <a:cubicBezTo>
                    <a:pt x="11396" y="927"/>
                    <a:pt x="11673" y="730"/>
                    <a:pt x="11965" y="561"/>
                  </a:cubicBezTo>
                  <a:lnTo>
                    <a:pt x="11965" y="561"/>
                  </a:lnTo>
                  <a:cubicBezTo>
                    <a:pt x="11954" y="570"/>
                    <a:pt x="11639" y="1358"/>
                    <a:pt x="11593" y="1435"/>
                  </a:cubicBezTo>
                  <a:cubicBezTo>
                    <a:pt x="11183" y="2109"/>
                    <a:pt x="10626" y="2694"/>
                    <a:pt x="10048" y="3224"/>
                  </a:cubicBezTo>
                  <a:cubicBezTo>
                    <a:pt x="10023" y="3245"/>
                    <a:pt x="10001" y="3270"/>
                    <a:pt x="9977" y="3291"/>
                  </a:cubicBezTo>
                  <a:cubicBezTo>
                    <a:pt x="9913" y="3347"/>
                    <a:pt x="9973" y="3449"/>
                    <a:pt x="10042" y="3449"/>
                  </a:cubicBezTo>
                  <a:cubicBezTo>
                    <a:pt x="10057" y="3449"/>
                    <a:pt x="10073" y="3444"/>
                    <a:pt x="10088" y="3433"/>
                  </a:cubicBezTo>
                  <a:cubicBezTo>
                    <a:pt x="10171" y="3371"/>
                    <a:pt x="10248" y="3301"/>
                    <a:pt x="10328" y="3236"/>
                  </a:cubicBezTo>
                  <a:cubicBezTo>
                    <a:pt x="11020" y="2676"/>
                    <a:pt x="11624" y="2026"/>
                    <a:pt x="12258" y="1401"/>
                  </a:cubicBezTo>
                  <a:cubicBezTo>
                    <a:pt x="12507" y="1155"/>
                    <a:pt x="12775" y="930"/>
                    <a:pt x="13058" y="721"/>
                  </a:cubicBezTo>
                  <a:lnTo>
                    <a:pt x="13058" y="721"/>
                  </a:lnTo>
                  <a:cubicBezTo>
                    <a:pt x="12882" y="856"/>
                    <a:pt x="12685" y="1192"/>
                    <a:pt x="12550" y="1395"/>
                  </a:cubicBezTo>
                  <a:cubicBezTo>
                    <a:pt x="12175" y="1955"/>
                    <a:pt x="11802" y="2516"/>
                    <a:pt x="11414" y="3067"/>
                  </a:cubicBezTo>
                  <a:cubicBezTo>
                    <a:pt x="11370" y="3132"/>
                    <a:pt x="11433" y="3202"/>
                    <a:pt x="11498" y="3202"/>
                  </a:cubicBezTo>
                  <a:cubicBezTo>
                    <a:pt x="11519" y="3202"/>
                    <a:pt x="11541" y="3195"/>
                    <a:pt x="11559" y="3177"/>
                  </a:cubicBezTo>
                  <a:cubicBezTo>
                    <a:pt x="12301" y="2426"/>
                    <a:pt x="13024" y="1657"/>
                    <a:pt x="13834" y="977"/>
                  </a:cubicBezTo>
                  <a:cubicBezTo>
                    <a:pt x="14010" y="808"/>
                    <a:pt x="14111" y="723"/>
                    <a:pt x="14136" y="723"/>
                  </a:cubicBezTo>
                  <a:cubicBezTo>
                    <a:pt x="14165" y="723"/>
                    <a:pt x="14097" y="832"/>
                    <a:pt x="13932" y="1047"/>
                  </a:cubicBezTo>
                  <a:cubicBezTo>
                    <a:pt x="13704" y="1371"/>
                    <a:pt x="13461" y="1681"/>
                    <a:pt x="13203" y="1980"/>
                  </a:cubicBezTo>
                  <a:cubicBezTo>
                    <a:pt x="12864" y="2383"/>
                    <a:pt x="12501" y="2771"/>
                    <a:pt x="12156" y="3168"/>
                  </a:cubicBezTo>
                  <a:cubicBezTo>
                    <a:pt x="12122" y="3211"/>
                    <a:pt x="12128" y="3270"/>
                    <a:pt x="12171" y="3304"/>
                  </a:cubicBezTo>
                  <a:cubicBezTo>
                    <a:pt x="12185" y="3319"/>
                    <a:pt x="12204" y="3327"/>
                    <a:pt x="12223" y="3327"/>
                  </a:cubicBezTo>
                  <a:cubicBezTo>
                    <a:pt x="12237" y="3327"/>
                    <a:pt x="12252" y="3322"/>
                    <a:pt x="12264" y="3313"/>
                  </a:cubicBezTo>
                  <a:lnTo>
                    <a:pt x="12270" y="3307"/>
                  </a:lnTo>
                  <a:cubicBezTo>
                    <a:pt x="13003" y="2777"/>
                    <a:pt x="13612" y="2131"/>
                    <a:pt x="14243" y="1487"/>
                  </a:cubicBezTo>
                  <a:cubicBezTo>
                    <a:pt x="14418" y="1312"/>
                    <a:pt x="14597" y="1146"/>
                    <a:pt x="14782" y="983"/>
                  </a:cubicBezTo>
                  <a:lnTo>
                    <a:pt x="14782" y="983"/>
                  </a:lnTo>
                  <a:cubicBezTo>
                    <a:pt x="14711" y="1247"/>
                    <a:pt x="14591" y="1497"/>
                    <a:pt x="14434" y="1721"/>
                  </a:cubicBezTo>
                  <a:cubicBezTo>
                    <a:pt x="14095" y="2306"/>
                    <a:pt x="13590" y="2811"/>
                    <a:pt x="13123" y="3291"/>
                  </a:cubicBezTo>
                  <a:cubicBezTo>
                    <a:pt x="13113" y="3301"/>
                    <a:pt x="13107" y="3313"/>
                    <a:pt x="13107" y="3328"/>
                  </a:cubicBezTo>
                  <a:cubicBezTo>
                    <a:pt x="13093" y="3384"/>
                    <a:pt x="13133" y="3445"/>
                    <a:pt x="13187" y="3445"/>
                  </a:cubicBezTo>
                  <a:cubicBezTo>
                    <a:pt x="13202" y="3445"/>
                    <a:pt x="13217" y="3440"/>
                    <a:pt x="13233" y="3430"/>
                  </a:cubicBezTo>
                  <a:cubicBezTo>
                    <a:pt x="13276" y="3402"/>
                    <a:pt x="13316" y="3365"/>
                    <a:pt x="13360" y="3334"/>
                  </a:cubicBezTo>
                  <a:cubicBezTo>
                    <a:pt x="14092" y="2817"/>
                    <a:pt x="14652" y="2159"/>
                    <a:pt x="15250" y="1487"/>
                  </a:cubicBezTo>
                  <a:cubicBezTo>
                    <a:pt x="15365" y="1360"/>
                    <a:pt x="15650" y="962"/>
                    <a:pt x="15709" y="962"/>
                  </a:cubicBezTo>
                  <a:cubicBezTo>
                    <a:pt x="15736" y="962"/>
                    <a:pt x="15713" y="1050"/>
                    <a:pt x="15597" y="1297"/>
                  </a:cubicBezTo>
                  <a:cubicBezTo>
                    <a:pt x="15274" y="1980"/>
                    <a:pt x="14849" y="2611"/>
                    <a:pt x="14335" y="3168"/>
                  </a:cubicBezTo>
                  <a:cubicBezTo>
                    <a:pt x="14280" y="3226"/>
                    <a:pt x="14330" y="3325"/>
                    <a:pt x="14400" y="3325"/>
                  </a:cubicBezTo>
                  <a:cubicBezTo>
                    <a:pt x="14415" y="3325"/>
                    <a:pt x="14430" y="3320"/>
                    <a:pt x="14446" y="3310"/>
                  </a:cubicBezTo>
                  <a:cubicBezTo>
                    <a:pt x="14652" y="3174"/>
                    <a:pt x="14849" y="3030"/>
                    <a:pt x="15037" y="2870"/>
                  </a:cubicBezTo>
                  <a:cubicBezTo>
                    <a:pt x="15288" y="2665"/>
                    <a:pt x="15561" y="2482"/>
                    <a:pt x="15649" y="2482"/>
                  </a:cubicBezTo>
                  <a:cubicBezTo>
                    <a:pt x="15737" y="2482"/>
                    <a:pt x="15646" y="2659"/>
                    <a:pt x="15182" y="3168"/>
                  </a:cubicBezTo>
                  <a:cubicBezTo>
                    <a:pt x="15129" y="3223"/>
                    <a:pt x="15169" y="3323"/>
                    <a:pt x="15244" y="3323"/>
                  </a:cubicBezTo>
                  <a:cubicBezTo>
                    <a:pt x="15252" y="3323"/>
                    <a:pt x="15262" y="3322"/>
                    <a:pt x="15271" y="3319"/>
                  </a:cubicBezTo>
                  <a:cubicBezTo>
                    <a:pt x="15475" y="3241"/>
                    <a:pt x="15688" y="3201"/>
                    <a:pt x="15905" y="3201"/>
                  </a:cubicBezTo>
                  <a:cubicBezTo>
                    <a:pt x="15928" y="3201"/>
                    <a:pt x="15950" y="3201"/>
                    <a:pt x="15973" y="3202"/>
                  </a:cubicBezTo>
                  <a:cubicBezTo>
                    <a:pt x="16086" y="3199"/>
                    <a:pt x="16087" y="3020"/>
                    <a:pt x="15976" y="3020"/>
                  </a:cubicBezTo>
                  <a:cubicBezTo>
                    <a:pt x="15975" y="3020"/>
                    <a:pt x="15974" y="3020"/>
                    <a:pt x="15973" y="3020"/>
                  </a:cubicBezTo>
                  <a:cubicBezTo>
                    <a:pt x="15870" y="3022"/>
                    <a:pt x="15667" y="3091"/>
                    <a:pt x="15579" y="3091"/>
                  </a:cubicBezTo>
                  <a:cubicBezTo>
                    <a:pt x="15530" y="3091"/>
                    <a:pt x="15517" y="3069"/>
                    <a:pt x="15579" y="3002"/>
                  </a:cubicBezTo>
                  <a:cubicBezTo>
                    <a:pt x="15874" y="2682"/>
                    <a:pt x="16034" y="2322"/>
                    <a:pt x="16182" y="1925"/>
                  </a:cubicBezTo>
                  <a:cubicBezTo>
                    <a:pt x="16202" y="1866"/>
                    <a:pt x="16146" y="1810"/>
                    <a:pt x="16090" y="1810"/>
                  </a:cubicBezTo>
                  <a:cubicBezTo>
                    <a:pt x="16075" y="1810"/>
                    <a:pt x="16060" y="1814"/>
                    <a:pt x="16047" y="1823"/>
                  </a:cubicBezTo>
                  <a:cubicBezTo>
                    <a:pt x="15841" y="1955"/>
                    <a:pt x="15644" y="2103"/>
                    <a:pt x="15456" y="2263"/>
                  </a:cubicBezTo>
                  <a:cubicBezTo>
                    <a:pt x="15323" y="2371"/>
                    <a:pt x="14786" y="2981"/>
                    <a:pt x="14762" y="2981"/>
                  </a:cubicBezTo>
                  <a:cubicBezTo>
                    <a:pt x="14754" y="2981"/>
                    <a:pt x="14808" y="2907"/>
                    <a:pt x="14963" y="2713"/>
                  </a:cubicBezTo>
                  <a:cubicBezTo>
                    <a:pt x="15431" y="2125"/>
                    <a:pt x="15751" y="1417"/>
                    <a:pt x="16050" y="736"/>
                  </a:cubicBezTo>
                  <a:cubicBezTo>
                    <a:pt x="16065" y="706"/>
                    <a:pt x="16062" y="672"/>
                    <a:pt x="16041" y="644"/>
                  </a:cubicBezTo>
                  <a:cubicBezTo>
                    <a:pt x="16024" y="617"/>
                    <a:pt x="15997" y="602"/>
                    <a:pt x="15969" y="602"/>
                  </a:cubicBezTo>
                  <a:cubicBezTo>
                    <a:pt x="15950" y="602"/>
                    <a:pt x="15931" y="609"/>
                    <a:pt x="15914" y="623"/>
                  </a:cubicBezTo>
                  <a:cubicBezTo>
                    <a:pt x="15914" y="623"/>
                    <a:pt x="15908" y="623"/>
                    <a:pt x="15908" y="626"/>
                  </a:cubicBezTo>
                  <a:cubicBezTo>
                    <a:pt x="15253" y="1174"/>
                    <a:pt x="14726" y="1838"/>
                    <a:pt x="14138" y="2448"/>
                  </a:cubicBezTo>
                  <a:cubicBezTo>
                    <a:pt x="14218" y="2346"/>
                    <a:pt x="14295" y="2248"/>
                    <a:pt x="14357" y="2159"/>
                  </a:cubicBezTo>
                  <a:cubicBezTo>
                    <a:pt x="14674" y="1694"/>
                    <a:pt x="14920" y="1247"/>
                    <a:pt x="15093" y="715"/>
                  </a:cubicBezTo>
                  <a:cubicBezTo>
                    <a:pt x="15115" y="647"/>
                    <a:pt x="15061" y="604"/>
                    <a:pt x="15005" y="604"/>
                  </a:cubicBezTo>
                  <a:cubicBezTo>
                    <a:pt x="14983" y="604"/>
                    <a:pt x="14960" y="611"/>
                    <a:pt x="14942" y="626"/>
                  </a:cubicBezTo>
                  <a:cubicBezTo>
                    <a:pt x="14175" y="1241"/>
                    <a:pt x="13464" y="1965"/>
                    <a:pt x="12808" y="2700"/>
                  </a:cubicBezTo>
                  <a:lnTo>
                    <a:pt x="12808" y="2700"/>
                  </a:lnTo>
                  <a:cubicBezTo>
                    <a:pt x="13422" y="2004"/>
                    <a:pt x="14027" y="1317"/>
                    <a:pt x="14477" y="496"/>
                  </a:cubicBezTo>
                  <a:cubicBezTo>
                    <a:pt x="14486" y="481"/>
                    <a:pt x="14489" y="462"/>
                    <a:pt x="14486" y="444"/>
                  </a:cubicBezTo>
                  <a:cubicBezTo>
                    <a:pt x="14482" y="398"/>
                    <a:pt x="14445" y="357"/>
                    <a:pt x="14401" y="357"/>
                  </a:cubicBezTo>
                  <a:cubicBezTo>
                    <a:pt x="14385" y="357"/>
                    <a:pt x="14370" y="362"/>
                    <a:pt x="14354" y="373"/>
                  </a:cubicBezTo>
                  <a:cubicBezTo>
                    <a:pt x="14329" y="389"/>
                    <a:pt x="14305" y="410"/>
                    <a:pt x="14280" y="429"/>
                  </a:cubicBezTo>
                  <a:cubicBezTo>
                    <a:pt x="13461" y="1017"/>
                    <a:pt x="12747" y="1706"/>
                    <a:pt x="12042" y="2429"/>
                  </a:cubicBezTo>
                  <a:cubicBezTo>
                    <a:pt x="12119" y="2346"/>
                    <a:pt x="12190" y="2260"/>
                    <a:pt x="12255" y="2168"/>
                  </a:cubicBezTo>
                  <a:cubicBezTo>
                    <a:pt x="12630" y="1608"/>
                    <a:pt x="13003" y="1047"/>
                    <a:pt x="13390" y="496"/>
                  </a:cubicBezTo>
                  <a:cubicBezTo>
                    <a:pt x="13430" y="436"/>
                    <a:pt x="13371" y="360"/>
                    <a:pt x="13307" y="360"/>
                  </a:cubicBezTo>
                  <a:cubicBezTo>
                    <a:pt x="13293" y="360"/>
                    <a:pt x="13278" y="364"/>
                    <a:pt x="13264" y="373"/>
                  </a:cubicBezTo>
                  <a:cubicBezTo>
                    <a:pt x="12750" y="709"/>
                    <a:pt x="12310" y="1097"/>
                    <a:pt x="11870" y="1531"/>
                  </a:cubicBezTo>
                  <a:cubicBezTo>
                    <a:pt x="11734" y="1663"/>
                    <a:pt x="11602" y="1808"/>
                    <a:pt x="11473" y="1955"/>
                  </a:cubicBezTo>
                  <a:cubicBezTo>
                    <a:pt x="11833" y="1460"/>
                    <a:pt x="12131" y="918"/>
                    <a:pt x="12310" y="355"/>
                  </a:cubicBezTo>
                  <a:cubicBezTo>
                    <a:pt x="12316" y="336"/>
                    <a:pt x="12316" y="318"/>
                    <a:pt x="12310" y="302"/>
                  </a:cubicBezTo>
                  <a:cubicBezTo>
                    <a:pt x="12294" y="262"/>
                    <a:pt x="12258" y="240"/>
                    <a:pt x="12219" y="240"/>
                  </a:cubicBezTo>
                  <a:cubicBezTo>
                    <a:pt x="12204" y="240"/>
                    <a:pt x="12189" y="243"/>
                    <a:pt x="12175" y="250"/>
                  </a:cubicBezTo>
                  <a:cubicBezTo>
                    <a:pt x="12150" y="262"/>
                    <a:pt x="12125" y="281"/>
                    <a:pt x="12098" y="293"/>
                  </a:cubicBezTo>
                  <a:cubicBezTo>
                    <a:pt x="11565" y="576"/>
                    <a:pt x="11100" y="946"/>
                    <a:pt x="10660" y="1346"/>
                  </a:cubicBezTo>
                  <a:cubicBezTo>
                    <a:pt x="10891" y="1066"/>
                    <a:pt x="11113" y="783"/>
                    <a:pt x="11331" y="496"/>
                  </a:cubicBezTo>
                  <a:cubicBezTo>
                    <a:pt x="11379" y="433"/>
                    <a:pt x="11312" y="363"/>
                    <a:pt x="11246" y="363"/>
                  </a:cubicBezTo>
                  <a:cubicBezTo>
                    <a:pt x="11232" y="363"/>
                    <a:pt x="11218" y="366"/>
                    <a:pt x="11205" y="373"/>
                  </a:cubicBezTo>
                  <a:cubicBezTo>
                    <a:pt x="10263" y="856"/>
                    <a:pt x="9549" y="1589"/>
                    <a:pt x="8776" y="2297"/>
                  </a:cubicBezTo>
                  <a:cubicBezTo>
                    <a:pt x="8838" y="2232"/>
                    <a:pt x="8896" y="2174"/>
                    <a:pt x="8936" y="2128"/>
                  </a:cubicBezTo>
                  <a:cubicBezTo>
                    <a:pt x="9426" y="1564"/>
                    <a:pt x="9869" y="964"/>
                    <a:pt x="10349" y="395"/>
                  </a:cubicBezTo>
                  <a:cubicBezTo>
                    <a:pt x="10406" y="330"/>
                    <a:pt x="10352" y="239"/>
                    <a:pt x="10281" y="239"/>
                  </a:cubicBezTo>
                  <a:cubicBezTo>
                    <a:pt x="10267" y="239"/>
                    <a:pt x="10253" y="243"/>
                    <a:pt x="10238" y="250"/>
                  </a:cubicBezTo>
                  <a:cubicBezTo>
                    <a:pt x="9275" y="703"/>
                    <a:pt x="8582" y="1417"/>
                    <a:pt x="7847" y="2165"/>
                  </a:cubicBezTo>
                  <a:cubicBezTo>
                    <a:pt x="7720" y="2294"/>
                    <a:pt x="7279" y="2837"/>
                    <a:pt x="7261" y="2837"/>
                  </a:cubicBezTo>
                  <a:cubicBezTo>
                    <a:pt x="7254" y="2837"/>
                    <a:pt x="7316" y="2747"/>
                    <a:pt x="7499" y="2503"/>
                  </a:cubicBezTo>
                  <a:cubicBezTo>
                    <a:pt x="8001" y="1838"/>
                    <a:pt x="8484" y="1158"/>
                    <a:pt x="9016" y="515"/>
                  </a:cubicBezTo>
                  <a:cubicBezTo>
                    <a:pt x="9077" y="451"/>
                    <a:pt x="9025" y="360"/>
                    <a:pt x="8953" y="360"/>
                  </a:cubicBezTo>
                  <a:cubicBezTo>
                    <a:pt x="8937" y="360"/>
                    <a:pt x="8922" y="364"/>
                    <a:pt x="8906" y="373"/>
                  </a:cubicBezTo>
                  <a:cubicBezTo>
                    <a:pt x="8065" y="736"/>
                    <a:pt x="7480" y="1414"/>
                    <a:pt x="6831" y="2042"/>
                  </a:cubicBezTo>
                  <a:cubicBezTo>
                    <a:pt x="6675" y="2193"/>
                    <a:pt x="5912" y="2802"/>
                    <a:pt x="5796" y="2802"/>
                  </a:cubicBezTo>
                  <a:cubicBezTo>
                    <a:pt x="5751" y="2802"/>
                    <a:pt x="5802" y="2712"/>
                    <a:pt x="6021" y="2469"/>
                  </a:cubicBezTo>
                  <a:cubicBezTo>
                    <a:pt x="6634" y="1792"/>
                    <a:pt x="7243" y="1118"/>
                    <a:pt x="7807" y="392"/>
                  </a:cubicBezTo>
                  <a:cubicBezTo>
                    <a:pt x="7857" y="328"/>
                    <a:pt x="7814" y="236"/>
                    <a:pt x="7744" y="236"/>
                  </a:cubicBezTo>
                  <a:cubicBezTo>
                    <a:pt x="7729" y="236"/>
                    <a:pt x="7713" y="240"/>
                    <a:pt x="7696" y="250"/>
                  </a:cubicBezTo>
                  <a:cubicBezTo>
                    <a:pt x="6880" y="712"/>
                    <a:pt x="6274" y="1389"/>
                    <a:pt x="5615" y="2048"/>
                  </a:cubicBezTo>
                  <a:cubicBezTo>
                    <a:pt x="5452" y="2214"/>
                    <a:pt x="5280" y="2371"/>
                    <a:pt x="5101" y="2519"/>
                  </a:cubicBezTo>
                  <a:cubicBezTo>
                    <a:pt x="4967" y="2636"/>
                    <a:pt x="4901" y="2684"/>
                    <a:pt x="4880" y="2684"/>
                  </a:cubicBezTo>
                  <a:cubicBezTo>
                    <a:pt x="4798" y="2684"/>
                    <a:pt x="5486" y="1893"/>
                    <a:pt x="5587" y="1777"/>
                  </a:cubicBezTo>
                  <a:cubicBezTo>
                    <a:pt x="6009" y="1284"/>
                    <a:pt x="6498" y="847"/>
                    <a:pt x="6960" y="392"/>
                  </a:cubicBezTo>
                  <a:cubicBezTo>
                    <a:pt x="7019" y="330"/>
                    <a:pt x="6965" y="238"/>
                    <a:pt x="6893" y="238"/>
                  </a:cubicBezTo>
                  <a:cubicBezTo>
                    <a:pt x="6879" y="238"/>
                    <a:pt x="6864" y="242"/>
                    <a:pt x="6849" y="250"/>
                  </a:cubicBezTo>
                  <a:cubicBezTo>
                    <a:pt x="6006" y="758"/>
                    <a:pt x="5356" y="1451"/>
                    <a:pt x="4652" y="2128"/>
                  </a:cubicBezTo>
                  <a:cubicBezTo>
                    <a:pt x="4411" y="2359"/>
                    <a:pt x="4153" y="2565"/>
                    <a:pt x="3876" y="2746"/>
                  </a:cubicBezTo>
                  <a:cubicBezTo>
                    <a:pt x="4030" y="2642"/>
                    <a:pt x="4273" y="2199"/>
                    <a:pt x="4384" y="2048"/>
                  </a:cubicBezTo>
                  <a:cubicBezTo>
                    <a:pt x="4855" y="1398"/>
                    <a:pt x="5393" y="804"/>
                    <a:pt x="5991" y="272"/>
                  </a:cubicBezTo>
                  <a:cubicBezTo>
                    <a:pt x="6018" y="247"/>
                    <a:pt x="6024" y="207"/>
                    <a:pt x="6006" y="173"/>
                  </a:cubicBezTo>
                  <a:cubicBezTo>
                    <a:pt x="5996" y="139"/>
                    <a:pt x="5963" y="116"/>
                    <a:pt x="5928" y="116"/>
                  </a:cubicBezTo>
                  <a:cubicBezTo>
                    <a:pt x="5919" y="116"/>
                    <a:pt x="5910" y="118"/>
                    <a:pt x="5901" y="121"/>
                  </a:cubicBezTo>
                  <a:cubicBezTo>
                    <a:pt x="5858" y="136"/>
                    <a:pt x="5821" y="158"/>
                    <a:pt x="5778" y="176"/>
                  </a:cubicBezTo>
                  <a:cubicBezTo>
                    <a:pt x="5375" y="352"/>
                    <a:pt x="5002" y="598"/>
                    <a:pt x="4679" y="900"/>
                  </a:cubicBezTo>
                  <a:cubicBezTo>
                    <a:pt x="4839" y="684"/>
                    <a:pt x="4996" y="469"/>
                    <a:pt x="5159" y="253"/>
                  </a:cubicBezTo>
                  <a:cubicBezTo>
                    <a:pt x="5175" y="232"/>
                    <a:pt x="5175" y="204"/>
                    <a:pt x="5163" y="179"/>
                  </a:cubicBezTo>
                  <a:cubicBezTo>
                    <a:pt x="5149" y="142"/>
                    <a:pt x="5114" y="120"/>
                    <a:pt x="5076" y="120"/>
                  </a:cubicBezTo>
                  <a:cubicBezTo>
                    <a:pt x="5062" y="120"/>
                    <a:pt x="5047" y="123"/>
                    <a:pt x="5033" y="130"/>
                  </a:cubicBezTo>
                  <a:cubicBezTo>
                    <a:pt x="5006" y="145"/>
                    <a:pt x="4981" y="164"/>
                    <a:pt x="4956" y="182"/>
                  </a:cubicBezTo>
                  <a:cubicBezTo>
                    <a:pt x="3950" y="816"/>
                    <a:pt x="3217" y="1765"/>
                    <a:pt x="2263" y="2472"/>
                  </a:cubicBezTo>
                  <a:cubicBezTo>
                    <a:pt x="2176" y="2537"/>
                    <a:pt x="1837" y="2803"/>
                    <a:pt x="1787" y="2803"/>
                  </a:cubicBezTo>
                  <a:cubicBezTo>
                    <a:pt x="1761" y="2803"/>
                    <a:pt x="1816" y="2728"/>
                    <a:pt x="2032" y="2509"/>
                  </a:cubicBezTo>
                  <a:cubicBezTo>
                    <a:pt x="2291" y="2251"/>
                    <a:pt x="2565" y="2005"/>
                    <a:pt x="2829" y="1755"/>
                  </a:cubicBezTo>
                  <a:cubicBezTo>
                    <a:pt x="3300" y="1306"/>
                    <a:pt x="3716" y="801"/>
                    <a:pt x="4070" y="253"/>
                  </a:cubicBezTo>
                  <a:cubicBezTo>
                    <a:pt x="4079" y="235"/>
                    <a:pt x="4082" y="210"/>
                    <a:pt x="4076" y="189"/>
                  </a:cubicBezTo>
                  <a:cubicBezTo>
                    <a:pt x="4067" y="146"/>
                    <a:pt x="4028" y="118"/>
                    <a:pt x="3988" y="118"/>
                  </a:cubicBezTo>
                  <a:cubicBezTo>
                    <a:pt x="3973" y="118"/>
                    <a:pt x="3958" y="122"/>
                    <a:pt x="3944" y="130"/>
                  </a:cubicBezTo>
                  <a:cubicBezTo>
                    <a:pt x="3916" y="149"/>
                    <a:pt x="3888" y="173"/>
                    <a:pt x="3857" y="192"/>
                  </a:cubicBezTo>
                  <a:cubicBezTo>
                    <a:pt x="2740" y="953"/>
                    <a:pt x="1769" y="1904"/>
                    <a:pt x="622" y="2624"/>
                  </a:cubicBezTo>
                  <a:lnTo>
                    <a:pt x="622" y="2624"/>
                  </a:lnTo>
                  <a:cubicBezTo>
                    <a:pt x="1389" y="2141"/>
                    <a:pt x="2290" y="1090"/>
                    <a:pt x="2857" y="253"/>
                  </a:cubicBezTo>
                  <a:cubicBezTo>
                    <a:pt x="2866" y="241"/>
                    <a:pt x="2869" y="222"/>
                    <a:pt x="2869" y="207"/>
                  </a:cubicBezTo>
                  <a:cubicBezTo>
                    <a:pt x="2865" y="157"/>
                    <a:pt x="2820" y="121"/>
                    <a:pt x="2773" y="121"/>
                  </a:cubicBezTo>
                  <a:cubicBezTo>
                    <a:pt x="2760" y="121"/>
                    <a:pt x="2747" y="124"/>
                    <a:pt x="2734" y="130"/>
                  </a:cubicBezTo>
                  <a:cubicBezTo>
                    <a:pt x="2685" y="155"/>
                    <a:pt x="2638" y="185"/>
                    <a:pt x="2589" y="213"/>
                  </a:cubicBezTo>
                  <a:cubicBezTo>
                    <a:pt x="1844" y="610"/>
                    <a:pt x="1232" y="1127"/>
                    <a:pt x="604" y="1706"/>
                  </a:cubicBezTo>
                  <a:cubicBezTo>
                    <a:pt x="493" y="1811"/>
                    <a:pt x="422" y="1869"/>
                    <a:pt x="376" y="1903"/>
                  </a:cubicBezTo>
                  <a:cubicBezTo>
                    <a:pt x="349" y="1924"/>
                    <a:pt x="333" y="1933"/>
                    <a:pt x="326" y="1933"/>
                  </a:cubicBezTo>
                  <a:cubicBezTo>
                    <a:pt x="311" y="1933"/>
                    <a:pt x="332" y="1896"/>
                    <a:pt x="373" y="1838"/>
                  </a:cubicBezTo>
                  <a:cubicBezTo>
                    <a:pt x="475" y="1694"/>
                    <a:pt x="699" y="1426"/>
                    <a:pt x="767" y="1327"/>
                  </a:cubicBezTo>
                  <a:cubicBezTo>
                    <a:pt x="1022" y="949"/>
                    <a:pt x="1315" y="598"/>
                    <a:pt x="1583" y="225"/>
                  </a:cubicBezTo>
                  <a:cubicBezTo>
                    <a:pt x="1604" y="195"/>
                    <a:pt x="1626" y="164"/>
                    <a:pt x="1647" y="133"/>
                  </a:cubicBezTo>
                  <a:cubicBezTo>
                    <a:pt x="1693" y="67"/>
                    <a:pt x="1629" y="1"/>
                    <a:pt x="156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5"/>
            <p:cNvSpPr/>
            <p:nvPr/>
          </p:nvSpPr>
          <p:spPr>
            <a:xfrm>
              <a:off x="2466250" y="5402225"/>
              <a:ext cx="69200" cy="71200"/>
            </a:xfrm>
            <a:custGeom>
              <a:avLst/>
              <a:gdLst/>
              <a:ahLst/>
              <a:cxnLst/>
              <a:rect l="l" t="t" r="r" b="b"/>
              <a:pathLst>
                <a:path w="2768" h="2848" extrusionOk="0">
                  <a:moveTo>
                    <a:pt x="1806" y="1"/>
                  </a:moveTo>
                  <a:cubicBezTo>
                    <a:pt x="1791" y="1"/>
                    <a:pt x="1776" y="4"/>
                    <a:pt x="1761" y="12"/>
                  </a:cubicBezTo>
                  <a:cubicBezTo>
                    <a:pt x="1487" y="151"/>
                    <a:pt x="1213" y="286"/>
                    <a:pt x="939" y="425"/>
                  </a:cubicBezTo>
                  <a:lnTo>
                    <a:pt x="391" y="699"/>
                  </a:lnTo>
                  <a:lnTo>
                    <a:pt x="308" y="739"/>
                  </a:lnTo>
                  <a:cubicBezTo>
                    <a:pt x="274" y="754"/>
                    <a:pt x="256" y="794"/>
                    <a:pt x="271" y="831"/>
                  </a:cubicBezTo>
                  <a:cubicBezTo>
                    <a:pt x="278" y="876"/>
                    <a:pt x="317" y="906"/>
                    <a:pt x="359" y="906"/>
                  </a:cubicBezTo>
                  <a:cubicBezTo>
                    <a:pt x="373" y="906"/>
                    <a:pt x="387" y="903"/>
                    <a:pt x="400" y="896"/>
                  </a:cubicBezTo>
                  <a:lnTo>
                    <a:pt x="1416" y="388"/>
                  </a:lnTo>
                  <a:lnTo>
                    <a:pt x="1416" y="388"/>
                  </a:lnTo>
                  <a:cubicBezTo>
                    <a:pt x="995" y="828"/>
                    <a:pt x="527" y="1216"/>
                    <a:pt x="50" y="1601"/>
                  </a:cubicBezTo>
                  <a:cubicBezTo>
                    <a:pt x="0" y="1638"/>
                    <a:pt x="16" y="1690"/>
                    <a:pt x="56" y="1721"/>
                  </a:cubicBezTo>
                  <a:cubicBezTo>
                    <a:pt x="76" y="1739"/>
                    <a:pt x="102" y="1749"/>
                    <a:pt x="129" y="1749"/>
                  </a:cubicBezTo>
                  <a:cubicBezTo>
                    <a:pt x="138" y="1749"/>
                    <a:pt x="148" y="1748"/>
                    <a:pt x="157" y="1745"/>
                  </a:cubicBezTo>
                  <a:cubicBezTo>
                    <a:pt x="687" y="1518"/>
                    <a:pt x="1164" y="1198"/>
                    <a:pt x="1684" y="954"/>
                  </a:cubicBezTo>
                  <a:lnTo>
                    <a:pt x="1684" y="954"/>
                  </a:lnTo>
                  <a:cubicBezTo>
                    <a:pt x="1262" y="1376"/>
                    <a:pt x="794" y="1748"/>
                    <a:pt x="410" y="2207"/>
                  </a:cubicBezTo>
                  <a:cubicBezTo>
                    <a:pt x="357" y="2270"/>
                    <a:pt x="401" y="2364"/>
                    <a:pt x="471" y="2364"/>
                  </a:cubicBezTo>
                  <a:cubicBezTo>
                    <a:pt x="486" y="2364"/>
                    <a:pt x="503" y="2359"/>
                    <a:pt x="521" y="2349"/>
                  </a:cubicBezTo>
                  <a:cubicBezTo>
                    <a:pt x="1007" y="2050"/>
                    <a:pt x="1469" y="1712"/>
                    <a:pt x="1973" y="1441"/>
                  </a:cubicBezTo>
                  <a:lnTo>
                    <a:pt x="1973" y="1441"/>
                  </a:lnTo>
                  <a:cubicBezTo>
                    <a:pt x="1647" y="1822"/>
                    <a:pt x="1250" y="2149"/>
                    <a:pt x="1001" y="2589"/>
                  </a:cubicBezTo>
                  <a:cubicBezTo>
                    <a:pt x="963" y="2654"/>
                    <a:pt x="1015" y="2725"/>
                    <a:pt x="1080" y="2725"/>
                  </a:cubicBezTo>
                  <a:cubicBezTo>
                    <a:pt x="1095" y="2725"/>
                    <a:pt x="1111" y="2721"/>
                    <a:pt x="1127" y="2712"/>
                  </a:cubicBezTo>
                  <a:cubicBezTo>
                    <a:pt x="1564" y="2481"/>
                    <a:pt x="1980" y="2226"/>
                    <a:pt x="2447" y="2069"/>
                  </a:cubicBezTo>
                  <a:lnTo>
                    <a:pt x="2447" y="2069"/>
                  </a:lnTo>
                  <a:cubicBezTo>
                    <a:pt x="2315" y="2290"/>
                    <a:pt x="2158" y="2500"/>
                    <a:pt x="1986" y="2690"/>
                  </a:cubicBezTo>
                  <a:cubicBezTo>
                    <a:pt x="1946" y="2730"/>
                    <a:pt x="1955" y="2795"/>
                    <a:pt x="2001" y="2826"/>
                  </a:cubicBezTo>
                  <a:cubicBezTo>
                    <a:pt x="2017" y="2840"/>
                    <a:pt x="2036" y="2847"/>
                    <a:pt x="2055" y="2847"/>
                  </a:cubicBezTo>
                  <a:cubicBezTo>
                    <a:pt x="2076" y="2847"/>
                    <a:pt x="2097" y="2838"/>
                    <a:pt x="2112" y="2820"/>
                  </a:cubicBezTo>
                  <a:cubicBezTo>
                    <a:pt x="2130" y="2801"/>
                    <a:pt x="2143" y="2780"/>
                    <a:pt x="2161" y="2761"/>
                  </a:cubicBezTo>
                  <a:cubicBezTo>
                    <a:pt x="2383" y="2518"/>
                    <a:pt x="2577" y="2244"/>
                    <a:pt x="2734" y="1955"/>
                  </a:cubicBezTo>
                  <a:cubicBezTo>
                    <a:pt x="2767" y="1891"/>
                    <a:pt x="2720" y="1817"/>
                    <a:pt x="2652" y="1817"/>
                  </a:cubicBezTo>
                  <a:cubicBezTo>
                    <a:pt x="2644" y="1817"/>
                    <a:pt x="2637" y="1818"/>
                    <a:pt x="2629" y="1819"/>
                  </a:cubicBezTo>
                  <a:cubicBezTo>
                    <a:pt x="2177" y="1930"/>
                    <a:pt x="1779" y="2149"/>
                    <a:pt x="1379" y="2367"/>
                  </a:cubicBezTo>
                  <a:cubicBezTo>
                    <a:pt x="1690" y="1976"/>
                    <a:pt x="2093" y="1653"/>
                    <a:pt x="2370" y="1228"/>
                  </a:cubicBezTo>
                  <a:cubicBezTo>
                    <a:pt x="2414" y="1157"/>
                    <a:pt x="2351" y="1094"/>
                    <a:pt x="2285" y="1094"/>
                  </a:cubicBezTo>
                  <a:cubicBezTo>
                    <a:pt x="2271" y="1094"/>
                    <a:pt x="2257" y="1096"/>
                    <a:pt x="2244" y="1102"/>
                  </a:cubicBezTo>
                  <a:cubicBezTo>
                    <a:pt x="1841" y="1278"/>
                    <a:pt x="1472" y="1511"/>
                    <a:pt x="1108" y="1755"/>
                  </a:cubicBezTo>
                  <a:cubicBezTo>
                    <a:pt x="1453" y="1431"/>
                    <a:pt x="1810" y="1124"/>
                    <a:pt x="2112" y="760"/>
                  </a:cubicBezTo>
                  <a:cubicBezTo>
                    <a:pt x="2158" y="706"/>
                    <a:pt x="2128" y="604"/>
                    <a:pt x="2056" y="604"/>
                  </a:cubicBezTo>
                  <a:cubicBezTo>
                    <a:pt x="2047" y="604"/>
                    <a:pt x="2037" y="606"/>
                    <a:pt x="2026" y="610"/>
                  </a:cubicBezTo>
                  <a:cubicBezTo>
                    <a:pt x="1592" y="767"/>
                    <a:pt x="1198" y="994"/>
                    <a:pt x="798" y="1216"/>
                  </a:cubicBezTo>
                  <a:cubicBezTo>
                    <a:pt x="1105" y="957"/>
                    <a:pt x="1395" y="677"/>
                    <a:pt x="1669" y="382"/>
                  </a:cubicBezTo>
                  <a:cubicBezTo>
                    <a:pt x="1736" y="305"/>
                    <a:pt x="1807" y="234"/>
                    <a:pt x="1872" y="157"/>
                  </a:cubicBezTo>
                  <a:cubicBezTo>
                    <a:pt x="1931" y="93"/>
                    <a:pt x="1878" y="1"/>
                    <a:pt x="180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accent2"/>
        </a:solidFill>
        <a:effectLst/>
      </p:bgPr>
    </p:bg>
    <p:spTree>
      <p:nvGrpSpPr>
        <p:cNvPr id="1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"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13"/>
          <p:cNvSpPr txBox="1">
            <a:spLocks noGrp="1"/>
          </p:cNvSpPr>
          <p:nvPr>
            <p:ph type="title" hasCustomPrompt="1"/>
          </p:nvPr>
        </p:nvSpPr>
        <p:spPr>
          <a:xfrm>
            <a:off x="823326" y="1261759"/>
            <a:ext cx="8475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373" name="Google Shape;373;p13"/>
          <p:cNvSpPr txBox="1">
            <a:spLocks noGrp="1"/>
          </p:cNvSpPr>
          <p:nvPr>
            <p:ph type="subTitle" idx="1"/>
          </p:nvPr>
        </p:nvSpPr>
        <p:spPr>
          <a:xfrm>
            <a:off x="823073" y="2153158"/>
            <a:ext cx="2210700" cy="48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4" name="Google Shape;374;p13"/>
          <p:cNvSpPr txBox="1">
            <a:spLocks noGrp="1"/>
          </p:cNvSpPr>
          <p:nvPr>
            <p:ph type="title" idx="2" hasCustomPrompt="1"/>
          </p:nvPr>
        </p:nvSpPr>
        <p:spPr>
          <a:xfrm>
            <a:off x="3430926" y="1261759"/>
            <a:ext cx="8475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375" name="Google Shape;375;p13"/>
          <p:cNvSpPr txBox="1">
            <a:spLocks noGrp="1"/>
          </p:cNvSpPr>
          <p:nvPr>
            <p:ph type="subTitle" idx="3"/>
          </p:nvPr>
        </p:nvSpPr>
        <p:spPr>
          <a:xfrm>
            <a:off x="3430937" y="2153158"/>
            <a:ext cx="2210700" cy="48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6" name="Google Shape;376;p13"/>
          <p:cNvSpPr txBox="1">
            <a:spLocks noGrp="1"/>
          </p:cNvSpPr>
          <p:nvPr>
            <p:ph type="title" idx="4" hasCustomPrompt="1"/>
          </p:nvPr>
        </p:nvSpPr>
        <p:spPr>
          <a:xfrm>
            <a:off x="6045071" y="1261759"/>
            <a:ext cx="8475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377" name="Google Shape;377;p13"/>
          <p:cNvSpPr txBox="1">
            <a:spLocks noGrp="1"/>
          </p:cNvSpPr>
          <p:nvPr>
            <p:ph type="subTitle" idx="5"/>
          </p:nvPr>
        </p:nvSpPr>
        <p:spPr>
          <a:xfrm>
            <a:off x="6045083" y="2153170"/>
            <a:ext cx="2206200" cy="48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8" name="Google Shape;378;p13"/>
          <p:cNvSpPr txBox="1">
            <a:spLocks noGrp="1"/>
          </p:cNvSpPr>
          <p:nvPr>
            <p:ph type="title" idx="6" hasCustomPrompt="1"/>
          </p:nvPr>
        </p:nvSpPr>
        <p:spPr>
          <a:xfrm>
            <a:off x="823326" y="2953721"/>
            <a:ext cx="8475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379" name="Google Shape;379;p13"/>
          <p:cNvSpPr txBox="1">
            <a:spLocks noGrp="1"/>
          </p:cNvSpPr>
          <p:nvPr>
            <p:ph type="subTitle" idx="7"/>
          </p:nvPr>
        </p:nvSpPr>
        <p:spPr>
          <a:xfrm>
            <a:off x="823073" y="3881816"/>
            <a:ext cx="2210700" cy="48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0" name="Google Shape;380;p13"/>
          <p:cNvSpPr txBox="1">
            <a:spLocks noGrp="1"/>
          </p:cNvSpPr>
          <p:nvPr>
            <p:ph type="title" idx="8" hasCustomPrompt="1"/>
          </p:nvPr>
        </p:nvSpPr>
        <p:spPr>
          <a:xfrm>
            <a:off x="3430926" y="2953721"/>
            <a:ext cx="8475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381" name="Google Shape;381;p13"/>
          <p:cNvSpPr txBox="1">
            <a:spLocks noGrp="1"/>
          </p:cNvSpPr>
          <p:nvPr>
            <p:ph type="subTitle" idx="9"/>
          </p:nvPr>
        </p:nvSpPr>
        <p:spPr>
          <a:xfrm>
            <a:off x="3430937" y="3881816"/>
            <a:ext cx="2210700" cy="48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2" name="Google Shape;382;p13"/>
          <p:cNvSpPr txBox="1">
            <a:spLocks noGrp="1"/>
          </p:cNvSpPr>
          <p:nvPr>
            <p:ph type="title" idx="13"/>
          </p:nvPr>
        </p:nvSpPr>
        <p:spPr>
          <a:xfrm>
            <a:off x="823325" y="445025"/>
            <a:ext cx="7600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83" name="Google Shape;383;p13"/>
          <p:cNvSpPr txBox="1">
            <a:spLocks noGrp="1"/>
          </p:cNvSpPr>
          <p:nvPr>
            <p:ph type="subTitle" idx="14"/>
          </p:nvPr>
        </p:nvSpPr>
        <p:spPr>
          <a:xfrm>
            <a:off x="818437" y="1689625"/>
            <a:ext cx="2210700" cy="593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384" name="Google Shape;384;p13"/>
          <p:cNvSpPr txBox="1">
            <a:spLocks noGrp="1"/>
          </p:cNvSpPr>
          <p:nvPr>
            <p:ph type="subTitle" idx="15"/>
          </p:nvPr>
        </p:nvSpPr>
        <p:spPr>
          <a:xfrm>
            <a:off x="3430937" y="1689625"/>
            <a:ext cx="2210700" cy="593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385" name="Google Shape;385;p13"/>
          <p:cNvSpPr txBox="1">
            <a:spLocks noGrp="1"/>
          </p:cNvSpPr>
          <p:nvPr>
            <p:ph type="subTitle" idx="16"/>
          </p:nvPr>
        </p:nvSpPr>
        <p:spPr>
          <a:xfrm>
            <a:off x="6049710" y="1689625"/>
            <a:ext cx="2206200" cy="593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386" name="Google Shape;386;p13"/>
          <p:cNvSpPr txBox="1">
            <a:spLocks noGrp="1"/>
          </p:cNvSpPr>
          <p:nvPr>
            <p:ph type="subTitle" idx="17"/>
          </p:nvPr>
        </p:nvSpPr>
        <p:spPr>
          <a:xfrm>
            <a:off x="818437" y="3419072"/>
            <a:ext cx="22107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387" name="Google Shape;387;p13"/>
          <p:cNvSpPr txBox="1">
            <a:spLocks noGrp="1"/>
          </p:cNvSpPr>
          <p:nvPr>
            <p:ph type="subTitle" idx="18"/>
          </p:nvPr>
        </p:nvSpPr>
        <p:spPr>
          <a:xfrm>
            <a:off x="3430937" y="3419072"/>
            <a:ext cx="22107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grpSp>
        <p:nvGrpSpPr>
          <p:cNvPr id="388" name="Google Shape;388;p13"/>
          <p:cNvGrpSpPr/>
          <p:nvPr/>
        </p:nvGrpSpPr>
        <p:grpSpPr>
          <a:xfrm>
            <a:off x="0" y="0"/>
            <a:ext cx="9144000" cy="5143500"/>
            <a:chOff x="0" y="0"/>
            <a:chExt cx="9144000" cy="5143500"/>
          </a:xfrm>
        </p:grpSpPr>
        <p:grpSp>
          <p:nvGrpSpPr>
            <p:cNvPr id="389" name="Google Shape;389;p13"/>
            <p:cNvGrpSpPr/>
            <p:nvPr/>
          </p:nvGrpSpPr>
          <p:grpSpPr>
            <a:xfrm>
              <a:off x="0" y="329211"/>
              <a:ext cx="9144000" cy="4641125"/>
              <a:chOff x="-25" y="368850"/>
              <a:chExt cx="9144000" cy="4641125"/>
            </a:xfrm>
          </p:grpSpPr>
          <p:sp>
            <p:nvSpPr>
              <p:cNvPr id="390" name="Google Shape;390;p13"/>
              <p:cNvSpPr/>
              <p:nvPr/>
            </p:nvSpPr>
            <p:spPr>
              <a:xfrm>
                <a:off x="-25" y="368850"/>
                <a:ext cx="9144000" cy="129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1" name="Google Shape;391;p13"/>
              <p:cNvSpPr/>
              <p:nvPr/>
            </p:nvSpPr>
            <p:spPr>
              <a:xfrm>
                <a:off x="-25" y="699438"/>
                <a:ext cx="9144000" cy="129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2" name="Google Shape;392;p13"/>
              <p:cNvSpPr/>
              <p:nvPr/>
            </p:nvSpPr>
            <p:spPr>
              <a:xfrm>
                <a:off x="-25" y="1030025"/>
                <a:ext cx="9144000" cy="129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3" name="Google Shape;393;p13"/>
              <p:cNvSpPr/>
              <p:nvPr/>
            </p:nvSpPr>
            <p:spPr>
              <a:xfrm>
                <a:off x="-25" y="1360613"/>
                <a:ext cx="9144000" cy="129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4" name="Google Shape;394;p13"/>
              <p:cNvSpPr/>
              <p:nvPr/>
            </p:nvSpPr>
            <p:spPr>
              <a:xfrm>
                <a:off x="-25" y="1691200"/>
                <a:ext cx="9144000" cy="129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5" name="Google Shape;395;p13"/>
              <p:cNvSpPr/>
              <p:nvPr/>
            </p:nvSpPr>
            <p:spPr>
              <a:xfrm>
                <a:off x="-25" y="2021788"/>
                <a:ext cx="9144000" cy="129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6" name="Google Shape;396;p13"/>
              <p:cNvSpPr/>
              <p:nvPr/>
            </p:nvSpPr>
            <p:spPr>
              <a:xfrm>
                <a:off x="-25" y="2352375"/>
                <a:ext cx="9144000" cy="129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7" name="Google Shape;397;p13"/>
              <p:cNvSpPr/>
              <p:nvPr/>
            </p:nvSpPr>
            <p:spPr>
              <a:xfrm>
                <a:off x="-25" y="2682963"/>
                <a:ext cx="9144000" cy="129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8" name="Google Shape;398;p13"/>
              <p:cNvSpPr/>
              <p:nvPr/>
            </p:nvSpPr>
            <p:spPr>
              <a:xfrm>
                <a:off x="-25" y="3013550"/>
                <a:ext cx="9144000" cy="129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9" name="Google Shape;399;p13"/>
              <p:cNvSpPr/>
              <p:nvPr/>
            </p:nvSpPr>
            <p:spPr>
              <a:xfrm>
                <a:off x="-25" y="3344138"/>
                <a:ext cx="9144000" cy="129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0" name="Google Shape;400;p13"/>
              <p:cNvSpPr/>
              <p:nvPr/>
            </p:nvSpPr>
            <p:spPr>
              <a:xfrm>
                <a:off x="-25" y="3674725"/>
                <a:ext cx="9144000" cy="129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1" name="Google Shape;401;p13"/>
              <p:cNvSpPr/>
              <p:nvPr/>
            </p:nvSpPr>
            <p:spPr>
              <a:xfrm>
                <a:off x="-25" y="4005313"/>
                <a:ext cx="9144000" cy="129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2" name="Google Shape;402;p13"/>
              <p:cNvSpPr/>
              <p:nvPr/>
            </p:nvSpPr>
            <p:spPr>
              <a:xfrm>
                <a:off x="-25" y="4335900"/>
                <a:ext cx="9144000" cy="129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3" name="Google Shape;403;p13"/>
              <p:cNvSpPr/>
              <p:nvPr/>
            </p:nvSpPr>
            <p:spPr>
              <a:xfrm>
                <a:off x="-25" y="4666488"/>
                <a:ext cx="9144000" cy="129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4" name="Google Shape;404;p13"/>
              <p:cNvSpPr/>
              <p:nvPr/>
            </p:nvSpPr>
            <p:spPr>
              <a:xfrm>
                <a:off x="-25" y="4997075"/>
                <a:ext cx="9144000" cy="129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05" name="Google Shape;405;p13"/>
            <p:cNvSpPr/>
            <p:nvPr/>
          </p:nvSpPr>
          <p:spPr>
            <a:xfrm>
              <a:off x="584025" y="0"/>
              <a:ext cx="10200" cy="51435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06" name="Google Shape;406;p13"/>
          <p:cNvSpPr/>
          <p:nvPr/>
        </p:nvSpPr>
        <p:spPr>
          <a:xfrm rot="-2519309">
            <a:off x="6427266" y="4322110"/>
            <a:ext cx="222431" cy="572766"/>
          </a:xfrm>
          <a:custGeom>
            <a:avLst/>
            <a:gdLst/>
            <a:ahLst/>
            <a:cxnLst/>
            <a:rect l="l" t="t" r="r" b="b"/>
            <a:pathLst>
              <a:path w="8897" h="22910" extrusionOk="0">
                <a:moveTo>
                  <a:pt x="5327" y="0"/>
                </a:moveTo>
                <a:cubicBezTo>
                  <a:pt x="3841" y="0"/>
                  <a:pt x="2410" y="1481"/>
                  <a:pt x="1712" y="2659"/>
                </a:cubicBezTo>
                <a:cubicBezTo>
                  <a:pt x="983" y="3890"/>
                  <a:pt x="789" y="5460"/>
                  <a:pt x="610" y="6851"/>
                </a:cubicBezTo>
                <a:cubicBezTo>
                  <a:pt x="364" y="8791"/>
                  <a:pt x="259" y="10742"/>
                  <a:pt x="29" y="12681"/>
                </a:cubicBezTo>
                <a:cubicBezTo>
                  <a:pt x="1" y="12913"/>
                  <a:pt x="168" y="13029"/>
                  <a:pt x="349" y="13029"/>
                </a:cubicBezTo>
                <a:cubicBezTo>
                  <a:pt x="530" y="13029"/>
                  <a:pt x="726" y="12913"/>
                  <a:pt x="752" y="12681"/>
                </a:cubicBezTo>
                <a:cubicBezTo>
                  <a:pt x="1121" y="9585"/>
                  <a:pt x="853" y="5848"/>
                  <a:pt x="2340" y="3025"/>
                </a:cubicBezTo>
                <a:cubicBezTo>
                  <a:pt x="2934" y="1896"/>
                  <a:pt x="4046" y="794"/>
                  <a:pt x="5388" y="769"/>
                </a:cubicBezTo>
                <a:cubicBezTo>
                  <a:pt x="5399" y="769"/>
                  <a:pt x="5411" y="769"/>
                  <a:pt x="5422" y="769"/>
                </a:cubicBezTo>
                <a:cubicBezTo>
                  <a:pt x="7086" y="769"/>
                  <a:pt x="7695" y="2960"/>
                  <a:pt x="7912" y="4241"/>
                </a:cubicBezTo>
                <a:cubicBezTo>
                  <a:pt x="8386" y="7039"/>
                  <a:pt x="8133" y="10068"/>
                  <a:pt x="7942" y="12875"/>
                </a:cubicBezTo>
                <a:cubicBezTo>
                  <a:pt x="7838" y="14383"/>
                  <a:pt x="7755" y="15898"/>
                  <a:pt x="7613" y="17403"/>
                </a:cubicBezTo>
                <a:cubicBezTo>
                  <a:pt x="7462" y="19007"/>
                  <a:pt x="7324" y="20949"/>
                  <a:pt x="5871" y="21931"/>
                </a:cubicBezTo>
                <a:cubicBezTo>
                  <a:pt x="5522" y="22167"/>
                  <a:pt x="5220" y="22268"/>
                  <a:pt x="4960" y="22268"/>
                </a:cubicBezTo>
                <a:cubicBezTo>
                  <a:pt x="3789" y="22268"/>
                  <a:pt x="3442" y="20234"/>
                  <a:pt x="3356" y="19262"/>
                </a:cubicBezTo>
                <a:cubicBezTo>
                  <a:pt x="3224" y="17773"/>
                  <a:pt x="3027" y="16295"/>
                  <a:pt x="2959" y="14796"/>
                </a:cubicBezTo>
                <a:cubicBezTo>
                  <a:pt x="2867" y="12743"/>
                  <a:pt x="2916" y="10693"/>
                  <a:pt x="3399" y="8686"/>
                </a:cubicBezTo>
                <a:cubicBezTo>
                  <a:pt x="3488" y="8316"/>
                  <a:pt x="3608" y="7956"/>
                  <a:pt x="3796" y="7630"/>
                </a:cubicBezTo>
                <a:cubicBezTo>
                  <a:pt x="3981" y="7309"/>
                  <a:pt x="4213" y="7181"/>
                  <a:pt x="4458" y="7181"/>
                </a:cubicBezTo>
                <a:cubicBezTo>
                  <a:pt x="5184" y="7181"/>
                  <a:pt x="6023" y="8305"/>
                  <a:pt x="6089" y="8892"/>
                </a:cubicBezTo>
                <a:cubicBezTo>
                  <a:pt x="6166" y="9563"/>
                  <a:pt x="6105" y="10268"/>
                  <a:pt x="6083" y="10942"/>
                </a:cubicBezTo>
                <a:cubicBezTo>
                  <a:pt x="6022" y="12866"/>
                  <a:pt x="6016" y="14962"/>
                  <a:pt x="5486" y="16824"/>
                </a:cubicBezTo>
                <a:cubicBezTo>
                  <a:pt x="5410" y="17095"/>
                  <a:pt x="5633" y="17273"/>
                  <a:pt x="5851" y="17273"/>
                </a:cubicBezTo>
                <a:cubicBezTo>
                  <a:pt x="5995" y="17273"/>
                  <a:pt x="6136" y="17195"/>
                  <a:pt x="6188" y="17015"/>
                </a:cubicBezTo>
                <a:cubicBezTo>
                  <a:pt x="6733" y="15085"/>
                  <a:pt x="6736" y="12928"/>
                  <a:pt x="6810" y="10939"/>
                </a:cubicBezTo>
                <a:cubicBezTo>
                  <a:pt x="6865" y="9468"/>
                  <a:pt x="7028" y="7171"/>
                  <a:pt x="5169" y="6654"/>
                </a:cubicBezTo>
                <a:cubicBezTo>
                  <a:pt x="4936" y="6589"/>
                  <a:pt x="4723" y="6558"/>
                  <a:pt x="4530" y="6558"/>
                </a:cubicBezTo>
                <a:cubicBezTo>
                  <a:pt x="2904" y="6558"/>
                  <a:pt x="2602" y="8695"/>
                  <a:pt x="2399" y="10089"/>
                </a:cubicBezTo>
                <a:cubicBezTo>
                  <a:pt x="2017" y="12715"/>
                  <a:pt x="2180" y="15412"/>
                  <a:pt x="2503" y="18031"/>
                </a:cubicBezTo>
                <a:cubicBezTo>
                  <a:pt x="2685" y="19493"/>
                  <a:pt x="2583" y="22910"/>
                  <a:pt x="4830" y="22910"/>
                </a:cubicBezTo>
                <a:cubicBezTo>
                  <a:pt x="4831" y="22910"/>
                  <a:pt x="4833" y="22910"/>
                  <a:pt x="4834" y="22910"/>
                </a:cubicBezTo>
                <a:cubicBezTo>
                  <a:pt x="7708" y="22904"/>
                  <a:pt x="8106" y="19582"/>
                  <a:pt x="8336" y="17403"/>
                </a:cubicBezTo>
                <a:cubicBezTo>
                  <a:pt x="8693" y="14042"/>
                  <a:pt x="8897" y="10616"/>
                  <a:pt x="8820" y="7239"/>
                </a:cubicBezTo>
                <a:cubicBezTo>
                  <a:pt x="8767" y="4854"/>
                  <a:pt x="8801" y="1908"/>
                  <a:pt x="6610" y="412"/>
                </a:cubicBezTo>
                <a:cubicBezTo>
                  <a:pt x="6188" y="123"/>
                  <a:pt x="5755" y="0"/>
                  <a:pt x="532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07" name="Google Shape;407;p13"/>
          <p:cNvGrpSpPr/>
          <p:nvPr/>
        </p:nvGrpSpPr>
        <p:grpSpPr>
          <a:xfrm rot="1201137">
            <a:off x="6639931" y="3857509"/>
            <a:ext cx="936595" cy="502698"/>
            <a:chOff x="5693675" y="3875500"/>
            <a:chExt cx="699750" cy="375550"/>
          </a:xfrm>
        </p:grpSpPr>
        <p:sp>
          <p:nvSpPr>
            <p:cNvPr id="408" name="Google Shape;408;p13"/>
            <p:cNvSpPr/>
            <p:nvPr/>
          </p:nvSpPr>
          <p:spPr>
            <a:xfrm>
              <a:off x="5697575" y="3986275"/>
              <a:ext cx="59300" cy="191400"/>
            </a:xfrm>
            <a:custGeom>
              <a:avLst/>
              <a:gdLst/>
              <a:ahLst/>
              <a:cxnLst/>
              <a:rect l="l" t="t" r="r" b="b"/>
              <a:pathLst>
                <a:path w="2372" h="7656" extrusionOk="0">
                  <a:moveTo>
                    <a:pt x="1" y="0"/>
                  </a:moveTo>
                  <a:cubicBezTo>
                    <a:pt x="1716" y="1890"/>
                    <a:pt x="1971" y="4978"/>
                    <a:pt x="1318" y="7345"/>
                  </a:cubicBezTo>
                  <a:cubicBezTo>
                    <a:pt x="1288" y="7453"/>
                    <a:pt x="1312" y="7573"/>
                    <a:pt x="1386" y="7656"/>
                  </a:cubicBezTo>
                  <a:cubicBezTo>
                    <a:pt x="1245" y="7450"/>
                    <a:pt x="1337" y="7083"/>
                    <a:pt x="1669" y="7083"/>
                  </a:cubicBezTo>
                  <a:cubicBezTo>
                    <a:pt x="1811" y="7083"/>
                    <a:pt x="1956" y="7077"/>
                    <a:pt x="2097" y="7077"/>
                  </a:cubicBezTo>
                  <a:cubicBezTo>
                    <a:pt x="2042" y="7040"/>
                    <a:pt x="2017" y="6957"/>
                    <a:pt x="2091" y="6923"/>
                  </a:cubicBezTo>
                  <a:cubicBezTo>
                    <a:pt x="2119" y="6908"/>
                    <a:pt x="2143" y="6895"/>
                    <a:pt x="2171" y="6883"/>
                  </a:cubicBezTo>
                  <a:cubicBezTo>
                    <a:pt x="2214" y="6680"/>
                    <a:pt x="2248" y="6474"/>
                    <a:pt x="2276" y="6264"/>
                  </a:cubicBezTo>
                  <a:lnTo>
                    <a:pt x="2276" y="6264"/>
                  </a:lnTo>
                  <a:cubicBezTo>
                    <a:pt x="2199" y="6295"/>
                    <a:pt x="2122" y="6332"/>
                    <a:pt x="2042" y="6363"/>
                  </a:cubicBezTo>
                  <a:cubicBezTo>
                    <a:pt x="2032" y="6366"/>
                    <a:pt x="2023" y="6368"/>
                    <a:pt x="2015" y="6368"/>
                  </a:cubicBezTo>
                  <a:cubicBezTo>
                    <a:pt x="1942" y="6368"/>
                    <a:pt x="1895" y="6264"/>
                    <a:pt x="1953" y="6212"/>
                  </a:cubicBezTo>
                  <a:cubicBezTo>
                    <a:pt x="2069" y="6101"/>
                    <a:pt x="2199" y="6006"/>
                    <a:pt x="2319" y="5901"/>
                  </a:cubicBezTo>
                  <a:cubicBezTo>
                    <a:pt x="2340" y="5692"/>
                    <a:pt x="2353" y="5486"/>
                    <a:pt x="2362" y="5276"/>
                  </a:cubicBezTo>
                  <a:lnTo>
                    <a:pt x="2362" y="5276"/>
                  </a:lnTo>
                  <a:cubicBezTo>
                    <a:pt x="2254" y="5313"/>
                    <a:pt x="2150" y="5360"/>
                    <a:pt x="2042" y="5393"/>
                  </a:cubicBezTo>
                  <a:cubicBezTo>
                    <a:pt x="2030" y="5397"/>
                    <a:pt x="2019" y="5399"/>
                    <a:pt x="2009" y="5399"/>
                  </a:cubicBezTo>
                  <a:cubicBezTo>
                    <a:pt x="1927" y="5399"/>
                    <a:pt x="1905" y="5279"/>
                    <a:pt x="1971" y="5230"/>
                  </a:cubicBezTo>
                  <a:cubicBezTo>
                    <a:pt x="2103" y="5129"/>
                    <a:pt x="2239" y="5042"/>
                    <a:pt x="2371" y="4947"/>
                  </a:cubicBezTo>
                  <a:cubicBezTo>
                    <a:pt x="2371" y="4738"/>
                    <a:pt x="2365" y="4528"/>
                    <a:pt x="2356" y="4319"/>
                  </a:cubicBezTo>
                  <a:cubicBezTo>
                    <a:pt x="2251" y="4353"/>
                    <a:pt x="2150" y="4396"/>
                    <a:pt x="2042" y="4427"/>
                  </a:cubicBezTo>
                  <a:cubicBezTo>
                    <a:pt x="2034" y="4428"/>
                    <a:pt x="2027" y="4429"/>
                    <a:pt x="2020" y="4429"/>
                  </a:cubicBezTo>
                  <a:cubicBezTo>
                    <a:pt x="1933" y="4429"/>
                    <a:pt x="1891" y="4312"/>
                    <a:pt x="1971" y="4261"/>
                  </a:cubicBezTo>
                  <a:cubicBezTo>
                    <a:pt x="2091" y="4190"/>
                    <a:pt x="2214" y="4122"/>
                    <a:pt x="2334" y="4051"/>
                  </a:cubicBezTo>
                  <a:cubicBezTo>
                    <a:pt x="2322" y="3891"/>
                    <a:pt x="2303" y="3728"/>
                    <a:pt x="2282" y="3568"/>
                  </a:cubicBezTo>
                  <a:cubicBezTo>
                    <a:pt x="2236" y="3571"/>
                    <a:pt x="2186" y="3580"/>
                    <a:pt x="2137" y="3583"/>
                  </a:cubicBezTo>
                  <a:cubicBezTo>
                    <a:pt x="2136" y="3583"/>
                    <a:pt x="2135" y="3583"/>
                    <a:pt x="2134" y="3583"/>
                  </a:cubicBezTo>
                  <a:cubicBezTo>
                    <a:pt x="2041" y="3583"/>
                    <a:pt x="2024" y="3460"/>
                    <a:pt x="2091" y="3414"/>
                  </a:cubicBezTo>
                  <a:cubicBezTo>
                    <a:pt x="2143" y="3380"/>
                    <a:pt x="2199" y="3353"/>
                    <a:pt x="2248" y="3319"/>
                  </a:cubicBezTo>
                  <a:cubicBezTo>
                    <a:pt x="2236" y="3226"/>
                    <a:pt x="2214" y="3134"/>
                    <a:pt x="2199" y="3039"/>
                  </a:cubicBezTo>
                  <a:cubicBezTo>
                    <a:pt x="2143" y="3057"/>
                    <a:pt x="2094" y="3079"/>
                    <a:pt x="2042" y="3094"/>
                  </a:cubicBezTo>
                  <a:cubicBezTo>
                    <a:pt x="2031" y="3097"/>
                    <a:pt x="2021" y="3099"/>
                    <a:pt x="2011" y="3099"/>
                  </a:cubicBezTo>
                  <a:cubicBezTo>
                    <a:pt x="1928" y="3099"/>
                    <a:pt x="1896" y="2978"/>
                    <a:pt x="1971" y="2931"/>
                  </a:cubicBezTo>
                  <a:cubicBezTo>
                    <a:pt x="2033" y="2888"/>
                    <a:pt x="2091" y="2848"/>
                    <a:pt x="2153" y="2805"/>
                  </a:cubicBezTo>
                  <a:cubicBezTo>
                    <a:pt x="2116" y="2648"/>
                    <a:pt x="2079" y="2494"/>
                    <a:pt x="2036" y="2340"/>
                  </a:cubicBezTo>
                  <a:cubicBezTo>
                    <a:pt x="1999" y="2349"/>
                    <a:pt x="1959" y="2361"/>
                    <a:pt x="1922" y="2371"/>
                  </a:cubicBezTo>
                  <a:cubicBezTo>
                    <a:pt x="1914" y="2373"/>
                    <a:pt x="1906" y="2373"/>
                    <a:pt x="1899" y="2373"/>
                  </a:cubicBezTo>
                  <a:cubicBezTo>
                    <a:pt x="1820" y="2373"/>
                    <a:pt x="1773" y="2276"/>
                    <a:pt x="1832" y="2217"/>
                  </a:cubicBezTo>
                  <a:cubicBezTo>
                    <a:pt x="1866" y="2177"/>
                    <a:pt x="1909" y="2127"/>
                    <a:pt x="1956" y="2072"/>
                  </a:cubicBezTo>
                  <a:cubicBezTo>
                    <a:pt x="1876" y="1813"/>
                    <a:pt x="1780" y="1558"/>
                    <a:pt x="1672" y="1312"/>
                  </a:cubicBezTo>
                  <a:cubicBezTo>
                    <a:pt x="1595" y="1339"/>
                    <a:pt x="1515" y="1370"/>
                    <a:pt x="1435" y="1398"/>
                  </a:cubicBezTo>
                  <a:cubicBezTo>
                    <a:pt x="1426" y="1401"/>
                    <a:pt x="1417" y="1403"/>
                    <a:pt x="1408" y="1403"/>
                  </a:cubicBezTo>
                  <a:cubicBezTo>
                    <a:pt x="1336" y="1403"/>
                    <a:pt x="1289" y="1302"/>
                    <a:pt x="1349" y="1244"/>
                  </a:cubicBezTo>
                  <a:cubicBezTo>
                    <a:pt x="1414" y="1182"/>
                    <a:pt x="1491" y="1127"/>
                    <a:pt x="1565" y="1069"/>
                  </a:cubicBezTo>
                  <a:cubicBezTo>
                    <a:pt x="1417" y="761"/>
                    <a:pt x="1248" y="462"/>
                    <a:pt x="1057" y="179"/>
                  </a:cubicBezTo>
                  <a:cubicBezTo>
                    <a:pt x="746" y="139"/>
                    <a:pt x="432" y="96"/>
                    <a:pt x="121" y="47"/>
                  </a:cubicBezTo>
                  <a:cubicBezTo>
                    <a:pt x="78" y="37"/>
                    <a:pt x="38" y="22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13"/>
            <p:cNvSpPr/>
            <p:nvPr/>
          </p:nvSpPr>
          <p:spPr>
            <a:xfrm>
              <a:off x="5694350" y="3969525"/>
              <a:ext cx="11950" cy="7850"/>
            </a:xfrm>
            <a:custGeom>
              <a:avLst/>
              <a:gdLst/>
              <a:ahLst/>
              <a:cxnLst/>
              <a:rect l="l" t="t" r="r" b="b"/>
              <a:pathLst>
                <a:path w="478" h="314" extrusionOk="0">
                  <a:moveTo>
                    <a:pt x="363" y="1"/>
                  </a:moveTo>
                  <a:cubicBezTo>
                    <a:pt x="195" y="1"/>
                    <a:pt x="38" y="143"/>
                    <a:pt x="1" y="313"/>
                  </a:cubicBezTo>
                  <a:cubicBezTo>
                    <a:pt x="48" y="156"/>
                    <a:pt x="182" y="15"/>
                    <a:pt x="376" y="15"/>
                  </a:cubicBezTo>
                  <a:cubicBezTo>
                    <a:pt x="398" y="15"/>
                    <a:pt x="421" y="17"/>
                    <a:pt x="444" y="21"/>
                  </a:cubicBezTo>
                  <a:lnTo>
                    <a:pt x="478" y="24"/>
                  </a:lnTo>
                  <a:cubicBezTo>
                    <a:pt x="440" y="8"/>
                    <a:pt x="401" y="1"/>
                    <a:pt x="3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13"/>
            <p:cNvSpPr/>
            <p:nvPr/>
          </p:nvSpPr>
          <p:spPr>
            <a:xfrm>
              <a:off x="6163075" y="3990275"/>
              <a:ext cx="800" cy="1025"/>
            </a:xfrm>
            <a:custGeom>
              <a:avLst/>
              <a:gdLst/>
              <a:ahLst/>
              <a:cxnLst/>
              <a:rect l="l" t="t" r="r" b="b"/>
              <a:pathLst>
                <a:path w="32" h="41" extrusionOk="0">
                  <a:moveTo>
                    <a:pt x="31" y="1"/>
                  </a:moveTo>
                  <a:cubicBezTo>
                    <a:pt x="22" y="13"/>
                    <a:pt x="13" y="28"/>
                    <a:pt x="1" y="41"/>
                  </a:cubicBezTo>
                  <a:cubicBezTo>
                    <a:pt x="13" y="28"/>
                    <a:pt x="22" y="13"/>
                    <a:pt x="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13"/>
            <p:cNvSpPr/>
            <p:nvPr/>
          </p:nvSpPr>
          <p:spPr>
            <a:xfrm>
              <a:off x="5894975" y="3997825"/>
              <a:ext cx="7575" cy="2400"/>
            </a:xfrm>
            <a:custGeom>
              <a:avLst/>
              <a:gdLst/>
              <a:ahLst/>
              <a:cxnLst/>
              <a:rect l="l" t="t" r="r" b="b"/>
              <a:pathLst>
                <a:path w="303" h="96" extrusionOk="0">
                  <a:moveTo>
                    <a:pt x="266" y="0"/>
                  </a:moveTo>
                  <a:cubicBezTo>
                    <a:pt x="224" y="0"/>
                    <a:pt x="126" y="38"/>
                    <a:pt x="0" y="96"/>
                  </a:cubicBezTo>
                  <a:lnTo>
                    <a:pt x="231" y="96"/>
                  </a:lnTo>
                  <a:cubicBezTo>
                    <a:pt x="297" y="28"/>
                    <a:pt x="302" y="0"/>
                    <a:pt x="2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13"/>
            <p:cNvSpPr/>
            <p:nvPr/>
          </p:nvSpPr>
          <p:spPr>
            <a:xfrm>
              <a:off x="5869200" y="3996125"/>
              <a:ext cx="5025" cy="4100"/>
            </a:xfrm>
            <a:custGeom>
              <a:avLst/>
              <a:gdLst/>
              <a:ahLst/>
              <a:cxnLst/>
              <a:rect l="l" t="t" r="r" b="b"/>
              <a:pathLst>
                <a:path w="201" h="164" extrusionOk="0">
                  <a:moveTo>
                    <a:pt x="200" y="0"/>
                  </a:moveTo>
                  <a:cubicBezTo>
                    <a:pt x="142" y="62"/>
                    <a:pt x="74" y="117"/>
                    <a:pt x="0" y="164"/>
                  </a:cubicBezTo>
                  <a:lnTo>
                    <a:pt x="31" y="164"/>
                  </a:lnTo>
                  <a:cubicBezTo>
                    <a:pt x="86" y="108"/>
                    <a:pt x="148" y="59"/>
                    <a:pt x="2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13"/>
            <p:cNvSpPr/>
            <p:nvPr/>
          </p:nvSpPr>
          <p:spPr>
            <a:xfrm>
              <a:off x="6145450" y="3991350"/>
              <a:ext cx="17350" cy="2650"/>
            </a:xfrm>
            <a:custGeom>
              <a:avLst/>
              <a:gdLst/>
              <a:ahLst/>
              <a:cxnLst/>
              <a:rect l="l" t="t" r="r" b="b"/>
              <a:pathLst>
                <a:path w="694" h="106" extrusionOk="0">
                  <a:moveTo>
                    <a:pt x="204" y="1"/>
                  </a:moveTo>
                  <a:cubicBezTo>
                    <a:pt x="133" y="34"/>
                    <a:pt x="68" y="71"/>
                    <a:pt x="1" y="105"/>
                  </a:cubicBezTo>
                  <a:cubicBezTo>
                    <a:pt x="155" y="105"/>
                    <a:pt x="305" y="102"/>
                    <a:pt x="456" y="102"/>
                  </a:cubicBezTo>
                  <a:cubicBezTo>
                    <a:pt x="546" y="102"/>
                    <a:pt x="632" y="68"/>
                    <a:pt x="693" y="7"/>
                  </a:cubicBezTo>
                  <a:lnTo>
                    <a:pt x="693" y="7"/>
                  </a:lnTo>
                  <a:cubicBezTo>
                    <a:pt x="622" y="61"/>
                    <a:pt x="536" y="89"/>
                    <a:pt x="451" y="89"/>
                  </a:cubicBezTo>
                  <a:cubicBezTo>
                    <a:pt x="363" y="89"/>
                    <a:pt x="276" y="60"/>
                    <a:pt x="2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13"/>
            <p:cNvSpPr/>
            <p:nvPr/>
          </p:nvSpPr>
          <p:spPr>
            <a:xfrm>
              <a:off x="5693675" y="3969900"/>
              <a:ext cx="454500" cy="30325"/>
            </a:xfrm>
            <a:custGeom>
              <a:avLst/>
              <a:gdLst/>
              <a:ahLst/>
              <a:cxnLst/>
              <a:rect l="l" t="t" r="r" b="b"/>
              <a:pathLst>
                <a:path w="18180" h="1213" extrusionOk="0">
                  <a:moveTo>
                    <a:pt x="402" y="1"/>
                  </a:moveTo>
                  <a:cubicBezTo>
                    <a:pt x="209" y="1"/>
                    <a:pt x="72" y="144"/>
                    <a:pt x="28" y="301"/>
                  </a:cubicBezTo>
                  <a:cubicBezTo>
                    <a:pt x="22" y="323"/>
                    <a:pt x="22" y="345"/>
                    <a:pt x="18" y="369"/>
                  </a:cubicBezTo>
                  <a:cubicBezTo>
                    <a:pt x="0" y="483"/>
                    <a:pt x="55" y="600"/>
                    <a:pt x="157" y="659"/>
                  </a:cubicBezTo>
                  <a:cubicBezTo>
                    <a:pt x="194" y="680"/>
                    <a:pt x="234" y="699"/>
                    <a:pt x="274" y="705"/>
                  </a:cubicBezTo>
                  <a:cubicBezTo>
                    <a:pt x="588" y="754"/>
                    <a:pt x="899" y="797"/>
                    <a:pt x="1213" y="837"/>
                  </a:cubicBezTo>
                  <a:cubicBezTo>
                    <a:pt x="1527" y="880"/>
                    <a:pt x="1844" y="914"/>
                    <a:pt x="2161" y="951"/>
                  </a:cubicBezTo>
                  <a:lnTo>
                    <a:pt x="2632" y="791"/>
                  </a:lnTo>
                  <a:cubicBezTo>
                    <a:pt x="2639" y="789"/>
                    <a:pt x="2647" y="788"/>
                    <a:pt x="2654" y="788"/>
                  </a:cubicBezTo>
                  <a:cubicBezTo>
                    <a:pt x="2723" y="788"/>
                    <a:pt x="2773" y="862"/>
                    <a:pt x="2736" y="926"/>
                  </a:cubicBezTo>
                  <a:cubicBezTo>
                    <a:pt x="2715" y="954"/>
                    <a:pt x="2703" y="979"/>
                    <a:pt x="2684" y="1003"/>
                  </a:cubicBezTo>
                  <a:cubicBezTo>
                    <a:pt x="3534" y="1083"/>
                    <a:pt x="4383" y="1136"/>
                    <a:pt x="5233" y="1166"/>
                  </a:cubicBezTo>
                  <a:cubicBezTo>
                    <a:pt x="5334" y="1123"/>
                    <a:pt x="5433" y="1071"/>
                    <a:pt x="5538" y="1034"/>
                  </a:cubicBezTo>
                  <a:cubicBezTo>
                    <a:pt x="5547" y="1031"/>
                    <a:pt x="5556" y="1029"/>
                    <a:pt x="5565" y="1029"/>
                  </a:cubicBezTo>
                  <a:cubicBezTo>
                    <a:pt x="5635" y="1029"/>
                    <a:pt x="5684" y="1130"/>
                    <a:pt x="5627" y="1182"/>
                  </a:cubicBezTo>
                  <a:cubicBezTo>
                    <a:pt x="5959" y="1191"/>
                    <a:pt x="6289" y="1200"/>
                    <a:pt x="6621" y="1206"/>
                  </a:cubicBezTo>
                  <a:cubicBezTo>
                    <a:pt x="6892" y="1062"/>
                    <a:pt x="7169" y="923"/>
                    <a:pt x="7452" y="800"/>
                  </a:cubicBezTo>
                  <a:cubicBezTo>
                    <a:pt x="7466" y="795"/>
                    <a:pt x="7480" y="792"/>
                    <a:pt x="7493" y="792"/>
                  </a:cubicBezTo>
                  <a:cubicBezTo>
                    <a:pt x="7568" y="792"/>
                    <a:pt x="7623" y="874"/>
                    <a:pt x="7563" y="945"/>
                  </a:cubicBezTo>
                  <a:cubicBezTo>
                    <a:pt x="7477" y="1040"/>
                    <a:pt x="7378" y="1123"/>
                    <a:pt x="7286" y="1213"/>
                  </a:cubicBezTo>
                  <a:lnTo>
                    <a:pt x="7745" y="1213"/>
                  </a:lnTo>
                  <a:cubicBezTo>
                    <a:pt x="8046" y="1080"/>
                    <a:pt x="8363" y="982"/>
                    <a:pt x="8683" y="911"/>
                  </a:cubicBezTo>
                  <a:cubicBezTo>
                    <a:pt x="8689" y="910"/>
                    <a:pt x="8695" y="909"/>
                    <a:pt x="8700" y="909"/>
                  </a:cubicBezTo>
                  <a:cubicBezTo>
                    <a:pt x="8777" y="909"/>
                    <a:pt x="8842" y="1005"/>
                    <a:pt x="8773" y="1065"/>
                  </a:cubicBezTo>
                  <a:cubicBezTo>
                    <a:pt x="8711" y="1117"/>
                    <a:pt x="8650" y="1160"/>
                    <a:pt x="8588" y="1213"/>
                  </a:cubicBezTo>
                  <a:cubicBezTo>
                    <a:pt x="8951" y="1206"/>
                    <a:pt x="9311" y="1203"/>
                    <a:pt x="9675" y="1194"/>
                  </a:cubicBezTo>
                  <a:cubicBezTo>
                    <a:pt x="9828" y="1142"/>
                    <a:pt x="9979" y="1080"/>
                    <a:pt x="10136" y="1034"/>
                  </a:cubicBezTo>
                  <a:cubicBezTo>
                    <a:pt x="10145" y="1032"/>
                    <a:pt x="10153" y="1031"/>
                    <a:pt x="10161" y="1031"/>
                  </a:cubicBezTo>
                  <a:cubicBezTo>
                    <a:pt x="10235" y="1031"/>
                    <a:pt x="10272" y="1129"/>
                    <a:pt x="10219" y="1182"/>
                  </a:cubicBezTo>
                  <a:cubicBezTo>
                    <a:pt x="10499" y="1176"/>
                    <a:pt x="10777" y="1170"/>
                    <a:pt x="11057" y="1160"/>
                  </a:cubicBezTo>
                  <a:cubicBezTo>
                    <a:pt x="11232" y="1077"/>
                    <a:pt x="11408" y="991"/>
                    <a:pt x="11586" y="914"/>
                  </a:cubicBezTo>
                  <a:cubicBezTo>
                    <a:pt x="11598" y="909"/>
                    <a:pt x="11609" y="907"/>
                    <a:pt x="11620" y="907"/>
                  </a:cubicBezTo>
                  <a:cubicBezTo>
                    <a:pt x="11698" y="907"/>
                    <a:pt x="11727" y="1034"/>
                    <a:pt x="11657" y="1080"/>
                  </a:cubicBezTo>
                  <a:cubicBezTo>
                    <a:pt x="11623" y="1102"/>
                    <a:pt x="11586" y="1123"/>
                    <a:pt x="11552" y="1145"/>
                  </a:cubicBezTo>
                  <a:cubicBezTo>
                    <a:pt x="11968" y="1133"/>
                    <a:pt x="12386" y="1120"/>
                    <a:pt x="12802" y="1105"/>
                  </a:cubicBezTo>
                  <a:cubicBezTo>
                    <a:pt x="13079" y="985"/>
                    <a:pt x="13359" y="880"/>
                    <a:pt x="13645" y="794"/>
                  </a:cubicBezTo>
                  <a:cubicBezTo>
                    <a:pt x="13654" y="791"/>
                    <a:pt x="13662" y="790"/>
                    <a:pt x="13670" y="790"/>
                  </a:cubicBezTo>
                  <a:cubicBezTo>
                    <a:pt x="13752" y="790"/>
                    <a:pt x="13800" y="921"/>
                    <a:pt x="13716" y="960"/>
                  </a:cubicBezTo>
                  <a:cubicBezTo>
                    <a:pt x="13630" y="997"/>
                    <a:pt x="13544" y="1040"/>
                    <a:pt x="13458" y="1080"/>
                  </a:cubicBezTo>
                  <a:cubicBezTo>
                    <a:pt x="13935" y="1065"/>
                    <a:pt x="14409" y="1049"/>
                    <a:pt x="14886" y="1034"/>
                  </a:cubicBezTo>
                  <a:cubicBezTo>
                    <a:pt x="15151" y="905"/>
                    <a:pt x="15425" y="782"/>
                    <a:pt x="15702" y="671"/>
                  </a:cubicBezTo>
                  <a:cubicBezTo>
                    <a:pt x="15711" y="667"/>
                    <a:pt x="15721" y="665"/>
                    <a:pt x="15730" y="665"/>
                  </a:cubicBezTo>
                  <a:cubicBezTo>
                    <a:pt x="15809" y="665"/>
                    <a:pt x="15855" y="798"/>
                    <a:pt x="15772" y="837"/>
                  </a:cubicBezTo>
                  <a:cubicBezTo>
                    <a:pt x="15658" y="896"/>
                    <a:pt x="15545" y="957"/>
                    <a:pt x="15431" y="1019"/>
                  </a:cubicBezTo>
                  <a:cubicBezTo>
                    <a:pt x="16086" y="997"/>
                    <a:pt x="16739" y="982"/>
                    <a:pt x="17391" y="973"/>
                  </a:cubicBezTo>
                  <a:cubicBezTo>
                    <a:pt x="17647" y="868"/>
                    <a:pt x="17912" y="772"/>
                    <a:pt x="18179" y="692"/>
                  </a:cubicBezTo>
                  <a:cubicBezTo>
                    <a:pt x="18170" y="662"/>
                    <a:pt x="18164" y="631"/>
                    <a:pt x="18164" y="597"/>
                  </a:cubicBezTo>
                  <a:cubicBezTo>
                    <a:pt x="18164" y="480"/>
                    <a:pt x="18170" y="360"/>
                    <a:pt x="18176" y="237"/>
                  </a:cubicBezTo>
                  <a:lnTo>
                    <a:pt x="18176" y="237"/>
                  </a:lnTo>
                  <a:cubicBezTo>
                    <a:pt x="14691" y="262"/>
                    <a:pt x="11187" y="503"/>
                    <a:pt x="7695" y="503"/>
                  </a:cubicBezTo>
                  <a:cubicBezTo>
                    <a:pt x="5290" y="503"/>
                    <a:pt x="2890" y="389"/>
                    <a:pt x="505" y="12"/>
                  </a:cubicBezTo>
                  <a:lnTo>
                    <a:pt x="468" y="6"/>
                  </a:lnTo>
                  <a:cubicBezTo>
                    <a:pt x="445" y="2"/>
                    <a:pt x="423" y="1"/>
                    <a:pt x="40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13"/>
            <p:cNvSpPr/>
            <p:nvPr/>
          </p:nvSpPr>
          <p:spPr>
            <a:xfrm>
              <a:off x="5728750" y="4145175"/>
              <a:ext cx="450750" cy="36375"/>
            </a:xfrm>
            <a:custGeom>
              <a:avLst/>
              <a:gdLst/>
              <a:ahLst/>
              <a:cxnLst/>
              <a:rect l="l" t="t" r="r" b="b"/>
              <a:pathLst>
                <a:path w="18030" h="1455" extrusionOk="0">
                  <a:moveTo>
                    <a:pt x="17851" y="1"/>
                  </a:moveTo>
                  <a:cubicBezTo>
                    <a:pt x="17694" y="1"/>
                    <a:pt x="17537" y="7"/>
                    <a:pt x="17377" y="7"/>
                  </a:cubicBezTo>
                  <a:cubicBezTo>
                    <a:pt x="17180" y="99"/>
                    <a:pt x="16977" y="179"/>
                    <a:pt x="16770" y="250"/>
                  </a:cubicBezTo>
                  <a:cubicBezTo>
                    <a:pt x="16763" y="252"/>
                    <a:pt x="16755" y="253"/>
                    <a:pt x="16748" y="253"/>
                  </a:cubicBezTo>
                  <a:cubicBezTo>
                    <a:pt x="16674" y="253"/>
                    <a:pt x="16617" y="149"/>
                    <a:pt x="16681" y="96"/>
                  </a:cubicBezTo>
                  <a:cubicBezTo>
                    <a:pt x="16715" y="72"/>
                    <a:pt x="16749" y="44"/>
                    <a:pt x="16780" y="19"/>
                  </a:cubicBezTo>
                  <a:lnTo>
                    <a:pt x="16780" y="19"/>
                  </a:lnTo>
                  <a:cubicBezTo>
                    <a:pt x="16496" y="22"/>
                    <a:pt x="16210" y="25"/>
                    <a:pt x="15927" y="32"/>
                  </a:cubicBezTo>
                  <a:cubicBezTo>
                    <a:pt x="15758" y="81"/>
                    <a:pt x="15588" y="112"/>
                    <a:pt x="15416" y="130"/>
                  </a:cubicBezTo>
                  <a:cubicBezTo>
                    <a:pt x="15370" y="130"/>
                    <a:pt x="15330" y="96"/>
                    <a:pt x="15330" y="50"/>
                  </a:cubicBezTo>
                  <a:cubicBezTo>
                    <a:pt x="15047" y="59"/>
                    <a:pt x="14763" y="72"/>
                    <a:pt x="14483" y="81"/>
                  </a:cubicBezTo>
                  <a:cubicBezTo>
                    <a:pt x="14357" y="136"/>
                    <a:pt x="14237" y="198"/>
                    <a:pt x="14108" y="250"/>
                  </a:cubicBezTo>
                  <a:cubicBezTo>
                    <a:pt x="14096" y="255"/>
                    <a:pt x="14086" y="257"/>
                    <a:pt x="14076" y="257"/>
                  </a:cubicBezTo>
                  <a:cubicBezTo>
                    <a:pt x="14006" y="257"/>
                    <a:pt x="13976" y="153"/>
                    <a:pt x="14028" y="99"/>
                  </a:cubicBezTo>
                  <a:lnTo>
                    <a:pt x="14028" y="99"/>
                  </a:lnTo>
                  <a:cubicBezTo>
                    <a:pt x="13738" y="112"/>
                    <a:pt x="13452" y="124"/>
                    <a:pt x="13163" y="136"/>
                  </a:cubicBezTo>
                  <a:cubicBezTo>
                    <a:pt x="12993" y="213"/>
                    <a:pt x="12830" y="299"/>
                    <a:pt x="12658" y="370"/>
                  </a:cubicBezTo>
                  <a:cubicBezTo>
                    <a:pt x="12648" y="375"/>
                    <a:pt x="12638" y="376"/>
                    <a:pt x="12628" y="376"/>
                  </a:cubicBezTo>
                  <a:cubicBezTo>
                    <a:pt x="12550" y="376"/>
                    <a:pt x="12505" y="242"/>
                    <a:pt x="12587" y="204"/>
                  </a:cubicBezTo>
                  <a:cubicBezTo>
                    <a:pt x="12615" y="192"/>
                    <a:pt x="12643" y="176"/>
                    <a:pt x="12670" y="164"/>
                  </a:cubicBezTo>
                  <a:lnTo>
                    <a:pt x="12670" y="164"/>
                  </a:lnTo>
                  <a:cubicBezTo>
                    <a:pt x="12064" y="195"/>
                    <a:pt x="11457" y="229"/>
                    <a:pt x="10851" y="262"/>
                  </a:cubicBezTo>
                  <a:cubicBezTo>
                    <a:pt x="10768" y="296"/>
                    <a:pt x="10685" y="336"/>
                    <a:pt x="10599" y="370"/>
                  </a:cubicBezTo>
                  <a:cubicBezTo>
                    <a:pt x="10588" y="374"/>
                    <a:pt x="10578" y="376"/>
                    <a:pt x="10569" y="376"/>
                  </a:cubicBezTo>
                  <a:cubicBezTo>
                    <a:pt x="10523" y="376"/>
                    <a:pt x="10490" y="330"/>
                    <a:pt x="10488" y="284"/>
                  </a:cubicBezTo>
                  <a:lnTo>
                    <a:pt x="9407" y="349"/>
                  </a:lnTo>
                  <a:cubicBezTo>
                    <a:pt x="9327" y="395"/>
                    <a:pt x="9247" y="435"/>
                    <a:pt x="9167" y="484"/>
                  </a:cubicBezTo>
                  <a:cubicBezTo>
                    <a:pt x="9153" y="493"/>
                    <a:pt x="9139" y="497"/>
                    <a:pt x="9125" y="497"/>
                  </a:cubicBezTo>
                  <a:cubicBezTo>
                    <a:pt x="9066" y="497"/>
                    <a:pt x="9022" y="425"/>
                    <a:pt x="9044" y="370"/>
                  </a:cubicBezTo>
                  <a:lnTo>
                    <a:pt x="9044" y="370"/>
                  </a:lnTo>
                  <a:cubicBezTo>
                    <a:pt x="8515" y="401"/>
                    <a:pt x="7982" y="435"/>
                    <a:pt x="7450" y="466"/>
                  </a:cubicBezTo>
                  <a:cubicBezTo>
                    <a:pt x="7413" y="472"/>
                    <a:pt x="7373" y="484"/>
                    <a:pt x="7330" y="490"/>
                  </a:cubicBezTo>
                  <a:cubicBezTo>
                    <a:pt x="7323" y="492"/>
                    <a:pt x="7317" y="493"/>
                    <a:pt x="7311" y="493"/>
                  </a:cubicBezTo>
                  <a:cubicBezTo>
                    <a:pt x="7293" y="493"/>
                    <a:pt x="7276" y="486"/>
                    <a:pt x="7262" y="475"/>
                  </a:cubicBezTo>
                  <a:cubicBezTo>
                    <a:pt x="6760" y="506"/>
                    <a:pt x="6262" y="530"/>
                    <a:pt x="5760" y="558"/>
                  </a:cubicBezTo>
                  <a:cubicBezTo>
                    <a:pt x="5720" y="573"/>
                    <a:pt x="5677" y="595"/>
                    <a:pt x="5637" y="613"/>
                  </a:cubicBezTo>
                  <a:cubicBezTo>
                    <a:pt x="5627" y="618"/>
                    <a:pt x="5617" y="620"/>
                    <a:pt x="5606" y="620"/>
                  </a:cubicBezTo>
                  <a:cubicBezTo>
                    <a:pt x="5575" y="620"/>
                    <a:pt x="5544" y="600"/>
                    <a:pt x="5535" y="567"/>
                  </a:cubicBezTo>
                  <a:cubicBezTo>
                    <a:pt x="4738" y="610"/>
                    <a:pt x="3941" y="644"/>
                    <a:pt x="3146" y="672"/>
                  </a:cubicBezTo>
                  <a:cubicBezTo>
                    <a:pt x="3088" y="690"/>
                    <a:pt x="3030" y="715"/>
                    <a:pt x="2974" y="733"/>
                  </a:cubicBezTo>
                  <a:cubicBezTo>
                    <a:pt x="2965" y="737"/>
                    <a:pt x="2955" y="738"/>
                    <a:pt x="2946" y="738"/>
                  </a:cubicBezTo>
                  <a:cubicBezTo>
                    <a:pt x="2910" y="738"/>
                    <a:pt x="2879" y="715"/>
                    <a:pt x="2866" y="681"/>
                  </a:cubicBezTo>
                  <a:cubicBezTo>
                    <a:pt x="2238" y="700"/>
                    <a:pt x="1610" y="712"/>
                    <a:pt x="979" y="718"/>
                  </a:cubicBezTo>
                  <a:cubicBezTo>
                    <a:pt x="958" y="724"/>
                    <a:pt x="936" y="730"/>
                    <a:pt x="915" y="736"/>
                  </a:cubicBezTo>
                  <a:cubicBezTo>
                    <a:pt x="911" y="737"/>
                    <a:pt x="907" y="737"/>
                    <a:pt x="904" y="737"/>
                  </a:cubicBezTo>
                  <a:cubicBezTo>
                    <a:pt x="885" y="737"/>
                    <a:pt x="865" y="731"/>
                    <a:pt x="850" y="721"/>
                  </a:cubicBezTo>
                  <a:cubicBezTo>
                    <a:pt x="709" y="721"/>
                    <a:pt x="564" y="727"/>
                    <a:pt x="422" y="727"/>
                  </a:cubicBezTo>
                  <a:cubicBezTo>
                    <a:pt x="90" y="727"/>
                    <a:pt x="1" y="1094"/>
                    <a:pt x="139" y="1306"/>
                  </a:cubicBezTo>
                  <a:cubicBezTo>
                    <a:pt x="198" y="1397"/>
                    <a:pt x="298" y="1454"/>
                    <a:pt x="406" y="1454"/>
                  </a:cubicBezTo>
                  <a:cubicBezTo>
                    <a:pt x="411" y="1454"/>
                    <a:pt x="417" y="1454"/>
                    <a:pt x="422" y="1454"/>
                  </a:cubicBezTo>
                  <a:cubicBezTo>
                    <a:pt x="6120" y="1435"/>
                    <a:pt x="11790" y="780"/>
                    <a:pt x="17487" y="733"/>
                  </a:cubicBezTo>
                  <a:lnTo>
                    <a:pt x="17487" y="364"/>
                  </a:lnTo>
                  <a:cubicBezTo>
                    <a:pt x="17487" y="132"/>
                    <a:pt x="17664" y="16"/>
                    <a:pt x="17844" y="16"/>
                  </a:cubicBezTo>
                  <a:cubicBezTo>
                    <a:pt x="17904" y="16"/>
                    <a:pt x="17965" y="30"/>
                    <a:pt x="18020" y="56"/>
                  </a:cubicBezTo>
                  <a:lnTo>
                    <a:pt x="18029" y="50"/>
                  </a:lnTo>
                  <a:cubicBezTo>
                    <a:pt x="17974" y="16"/>
                    <a:pt x="17912" y="1"/>
                    <a:pt x="178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13"/>
            <p:cNvSpPr/>
            <p:nvPr/>
          </p:nvSpPr>
          <p:spPr>
            <a:xfrm>
              <a:off x="6165925" y="4145525"/>
              <a:ext cx="18175" cy="105175"/>
            </a:xfrm>
            <a:custGeom>
              <a:avLst/>
              <a:gdLst/>
              <a:ahLst/>
              <a:cxnLst/>
              <a:rect l="l" t="t" r="r" b="b"/>
              <a:pathLst>
                <a:path w="727" h="4207" extrusionOk="0">
                  <a:moveTo>
                    <a:pt x="360" y="1"/>
                  </a:moveTo>
                  <a:cubicBezTo>
                    <a:pt x="180" y="1"/>
                    <a:pt x="0" y="114"/>
                    <a:pt x="0" y="347"/>
                  </a:cubicBezTo>
                  <a:lnTo>
                    <a:pt x="0" y="3856"/>
                  </a:lnTo>
                  <a:cubicBezTo>
                    <a:pt x="0" y="4091"/>
                    <a:pt x="184" y="4207"/>
                    <a:pt x="365" y="4207"/>
                  </a:cubicBezTo>
                  <a:cubicBezTo>
                    <a:pt x="406" y="4207"/>
                    <a:pt x="448" y="4201"/>
                    <a:pt x="487" y="4188"/>
                  </a:cubicBezTo>
                  <a:cubicBezTo>
                    <a:pt x="274" y="4102"/>
                    <a:pt x="133" y="3816"/>
                    <a:pt x="351" y="3604"/>
                  </a:cubicBezTo>
                  <a:cubicBezTo>
                    <a:pt x="475" y="3481"/>
                    <a:pt x="604" y="3364"/>
                    <a:pt x="727" y="3243"/>
                  </a:cubicBezTo>
                  <a:lnTo>
                    <a:pt x="727" y="3031"/>
                  </a:lnTo>
                  <a:cubicBezTo>
                    <a:pt x="708" y="3056"/>
                    <a:pt x="690" y="3074"/>
                    <a:pt x="672" y="3099"/>
                  </a:cubicBezTo>
                  <a:cubicBezTo>
                    <a:pt x="651" y="3126"/>
                    <a:pt x="623" y="3137"/>
                    <a:pt x="595" y="3137"/>
                  </a:cubicBezTo>
                  <a:cubicBezTo>
                    <a:pt x="528" y="3137"/>
                    <a:pt x="464" y="3072"/>
                    <a:pt x="515" y="3006"/>
                  </a:cubicBezTo>
                  <a:cubicBezTo>
                    <a:pt x="582" y="2914"/>
                    <a:pt x="656" y="2831"/>
                    <a:pt x="727" y="2745"/>
                  </a:cubicBezTo>
                  <a:lnTo>
                    <a:pt x="727" y="1972"/>
                  </a:lnTo>
                  <a:lnTo>
                    <a:pt x="394" y="2163"/>
                  </a:lnTo>
                  <a:cubicBezTo>
                    <a:pt x="380" y="2171"/>
                    <a:pt x="365" y="2175"/>
                    <a:pt x="351" y="2175"/>
                  </a:cubicBezTo>
                  <a:cubicBezTo>
                    <a:pt x="280" y="2175"/>
                    <a:pt x="228" y="2083"/>
                    <a:pt x="287" y="2021"/>
                  </a:cubicBezTo>
                  <a:cubicBezTo>
                    <a:pt x="425" y="1877"/>
                    <a:pt x="573" y="1744"/>
                    <a:pt x="727" y="1618"/>
                  </a:cubicBezTo>
                  <a:lnTo>
                    <a:pt x="727" y="935"/>
                  </a:lnTo>
                  <a:cubicBezTo>
                    <a:pt x="690" y="941"/>
                    <a:pt x="653" y="953"/>
                    <a:pt x="616" y="963"/>
                  </a:cubicBezTo>
                  <a:cubicBezTo>
                    <a:pt x="610" y="964"/>
                    <a:pt x="603" y="965"/>
                    <a:pt x="597" y="965"/>
                  </a:cubicBezTo>
                  <a:cubicBezTo>
                    <a:pt x="521" y="965"/>
                    <a:pt x="459" y="871"/>
                    <a:pt x="527" y="812"/>
                  </a:cubicBezTo>
                  <a:cubicBezTo>
                    <a:pt x="595" y="753"/>
                    <a:pt x="662" y="701"/>
                    <a:pt x="727" y="646"/>
                  </a:cubicBezTo>
                  <a:lnTo>
                    <a:pt x="727" y="350"/>
                  </a:lnTo>
                  <a:cubicBezTo>
                    <a:pt x="727" y="328"/>
                    <a:pt x="721" y="307"/>
                    <a:pt x="715" y="285"/>
                  </a:cubicBezTo>
                  <a:cubicBezTo>
                    <a:pt x="561" y="350"/>
                    <a:pt x="413" y="424"/>
                    <a:pt x="253" y="476"/>
                  </a:cubicBezTo>
                  <a:cubicBezTo>
                    <a:pt x="244" y="480"/>
                    <a:pt x="235" y="481"/>
                    <a:pt x="227" y="481"/>
                  </a:cubicBezTo>
                  <a:cubicBezTo>
                    <a:pt x="155" y="481"/>
                    <a:pt x="100" y="375"/>
                    <a:pt x="164" y="322"/>
                  </a:cubicBezTo>
                  <a:cubicBezTo>
                    <a:pt x="287" y="227"/>
                    <a:pt x="410" y="135"/>
                    <a:pt x="536" y="39"/>
                  </a:cubicBezTo>
                  <a:cubicBezTo>
                    <a:pt x="482" y="14"/>
                    <a:pt x="421" y="1"/>
                    <a:pt x="3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13"/>
            <p:cNvSpPr/>
            <p:nvPr/>
          </p:nvSpPr>
          <p:spPr>
            <a:xfrm>
              <a:off x="6181400" y="4149575"/>
              <a:ext cx="1325" cy="950"/>
            </a:xfrm>
            <a:custGeom>
              <a:avLst/>
              <a:gdLst/>
              <a:ahLst/>
              <a:cxnLst/>
              <a:rect l="l" t="t" r="r" b="b"/>
              <a:pathLst>
                <a:path w="53" h="38" extrusionOk="0">
                  <a:moveTo>
                    <a:pt x="53" y="0"/>
                  </a:moveTo>
                  <a:cubicBezTo>
                    <a:pt x="34" y="13"/>
                    <a:pt x="16" y="25"/>
                    <a:pt x="0" y="37"/>
                  </a:cubicBezTo>
                  <a:cubicBezTo>
                    <a:pt x="16" y="25"/>
                    <a:pt x="37" y="16"/>
                    <a:pt x="53" y="3"/>
                  </a:cubicBezTo>
                  <a:lnTo>
                    <a:pt x="5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13"/>
            <p:cNvSpPr/>
            <p:nvPr/>
          </p:nvSpPr>
          <p:spPr>
            <a:xfrm>
              <a:off x="6147775" y="3876150"/>
              <a:ext cx="23100" cy="117450"/>
            </a:xfrm>
            <a:custGeom>
              <a:avLst/>
              <a:gdLst/>
              <a:ahLst/>
              <a:cxnLst/>
              <a:rect l="l" t="t" r="r" b="b"/>
              <a:pathLst>
                <a:path w="924" h="4698" extrusionOk="0">
                  <a:moveTo>
                    <a:pt x="486" y="1"/>
                  </a:moveTo>
                  <a:lnTo>
                    <a:pt x="486" y="1"/>
                  </a:lnTo>
                  <a:cubicBezTo>
                    <a:pt x="286" y="22"/>
                    <a:pt x="86" y="188"/>
                    <a:pt x="135" y="447"/>
                  </a:cubicBezTo>
                  <a:cubicBezTo>
                    <a:pt x="348" y="1564"/>
                    <a:pt x="80" y="2826"/>
                    <a:pt x="15" y="3984"/>
                  </a:cubicBezTo>
                  <a:cubicBezTo>
                    <a:pt x="9" y="4104"/>
                    <a:pt x="3" y="4227"/>
                    <a:pt x="0" y="4344"/>
                  </a:cubicBezTo>
                  <a:cubicBezTo>
                    <a:pt x="3" y="4378"/>
                    <a:pt x="9" y="4409"/>
                    <a:pt x="19" y="4442"/>
                  </a:cubicBezTo>
                  <a:cubicBezTo>
                    <a:pt x="40" y="4436"/>
                    <a:pt x="62" y="4427"/>
                    <a:pt x="83" y="4421"/>
                  </a:cubicBezTo>
                  <a:cubicBezTo>
                    <a:pt x="91" y="4419"/>
                    <a:pt x="99" y="4417"/>
                    <a:pt x="107" y="4417"/>
                  </a:cubicBezTo>
                  <a:cubicBezTo>
                    <a:pt x="189" y="4417"/>
                    <a:pt x="238" y="4545"/>
                    <a:pt x="151" y="4587"/>
                  </a:cubicBezTo>
                  <a:cubicBezTo>
                    <a:pt x="139" y="4593"/>
                    <a:pt x="123" y="4602"/>
                    <a:pt x="111" y="4609"/>
                  </a:cubicBezTo>
                  <a:cubicBezTo>
                    <a:pt x="183" y="4668"/>
                    <a:pt x="270" y="4697"/>
                    <a:pt x="358" y="4697"/>
                  </a:cubicBezTo>
                  <a:cubicBezTo>
                    <a:pt x="443" y="4697"/>
                    <a:pt x="529" y="4669"/>
                    <a:pt x="600" y="4615"/>
                  </a:cubicBezTo>
                  <a:cubicBezTo>
                    <a:pt x="606" y="4612"/>
                    <a:pt x="610" y="4609"/>
                    <a:pt x="613" y="4606"/>
                  </a:cubicBezTo>
                  <a:cubicBezTo>
                    <a:pt x="625" y="4593"/>
                    <a:pt x="634" y="4578"/>
                    <a:pt x="643" y="4566"/>
                  </a:cubicBezTo>
                  <a:cubicBezTo>
                    <a:pt x="696" y="4504"/>
                    <a:pt x="723" y="4427"/>
                    <a:pt x="726" y="4350"/>
                  </a:cubicBezTo>
                  <a:lnTo>
                    <a:pt x="726" y="4350"/>
                  </a:lnTo>
                  <a:cubicBezTo>
                    <a:pt x="723" y="4350"/>
                    <a:pt x="720" y="4350"/>
                    <a:pt x="717" y="4350"/>
                  </a:cubicBezTo>
                  <a:cubicBezTo>
                    <a:pt x="650" y="4350"/>
                    <a:pt x="593" y="4291"/>
                    <a:pt x="631" y="4221"/>
                  </a:cubicBezTo>
                  <a:cubicBezTo>
                    <a:pt x="662" y="4165"/>
                    <a:pt x="702" y="4122"/>
                    <a:pt x="736" y="4070"/>
                  </a:cubicBezTo>
                  <a:cubicBezTo>
                    <a:pt x="742" y="3962"/>
                    <a:pt x="745" y="3851"/>
                    <a:pt x="754" y="3744"/>
                  </a:cubicBezTo>
                  <a:lnTo>
                    <a:pt x="754" y="3744"/>
                  </a:lnTo>
                  <a:lnTo>
                    <a:pt x="736" y="3750"/>
                  </a:lnTo>
                  <a:cubicBezTo>
                    <a:pt x="726" y="3752"/>
                    <a:pt x="718" y="3753"/>
                    <a:pt x="709" y="3753"/>
                  </a:cubicBezTo>
                  <a:cubicBezTo>
                    <a:pt x="632" y="3753"/>
                    <a:pt x="599" y="3657"/>
                    <a:pt x="646" y="3596"/>
                  </a:cubicBezTo>
                  <a:cubicBezTo>
                    <a:pt x="686" y="3544"/>
                    <a:pt x="733" y="3494"/>
                    <a:pt x="776" y="3442"/>
                  </a:cubicBezTo>
                  <a:cubicBezTo>
                    <a:pt x="788" y="3297"/>
                    <a:pt x="803" y="3150"/>
                    <a:pt x="816" y="3005"/>
                  </a:cubicBezTo>
                  <a:lnTo>
                    <a:pt x="816" y="3005"/>
                  </a:lnTo>
                  <a:cubicBezTo>
                    <a:pt x="782" y="3011"/>
                    <a:pt x="748" y="3017"/>
                    <a:pt x="711" y="3023"/>
                  </a:cubicBezTo>
                  <a:cubicBezTo>
                    <a:pt x="709" y="3024"/>
                    <a:pt x="707" y="3024"/>
                    <a:pt x="705" y="3024"/>
                  </a:cubicBezTo>
                  <a:cubicBezTo>
                    <a:pt x="640" y="3024"/>
                    <a:pt x="595" y="2936"/>
                    <a:pt x="634" y="2885"/>
                  </a:cubicBezTo>
                  <a:cubicBezTo>
                    <a:pt x="708" y="2783"/>
                    <a:pt x="782" y="2657"/>
                    <a:pt x="859" y="2531"/>
                  </a:cubicBezTo>
                  <a:cubicBezTo>
                    <a:pt x="877" y="2325"/>
                    <a:pt x="896" y="2118"/>
                    <a:pt x="905" y="1915"/>
                  </a:cubicBezTo>
                  <a:cubicBezTo>
                    <a:pt x="880" y="1900"/>
                    <a:pt x="865" y="1872"/>
                    <a:pt x="862" y="1844"/>
                  </a:cubicBezTo>
                  <a:cubicBezTo>
                    <a:pt x="868" y="1678"/>
                    <a:pt x="890" y="1512"/>
                    <a:pt x="923" y="1349"/>
                  </a:cubicBezTo>
                  <a:cubicBezTo>
                    <a:pt x="923" y="1241"/>
                    <a:pt x="920" y="1137"/>
                    <a:pt x="917" y="1029"/>
                  </a:cubicBezTo>
                  <a:cubicBezTo>
                    <a:pt x="751" y="909"/>
                    <a:pt x="588" y="783"/>
                    <a:pt x="422" y="666"/>
                  </a:cubicBezTo>
                  <a:cubicBezTo>
                    <a:pt x="154" y="472"/>
                    <a:pt x="265" y="99"/>
                    <a:pt x="4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13"/>
            <p:cNvSpPr/>
            <p:nvPr/>
          </p:nvSpPr>
          <p:spPr>
            <a:xfrm>
              <a:off x="6151600" y="3875500"/>
              <a:ext cx="240900" cy="184900"/>
            </a:xfrm>
            <a:custGeom>
              <a:avLst/>
              <a:gdLst/>
              <a:ahLst/>
              <a:cxnLst/>
              <a:rect l="l" t="t" r="r" b="b"/>
              <a:pathLst>
                <a:path w="9636" h="7396" extrusionOk="0">
                  <a:moveTo>
                    <a:pt x="455" y="0"/>
                  </a:moveTo>
                  <a:cubicBezTo>
                    <a:pt x="414" y="0"/>
                    <a:pt x="374" y="9"/>
                    <a:pt x="336" y="27"/>
                  </a:cubicBezTo>
                  <a:cubicBezTo>
                    <a:pt x="112" y="128"/>
                    <a:pt x="1" y="498"/>
                    <a:pt x="269" y="692"/>
                  </a:cubicBezTo>
                  <a:cubicBezTo>
                    <a:pt x="435" y="812"/>
                    <a:pt x="598" y="938"/>
                    <a:pt x="761" y="1058"/>
                  </a:cubicBezTo>
                  <a:lnTo>
                    <a:pt x="838" y="1116"/>
                  </a:lnTo>
                  <a:cubicBezTo>
                    <a:pt x="855" y="1077"/>
                    <a:pt x="890" y="1060"/>
                    <a:pt x="924" y="1060"/>
                  </a:cubicBezTo>
                  <a:cubicBezTo>
                    <a:pt x="978" y="1060"/>
                    <a:pt x="1031" y="1103"/>
                    <a:pt x="1011" y="1169"/>
                  </a:cubicBezTo>
                  <a:cubicBezTo>
                    <a:pt x="1001" y="1190"/>
                    <a:pt x="998" y="1209"/>
                    <a:pt x="992" y="1227"/>
                  </a:cubicBezTo>
                  <a:cubicBezTo>
                    <a:pt x="2199" y="2117"/>
                    <a:pt x="3390" y="3028"/>
                    <a:pt x="4572" y="3948"/>
                  </a:cubicBezTo>
                  <a:cubicBezTo>
                    <a:pt x="4646" y="3951"/>
                    <a:pt x="4720" y="3951"/>
                    <a:pt x="4794" y="3961"/>
                  </a:cubicBezTo>
                  <a:cubicBezTo>
                    <a:pt x="4880" y="3970"/>
                    <a:pt x="4923" y="4077"/>
                    <a:pt x="4840" y="4130"/>
                  </a:cubicBezTo>
                  <a:cubicBezTo>
                    <a:pt x="4834" y="4133"/>
                    <a:pt x="4827" y="4136"/>
                    <a:pt x="4824" y="4139"/>
                  </a:cubicBezTo>
                  <a:cubicBezTo>
                    <a:pt x="5144" y="4385"/>
                    <a:pt x="5468" y="4632"/>
                    <a:pt x="5794" y="4878"/>
                  </a:cubicBezTo>
                  <a:cubicBezTo>
                    <a:pt x="5856" y="4856"/>
                    <a:pt x="5917" y="4832"/>
                    <a:pt x="5982" y="4810"/>
                  </a:cubicBezTo>
                  <a:cubicBezTo>
                    <a:pt x="5990" y="4807"/>
                    <a:pt x="5998" y="4806"/>
                    <a:pt x="6006" y="4806"/>
                  </a:cubicBezTo>
                  <a:cubicBezTo>
                    <a:pt x="6076" y="4806"/>
                    <a:pt x="6134" y="4908"/>
                    <a:pt x="6068" y="4961"/>
                  </a:cubicBezTo>
                  <a:cubicBezTo>
                    <a:pt x="6040" y="4982"/>
                    <a:pt x="6009" y="5004"/>
                    <a:pt x="5982" y="5026"/>
                  </a:cubicBezTo>
                  <a:cubicBezTo>
                    <a:pt x="6283" y="5256"/>
                    <a:pt x="6585" y="5484"/>
                    <a:pt x="6881" y="5721"/>
                  </a:cubicBezTo>
                  <a:cubicBezTo>
                    <a:pt x="7025" y="5660"/>
                    <a:pt x="7167" y="5595"/>
                    <a:pt x="7311" y="5537"/>
                  </a:cubicBezTo>
                  <a:cubicBezTo>
                    <a:pt x="7324" y="5531"/>
                    <a:pt x="7335" y="5529"/>
                    <a:pt x="7346" y="5529"/>
                  </a:cubicBezTo>
                  <a:cubicBezTo>
                    <a:pt x="7423" y="5529"/>
                    <a:pt x="7453" y="5654"/>
                    <a:pt x="7382" y="5703"/>
                  </a:cubicBezTo>
                  <a:cubicBezTo>
                    <a:pt x="7284" y="5767"/>
                    <a:pt x="7182" y="5826"/>
                    <a:pt x="7084" y="5891"/>
                  </a:cubicBezTo>
                  <a:cubicBezTo>
                    <a:pt x="7191" y="5977"/>
                    <a:pt x="7296" y="6066"/>
                    <a:pt x="7401" y="6155"/>
                  </a:cubicBezTo>
                  <a:cubicBezTo>
                    <a:pt x="7410" y="6149"/>
                    <a:pt x="7422" y="6146"/>
                    <a:pt x="7432" y="6140"/>
                  </a:cubicBezTo>
                  <a:cubicBezTo>
                    <a:pt x="7442" y="6136"/>
                    <a:pt x="7453" y="6134"/>
                    <a:pt x="7462" y="6134"/>
                  </a:cubicBezTo>
                  <a:cubicBezTo>
                    <a:pt x="7524" y="6134"/>
                    <a:pt x="7557" y="6210"/>
                    <a:pt x="7533" y="6266"/>
                  </a:cubicBezTo>
                  <a:cubicBezTo>
                    <a:pt x="7961" y="6626"/>
                    <a:pt x="8373" y="7002"/>
                    <a:pt x="8764" y="7396"/>
                  </a:cubicBezTo>
                  <a:cubicBezTo>
                    <a:pt x="8854" y="7310"/>
                    <a:pt x="8943" y="7226"/>
                    <a:pt x="9035" y="7140"/>
                  </a:cubicBezTo>
                  <a:cubicBezTo>
                    <a:pt x="9110" y="7067"/>
                    <a:pt x="9193" y="7036"/>
                    <a:pt x="9274" y="7036"/>
                  </a:cubicBezTo>
                  <a:cubicBezTo>
                    <a:pt x="9436" y="7036"/>
                    <a:pt x="9588" y="7161"/>
                    <a:pt x="9635" y="7316"/>
                  </a:cubicBezTo>
                  <a:cubicBezTo>
                    <a:pt x="9623" y="7251"/>
                    <a:pt x="9592" y="7189"/>
                    <a:pt x="9546" y="7140"/>
                  </a:cubicBezTo>
                  <a:cubicBezTo>
                    <a:pt x="8180" y="5684"/>
                    <a:pt x="6456" y="4493"/>
                    <a:pt x="4883" y="3274"/>
                  </a:cubicBezTo>
                  <a:cubicBezTo>
                    <a:pt x="3482" y="2188"/>
                    <a:pt x="2079" y="1101"/>
                    <a:pt x="638" y="67"/>
                  </a:cubicBezTo>
                  <a:cubicBezTo>
                    <a:pt x="585" y="23"/>
                    <a:pt x="520" y="0"/>
                    <a:pt x="4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13"/>
            <p:cNvSpPr/>
            <p:nvPr/>
          </p:nvSpPr>
          <p:spPr>
            <a:xfrm>
              <a:off x="6169225" y="4051375"/>
              <a:ext cx="224200" cy="199675"/>
            </a:xfrm>
            <a:custGeom>
              <a:avLst/>
              <a:gdLst/>
              <a:ahLst/>
              <a:cxnLst/>
              <a:rect l="l" t="t" r="r" b="b"/>
              <a:pathLst>
                <a:path w="8968" h="7987" extrusionOk="0">
                  <a:moveTo>
                    <a:pt x="8566" y="1"/>
                  </a:moveTo>
                  <a:cubicBezTo>
                    <a:pt x="8485" y="1"/>
                    <a:pt x="8402" y="32"/>
                    <a:pt x="8327" y="105"/>
                  </a:cubicBezTo>
                  <a:cubicBezTo>
                    <a:pt x="8238" y="191"/>
                    <a:pt x="8146" y="275"/>
                    <a:pt x="8056" y="361"/>
                  </a:cubicBezTo>
                  <a:cubicBezTo>
                    <a:pt x="7847" y="561"/>
                    <a:pt x="7638" y="761"/>
                    <a:pt x="7425" y="958"/>
                  </a:cubicBezTo>
                  <a:cubicBezTo>
                    <a:pt x="7456" y="995"/>
                    <a:pt x="7453" y="1044"/>
                    <a:pt x="7419" y="1075"/>
                  </a:cubicBezTo>
                  <a:cubicBezTo>
                    <a:pt x="6880" y="1570"/>
                    <a:pt x="6314" y="2035"/>
                    <a:pt x="5732" y="2472"/>
                  </a:cubicBezTo>
                  <a:cubicBezTo>
                    <a:pt x="4009" y="3974"/>
                    <a:pt x="2242" y="5427"/>
                    <a:pt x="595" y="7009"/>
                  </a:cubicBezTo>
                  <a:cubicBezTo>
                    <a:pt x="469" y="7130"/>
                    <a:pt x="339" y="7247"/>
                    <a:pt x="216" y="7370"/>
                  </a:cubicBezTo>
                  <a:cubicBezTo>
                    <a:pt x="1" y="7582"/>
                    <a:pt x="139" y="7871"/>
                    <a:pt x="352" y="7958"/>
                  </a:cubicBezTo>
                  <a:cubicBezTo>
                    <a:pt x="396" y="7977"/>
                    <a:pt x="442" y="7987"/>
                    <a:pt x="488" y="7987"/>
                  </a:cubicBezTo>
                  <a:cubicBezTo>
                    <a:pt x="577" y="7987"/>
                    <a:pt x="665" y="7951"/>
                    <a:pt x="730" y="7884"/>
                  </a:cubicBezTo>
                  <a:cubicBezTo>
                    <a:pt x="3316" y="5338"/>
                    <a:pt x="6243" y="3162"/>
                    <a:pt x="8838" y="622"/>
                  </a:cubicBezTo>
                  <a:cubicBezTo>
                    <a:pt x="8934" y="536"/>
                    <a:pt x="8967" y="404"/>
                    <a:pt x="8927" y="281"/>
                  </a:cubicBezTo>
                  <a:cubicBezTo>
                    <a:pt x="8880" y="126"/>
                    <a:pt x="8728" y="1"/>
                    <a:pt x="856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13"/>
            <p:cNvSpPr/>
            <p:nvPr/>
          </p:nvSpPr>
          <p:spPr>
            <a:xfrm>
              <a:off x="5729775" y="3901975"/>
              <a:ext cx="544900" cy="261800"/>
            </a:xfrm>
            <a:custGeom>
              <a:avLst/>
              <a:gdLst/>
              <a:ahLst/>
              <a:cxnLst/>
              <a:rect l="l" t="t" r="r" b="b"/>
              <a:pathLst>
                <a:path w="21796" h="10472" extrusionOk="0">
                  <a:moveTo>
                    <a:pt x="9752" y="3880"/>
                  </a:moveTo>
                  <a:cubicBezTo>
                    <a:pt x="9757" y="3880"/>
                    <a:pt x="9683" y="3929"/>
                    <a:pt x="9486" y="4056"/>
                  </a:cubicBezTo>
                  <a:cubicBezTo>
                    <a:pt x="8800" y="4496"/>
                    <a:pt x="8092" y="4902"/>
                    <a:pt x="7378" y="5296"/>
                  </a:cubicBezTo>
                  <a:lnTo>
                    <a:pt x="7449" y="5250"/>
                  </a:lnTo>
                  <a:cubicBezTo>
                    <a:pt x="7827" y="5007"/>
                    <a:pt x="8218" y="4785"/>
                    <a:pt x="8612" y="4564"/>
                  </a:cubicBezTo>
                  <a:cubicBezTo>
                    <a:pt x="8742" y="4492"/>
                    <a:pt x="9734" y="3880"/>
                    <a:pt x="9752" y="3880"/>
                  </a:cubicBezTo>
                  <a:close/>
                  <a:moveTo>
                    <a:pt x="17798" y="1"/>
                  </a:moveTo>
                  <a:cubicBezTo>
                    <a:pt x="17764" y="1"/>
                    <a:pt x="17730" y="18"/>
                    <a:pt x="17714" y="57"/>
                  </a:cubicBezTo>
                  <a:cubicBezTo>
                    <a:pt x="17714" y="57"/>
                    <a:pt x="17708" y="60"/>
                    <a:pt x="17708" y="60"/>
                  </a:cubicBezTo>
                  <a:cubicBezTo>
                    <a:pt x="17680" y="153"/>
                    <a:pt x="17662" y="236"/>
                    <a:pt x="17643" y="319"/>
                  </a:cubicBezTo>
                  <a:cubicBezTo>
                    <a:pt x="17610" y="482"/>
                    <a:pt x="17588" y="645"/>
                    <a:pt x="17585" y="811"/>
                  </a:cubicBezTo>
                  <a:cubicBezTo>
                    <a:pt x="17585" y="842"/>
                    <a:pt x="17600" y="870"/>
                    <a:pt x="17628" y="882"/>
                  </a:cubicBezTo>
                  <a:cubicBezTo>
                    <a:pt x="17640" y="895"/>
                    <a:pt x="17656" y="901"/>
                    <a:pt x="17674" y="904"/>
                  </a:cubicBezTo>
                  <a:cubicBezTo>
                    <a:pt x="17692" y="903"/>
                    <a:pt x="17710" y="903"/>
                    <a:pt x="17729" y="903"/>
                  </a:cubicBezTo>
                  <a:cubicBezTo>
                    <a:pt x="17751" y="903"/>
                    <a:pt x="17774" y="903"/>
                    <a:pt x="17797" y="903"/>
                  </a:cubicBezTo>
                  <a:cubicBezTo>
                    <a:pt x="17915" y="903"/>
                    <a:pt x="18043" y="900"/>
                    <a:pt x="18142" y="855"/>
                  </a:cubicBezTo>
                  <a:lnTo>
                    <a:pt x="18142" y="855"/>
                  </a:lnTo>
                  <a:cubicBezTo>
                    <a:pt x="17917" y="959"/>
                    <a:pt x="17742" y="1236"/>
                    <a:pt x="17582" y="1498"/>
                  </a:cubicBezTo>
                  <a:cubicBezTo>
                    <a:pt x="17505" y="1627"/>
                    <a:pt x="17428" y="1753"/>
                    <a:pt x="17354" y="1855"/>
                  </a:cubicBezTo>
                  <a:cubicBezTo>
                    <a:pt x="17315" y="1906"/>
                    <a:pt x="17363" y="1994"/>
                    <a:pt x="17425" y="1994"/>
                  </a:cubicBezTo>
                  <a:cubicBezTo>
                    <a:pt x="17427" y="1994"/>
                    <a:pt x="17429" y="1994"/>
                    <a:pt x="17431" y="1993"/>
                  </a:cubicBezTo>
                  <a:cubicBezTo>
                    <a:pt x="17468" y="1987"/>
                    <a:pt x="17502" y="1981"/>
                    <a:pt x="17536" y="1975"/>
                  </a:cubicBezTo>
                  <a:cubicBezTo>
                    <a:pt x="17796" y="1937"/>
                    <a:pt x="18046" y="1843"/>
                    <a:pt x="18269" y="1701"/>
                  </a:cubicBezTo>
                  <a:lnTo>
                    <a:pt x="18269" y="1701"/>
                  </a:lnTo>
                  <a:cubicBezTo>
                    <a:pt x="18025" y="1865"/>
                    <a:pt x="17737" y="2130"/>
                    <a:pt x="17496" y="2409"/>
                  </a:cubicBezTo>
                  <a:cubicBezTo>
                    <a:pt x="17453" y="2461"/>
                    <a:pt x="17406" y="2511"/>
                    <a:pt x="17366" y="2563"/>
                  </a:cubicBezTo>
                  <a:cubicBezTo>
                    <a:pt x="17320" y="2624"/>
                    <a:pt x="17352" y="2721"/>
                    <a:pt x="17427" y="2721"/>
                  </a:cubicBezTo>
                  <a:cubicBezTo>
                    <a:pt x="17436" y="2721"/>
                    <a:pt x="17446" y="2720"/>
                    <a:pt x="17456" y="2717"/>
                  </a:cubicBezTo>
                  <a:lnTo>
                    <a:pt x="17474" y="2714"/>
                  </a:lnTo>
                  <a:cubicBezTo>
                    <a:pt x="17607" y="2674"/>
                    <a:pt x="17720" y="2643"/>
                    <a:pt x="17831" y="2606"/>
                  </a:cubicBezTo>
                  <a:lnTo>
                    <a:pt x="17831" y="2606"/>
                  </a:lnTo>
                  <a:cubicBezTo>
                    <a:pt x="17690" y="2735"/>
                    <a:pt x="17563" y="2880"/>
                    <a:pt x="17456" y="3040"/>
                  </a:cubicBezTo>
                  <a:cubicBezTo>
                    <a:pt x="17422" y="3089"/>
                    <a:pt x="17382" y="3135"/>
                    <a:pt x="17351" y="3191"/>
                  </a:cubicBezTo>
                  <a:cubicBezTo>
                    <a:pt x="17313" y="3259"/>
                    <a:pt x="17370" y="3321"/>
                    <a:pt x="17437" y="3321"/>
                  </a:cubicBezTo>
                  <a:cubicBezTo>
                    <a:pt x="17440" y="3321"/>
                    <a:pt x="17443" y="3320"/>
                    <a:pt x="17446" y="3320"/>
                  </a:cubicBezTo>
                  <a:cubicBezTo>
                    <a:pt x="17456" y="3320"/>
                    <a:pt x="17468" y="3317"/>
                    <a:pt x="17477" y="3314"/>
                  </a:cubicBezTo>
                  <a:cubicBezTo>
                    <a:pt x="17520" y="3296"/>
                    <a:pt x="17659" y="3225"/>
                    <a:pt x="17837" y="3135"/>
                  </a:cubicBezTo>
                  <a:lnTo>
                    <a:pt x="17837" y="3135"/>
                  </a:lnTo>
                  <a:cubicBezTo>
                    <a:pt x="17717" y="3222"/>
                    <a:pt x="17600" y="3314"/>
                    <a:pt x="17486" y="3412"/>
                  </a:cubicBezTo>
                  <a:cubicBezTo>
                    <a:pt x="17417" y="3476"/>
                    <a:pt x="17487" y="3567"/>
                    <a:pt x="17562" y="3567"/>
                  </a:cubicBezTo>
                  <a:cubicBezTo>
                    <a:pt x="17567" y="3567"/>
                    <a:pt x="17571" y="3567"/>
                    <a:pt x="17576" y="3566"/>
                  </a:cubicBezTo>
                  <a:cubicBezTo>
                    <a:pt x="18037" y="3486"/>
                    <a:pt x="18456" y="3345"/>
                    <a:pt x="18890" y="3182"/>
                  </a:cubicBezTo>
                  <a:cubicBezTo>
                    <a:pt x="19112" y="3092"/>
                    <a:pt x="19336" y="3009"/>
                    <a:pt x="19564" y="2929"/>
                  </a:cubicBezTo>
                  <a:cubicBezTo>
                    <a:pt x="19720" y="2872"/>
                    <a:pt x="20478" y="2751"/>
                    <a:pt x="20609" y="2751"/>
                  </a:cubicBezTo>
                  <a:cubicBezTo>
                    <a:pt x="20625" y="2751"/>
                    <a:pt x="20632" y="2753"/>
                    <a:pt x="20626" y="2757"/>
                  </a:cubicBezTo>
                  <a:cubicBezTo>
                    <a:pt x="20334" y="2982"/>
                    <a:pt x="20001" y="3151"/>
                    <a:pt x="19653" y="3302"/>
                  </a:cubicBezTo>
                  <a:cubicBezTo>
                    <a:pt x="19601" y="3326"/>
                    <a:pt x="19546" y="3348"/>
                    <a:pt x="19493" y="3372"/>
                  </a:cubicBezTo>
                  <a:cubicBezTo>
                    <a:pt x="19136" y="3520"/>
                    <a:pt x="18773" y="3653"/>
                    <a:pt x="18419" y="3800"/>
                  </a:cubicBezTo>
                  <a:cubicBezTo>
                    <a:pt x="18124" y="3840"/>
                    <a:pt x="17988" y="3902"/>
                    <a:pt x="18016" y="3988"/>
                  </a:cubicBezTo>
                  <a:cubicBezTo>
                    <a:pt x="17924" y="4031"/>
                    <a:pt x="17834" y="4077"/>
                    <a:pt x="17748" y="4127"/>
                  </a:cubicBezTo>
                  <a:cubicBezTo>
                    <a:pt x="17671" y="4171"/>
                    <a:pt x="17710" y="4298"/>
                    <a:pt x="17791" y="4298"/>
                  </a:cubicBezTo>
                  <a:cubicBezTo>
                    <a:pt x="17800" y="4298"/>
                    <a:pt x="17809" y="4296"/>
                    <a:pt x="17819" y="4293"/>
                  </a:cubicBezTo>
                  <a:cubicBezTo>
                    <a:pt x="18742" y="3954"/>
                    <a:pt x="19607" y="3474"/>
                    <a:pt x="20549" y="3175"/>
                  </a:cubicBezTo>
                  <a:cubicBezTo>
                    <a:pt x="20817" y="3095"/>
                    <a:pt x="21096" y="3052"/>
                    <a:pt x="21379" y="3052"/>
                  </a:cubicBezTo>
                  <a:cubicBezTo>
                    <a:pt x="21388" y="3052"/>
                    <a:pt x="21398" y="3052"/>
                    <a:pt x="21408" y="3052"/>
                  </a:cubicBezTo>
                  <a:cubicBezTo>
                    <a:pt x="21094" y="3062"/>
                    <a:pt x="20595" y="3437"/>
                    <a:pt x="20254" y="3557"/>
                  </a:cubicBezTo>
                  <a:cubicBezTo>
                    <a:pt x="19767" y="3730"/>
                    <a:pt x="19296" y="3893"/>
                    <a:pt x="18838" y="4127"/>
                  </a:cubicBezTo>
                  <a:cubicBezTo>
                    <a:pt x="17674" y="4715"/>
                    <a:pt x="16665" y="5632"/>
                    <a:pt x="15504" y="6260"/>
                  </a:cubicBezTo>
                  <a:cubicBezTo>
                    <a:pt x="14230" y="6952"/>
                    <a:pt x="12894" y="7537"/>
                    <a:pt x="11580" y="8150"/>
                  </a:cubicBezTo>
                  <a:cubicBezTo>
                    <a:pt x="10379" y="8710"/>
                    <a:pt x="9268" y="9439"/>
                    <a:pt x="8009" y="9873"/>
                  </a:cubicBezTo>
                  <a:cubicBezTo>
                    <a:pt x="7833" y="9934"/>
                    <a:pt x="7738" y="9959"/>
                    <a:pt x="7704" y="9959"/>
                  </a:cubicBezTo>
                  <a:cubicBezTo>
                    <a:pt x="7542" y="9959"/>
                    <a:pt x="8686" y="9408"/>
                    <a:pt x="8855" y="9304"/>
                  </a:cubicBezTo>
                  <a:cubicBezTo>
                    <a:pt x="9493" y="8907"/>
                    <a:pt x="10117" y="8498"/>
                    <a:pt x="10752" y="8104"/>
                  </a:cubicBezTo>
                  <a:cubicBezTo>
                    <a:pt x="13313" y="6512"/>
                    <a:pt x="16046" y="5210"/>
                    <a:pt x="18570" y="3557"/>
                  </a:cubicBezTo>
                  <a:cubicBezTo>
                    <a:pt x="18640" y="3508"/>
                    <a:pt x="18611" y="3383"/>
                    <a:pt x="18533" y="3383"/>
                  </a:cubicBezTo>
                  <a:cubicBezTo>
                    <a:pt x="18523" y="3383"/>
                    <a:pt x="18511" y="3386"/>
                    <a:pt x="18499" y="3391"/>
                  </a:cubicBezTo>
                  <a:cubicBezTo>
                    <a:pt x="14504" y="5050"/>
                    <a:pt x="10973" y="7599"/>
                    <a:pt x="7089" y="9486"/>
                  </a:cubicBezTo>
                  <a:cubicBezTo>
                    <a:pt x="6931" y="9563"/>
                    <a:pt x="6085" y="10071"/>
                    <a:pt x="6039" y="10071"/>
                  </a:cubicBezTo>
                  <a:cubicBezTo>
                    <a:pt x="6023" y="10071"/>
                    <a:pt x="6105" y="10009"/>
                    <a:pt x="6347" y="9846"/>
                  </a:cubicBezTo>
                  <a:cubicBezTo>
                    <a:pt x="6833" y="9516"/>
                    <a:pt x="7319" y="9184"/>
                    <a:pt x="7806" y="8855"/>
                  </a:cubicBezTo>
                  <a:cubicBezTo>
                    <a:pt x="8778" y="8202"/>
                    <a:pt x="9770" y="7580"/>
                    <a:pt x="10801" y="7023"/>
                  </a:cubicBezTo>
                  <a:cubicBezTo>
                    <a:pt x="12774" y="5955"/>
                    <a:pt x="14624" y="4687"/>
                    <a:pt x="16634" y="3683"/>
                  </a:cubicBezTo>
                  <a:cubicBezTo>
                    <a:pt x="16702" y="3650"/>
                    <a:pt x="16766" y="3613"/>
                    <a:pt x="16834" y="3579"/>
                  </a:cubicBezTo>
                  <a:cubicBezTo>
                    <a:pt x="16846" y="3573"/>
                    <a:pt x="16862" y="3563"/>
                    <a:pt x="16877" y="3557"/>
                  </a:cubicBezTo>
                  <a:cubicBezTo>
                    <a:pt x="16962" y="3515"/>
                    <a:pt x="16912" y="3388"/>
                    <a:pt x="16830" y="3388"/>
                  </a:cubicBezTo>
                  <a:cubicBezTo>
                    <a:pt x="16822" y="3388"/>
                    <a:pt x="16814" y="3389"/>
                    <a:pt x="16806" y="3391"/>
                  </a:cubicBezTo>
                  <a:cubicBezTo>
                    <a:pt x="16785" y="3397"/>
                    <a:pt x="16763" y="3406"/>
                    <a:pt x="16742" y="3412"/>
                  </a:cubicBezTo>
                  <a:cubicBezTo>
                    <a:pt x="16474" y="3493"/>
                    <a:pt x="16209" y="3588"/>
                    <a:pt x="15951" y="3690"/>
                  </a:cubicBezTo>
                  <a:cubicBezTo>
                    <a:pt x="14402" y="4308"/>
                    <a:pt x="13029" y="5275"/>
                    <a:pt x="11552" y="6060"/>
                  </a:cubicBezTo>
                  <a:cubicBezTo>
                    <a:pt x="10591" y="6574"/>
                    <a:pt x="9566" y="6962"/>
                    <a:pt x="8600" y="7473"/>
                  </a:cubicBezTo>
                  <a:cubicBezTo>
                    <a:pt x="7464" y="8076"/>
                    <a:pt x="6356" y="8735"/>
                    <a:pt x="5205" y="9319"/>
                  </a:cubicBezTo>
                  <a:cubicBezTo>
                    <a:pt x="4583" y="9633"/>
                    <a:pt x="3940" y="9914"/>
                    <a:pt x="3284" y="10154"/>
                  </a:cubicBezTo>
                  <a:cubicBezTo>
                    <a:pt x="3684" y="9994"/>
                    <a:pt x="4069" y="9800"/>
                    <a:pt x="4438" y="9578"/>
                  </a:cubicBezTo>
                  <a:cubicBezTo>
                    <a:pt x="5516" y="8898"/>
                    <a:pt x="6553" y="8159"/>
                    <a:pt x="7655" y="7519"/>
                  </a:cubicBezTo>
                  <a:cubicBezTo>
                    <a:pt x="8551" y="6999"/>
                    <a:pt x="9416" y="6423"/>
                    <a:pt x="10281" y="5850"/>
                  </a:cubicBezTo>
                  <a:cubicBezTo>
                    <a:pt x="10367" y="5804"/>
                    <a:pt x="10453" y="5764"/>
                    <a:pt x="10539" y="5718"/>
                  </a:cubicBezTo>
                  <a:cubicBezTo>
                    <a:pt x="11706" y="5084"/>
                    <a:pt x="12808" y="4348"/>
                    <a:pt x="13990" y="3736"/>
                  </a:cubicBezTo>
                  <a:cubicBezTo>
                    <a:pt x="14107" y="3677"/>
                    <a:pt x="14218" y="3613"/>
                    <a:pt x="14331" y="3557"/>
                  </a:cubicBezTo>
                  <a:cubicBezTo>
                    <a:pt x="14414" y="3516"/>
                    <a:pt x="14371" y="3385"/>
                    <a:pt x="14290" y="3385"/>
                  </a:cubicBezTo>
                  <a:cubicBezTo>
                    <a:pt x="14281" y="3385"/>
                    <a:pt x="14271" y="3387"/>
                    <a:pt x="14261" y="3391"/>
                  </a:cubicBezTo>
                  <a:cubicBezTo>
                    <a:pt x="13984" y="3502"/>
                    <a:pt x="13713" y="3622"/>
                    <a:pt x="13445" y="3754"/>
                  </a:cubicBezTo>
                  <a:cubicBezTo>
                    <a:pt x="12472" y="4225"/>
                    <a:pt x="11567" y="4810"/>
                    <a:pt x="10672" y="5416"/>
                  </a:cubicBezTo>
                  <a:cubicBezTo>
                    <a:pt x="9957" y="5804"/>
                    <a:pt x="9234" y="6155"/>
                    <a:pt x="8492" y="6503"/>
                  </a:cubicBezTo>
                  <a:cubicBezTo>
                    <a:pt x="6396" y="7482"/>
                    <a:pt x="4432" y="8655"/>
                    <a:pt x="2401" y="9750"/>
                  </a:cubicBezTo>
                  <a:cubicBezTo>
                    <a:pt x="2167" y="9870"/>
                    <a:pt x="1927" y="9978"/>
                    <a:pt x="1680" y="10067"/>
                  </a:cubicBezTo>
                  <a:cubicBezTo>
                    <a:pt x="2022" y="9886"/>
                    <a:pt x="2354" y="9689"/>
                    <a:pt x="2684" y="9486"/>
                  </a:cubicBezTo>
                  <a:cubicBezTo>
                    <a:pt x="3770" y="8821"/>
                    <a:pt x="4792" y="8057"/>
                    <a:pt x="5863" y="7374"/>
                  </a:cubicBezTo>
                  <a:cubicBezTo>
                    <a:pt x="7843" y="6118"/>
                    <a:pt x="9890" y="4801"/>
                    <a:pt x="12017" y="3800"/>
                  </a:cubicBezTo>
                  <a:cubicBezTo>
                    <a:pt x="12103" y="3763"/>
                    <a:pt x="12189" y="3717"/>
                    <a:pt x="12275" y="3677"/>
                  </a:cubicBezTo>
                  <a:cubicBezTo>
                    <a:pt x="12363" y="3638"/>
                    <a:pt x="12310" y="3508"/>
                    <a:pt x="12228" y="3508"/>
                  </a:cubicBezTo>
                  <a:cubicBezTo>
                    <a:pt x="12220" y="3508"/>
                    <a:pt x="12212" y="3509"/>
                    <a:pt x="12204" y="3511"/>
                  </a:cubicBezTo>
                  <a:cubicBezTo>
                    <a:pt x="11918" y="3600"/>
                    <a:pt x="11638" y="3705"/>
                    <a:pt x="11364" y="3825"/>
                  </a:cubicBezTo>
                  <a:cubicBezTo>
                    <a:pt x="9933" y="4428"/>
                    <a:pt x="8671" y="5367"/>
                    <a:pt x="7316" y="6127"/>
                  </a:cubicBezTo>
                  <a:cubicBezTo>
                    <a:pt x="6485" y="6595"/>
                    <a:pt x="5574" y="6955"/>
                    <a:pt x="4709" y="7362"/>
                  </a:cubicBezTo>
                  <a:cubicBezTo>
                    <a:pt x="3752" y="7817"/>
                    <a:pt x="2918" y="8344"/>
                    <a:pt x="2025" y="8916"/>
                  </a:cubicBezTo>
                  <a:cubicBezTo>
                    <a:pt x="1739" y="9101"/>
                    <a:pt x="1320" y="9227"/>
                    <a:pt x="1074" y="9455"/>
                  </a:cubicBezTo>
                  <a:cubicBezTo>
                    <a:pt x="1536" y="9027"/>
                    <a:pt x="2044" y="8655"/>
                    <a:pt x="2551" y="8288"/>
                  </a:cubicBezTo>
                  <a:cubicBezTo>
                    <a:pt x="3392" y="7688"/>
                    <a:pt x="4291" y="7177"/>
                    <a:pt x="5189" y="6675"/>
                  </a:cubicBezTo>
                  <a:cubicBezTo>
                    <a:pt x="6842" y="5752"/>
                    <a:pt x="8529" y="4905"/>
                    <a:pt x="10111" y="3862"/>
                  </a:cubicBezTo>
                  <a:cubicBezTo>
                    <a:pt x="10145" y="3840"/>
                    <a:pt x="10182" y="3819"/>
                    <a:pt x="10216" y="3797"/>
                  </a:cubicBezTo>
                  <a:cubicBezTo>
                    <a:pt x="10287" y="3751"/>
                    <a:pt x="10256" y="3624"/>
                    <a:pt x="10177" y="3624"/>
                  </a:cubicBezTo>
                  <a:cubicBezTo>
                    <a:pt x="10167" y="3624"/>
                    <a:pt x="10157" y="3627"/>
                    <a:pt x="10145" y="3631"/>
                  </a:cubicBezTo>
                  <a:cubicBezTo>
                    <a:pt x="9967" y="3708"/>
                    <a:pt x="9791" y="3797"/>
                    <a:pt x="9616" y="3877"/>
                  </a:cubicBezTo>
                  <a:cubicBezTo>
                    <a:pt x="6901" y="5136"/>
                    <a:pt x="4537" y="7039"/>
                    <a:pt x="1760" y="8211"/>
                  </a:cubicBezTo>
                  <a:cubicBezTo>
                    <a:pt x="1379" y="8372"/>
                    <a:pt x="1201" y="8436"/>
                    <a:pt x="1153" y="8436"/>
                  </a:cubicBezTo>
                  <a:cubicBezTo>
                    <a:pt x="1035" y="8436"/>
                    <a:pt x="1748" y="8032"/>
                    <a:pt x="2142" y="7759"/>
                  </a:cubicBezTo>
                  <a:cubicBezTo>
                    <a:pt x="2859" y="7263"/>
                    <a:pt x="3616" y="6829"/>
                    <a:pt x="4408" y="6460"/>
                  </a:cubicBezTo>
                  <a:cubicBezTo>
                    <a:pt x="5931" y="5733"/>
                    <a:pt x="7270" y="4699"/>
                    <a:pt x="8763" y="3917"/>
                  </a:cubicBezTo>
                  <a:cubicBezTo>
                    <a:pt x="8772" y="3914"/>
                    <a:pt x="8772" y="3905"/>
                    <a:pt x="8778" y="3899"/>
                  </a:cubicBezTo>
                  <a:cubicBezTo>
                    <a:pt x="8831" y="3849"/>
                    <a:pt x="8794" y="3750"/>
                    <a:pt x="8722" y="3750"/>
                  </a:cubicBezTo>
                  <a:cubicBezTo>
                    <a:pt x="8713" y="3750"/>
                    <a:pt x="8705" y="3751"/>
                    <a:pt x="8695" y="3754"/>
                  </a:cubicBezTo>
                  <a:cubicBezTo>
                    <a:pt x="8535" y="3797"/>
                    <a:pt x="8388" y="3859"/>
                    <a:pt x="8234" y="3911"/>
                  </a:cubicBezTo>
                  <a:cubicBezTo>
                    <a:pt x="5925" y="4711"/>
                    <a:pt x="4023" y="6340"/>
                    <a:pt x="1770" y="7282"/>
                  </a:cubicBezTo>
                  <a:cubicBezTo>
                    <a:pt x="1358" y="7454"/>
                    <a:pt x="1179" y="7536"/>
                    <a:pt x="1173" y="7536"/>
                  </a:cubicBezTo>
                  <a:cubicBezTo>
                    <a:pt x="1165" y="7536"/>
                    <a:pt x="1419" y="7412"/>
                    <a:pt x="1825" y="7183"/>
                  </a:cubicBezTo>
                  <a:cubicBezTo>
                    <a:pt x="2530" y="6786"/>
                    <a:pt x="3250" y="6414"/>
                    <a:pt x="3958" y="6029"/>
                  </a:cubicBezTo>
                  <a:cubicBezTo>
                    <a:pt x="5085" y="5416"/>
                    <a:pt x="6159" y="4739"/>
                    <a:pt x="7147" y="3930"/>
                  </a:cubicBezTo>
                  <a:cubicBezTo>
                    <a:pt x="7209" y="3880"/>
                    <a:pt x="7270" y="3834"/>
                    <a:pt x="7332" y="3785"/>
                  </a:cubicBezTo>
                  <a:cubicBezTo>
                    <a:pt x="7401" y="3725"/>
                    <a:pt x="7336" y="3630"/>
                    <a:pt x="7259" y="3630"/>
                  </a:cubicBezTo>
                  <a:cubicBezTo>
                    <a:pt x="7254" y="3630"/>
                    <a:pt x="7248" y="3630"/>
                    <a:pt x="7242" y="3631"/>
                  </a:cubicBezTo>
                  <a:cubicBezTo>
                    <a:pt x="6922" y="3699"/>
                    <a:pt x="6605" y="3800"/>
                    <a:pt x="6304" y="3933"/>
                  </a:cubicBezTo>
                  <a:cubicBezTo>
                    <a:pt x="4669" y="4628"/>
                    <a:pt x="3419" y="6075"/>
                    <a:pt x="1705" y="6648"/>
                  </a:cubicBezTo>
                  <a:cubicBezTo>
                    <a:pt x="1470" y="6726"/>
                    <a:pt x="1343" y="6758"/>
                    <a:pt x="1291" y="6758"/>
                  </a:cubicBezTo>
                  <a:cubicBezTo>
                    <a:pt x="1122" y="6758"/>
                    <a:pt x="1757" y="6418"/>
                    <a:pt x="2050" y="6260"/>
                  </a:cubicBezTo>
                  <a:cubicBezTo>
                    <a:pt x="2573" y="5977"/>
                    <a:pt x="3109" y="5721"/>
                    <a:pt x="3638" y="5444"/>
                  </a:cubicBezTo>
                  <a:cubicBezTo>
                    <a:pt x="4441" y="5029"/>
                    <a:pt x="5199" y="4558"/>
                    <a:pt x="5845" y="3930"/>
                  </a:cubicBezTo>
                  <a:cubicBezTo>
                    <a:pt x="5937" y="3840"/>
                    <a:pt x="6036" y="3757"/>
                    <a:pt x="6122" y="3662"/>
                  </a:cubicBezTo>
                  <a:cubicBezTo>
                    <a:pt x="6182" y="3592"/>
                    <a:pt x="6127" y="3508"/>
                    <a:pt x="6053" y="3508"/>
                  </a:cubicBezTo>
                  <a:cubicBezTo>
                    <a:pt x="6040" y="3508"/>
                    <a:pt x="6026" y="3511"/>
                    <a:pt x="6011" y="3517"/>
                  </a:cubicBezTo>
                  <a:cubicBezTo>
                    <a:pt x="5728" y="3640"/>
                    <a:pt x="5451" y="3779"/>
                    <a:pt x="5180" y="3923"/>
                  </a:cubicBezTo>
                  <a:cubicBezTo>
                    <a:pt x="4017" y="4539"/>
                    <a:pt x="2942" y="5309"/>
                    <a:pt x="1763" y="5897"/>
                  </a:cubicBezTo>
                  <a:cubicBezTo>
                    <a:pt x="1324" y="6116"/>
                    <a:pt x="1133" y="6200"/>
                    <a:pt x="1096" y="6200"/>
                  </a:cubicBezTo>
                  <a:cubicBezTo>
                    <a:pt x="994" y="6200"/>
                    <a:pt x="2084" y="5551"/>
                    <a:pt x="2357" y="5352"/>
                  </a:cubicBezTo>
                  <a:cubicBezTo>
                    <a:pt x="2985" y="4893"/>
                    <a:pt x="3595" y="4410"/>
                    <a:pt x="4186" y="3902"/>
                  </a:cubicBezTo>
                  <a:lnTo>
                    <a:pt x="4186" y="3899"/>
                  </a:lnTo>
                  <a:cubicBezTo>
                    <a:pt x="4241" y="3847"/>
                    <a:pt x="4193" y="3746"/>
                    <a:pt x="4124" y="3746"/>
                  </a:cubicBezTo>
                  <a:cubicBezTo>
                    <a:pt x="4115" y="3746"/>
                    <a:pt x="4106" y="3748"/>
                    <a:pt x="4097" y="3751"/>
                  </a:cubicBezTo>
                  <a:cubicBezTo>
                    <a:pt x="3989" y="3791"/>
                    <a:pt x="3890" y="3840"/>
                    <a:pt x="3792" y="3887"/>
                  </a:cubicBezTo>
                  <a:cubicBezTo>
                    <a:pt x="3161" y="4167"/>
                    <a:pt x="2607" y="4567"/>
                    <a:pt x="2031" y="4952"/>
                  </a:cubicBezTo>
                  <a:cubicBezTo>
                    <a:pt x="1919" y="5027"/>
                    <a:pt x="1067" y="5474"/>
                    <a:pt x="929" y="5474"/>
                  </a:cubicBezTo>
                  <a:cubicBezTo>
                    <a:pt x="904" y="5474"/>
                    <a:pt x="902" y="5459"/>
                    <a:pt x="932" y="5426"/>
                  </a:cubicBezTo>
                  <a:cubicBezTo>
                    <a:pt x="1376" y="4924"/>
                    <a:pt x="1923" y="4527"/>
                    <a:pt x="2367" y="4025"/>
                  </a:cubicBezTo>
                  <a:cubicBezTo>
                    <a:pt x="2428" y="3964"/>
                    <a:pt x="2381" y="3868"/>
                    <a:pt x="2306" y="3868"/>
                  </a:cubicBezTo>
                  <a:cubicBezTo>
                    <a:pt x="2298" y="3868"/>
                    <a:pt x="2289" y="3869"/>
                    <a:pt x="2281" y="3871"/>
                  </a:cubicBezTo>
                  <a:cubicBezTo>
                    <a:pt x="1650" y="4007"/>
                    <a:pt x="1065" y="4237"/>
                    <a:pt x="464" y="4468"/>
                  </a:cubicBezTo>
                  <a:cubicBezTo>
                    <a:pt x="441" y="4477"/>
                    <a:pt x="427" y="4481"/>
                    <a:pt x="420" y="4481"/>
                  </a:cubicBezTo>
                  <a:cubicBezTo>
                    <a:pt x="358" y="4481"/>
                    <a:pt x="862" y="4176"/>
                    <a:pt x="895" y="4148"/>
                  </a:cubicBezTo>
                  <a:cubicBezTo>
                    <a:pt x="1068" y="4000"/>
                    <a:pt x="1135" y="3887"/>
                    <a:pt x="1240" y="3720"/>
                  </a:cubicBezTo>
                  <a:cubicBezTo>
                    <a:pt x="1259" y="3693"/>
                    <a:pt x="1274" y="3671"/>
                    <a:pt x="1292" y="3640"/>
                  </a:cubicBezTo>
                  <a:cubicBezTo>
                    <a:pt x="1328" y="3580"/>
                    <a:pt x="1280" y="3505"/>
                    <a:pt x="1215" y="3505"/>
                  </a:cubicBezTo>
                  <a:cubicBezTo>
                    <a:pt x="1207" y="3505"/>
                    <a:pt x="1199" y="3506"/>
                    <a:pt x="1191" y="3508"/>
                  </a:cubicBezTo>
                  <a:lnTo>
                    <a:pt x="717" y="3665"/>
                  </a:lnTo>
                  <a:lnTo>
                    <a:pt x="101" y="3871"/>
                  </a:lnTo>
                  <a:cubicBezTo>
                    <a:pt x="1" y="3905"/>
                    <a:pt x="29" y="4052"/>
                    <a:pt x="118" y="4052"/>
                  </a:cubicBezTo>
                  <a:cubicBezTo>
                    <a:pt x="127" y="4052"/>
                    <a:pt x="137" y="4050"/>
                    <a:pt x="147" y="4047"/>
                  </a:cubicBezTo>
                  <a:cubicBezTo>
                    <a:pt x="197" y="4030"/>
                    <a:pt x="665" y="3806"/>
                    <a:pt x="829" y="3806"/>
                  </a:cubicBezTo>
                  <a:cubicBezTo>
                    <a:pt x="910" y="3806"/>
                    <a:pt x="917" y="3860"/>
                    <a:pt x="766" y="4019"/>
                  </a:cubicBezTo>
                  <a:cubicBezTo>
                    <a:pt x="612" y="4170"/>
                    <a:pt x="449" y="4314"/>
                    <a:pt x="277" y="4444"/>
                  </a:cubicBezTo>
                  <a:cubicBezTo>
                    <a:pt x="203" y="4502"/>
                    <a:pt x="129" y="4558"/>
                    <a:pt x="61" y="4619"/>
                  </a:cubicBezTo>
                  <a:cubicBezTo>
                    <a:pt x="0" y="4674"/>
                    <a:pt x="51" y="4777"/>
                    <a:pt x="123" y="4777"/>
                  </a:cubicBezTo>
                  <a:cubicBezTo>
                    <a:pt x="131" y="4777"/>
                    <a:pt x="139" y="4776"/>
                    <a:pt x="147" y="4773"/>
                  </a:cubicBezTo>
                  <a:cubicBezTo>
                    <a:pt x="227" y="4745"/>
                    <a:pt x="307" y="4715"/>
                    <a:pt x="387" y="4687"/>
                  </a:cubicBezTo>
                  <a:cubicBezTo>
                    <a:pt x="911" y="4493"/>
                    <a:pt x="1428" y="4287"/>
                    <a:pt x="1963" y="4127"/>
                  </a:cubicBezTo>
                  <a:lnTo>
                    <a:pt x="1963" y="4127"/>
                  </a:lnTo>
                  <a:cubicBezTo>
                    <a:pt x="1680" y="4213"/>
                    <a:pt x="1012" y="5035"/>
                    <a:pt x="668" y="5447"/>
                  </a:cubicBezTo>
                  <a:cubicBezTo>
                    <a:pt x="621" y="5503"/>
                    <a:pt x="578" y="5552"/>
                    <a:pt x="544" y="5589"/>
                  </a:cubicBezTo>
                  <a:cubicBezTo>
                    <a:pt x="486" y="5650"/>
                    <a:pt x="531" y="5746"/>
                    <a:pt x="608" y="5746"/>
                  </a:cubicBezTo>
                  <a:cubicBezTo>
                    <a:pt x="616" y="5746"/>
                    <a:pt x="625" y="5745"/>
                    <a:pt x="634" y="5743"/>
                  </a:cubicBezTo>
                  <a:cubicBezTo>
                    <a:pt x="671" y="5736"/>
                    <a:pt x="711" y="5724"/>
                    <a:pt x="748" y="5715"/>
                  </a:cubicBezTo>
                  <a:cubicBezTo>
                    <a:pt x="1708" y="5503"/>
                    <a:pt x="2462" y="4859"/>
                    <a:pt x="3278" y="4339"/>
                  </a:cubicBezTo>
                  <a:cubicBezTo>
                    <a:pt x="3459" y="4250"/>
                    <a:pt x="3629" y="4139"/>
                    <a:pt x="3783" y="4010"/>
                  </a:cubicBezTo>
                  <a:lnTo>
                    <a:pt x="3783" y="4010"/>
                  </a:lnTo>
                  <a:cubicBezTo>
                    <a:pt x="3398" y="4342"/>
                    <a:pt x="2989" y="4650"/>
                    <a:pt x="2585" y="4958"/>
                  </a:cubicBezTo>
                  <a:cubicBezTo>
                    <a:pt x="2025" y="5386"/>
                    <a:pt x="1446" y="5786"/>
                    <a:pt x="865" y="6180"/>
                  </a:cubicBezTo>
                  <a:cubicBezTo>
                    <a:pt x="806" y="6220"/>
                    <a:pt x="745" y="6263"/>
                    <a:pt x="686" y="6303"/>
                  </a:cubicBezTo>
                  <a:cubicBezTo>
                    <a:pt x="611" y="6353"/>
                    <a:pt x="644" y="6473"/>
                    <a:pt x="726" y="6473"/>
                  </a:cubicBezTo>
                  <a:cubicBezTo>
                    <a:pt x="735" y="6473"/>
                    <a:pt x="744" y="6472"/>
                    <a:pt x="754" y="6469"/>
                  </a:cubicBezTo>
                  <a:cubicBezTo>
                    <a:pt x="809" y="6454"/>
                    <a:pt x="858" y="6432"/>
                    <a:pt x="911" y="6414"/>
                  </a:cubicBezTo>
                  <a:cubicBezTo>
                    <a:pt x="1748" y="6137"/>
                    <a:pt x="2505" y="5727"/>
                    <a:pt x="3262" y="5269"/>
                  </a:cubicBezTo>
                  <a:cubicBezTo>
                    <a:pt x="3733" y="4982"/>
                    <a:pt x="4198" y="4684"/>
                    <a:pt x="4672" y="4401"/>
                  </a:cubicBezTo>
                  <a:cubicBezTo>
                    <a:pt x="4922" y="4250"/>
                    <a:pt x="5306" y="4111"/>
                    <a:pt x="5577" y="3930"/>
                  </a:cubicBezTo>
                  <a:cubicBezTo>
                    <a:pt x="5651" y="3887"/>
                    <a:pt x="5719" y="3831"/>
                    <a:pt x="5780" y="3770"/>
                  </a:cubicBezTo>
                  <a:lnTo>
                    <a:pt x="5780" y="3770"/>
                  </a:lnTo>
                  <a:cubicBezTo>
                    <a:pt x="5728" y="3828"/>
                    <a:pt x="5663" y="3877"/>
                    <a:pt x="5611" y="3933"/>
                  </a:cubicBezTo>
                  <a:cubicBezTo>
                    <a:pt x="4355" y="5189"/>
                    <a:pt x="2450" y="5758"/>
                    <a:pt x="963" y="6694"/>
                  </a:cubicBezTo>
                  <a:cubicBezTo>
                    <a:pt x="911" y="6725"/>
                    <a:pt x="855" y="6755"/>
                    <a:pt x="806" y="6789"/>
                  </a:cubicBezTo>
                  <a:cubicBezTo>
                    <a:pt x="736" y="6835"/>
                    <a:pt x="756" y="6959"/>
                    <a:pt x="849" y="6959"/>
                  </a:cubicBezTo>
                  <a:cubicBezTo>
                    <a:pt x="850" y="6959"/>
                    <a:pt x="851" y="6959"/>
                    <a:pt x="852" y="6959"/>
                  </a:cubicBezTo>
                  <a:cubicBezTo>
                    <a:pt x="902" y="6955"/>
                    <a:pt x="948" y="6946"/>
                    <a:pt x="997" y="6943"/>
                  </a:cubicBezTo>
                  <a:cubicBezTo>
                    <a:pt x="2896" y="6771"/>
                    <a:pt x="4287" y="5235"/>
                    <a:pt x="5870" y="4327"/>
                  </a:cubicBezTo>
                  <a:cubicBezTo>
                    <a:pt x="6085" y="4200"/>
                    <a:pt x="6390" y="4037"/>
                    <a:pt x="6611" y="3936"/>
                  </a:cubicBezTo>
                  <a:cubicBezTo>
                    <a:pt x="6735" y="3878"/>
                    <a:pt x="6832" y="3841"/>
                    <a:pt x="6874" y="3841"/>
                  </a:cubicBezTo>
                  <a:cubicBezTo>
                    <a:pt x="6910" y="3841"/>
                    <a:pt x="6905" y="3869"/>
                    <a:pt x="6839" y="3936"/>
                  </a:cubicBezTo>
                  <a:cubicBezTo>
                    <a:pt x="6756" y="4019"/>
                    <a:pt x="6584" y="4164"/>
                    <a:pt x="6270" y="4397"/>
                  </a:cubicBezTo>
                  <a:cubicBezTo>
                    <a:pt x="5731" y="4798"/>
                    <a:pt x="5149" y="5139"/>
                    <a:pt x="4571" y="5481"/>
                  </a:cubicBezTo>
                  <a:cubicBezTo>
                    <a:pt x="3413" y="6158"/>
                    <a:pt x="2210" y="6755"/>
                    <a:pt x="1049" y="7429"/>
                  </a:cubicBezTo>
                  <a:cubicBezTo>
                    <a:pt x="926" y="7500"/>
                    <a:pt x="803" y="7565"/>
                    <a:pt x="683" y="7639"/>
                  </a:cubicBezTo>
                  <a:cubicBezTo>
                    <a:pt x="603" y="7690"/>
                    <a:pt x="647" y="7807"/>
                    <a:pt x="733" y="7807"/>
                  </a:cubicBezTo>
                  <a:cubicBezTo>
                    <a:pt x="739" y="7807"/>
                    <a:pt x="746" y="7807"/>
                    <a:pt x="754" y="7805"/>
                  </a:cubicBezTo>
                  <a:cubicBezTo>
                    <a:pt x="862" y="7774"/>
                    <a:pt x="963" y="7731"/>
                    <a:pt x="1068" y="7697"/>
                  </a:cubicBezTo>
                  <a:cubicBezTo>
                    <a:pt x="3472" y="6940"/>
                    <a:pt x="5417" y="5272"/>
                    <a:pt x="7723" y="4293"/>
                  </a:cubicBezTo>
                  <a:lnTo>
                    <a:pt x="7723" y="4293"/>
                  </a:lnTo>
                  <a:cubicBezTo>
                    <a:pt x="7563" y="4388"/>
                    <a:pt x="7406" y="4487"/>
                    <a:pt x="7249" y="4585"/>
                  </a:cubicBezTo>
                  <a:cubicBezTo>
                    <a:pt x="6525" y="5032"/>
                    <a:pt x="5820" y="5496"/>
                    <a:pt x="5085" y="5918"/>
                  </a:cubicBezTo>
                  <a:cubicBezTo>
                    <a:pt x="3703" y="6700"/>
                    <a:pt x="2367" y="7402"/>
                    <a:pt x="1083" y="8322"/>
                  </a:cubicBezTo>
                  <a:cubicBezTo>
                    <a:pt x="951" y="8418"/>
                    <a:pt x="815" y="8504"/>
                    <a:pt x="686" y="8605"/>
                  </a:cubicBezTo>
                  <a:cubicBezTo>
                    <a:pt x="618" y="8657"/>
                    <a:pt x="642" y="8777"/>
                    <a:pt x="721" y="8777"/>
                  </a:cubicBezTo>
                  <a:cubicBezTo>
                    <a:pt x="731" y="8777"/>
                    <a:pt x="742" y="8776"/>
                    <a:pt x="754" y="8772"/>
                  </a:cubicBezTo>
                  <a:cubicBezTo>
                    <a:pt x="862" y="8738"/>
                    <a:pt x="966" y="8691"/>
                    <a:pt x="1074" y="8651"/>
                  </a:cubicBezTo>
                  <a:cubicBezTo>
                    <a:pt x="1643" y="8451"/>
                    <a:pt x="2201" y="8224"/>
                    <a:pt x="2745" y="7965"/>
                  </a:cubicBezTo>
                  <a:lnTo>
                    <a:pt x="2745" y="7965"/>
                  </a:lnTo>
                  <a:cubicBezTo>
                    <a:pt x="2148" y="8368"/>
                    <a:pt x="1576" y="8805"/>
                    <a:pt x="1034" y="9279"/>
                  </a:cubicBezTo>
                  <a:cubicBezTo>
                    <a:pt x="911" y="9384"/>
                    <a:pt x="785" y="9479"/>
                    <a:pt x="668" y="9587"/>
                  </a:cubicBezTo>
                  <a:cubicBezTo>
                    <a:pt x="610" y="9642"/>
                    <a:pt x="655" y="9746"/>
                    <a:pt x="727" y="9746"/>
                  </a:cubicBezTo>
                  <a:cubicBezTo>
                    <a:pt x="735" y="9746"/>
                    <a:pt x="744" y="9744"/>
                    <a:pt x="754" y="9741"/>
                  </a:cubicBezTo>
                  <a:cubicBezTo>
                    <a:pt x="834" y="9710"/>
                    <a:pt x="911" y="9673"/>
                    <a:pt x="988" y="9640"/>
                  </a:cubicBezTo>
                  <a:cubicBezTo>
                    <a:pt x="1610" y="9381"/>
                    <a:pt x="2176" y="9045"/>
                    <a:pt x="2739" y="8664"/>
                  </a:cubicBezTo>
                  <a:cubicBezTo>
                    <a:pt x="3641" y="8057"/>
                    <a:pt x="4586" y="7626"/>
                    <a:pt x="5568" y="7159"/>
                  </a:cubicBezTo>
                  <a:cubicBezTo>
                    <a:pt x="6827" y="6561"/>
                    <a:pt x="8009" y="5838"/>
                    <a:pt x="9209" y="5145"/>
                  </a:cubicBezTo>
                  <a:lnTo>
                    <a:pt x="9209" y="5145"/>
                  </a:lnTo>
                  <a:cubicBezTo>
                    <a:pt x="8304" y="5696"/>
                    <a:pt x="7412" y="6266"/>
                    <a:pt x="6494" y="6792"/>
                  </a:cubicBezTo>
                  <a:cubicBezTo>
                    <a:pt x="4583" y="7885"/>
                    <a:pt x="2884" y="9319"/>
                    <a:pt x="886" y="10261"/>
                  </a:cubicBezTo>
                  <a:cubicBezTo>
                    <a:pt x="858" y="10274"/>
                    <a:pt x="834" y="10289"/>
                    <a:pt x="806" y="10298"/>
                  </a:cubicBezTo>
                  <a:cubicBezTo>
                    <a:pt x="729" y="10335"/>
                    <a:pt x="754" y="10418"/>
                    <a:pt x="809" y="10452"/>
                  </a:cubicBezTo>
                  <a:cubicBezTo>
                    <a:pt x="827" y="10462"/>
                    <a:pt x="845" y="10468"/>
                    <a:pt x="864" y="10468"/>
                  </a:cubicBezTo>
                  <a:cubicBezTo>
                    <a:pt x="869" y="10468"/>
                    <a:pt x="873" y="10468"/>
                    <a:pt x="877" y="10468"/>
                  </a:cubicBezTo>
                  <a:cubicBezTo>
                    <a:pt x="898" y="10464"/>
                    <a:pt x="917" y="10455"/>
                    <a:pt x="938" y="10452"/>
                  </a:cubicBezTo>
                  <a:cubicBezTo>
                    <a:pt x="1862" y="10286"/>
                    <a:pt x="2662" y="9833"/>
                    <a:pt x="3463" y="9353"/>
                  </a:cubicBezTo>
                  <a:cubicBezTo>
                    <a:pt x="4608" y="8670"/>
                    <a:pt x="5787" y="8060"/>
                    <a:pt x="6978" y="7454"/>
                  </a:cubicBezTo>
                  <a:cubicBezTo>
                    <a:pt x="7735" y="7066"/>
                    <a:pt x="8511" y="6718"/>
                    <a:pt x="9277" y="6352"/>
                  </a:cubicBezTo>
                  <a:lnTo>
                    <a:pt x="9277" y="6352"/>
                  </a:lnTo>
                  <a:cubicBezTo>
                    <a:pt x="9157" y="6432"/>
                    <a:pt x="9037" y="6512"/>
                    <a:pt x="8914" y="6589"/>
                  </a:cubicBezTo>
                  <a:cubicBezTo>
                    <a:pt x="6941" y="7854"/>
                    <a:pt x="4915" y="9172"/>
                    <a:pt x="2862" y="10301"/>
                  </a:cubicBezTo>
                  <a:cubicBezTo>
                    <a:pt x="2822" y="10323"/>
                    <a:pt x="2807" y="10372"/>
                    <a:pt x="2828" y="10415"/>
                  </a:cubicBezTo>
                  <a:cubicBezTo>
                    <a:pt x="2841" y="10450"/>
                    <a:pt x="2874" y="10471"/>
                    <a:pt x="2909" y="10471"/>
                  </a:cubicBezTo>
                  <a:cubicBezTo>
                    <a:pt x="2917" y="10471"/>
                    <a:pt x="2925" y="10470"/>
                    <a:pt x="2933" y="10468"/>
                  </a:cubicBezTo>
                  <a:cubicBezTo>
                    <a:pt x="2992" y="10446"/>
                    <a:pt x="3047" y="10424"/>
                    <a:pt x="3105" y="10403"/>
                  </a:cubicBezTo>
                  <a:cubicBezTo>
                    <a:pt x="5079" y="9710"/>
                    <a:pt x="6861" y="8627"/>
                    <a:pt x="8689" y="7633"/>
                  </a:cubicBezTo>
                  <a:cubicBezTo>
                    <a:pt x="9653" y="7109"/>
                    <a:pt x="10665" y="6709"/>
                    <a:pt x="11641" y="6220"/>
                  </a:cubicBezTo>
                  <a:cubicBezTo>
                    <a:pt x="12697" y="5696"/>
                    <a:pt x="13676" y="5025"/>
                    <a:pt x="14704" y="4456"/>
                  </a:cubicBezTo>
                  <a:cubicBezTo>
                    <a:pt x="15039" y="4274"/>
                    <a:pt x="15387" y="4108"/>
                    <a:pt x="15741" y="3963"/>
                  </a:cubicBezTo>
                  <a:lnTo>
                    <a:pt x="15741" y="3963"/>
                  </a:lnTo>
                  <a:cubicBezTo>
                    <a:pt x="15557" y="4044"/>
                    <a:pt x="15369" y="4130"/>
                    <a:pt x="15199" y="4222"/>
                  </a:cubicBezTo>
                  <a:cubicBezTo>
                    <a:pt x="14064" y="4850"/>
                    <a:pt x="12971" y="5564"/>
                    <a:pt x="11857" y="6229"/>
                  </a:cubicBezTo>
                  <a:cubicBezTo>
                    <a:pt x="9711" y="7513"/>
                    <a:pt x="7606" y="8787"/>
                    <a:pt x="5525" y="10181"/>
                  </a:cubicBezTo>
                  <a:cubicBezTo>
                    <a:pt x="5488" y="10209"/>
                    <a:pt x="5476" y="10261"/>
                    <a:pt x="5494" y="10301"/>
                  </a:cubicBezTo>
                  <a:cubicBezTo>
                    <a:pt x="5506" y="10334"/>
                    <a:pt x="5535" y="10354"/>
                    <a:pt x="5566" y="10354"/>
                  </a:cubicBezTo>
                  <a:cubicBezTo>
                    <a:pt x="5576" y="10354"/>
                    <a:pt x="5586" y="10352"/>
                    <a:pt x="5596" y="10348"/>
                  </a:cubicBezTo>
                  <a:cubicBezTo>
                    <a:pt x="5639" y="10329"/>
                    <a:pt x="5679" y="10308"/>
                    <a:pt x="5722" y="10289"/>
                  </a:cubicBezTo>
                  <a:cubicBezTo>
                    <a:pt x="9665" y="8630"/>
                    <a:pt x="13162" y="6118"/>
                    <a:pt x="17006" y="4250"/>
                  </a:cubicBezTo>
                  <a:cubicBezTo>
                    <a:pt x="17390" y="4062"/>
                    <a:pt x="17718" y="3896"/>
                    <a:pt x="18071" y="3665"/>
                  </a:cubicBezTo>
                  <a:lnTo>
                    <a:pt x="18071" y="3665"/>
                  </a:lnTo>
                  <a:cubicBezTo>
                    <a:pt x="17566" y="3996"/>
                    <a:pt x="17046" y="4300"/>
                    <a:pt x="16529" y="4604"/>
                  </a:cubicBezTo>
                  <a:cubicBezTo>
                    <a:pt x="15489" y="5213"/>
                    <a:pt x="14424" y="5780"/>
                    <a:pt x="13374" y="6368"/>
                  </a:cubicBezTo>
                  <a:cubicBezTo>
                    <a:pt x="11284" y="7534"/>
                    <a:pt x="9311" y="8898"/>
                    <a:pt x="7221" y="10058"/>
                  </a:cubicBezTo>
                  <a:cubicBezTo>
                    <a:pt x="7150" y="10095"/>
                    <a:pt x="7169" y="10172"/>
                    <a:pt x="7221" y="10209"/>
                  </a:cubicBezTo>
                  <a:cubicBezTo>
                    <a:pt x="7236" y="10219"/>
                    <a:pt x="7256" y="10225"/>
                    <a:pt x="7276" y="10225"/>
                  </a:cubicBezTo>
                  <a:cubicBezTo>
                    <a:pt x="7280" y="10225"/>
                    <a:pt x="7284" y="10225"/>
                    <a:pt x="7289" y="10224"/>
                  </a:cubicBezTo>
                  <a:cubicBezTo>
                    <a:pt x="7332" y="10215"/>
                    <a:pt x="7369" y="10206"/>
                    <a:pt x="7409" y="10197"/>
                  </a:cubicBezTo>
                  <a:cubicBezTo>
                    <a:pt x="8566" y="9957"/>
                    <a:pt x="9566" y="9406"/>
                    <a:pt x="10604" y="8842"/>
                  </a:cubicBezTo>
                  <a:cubicBezTo>
                    <a:pt x="11832" y="8168"/>
                    <a:pt x="13143" y="7620"/>
                    <a:pt x="14408" y="7014"/>
                  </a:cubicBezTo>
                  <a:cubicBezTo>
                    <a:pt x="15670" y="6408"/>
                    <a:pt x="16883" y="5736"/>
                    <a:pt x="18010" y="4902"/>
                  </a:cubicBezTo>
                  <a:cubicBezTo>
                    <a:pt x="19149" y="4056"/>
                    <a:pt x="20512" y="3816"/>
                    <a:pt x="21697" y="3080"/>
                  </a:cubicBezTo>
                  <a:cubicBezTo>
                    <a:pt x="21700" y="3077"/>
                    <a:pt x="21707" y="3074"/>
                    <a:pt x="21713" y="3071"/>
                  </a:cubicBezTo>
                  <a:cubicBezTo>
                    <a:pt x="21796" y="3018"/>
                    <a:pt x="21753" y="2911"/>
                    <a:pt x="21667" y="2902"/>
                  </a:cubicBezTo>
                  <a:cubicBezTo>
                    <a:pt x="21593" y="2892"/>
                    <a:pt x="21519" y="2892"/>
                    <a:pt x="21445" y="2889"/>
                  </a:cubicBezTo>
                  <a:cubicBezTo>
                    <a:pt x="21404" y="2887"/>
                    <a:pt x="21363" y="2887"/>
                    <a:pt x="21322" y="2887"/>
                  </a:cubicBezTo>
                  <a:cubicBezTo>
                    <a:pt x="21079" y="2887"/>
                    <a:pt x="20835" y="2917"/>
                    <a:pt x="20598" y="2972"/>
                  </a:cubicBezTo>
                  <a:cubicBezTo>
                    <a:pt x="20731" y="2892"/>
                    <a:pt x="20863" y="2803"/>
                    <a:pt x="20989" y="2705"/>
                  </a:cubicBezTo>
                  <a:cubicBezTo>
                    <a:pt x="21057" y="2652"/>
                    <a:pt x="21042" y="2538"/>
                    <a:pt x="20943" y="2535"/>
                  </a:cubicBezTo>
                  <a:cubicBezTo>
                    <a:pt x="20912" y="2534"/>
                    <a:pt x="20881" y="2534"/>
                    <a:pt x="20850" y="2534"/>
                  </a:cubicBezTo>
                  <a:cubicBezTo>
                    <a:pt x="20133" y="2534"/>
                    <a:pt x="19520" y="2737"/>
                    <a:pt x="18844" y="3000"/>
                  </a:cubicBezTo>
                  <a:cubicBezTo>
                    <a:pt x="18733" y="3042"/>
                    <a:pt x="18075" y="3333"/>
                    <a:pt x="17941" y="3333"/>
                  </a:cubicBezTo>
                  <a:cubicBezTo>
                    <a:pt x="17888" y="3333"/>
                    <a:pt x="17916" y="3289"/>
                    <a:pt x="18090" y="3166"/>
                  </a:cubicBezTo>
                  <a:cubicBezTo>
                    <a:pt x="18515" y="2865"/>
                    <a:pt x="19038" y="2665"/>
                    <a:pt x="19515" y="2474"/>
                  </a:cubicBezTo>
                  <a:cubicBezTo>
                    <a:pt x="19594" y="2438"/>
                    <a:pt x="19601" y="2294"/>
                    <a:pt x="19505" y="2294"/>
                  </a:cubicBezTo>
                  <a:cubicBezTo>
                    <a:pt x="19500" y="2294"/>
                    <a:pt x="19496" y="2294"/>
                    <a:pt x="19490" y="2295"/>
                  </a:cubicBezTo>
                  <a:cubicBezTo>
                    <a:pt x="18933" y="2366"/>
                    <a:pt x="18521" y="2557"/>
                    <a:pt x="18028" y="2828"/>
                  </a:cubicBezTo>
                  <a:cubicBezTo>
                    <a:pt x="17821" y="2941"/>
                    <a:pt x="17721" y="2984"/>
                    <a:pt x="17690" y="2984"/>
                  </a:cubicBezTo>
                  <a:cubicBezTo>
                    <a:pt x="17590" y="2984"/>
                    <a:pt x="18213" y="2527"/>
                    <a:pt x="18234" y="2511"/>
                  </a:cubicBezTo>
                  <a:cubicBezTo>
                    <a:pt x="18521" y="2298"/>
                    <a:pt x="18856" y="2141"/>
                    <a:pt x="19173" y="1978"/>
                  </a:cubicBezTo>
                  <a:cubicBezTo>
                    <a:pt x="19264" y="1933"/>
                    <a:pt x="19207" y="1814"/>
                    <a:pt x="19123" y="1814"/>
                  </a:cubicBezTo>
                  <a:cubicBezTo>
                    <a:pt x="19109" y="1814"/>
                    <a:pt x="19095" y="1817"/>
                    <a:pt x="19081" y="1824"/>
                  </a:cubicBezTo>
                  <a:cubicBezTo>
                    <a:pt x="18758" y="1966"/>
                    <a:pt x="17844" y="2252"/>
                    <a:pt x="17668" y="2474"/>
                  </a:cubicBezTo>
                  <a:cubicBezTo>
                    <a:pt x="17945" y="2120"/>
                    <a:pt x="18299" y="1827"/>
                    <a:pt x="18585" y="1483"/>
                  </a:cubicBezTo>
                  <a:cubicBezTo>
                    <a:pt x="18636" y="1422"/>
                    <a:pt x="18591" y="1322"/>
                    <a:pt x="18522" y="1322"/>
                  </a:cubicBezTo>
                  <a:cubicBezTo>
                    <a:pt x="18507" y="1322"/>
                    <a:pt x="18491" y="1327"/>
                    <a:pt x="18475" y="1338"/>
                  </a:cubicBezTo>
                  <a:cubicBezTo>
                    <a:pt x="18269" y="1482"/>
                    <a:pt x="18145" y="1539"/>
                    <a:pt x="18078" y="1539"/>
                  </a:cubicBezTo>
                  <a:cubicBezTo>
                    <a:pt x="17869" y="1539"/>
                    <a:pt x="18218" y="976"/>
                    <a:pt x="18358" y="738"/>
                  </a:cubicBezTo>
                  <a:cubicBezTo>
                    <a:pt x="18398" y="666"/>
                    <a:pt x="18340" y="603"/>
                    <a:pt x="18275" y="603"/>
                  </a:cubicBezTo>
                  <a:cubicBezTo>
                    <a:pt x="18261" y="603"/>
                    <a:pt x="18248" y="606"/>
                    <a:pt x="18234" y="611"/>
                  </a:cubicBezTo>
                  <a:cubicBezTo>
                    <a:pt x="18088" y="679"/>
                    <a:pt x="17983" y="710"/>
                    <a:pt x="17912" y="710"/>
                  </a:cubicBezTo>
                  <a:cubicBezTo>
                    <a:pt x="17722" y="710"/>
                    <a:pt x="17767" y="491"/>
                    <a:pt x="17865" y="168"/>
                  </a:cubicBezTo>
                  <a:cubicBezTo>
                    <a:pt x="17871" y="150"/>
                    <a:pt x="17877" y="131"/>
                    <a:pt x="17884" y="110"/>
                  </a:cubicBezTo>
                  <a:cubicBezTo>
                    <a:pt x="17904" y="44"/>
                    <a:pt x="17851" y="1"/>
                    <a:pt x="177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13"/>
            <p:cNvSpPr/>
            <p:nvPr/>
          </p:nvSpPr>
          <p:spPr>
            <a:xfrm>
              <a:off x="5954300" y="3989600"/>
              <a:ext cx="411200" cy="234450"/>
            </a:xfrm>
            <a:custGeom>
              <a:avLst/>
              <a:gdLst/>
              <a:ahLst/>
              <a:cxnLst/>
              <a:rect l="l" t="t" r="r" b="b"/>
              <a:pathLst>
                <a:path w="16448" h="9378" extrusionOk="0">
                  <a:moveTo>
                    <a:pt x="14246" y="1573"/>
                  </a:moveTo>
                  <a:lnTo>
                    <a:pt x="14246" y="1573"/>
                  </a:lnTo>
                  <a:cubicBezTo>
                    <a:pt x="14185" y="1610"/>
                    <a:pt x="14126" y="1650"/>
                    <a:pt x="14065" y="1684"/>
                  </a:cubicBezTo>
                  <a:cubicBezTo>
                    <a:pt x="13560" y="1979"/>
                    <a:pt x="13030" y="2235"/>
                    <a:pt x="12504" y="2487"/>
                  </a:cubicBezTo>
                  <a:cubicBezTo>
                    <a:pt x="12067" y="2699"/>
                    <a:pt x="11633" y="2909"/>
                    <a:pt x="11199" y="3118"/>
                  </a:cubicBezTo>
                  <a:cubicBezTo>
                    <a:pt x="12156" y="2579"/>
                    <a:pt x="13132" y="2084"/>
                    <a:pt x="14129" y="1625"/>
                  </a:cubicBezTo>
                  <a:cubicBezTo>
                    <a:pt x="14169" y="1613"/>
                    <a:pt x="14206" y="1588"/>
                    <a:pt x="14246" y="1573"/>
                  </a:cubicBezTo>
                  <a:close/>
                  <a:moveTo>
                    <a:pt x="13504" y="3881"/>
                  </a:moveTo>
                  <a:cubicBezTo>
                    <a:pt x="13131" y="4103"/>
                    <a:pt x="12753" y="4321"/>
                    <a:pt x="12384" y="4549"/>
                  </a:cubicBezTo>
                  <a:cubicBezTo>
                    <a:pt x="12184" y="4676"/>
                    <a:pt x="11984" y="4808"/>
                    <a:pt x="11787" y="4937"/>
                  </a:cubicBezTo>
                  <a:cubicBezTo>
                    <a:pt x="12339" y="4555"/>
                    <a:pt x="12914" y="4202"/>
                    <a:pt x="13504" y="3881"/>
                  </a:cubicBezTo>
                  <a:close/>
                  <a:moveTo>
                    <a:pt x="9245" y="3308"/>
                  </a:moveTo>
                  <a:cubicBezTo>
                    <a:pt x="9029" y="3423"/>
                    <a:pt x="8813" y="3538"/>
                    <a:pt x="8598" y="3654"/>
                  </a:cubicBezTo>
                  <a:cubicBezTo>
                    <a:pt x="7736" y="4115"/>
                    <a:pt x="6911" y="4648"/>
                    <a:pt x="6071" y="5150"/>
                  </a:cubicBezTo>
                  <a:cubicBezTo>
                    <a:pt x="6003" y="5190"/>
                    <a:pt x="5929" y="5227"/>
                    <a:pt x="5861" y="5270"/>
                  </a:cubicBezTo>
                  <a:cubicBezTo>
                    <a:pt x="6148" y="5063"/>
                    <a:pt x="6431" y="4857"/>
                    <a:pt x="6720" y="4663"/>
                  </a:cubicBezTo>
                  <a:cubicBezTo>
                    <a:pt x="7511" y="4127"/>
                    <a:pt x="8393" y="3734"/>
                    <a:pt x="9245" y="3308"/>
                  </a:cubicBezTo>
                  <a:close/>
                  <a:moveTo>
                    <a:pt x="13176" y="1"/>
                  </a:moveTo>
                  <a:cubicBezTo>
                    <a:pt x="13167" y="1"/>
                    <a:pt x="13157" y="2"/>
                    <a:pt x="13147" y="6"/>
                  </a:cubicBezTo>
                  <a:cubicBezTo>
                    <a:pt x="13003" y="61"/>
                    <a:pt x="12861" y="126"/>
                    <a:pt x="12716" y="188"/>
                  </a:cubicBezTo>
                  <a:cubicBezTo>
                    <a:pt x="12713" y="184"/>
                    <a:pt x="12708" y="182"/>
                    <a:pt x="12700" y="182"/>
                  </a:cubicBezTo>
                  <a:cubicBezTo>
                    <a:pt x="12663" y="182"/>
                    <a:pt x="12576" y="223"/>
                    <a:pt x="12436" y="301"/>
                  </a:cubicBezTo>
                  <a:cubicBezTo>
                    <a:pt x="11824" y="575"/>
                    <a:pt x="11230" y="886"/>
                    <a:pt x="10642" y="1216"/>
                  </a:cubicBezTo>
                  <a:cubicBezTo>
                    <a:pt x="10389" y="1348"/>
                    <a:pt x="10134" y="1477"/>
                    <a:pt x="9881" y="1613"/>
                  </a:cubicBezTo>
                  <a:cubicBezTo>
                    <a:pt x="8801" y="2191"/>
                    <a:pt x="7730" y="2779"/>
                    <a:pt x="6634" y="3327"/>
                  </a:cubicBezTo>
                  <a:cubicBezTo>
                    <a:pt x="6532" y="3377"/>
                    <a:pt x="6428" y="3429"/>
                    <a:pt x="6323" y="3481"/>
                  </a:cubicBezTo>
                  <a:cubicBezTo>
                    <a:pt x="4181" y="4392"/>
                    <a:pt x="2057" y="5350"/>
                    <a:pt x="56" y="6550"/>
                  </a:cubicBezTo>
                  <a:cubicBezTo>
                    <a:pt x="41" y="6559"/>
                    <a:pt x="28" y="6575"/>
                    <a:pt x="25" y="6593"/>
                  </a:cubicBezTo>
                  <a:cubicBezTo>
                    <a:pt x="1" y="6650"/>
                    <a:pt x="41" y="6721"/>
                    <a:pt x="102" y="6721"/>
                  </a:cubicBezTo>
                  <a:cubicBezTo>
                    <a:pt x="116" y="6721"/>
                    <a:pt x="132" y="6717"/>
                    <a:pt x="148" y="6707"/>
                  </a:cubicBezTo>
                  <a:cubicBezTo>
                    <a:pt x="228" y="6658"/>
                    <a:pt x="308" y="6618"/>
                    <a:pt x="385" y="6572"/>
                  </a:cubicBezTo>
                  <a:cubicBezTo>
                    <a:pt x="1438" y="5956"/>
                    <a:pt x="2519" y="5399"/>
                    <a:pt x="3617" y="4882"/>
                  </a:cubicBezTo>
                  <a:lnTo>
                    <a:pt x="3617" y="4882"/>
                  </a:lnTo>
                  <a:cubicBezTo>
                    <a:pt x="2863" y="5328"/>
                    <a:pt x="2140" y="5824"/>
                    <a:pt x="1487" y="6442"/>
                  </a:cubicBezTo>
                  <a:cubicBezTo>
                    <a:pt x="1472" y="6461"/>
                    <a:pt x="1463" y="6485"/>
                    <a:pt x="1466" y="6507"/>
                  </a:cubicBezTo>
                  <a:cubicBezTo>
                    <a:pt x="1468" y="6553"/>
                    <a:pt x="1500" y="6600"/>
                    <a:pt x="1546" y="6600"/>
                  </a:cubicBezTo>
                  <a:cubicBezTo>
                    <a:pt x="1555" y="6600"/>
                    <a:pt x="1566" y="6598"/>
                    <a:pt x="1577" y="6593"/>
                  </a:cubicBezTo>
                  <a:cubicBezTo>
                    <a:pt x="1663" y="6559"/>
                    <a:pt x="1746" y="6522"/>
                    <a:pt x="1829" y="6485"/>
                  </a:cubicBezTo>
                  <a:cubicBezTo>
                    <a:pt x="5541" y="4940"/>
                    <a:pt x="8949" y="2869"/>
                    <a:pt x="12498" y="1000"/>
                  </a:cubicBezTo>
                  <a:cubicBezTo>
                    <a:pt x="12694" y="898"/>
                    <a:pt x="13412" y="479"/>
                    <a:pt x="13505" y="479"/>
                  </a:cubicBezTo>
                  <a:cubicBezTo>
                    <a:pt x="13546" y="479"/>
                    <a:pt x="13465" y="560"/>
                    <a:pt x="13163" y="788"/>
                  </a:cubicBezTo>
                  <a:cubicBezTo>
                    <a:pt x="12713" y="1126"/>
                    <a:pt x="12233" y="1428"/>
                    <a:pt x="11756" y="1727"/>
                  </a:cubicBezTo>
                  <a:cubicBezTo>
                    <a:pt x="10814" y="2318"/>
                    <a:pt x="9814" y="2819"/>
                    <a:pt x="8823" y="3318"/>
                  </a:cubicBezTo>
                  <a:cubicBezTo>
                    <a:pt x="7025" y="4220"/>
                    <a:pt x="5461" y="5544"/>
                    <a:pt x="3648" y="6387"/>
                  </a:cubicBezTo>
                  <a:cubicBezTo>
                    <a:pt x="3621" y="6399"/>
                    <a:pt x="3593" y="6415"/>
                    <a:pt x="3565" y="6430"/>
                  </a:cubicBezTo>
                  <a:cubicBezTo>
                    <a:pt x="3480" y="6466"/>
                    <a:pt x="3527" y="6599"/>
                    <a:pt x="3604" y="6599"/>
                  </a:cubicBezTo>
                  <a:cubicBezTo>
                    <a:pt x="3613" y="6599"/>
                    <a:pt x="3623" y="6598"/>
                    <a:pt x="3633" y="6593"/>
                  </a:cubicBezTo>
                  <a:cubicBezTo>
                    <a:pt x="3805" y="6522"/>
                    <a:pt x="3971" y="6439"/>
                    <a:pt x="4141" y="6362"/>
                  </a:cubicBezTo>
                  <a:cubicBezTo>
                    <a:pt x="5467" y="5753"/>
                    <a:pt x="6702" y="4974"/>
                    <a:pt x="7958" y="4229"/>
                  </a:cubicBezTo>
                  <a:cubicBezTo>
                    <a:pt x="9318" y="3423"/>
                    <a:pt x="10759" y="2776"/>
                    <a:pt x="12144" y="2025"/>
                  </a:cubicBezTo>
                  <a:lnTo>
                    <a:pt x="12144" y="2025"/>
                  </a:lnTo>
                  <a:cubicBezTo>
                    <a:pt x="11396" y="2509"/>
                    <a:pt x="10626" y="2964"/>
                    <a:pt x="9854" y="3413"/>
                  </a:cubicBezTo>
                  <a:cubicBezTo>
                    <a:pt x="8228" y="4358"/>
                    <a:pt x="6588" y="5273"/>
                    <a:pt x="5018" y="6307"/>
                  </a:cubicBezTo>
                  <a:cubicBezTo>
                    <a:pt x="5012" y="6313"/>
                    <a:pt x="5009" y="6319"/>
                    <a:pt x="5006" y="6322"/>
                  </a:cubicBezTo>
                  <a:cubicBezTo>
                    <a:pt x="4954" y="6376"/>
                    <a:pt x="4984" y="6480"/>
                    <a:pt x="5054" y="6480"/>
                  </a:cubicBezTo>
                  <a:cubicBezTo>
                    <a:pt x="5064" y="6480"/>
                    <a:pt x="5074" y="6478"/>
                    <a:pt x="5086" y="6473"/>
                  </a:cubicBezTo>
                  <a:cubicBezTo>
                    <a:pt x="5212" y="6421"/>
                    <a:pt x="5335" y="6359"/>
                    <a:pt x="5458" y="6307"/>
                  </a:cubicBezTo>
                  <a:cubicBezTo>
                    <a:pt x="6145" y="6008"/>
                    <a:pt x="6816" y="5679"/>
                    <a:pt x="7474" y="5328"/>
                  </a:cubicBezTo>
                  <a:lnTo>
                    <a:pt x="7474" y="5328"/>
                  </a:lnTo>
                  <a:cubicBezTo>
                    <a:pt x="7090" y="5611"/>
                    <a:pt x="6705" y="5901"/>
                    <a:pt x="6329" y="6199"/>
                  </a:cubicBezTo>
                  <a:cubicBezTo>
                    <a:pt x="6308" y="6218"/>
                    <a:pt x="6302" y="6248"/>
                    <a:pt x="6308" y="6273"/>
                  </a:cubicBezTo>
                  <a:cubicBezTo>
                    <a:pt x="6308" y="6319"/>
                    <a:pt x="6348" y="6356"/>
                    <a:pt x="6394" y="6356"/>
                  </a:cubicBezTo>
                  <a:cubicBezTo>
                    <a:pt x="6566" y="6338"/>
                    <a:pt x="6736" y="6304"/>
                    <a:pt x="6905" y="6258"/>
                  </a:cubicBezTo>
                  <a:cubicBezTo>
                    <a:pt x="8050" y="5934"/>
                    <a:pt x="9004" y="5002"/>
                    <a:pt x="10054" y="4475"/>
                  </a:cubicBezTo>
                  <a:cubicBezTo>
                    <a:pt x="10072" y="4466"/>
                    <a:pt x="10094" y="4457"/>
                    <a:pt x="10115" y="4445"/>
                  </a:cubicBezTo>
                  <a:lnTo>
                    <a:pt x="10115" y="4445"/>
                  </a:lnTo>
                  <a:cubicBezTo>
                    <a:pt x="9306" y="5011"/>
                    <a:pt x="8521" y="5608"/>
                    <a:pt x="7758" y="6242"/>
                  </a:cubicBezTo>
                  <a:cubicBezTo>
                    <a:pt x="7727" y="6270"/>
                    <a:pt x="7693" y="6295"/>
                    <a:pt x="7662" y="6322"/>
                  </a:cubicBezTo>
                  <a:cubicBezTo>
                    <a:pt x="7598" y="6375"/>
                    <a:pt x="7652" y="6477"/>
                    <a:pt x="7724" y="6477"/>
                  </a:cubicBezTo>
                  <a:cubicBezTo>
                    <a:pt x="7732" y="6477"/>
                    <a:pt x="7740" y="6476"/>
                    <a:pt x="7748" y="6473"/>
                  </a:cubicBezTo>
                  <a:cubicBezTo>
                    <a:pt x="7955" y="6405"/>
                    <a:pt x="8158" y="6322"/>
                    <a:pt x="8358" y="6233"/>
                  </a:cubicBezTo>
                  <a:cubicBezTo>
                    <a:pt x="9180" y="5873"/>
                    <a:pt x="9928" y="5371"/>
                    <a:pt x="10682" y="4882"/>
                  </a:cubicBezTo>
                  <a:cubicBezTo>
                    <a:pt x="11833" y="4134"/>
                    <a:pt x="13046" y="3521"/>
                    <a:pt x="14299" y="2979"/>
                  </a:cubicBezTo>
                  <a:lnTo>
                    <a:pt x="14299" y="2979"/>
                  </a:lnTo>
                  <a:cubicBezTo>
                    <a:pt x="14123" y="3063"/>
                    <a:pt x="13948" y="3143"/>
                    <a:pt x="13775" y="3223"/>
                  </a:cubicBezTo>
                  <a:cubicBezTo>
                    <a:pt x="13178" y="3500"/>
                    <a:pt x="12596" y="3780"/>
                    <a:pt x="12036" y="4131"/>
                  </a:cubicBezTo>
                  <a:cubicBezTo>
                    <a:pt x="10983" y="4786"/>
                    <a:pt x="9989" y="5519"/>
                    <a:pt x="9007" y="6273"/>
                  </a:cubicBezTo>
                  <a:lnTo>
                    <a:pt x="8998" y="6279"/>
                  </a:lnTo>
                  <a:cubicBezTo>
                    <a:pt x="8875" y="6375"/>
                    <a:pt x="8752" y="6470"/>
                    <a:pt x="8629" y="6565"/>
                  </a:cubicBezTo>
                  <a:cubicBezTo>
                    <a:pt x="8564" y="6616"/>
                    <a:pt x="8622" y="6723"/>
                    <a:pt x="8696" y="6723"/>
                  </a:cubicBezTo>
                  <a:cubicBezTo>
                    <a:pt x="8703" y="6723"/>
                    <a:pt x="8710" y="6722"/>
                    <a:pt x="8718" y="6719"/>
                  </a:cubicBezTo>
                  <a:cubicBezTo>
                    <a:pt x="8878" y="6661"/>
                    <a:pt x="9026" y="6590"/>
                    <a:pt x="9180" y="6525"/>
                  </a:cubicBezTo>
                  <a:cubicBezTo>
                    <a:pt x="9764" y="6264"/>
                    <a:pt x="10325" y="5950"/>
                    <a:pt x="10854" y="5590"/>
                  </a:cubicBezTo>
                  <a:lnTo>
                    <a:pt x="10854" y="5590"/>
                  </a:lnTo>
                  <a:cubicBezTo>
                    <a:pt x="10285" y="5999"/>
                    <a:pt x="9731" y="6430"/>
                    <a:pt x="9192" y="6886"/>
                  </a:cubicBezTo>
                  <a:cubicBezTo>
                    <a:pt x="9127" y="6941"/>
                    <a:pt x="9056" y="6996"/>
                    <a:pt x="8992" y="7052"/>
                  </a:cubicBezTo>
                  <a:cubicBezTo>
                    <a:pt x="8924" y="7111"/>
                    <a:pt x="8986" y="7205"/>
                    <a:pt x="9062" y="7205"/>
                  </a:cubicBezTo>
                  <a:cubicBezTo>
                    <a:pt x="9068" y="7205"/>
                    <a:pt x="9075" y="7204"/>
                    <a:pt x="9081" y="7203"/>
                  </a:cubicBezTo>
                  <a:cubicBezTo>
                    <a:pt x="9118" y="7197"/>
                    <a:pt x="9155" y="7184"/>
                    <a:pt x="9192" y="7175"/>
                  </a:cubicBezTo>
                  <a:cubicBezTo>
                    <a:pt x="10346" y="6901"/>
                    <a:pt x="11263" y="6202"/>
                    <a:pt x="12190" y="5485"/>
                  </a:cubicBezTo>
                  <a:cubicBezTo>
                    <a:pt x="12790" y="5017"/>
                    <a:pt x="13421" y="4595"/>
                    <a:pt x="14083" y="4220"/>
                  </a:cubicBezTo>
                  <a:cubicBezTo>
                    <a:pt x="14169" y="4171"/>
                    <a:pt x="14259" y="4125"/>
                    <a:pt x="14348" y="4078"/>
                  </a:cubicBezTo>
                  <a:lnTo>
                    <a:pt x="14348" y="4078"/>
                  </a:lnTo>
                  <a:cubicBezTo>
                    <a:pt x="13615" y="4577"/>
                    <a:pt x="12907" y="5097"/>
                    <a:pt x="12261" y="5722"/>
                  </a:cubicBezTo>
                  <a:cubicBezTo>
                    <a:pt x="11353" y="6593"/>
                    <a:pt x="10162" y="7064"/>
                    <a:pt x="9192" y="7858"/>
                  </a:cubicBezTo>
                  <a:cubicBezTo>
                    <a:pt x="9038" y="7985"/>
                    <a:pt x="8890" y="8120"/>
                    <a:pt x="8749" y="8262"/>
                  </a:cubicBezTo>
                  <a:cubicBezTo>
                    <a:pt x="8692" y="8326"/>
                    <a:pt x="8746" y="8417"/>
                    <a:pt x="8817" y="8417"/>
                  </a:cubicBezTo>
                  <a:cubicBezTo>
                    <a:pt x="8831" y="8417"/>
                    <a:pt x="8845" y="8414"/>
                    <a:pt x="8859" y="8406"/>
                  </a:cubicBezTo>
                  <a:lnTo>
                    <a:pt x="9192" y="8212"/>
                  </a:lnTo>
                  <a:cubicBezTo>
                    <a:pt x="10399" y="7520"/>
                    <a:pt x="11599" y="6818"/>
                    <a:pt x="12756" y="6055"/>
                  </a:cubicBezTo>
                  <a:lnTo>
                    <a:pt x="12756" y="6055"/>
                  </a:lnTo>
                  <a:cubicBezTo>
                    <a:pt x="12461" y="6301"/>
                    <a:pt x="12165" y="6547"/>
                    <a:pt x="11858" y="6778"/>
                  </a:cubicBezTo>
                  <a:cubicBezTo>
                    <a:pt x="10910" y="7492"/>
                    <a:pt x="9958" y="8089"/>
                    <a:pt x="9192" y="8988"/>
                  </a:cubicBezTo>
                  <a:cubicBezTo>
                    <a:pt x="9121" y="9074"/>
                    <a:pt x="9047" y="9157"/>
                    <a:pt x="8976" y="9247"/>
                  </a:cubicBezTo>
                  <a:cubicBezTo>
                    <a:pt x="8929" y="9312"/>
                    <a:pt x="8993" y="9377"/>
                    <a:pt x="9059" y="9377"/>
                  </a:cubicBezTo>
                  <a:cubicBezTo>
                    <a:pt x="9086" y="9377"/>
                    <a:pt x="9114" y="9366"/>
                    <a:pt x="9133" y="9339"/>
                  </a:cubicBezTo>
                  <a:cubicBezTo>
                    <a:pt x="9152" y="9314"/>
                    <a:pt x="9173" y="9296"/>
                    <a:pt x="9192" y="9271"/>
                  </a:cubicBezTo>
                  <a:cubicBezTo>
                    <a:pt x="9878" y="8400"/>
                    <a:pt x="10740" y="7784"/>
                    <a:pt x="11645" y="7153"/>
                  </a:cubicBezTo>
                  <a:cubicBezTo>
                    <a:pt x="12421" y="6615"/>
                    <a:pt x="13098" y="5953"/>
                    <a:pt x="13806" y="5331"/>
                  </a:cubicBezTo>
                  <a:cubicBezTo>
                    <a:pt x="13981" y="5205"/>
                    <a:pt x="14160" y="5079"/>
                    <a:pt x="14332" y="4946"/>
                  </a:cubicBezTo>
                  <a:cubicBezTo>
                    <a:pt x="14914" y="4509"/>
                    <a:pt x="15477" y="4045"/>
                    <a:pt x="16019" y="3549"/>
                  </a:cubicBezTo>
                  <a:cubicBezTo>
                    <a:pt x="16050" y="3518"/>
                    <a:pt x="16053" y="3466"/>
                    <a:pt x="16025" y="3432"/>
                  </a:cubicBezTo>
                  <a:cubicBezTo>
                    <a:pt x="16011" y="3404"/>
                    <a:pt x="15982" y="3387"/>
                    <a:pt x="15953" y="3387"/>
                  </a:cubicBezTo>
                  <a:cubicBezTo>
                    <a:pt x="15938" y="3387"/>
                    <a:pt x="15922" y="3392"/>
                    <a:pt x="15908" y="3401"/>
                  </a:cubicBezTo>
                  <a:cubicBezTo>
                    <a:pt x="15234" y="3903"/>
                    <a:pt x="14603" y="4451"/>
                    <a:pt x="13975" y="5002"/>
                  </a:cubicBezTo>
                  <a:cubicBezTo>
                    <a:pt x="13267" y="5522"/>
                    <a:pt x="12529" y="6002"/>
                    <a:pt x="11787" y="6470"/>
                  </a:cubicBezTo>
                  <a:cubicBezTo>
                    <a:pt x="11017" y="6953"/>
                    <a:pt x="10226" y="7406"/>
                    <a:pt x="9438" y="7858"/>
                  </a:cubicBezTo>
                  <a:cubicBezTo>
                    <a:pt x="9703" y="7649"/>
                    <a:pt x="9977" y="7452"/>
                    <a:pt x="10263" y="7273"/>
                  </a:cubicBezTo>
                  <a:cubicBezTo>
                    <a:pt x="10666" y="7009"/>
                    <a:pt x="11091" y="6769"/>
                    <a:pt x="11497" y="6510"/>
                  </a:cubicBezTo>
                  <a:cubicBezTo>
                    <a:pt x="12168" y="6085"/>
                    <a:pt x="12710" y="5519"/>
                    <a:pt x="13320" y="5014"/>
                  </a:cubicBezTo>
                  <a:cubicBezTo>
                    <a:pt x="14065" y="4398"/>
                    <a:pt x="14896" y="3888"/>
                    <a:pt x="15721" y="3367"/>
                  </a:cubicBezTo>
                  <a:cubicBezTo>
                    <a:pt x="15896" y="3333"/>
                    <a:pt x="15985" y="3275"/>
                    <a:pt x="15988" y="3195"/>
                  </a:cubicBezTo>
                  <a:cubicBezTo>
                    <a:pt x="16115" y="3115"/>
                    <a:pt x="16241" y="3035"/>
                    <a:pt x="16367" y="2955"/>
                  </a:cubicBezTo>
                  <a:cubicBezTo>
                    <a:pt x="16447" y="2901"/>
                    <a:pt x="16399" y="2784"/>
                    <a:pt x="16322" y="2784"/>
                  </a:cubicBezTo>
                  <a:cubicBezTo>
                    <a:pt x="16307" y="2784"/>
                    <a:pt x="16291" y="2788"/>
                    <a:pt x="16275" y="2798"/>
                  </a:cubicBezTo>
                  <a:cubicBezTo>
                    <a:pt x="15185" y="3450"/>
                    <a:pt x="14021" y="3977"/>
                    <a:pt x="12963" y="4682"/>
                  </a:cubicBezTo>
                  <a:cubicBezTo>
                    <a:pt x="11864" y="5414"/>
                    <a:pt x="10937" y="6341"/>
                    <a:pt x="9694" y="6852"/>
                  </a:cubicBezTo>
                  <a:cubicBezTo>
                    <a:pt x="9499" y="6933"/>
                    <a:pt x="9388" y="6974"/>
                    <a:pt x="9359" y="6974"/>
                  </a:cubicBezTo>
                  <a:cubicBezTo>
                    <a:pt x="9338" y="6974"/>
                    <a:pt x="9363" y="6952"/>
                    <a:pt x="9432" y="6907"/>
                  </a:cubicBezTo>
                  <a:cubicBezTo>
                    <a:pt x="9848" y="6547"/>
                    <a:pt x="10288" y="6218"/>
                    <a:pt x="10728" y="5891"/>
                  </a:cubicBezTo>
                  <a:cubicBezTo>
                    <a:pt x="11294" y="5473"/>
                    <a:pt x="11885" y="5088"/>
                    <a:pt x="12476" y="4709"/>
                  </a:cubicBezTo>
                  <a:cubicBezTo>
                    <a:pt x="13458" y="4081"/>
                    <a:pt x="14474" y="3506"/>
                    <a:pt x="15496" y="2943"/>
                  </a:cubicBezTo>
                  <a:cubicBezTo>
                    <a:pt x="15650" y="2921"/>
                    <a:pt x="15733" y="2875"/>
                    <a:pt x="15739" y="2804"/>
                  </a:cubicBezTo>
                  <a:cubicBezTo>
                    <a:pt x="15868" y="2733"/>
                    <a:pt x="15995" y="2662"/>
                    <a:pt x="16124" y="2592"/>
                  </a:cubicBezTo>
                  <a:cubicBezTo>
                    <a:pt x="16210" y="2542"/>
                    <a:pt x="16156" y="2423"/>
                    <a:pt x="16076" y="2423"/>
                  </a:cubicBezTo>
                  <a:cubicBezTo>
                    <a:pt x="16061" y="2423"/>
                    <a:pt x="16047" y="2426"/>
                    <a:pt x="16032" y="2435"/>
                  </a:cubicBezTo>
                  <a:cubicBezTo>
                    <a:pt x="14948" y="3001"/>
                    <a:pt x="13806" y="3349"/>
                    <a:pt x="12775" y="4017"/>
                  </a:cubicBezTo>
                  <a:cubicBezTo>
                    <a:pt x="11707" y="4712"/>
                    <a:pt x="10722" y="5522"/>
                    <a:pt x="9604" y="6144"/>
                  </a:cubicBezTo>
                  <a:cubicBezTo>
                    <a:pt x="9438" y="6208"/>
                    <a:pt x="9281" y="6295"/>
                    <a:pt x="9140" y="6402"/>
                  </a:cubicBezTo>
                  <a:cubicBezTo>
                    <a:pt x="9121" y="6415"/>
                    <a:pt x="9103" y="6424"/>
                    <a:pt x="9084" y="6436"/>
                  </a:cubicBezTo>
                  <a:cubicBezTo>
                    <a:pt x="9103" y="6424"/>
                    <a:pt x="9118" y="6412"/>
                    <a:pt x="9137" y="6399"/>
                  </a:cubicBezTo>
                  <a:cubicBezTo>
                    <a:pt x="9549" y="6079"/>
                    <a:pt x="9968" y="5762"/>
                    <a:pt x="10389" y="5451"/>
                  </a:cubicBezTo>
                  <a:cubicBezTo>
                    <a:pt x="10950" y="5036"/>
                    <a:pt x="11534" y="4651"/>
                    <a:pt x="12128" y="4285"/>
                  </a:cubicBezTo>
                  <a:cubicBezTo>
                    <a:pt x="13224" y="3610"/>
                    <a:pt x="14459" y="3201"/>
                    <a:pt x="15517" y="2472"/>
                  </a:cubicBezTo>
                  <a:cubicBezTo>
                    <a:pt x="15588" y="2423"/>
                    <a:pt x="15558" y="2298"/>
                    <a:pt x="15481" y="2298"/>
                  </a:cubicBezTo>
                  <a:cubicBezTo>
                    <a:pt x="15470" y="2298"/>
                    <a:pt x="15459" y="2300"/>
                    <a:pt x="15447" y="2305"/>
                  </a:cubicBezTo>
                  <a:cubicBezTo>
                    <a:pt x="13523" y="3066"/>
                    <a:pt x="11682" y="4017"/>
                    <a:pt x="9946" y="5143"/>
                  </a:cubicBezTo>
                  <a:cubicBezTo>
                    <a:pt x="9518" y="5420"/>
                    <a:pt x="9081" y="5682"/>
                    <a:pt x="8632" y="5922"/>
                  </a:cubicBezTo>
                  <a:cubicBezTo>
                    <a:pt x="8220" y="6143"/>
                    <a:pt x="8048" y="6224"/>
                    <a:pt x="8014" y="6224"/>
                  </a:cubicBezTo>
                  <a:cubicBezTo>
                    <a:pt x="7941" y="6224"/>
                    <a:pt x="8543" y="5830"/>
                    <a:pt x="8743" y="5673"/>
                  </a:cubicBezTo>
                  <a:cubicBezTo>
                    <a:pt x="9577" y="5008"/>
                    <a:pt x="10457" y="4408"/>
                    <a:pt x="11356" y="3838"/>
                  </a:cubicBezTo>
                  <a:cubicBezTo>
                    <a:pt x="12719" y="3176"/>
                    <a:pt x="14098" y="2518"/>
                    <a:pt x="15394" y="1745"/>
                  </a:cubicBezTo>
                  <a:cubicBezTo>
                    <a:pt x="15410" y="1733"/>
                    <a:pt x="15419" y="1721"/>
                    <a:pt x="15425" y="1702"/>
                  </a:cubicBezTo>
                  <a:cubicBezTo>
                    <a:pt x="15449" y="1647"/>
                    <a:pt x="15416" y="1572"/>
                    <a:pt x="15357" y="1572"/>
                  </a:cubicBezTo>
                  <a:cubicBezTo>
                    <a:pt x="15346" y="1572"/>
                    <a:pt x="15335" y="1574"/>
                    <a:pt x="15324" y="1579"/>
                  </a:cubicBezTo>
                  <a:cubicBezTo>
                    <a:pt x="15314" y="1582"/>
                    <a:pt x="15302" y="1588"/>
                    <a:pt x="15293" y="1591"/>
                  </a:cubicBezTo>
                  <a:cubicBezTo>
                    <a:pt x="13923" y="2151"/>
                    <a:pt x="12609" y="2829"/>
                    <a:pt x="11359" y="3620"/>
                  </a:cubicBezTo>
                  <a:cubicBezTo>
                    <a:pt x="10500" y="4026"/>
                    <a:pt x="9601" y="4395"/>
                    <a:pt x="8841" y="4943"/>
                  </a:cubicBezTo>
                  <a:cubicBezTo>
                    <a:pt x="8429" y="5239"/>
                    <a:pt x="8013" y="5522"/>
                    <a:pt x="7579" y="5781"/>
                  </a:cubicBezTo>
                  <a:cubicBezTo>
                    <a:pt x="7163" y="6027"/>
                    <a:pt x="6966" y="6122"/>
                    <a:pt x="6910" y="6122"/>
                  </a:cubicBezTo>
                  <a:cubicBezTo>
                    <a:pt x="6747" y="6122"/>
                    <a:pt x="7775" y="5319"/>
                    <a:pt x="8111" y="5079"/>
                  </a:cubicBezTo>
                  <a:cubicBezTo>
                    <a:pt x="8401" y="4873"/>
                    <a:pt x="8702" y="4679"/>
                    <a:pt x="8998" y="4482"/>
                  </a:cubicBezTo>
                  <a:cubicBezTo>
                    <a:pt x="9315" y="4303"/>
                    <a:pt x="9629" y="4125"/>
                    <a:pt x="9946" y="3946"/>
                  </a:cubicBezTo>
                  <a:cubicBezTo>
                    <a:pt x="11605" y="3023"/>
                    <a:pt x="13375" y="2348"/>
                    <a:pt x="14976" y="1330"/>
                  </a:cubicBezTo>
                  <a:cubicBezTo>
                    <a:pt x="15074" y="1265"/>
                    <a:pt x="15176" y="1206"/>
                    <a:pt x="15274" y="1139"/>
                  </a:cubicBezTo>
                  <a:cubicBezTo>
                    <a:pt x="15345" y="1092"/>
                    <a:pt x="15315" y="966"/>
                    <a:pt x="15236" y="966"/>
                  </a:cubicBezTo>
                  <a:cubicBezTo>
                    <a:pt x="15226" y="966"/>
                    <a:pt x="15215" y="968"/>
                    <a:pt x="15203" y="973"/>
                  </a:cubicBezTo>
                  <a:cubicBezTo>
                    <a:pt x="15059" y="1034"/>
                    <a:pt x="14917" y="1099"/>
                    <a:pt x="14773" y="1160"/>
                  </a:cubicBezTo>
                  <a:cubicBezTo>
                    <a:pt x="12741" y="2022"/>
                    <a:pt x="10793" y="3072"/>
                    <a:pt x="8955" y="4294"/>
                  </a:cubicBezTo>
                  <a:cubicBezTo>
                    <a:pt x="8031" y="4817"/>
                    <a:pt x="7111" y="5340"/>
                    <a:pt x="6157" y="5808"/>
                  </a:cubicBezTo>
                  <a:cubicBezTo>
                    <a:pt x="6120" y="5821"/>
                    <a:pt x="6086" y="5845"/>
                    <a:pt x="6049" y="5861"/>
                  </a:cubicBezTo>
                  <a:cubicBezTo>
                    <a:pt x="6101" y="5827"/>
                    <a:pt x="6154" y="5793"/>
                    <a:pt x="6206" y="5759"/>
                  </a:cubicBezTo>
                  <a:cubicBezTo>
                    <a:pt x="6699" y="5451"/>
                    <a:pt x="7197" y="5159"/>
                    <a:pt x="7696" y="4866"/>
                  </a:cubicBezTo>
                  <a:cubicBezTo>
                    <a:pt x="9604" y="3749"/>
                    <a:pt x="11534" y="2678"/>
                    <a:pt x="13354" y="1419"/>
                  </a:cubicBezTo>
                  <a:cubicBezTo>
                    <a:pt x="13452" y="1394"/>
                    <a:pt x="13507" y="1354"/>
                    <a:pt x="13529" y="1302"/>
                  </a:cubicBezTo>
                  <a:cubicBezTo>
                    <a:pt x="13668" y="1203"/>
                    <a:pt x="13806" y="1117"/>
                    <a:pt x="13941" y="1019"/>
                  </a:cubicBezTo>
                  <a:cubicBezTo>
                    <a:pt x="14022" y="962"/>
                    <a:pt x="13978" y="848"/>
                    <a:pt x="13900" y="848"/>
                  </a:cubicBezTo>
                  <a:cubicBezTo>
                    <a:pt x="13885" y="848"/>
                    <a:pt x="13869" y="852"/>
                    <a:pt x="13852" y="862"/>
                  </a:cubicBezTo>
                  <a:cubicBezTo>
                    <a:pt x="12776" y="1458"/>
                    <a:pt x="11688" y="2026"/>
                    <a:pt x="10602" y="2595"/>
                  </a:cubicBezTo>
                  <a:lnTo>
                    <a:pt x="10602" y="2595"/>
                  </a:lnTo>
                  <a:cubicBezTo>
                    <a:pt x="11743" y="1964"/>
                    <a:pt x="12842" y="1270"/>
                    <a:pt x="13874" y="462"/>
                  </a:cubicBezTo>
                  <a:cubicBezTo>
                    <a:pt x="13905" y="440"/>
                    <a:pt x="13932" y="422"/>
                    <a:pt x="13960" y="400"/>
                  </a:cubicBezTo>
                  <a:cubicBezTo>
                    <a:pt x="14027" y="347"/>
                    <a:pt x="13970" y="243"/>
                    <a:pt x="13896" y="243"/>
                  </a:cubicBezTo>
                  <a:cubicBezTo>
                    <a:pt x="13889" y="243"/>
                    <a:pt x="13881" y="244"/>
                    <a:pt x="13874" y="246"/>
                  </a:cubicBezTo>
                  <a:cubicBezTo>
                    <a:pt x="13809" y="268"/>
                    <a:pt x="13748" y="295"/>
                    <a:pt x="13686" y="317"/>
                  </a:cubicBezTo>
                  <a:cubicBezTo>
                    <a:pt x="12002" y="899"/>
                    <a:pt x="10580" y="1979"/>
                    <a:pt x="9010" y="2798"/>
                  </a:cubicBezTo>
                  <a:cubicBezTo>
                    <a:pt x="6920" y="3888"/>
                    <a:pt x="4815" y="4971"/>
                    <a:pt x="2669" y="5938"/>
                  </a:cubicBezTo>
                  <a:cubicBezTo>
                    <a:pt x="2389" y="6045"/>
                    <a:pt x="2121" y="6178"/>
                    <a:pt x="1869" y="6332"/>
                  </a:cubicBezTo>
                  <a:cubicBezTo>
                    <a:pt x="2131" y="6095"/>
                    <a:pt x="2411" y="5873"/>
                    <a:pt x="2700" y="5670"/>
                  </a:cubicBezTo>
                  <a:cubicBezTo>
                    <a:pt x="3110" y="5368"/>
                    <a:pt x="3550" y="5110"/>
                    <a:pt x="3990" y="4854"/>
                  </a:cubicBezTo>
                  <a:cubicBezTo>
                    <a:pt x="4750" y="4411"/>
                    <a:pt x="5550" y="4041"/>
                    <a:pt x="6348" y="3666"/>
                  </a:cubicBezTo>
                  <a:lnTo>
                    <a:pt x="6391" y="3644"/>
                  </a:lnTo>
                  <a:cubicBezTo>
                    <a:pt x="7727" y="3075"/>
                    <a:pt x="8964" y="2358"/>
                    <a:pt x="10217" y="1656"/>
                  </a:cubicBezTo>
                  <a:cubicBezTo>
                    <a:pt x="11202" y="1130"/>
                    <a:pt x="12190" y="619"/>
                    <a:pt x="13218" y="172"/>
                  </a:cubicBezTo>
                  <a:cubicBezTo>
                    <a:pt x="13304" y="134"/>
                    <a:pt x="13258" y="1"/>
                    <a:pt x="1317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23" name="Google Shape;423;p13"/>
          <p:cNvSpPr/>
          <p:nvPr/>
        </p:nvSpPr>
        <p:spPr>
          <a:xfrm rot="673607">
            <a:off x="7771036" y="360251"/>
            <a:ext cx="836005" cy="581646"/>
          </a:xfrm>
          <a:custGeom>
            <a:avLst/>
            <a:gdLst/>
            <a:ahLst/>
            <a:cxnLst/>
            <a:rect l="l" t="t" r="r" b="b"/>
            <a:pathLst>
              <a:path w="33439" h="23265" extrusionOk="0">
                <a:moveTo>
                  <a:pt x="15227" y="693"/>
                </a:moveTo>
                <a:cubicBezTo>
                  <a:pt x="16276" y="693"/>
                  <a:pt x="17024" y="1964"/>
                  <a:pt x="17401" y="2856"/>
                </a:cubicBezTo>
                <a:cubicBezTo>
                  <a:pt x="17458" y="2990"/>
                  <a:pt x="17558" y="3045"/>
                  <a:pt x="17663" y="3045"/>
                </a:cubicBezTo>
                <a:cubicBezTo>
                  <a:pt x="17701" y="3045"/>
                  <a:pt x="17739" y="3038"/>
                  <a:pt x="17776" y="3025"/>
                </a:cubicBezTo>
                <a:cubicBezTo>
                  <a:pt x="17809" y="3037"/>
                  <a:pt x="17842" y="3042"/>
                  <a:pt x="17875" y="3042"/>
                </a:cubicBezTo>
                <a:cubicBezTo>
                  <a:pt x="17993" y="3042"/>
                  <a:pt x="18103" y="2972"/>
                  <a:pt x="18149" y="2856"/>
                </a:cubicBezTo>
                <a:cubicBezTo>
                  <a:pt x="18707" y="1689"/>
                  <a:pt x="20024" y="994"/>
                  <a:pt x="21185" y="994"/>
                </a:cubicBezTo>
                <a:cubicBezTo>
                  <a:pt x="22369" y="994"/>
                  <a:pt x="23392" y="1716"/>
                  <a:pt x="23283" y="3398"/>
                </a:cubicBezTo>
                <a:cubicBezTo>
                  <a:pt x="23265" y="3540"/>
                  <a:pt x="23348" y="3672"/>
                  <a:pt x="23480" y="3721"/>
                </a:cubicBezTo>
                <a:cubicBezTo>
                  <a:pt x="23554" y="3806"/>
                  <a:pt x="23667" y="3866"/>
                  <a:pt x="23786" y="3866"/>
                </a:cubicBezTo>
                <a:cubicBezTo>
                  <a:pt x="23865" y="3866"/>
                  <a:pt x="23947" y="3839"/>
                  <a:pt x="24022" y="3777"/>
                </a:cubicBezTo>
                <a:cubicBezTo>
                  <a:pt x="24675" y="3237"/>
                  <a:pt x="25522" y="2797"/>
                  <a:pt x="26346" y="2797"/>
                </a:cubicBezTo>
                <a:cubicBezTo>
                  <a:pt x="26824" y="2797"/>
                  <a:pt x="27295" y="2944"/>
                  <a:pt x="27716" y="3306"/>
                </a:cubicBezTo>
                <a:cubicBezTo>
                  <a:pt x="28578" y="4041"/>
                  <a:pt x="28593" y="5577"/>
                  <a:pt x="28054" y="6482"/>
                </a:cubicBezTo>
                <a:cubicBezTo>
                  <a:pt x="27943" y="6667"/>
                  <a:pt x="28014" y="6839"/>
                  <a:pt x="28144" y="6938"/>
                </a:cubicBezTo>
                <a:cubicBezTo>
                  <a:pt x="28154" y="7116"/>
                  <a:pt x="28273" y="7281"/>
                  <a:pt x="28458" y="7281"/>
                </a:cubicBezTo>
                <a:cubicBezTo>
                  <a:pt x="28497" y="7281"/>
                  <a:pt x="28539" y="7274"/>
                  <a:pt x="28584" y="7258"/>
                </a:cubicBezTo>
                <a:cubicBezTo>
                  <a:pt x="28901" y="7143"/>
                  <a:pt x="29219" y="7087"/>
                  <a:pt x="29527" y="7087"/>
                </a:cubicBezTo>
                <a:cubicBezTo>
                  <a:pt x="30344" y="7087"/>
                  <a:pt x="31090" y="7484"/>
                  <a:pt x="31573" y="8249"/>
                </a:cubicBezTo>
                <a:cubicBezTo>
                  <a:pt x="32364" y="9499"/>
                  <a:pt x="31542" y="10672"/>
                  <a:pt x="30363" y="11198"/>
                </a:cubicBezTo>
                <a:cubicBezTo>
                  <a:pt x="30212" y="11266"/>
                  <a:pt x="30163" y="11386"/>
                  <a:pt x="30178" y="11506"/>
                </a:cubicBezTo>
                <a:cubicBezTo>
                  <a:pt x="30030" y="11660"/>
                  <a:pt x="30000" y="11934"/>
                  <a:pt x="30243" y="12066"/>
                </a:cubicBezTo>
                <a:cubicBezTo>
                  <a:pt x="32594" y="13342"/>
                  <a:pt x="30430" y="17003"/>
                  <a:pt x="28398" y="17003"/>
                </a:cubicBezTo>
                <a:cubicBezTo>
                  <a:pt x="27969" y="17003"/>
                  <a:pt x="27547" y="16841"/>
                  <a:pt x="27174" y="16458"/>
                </a:cubicBezTo>
                <a:cubicBezTo>
                  <a:pt x="27111" y="16387"/>
                  <a:pt x="27022" y="16349"/>
                  <a:pt x="26931" y="16349"/>
                </a:cubicBezTo>
                <a:cubicBezTo>
                  <a:pt x="26893" y="16349"/>
                  <a:pt x="26854" y="16356"/>
                  <a:pt x="26817" y="16369"/>
                </a:cubicBezTo>
                <a:cubicBezTo>
                  <a:pt x="26809" y="16369"/>
                  <a:pt x="26802" y="16369"/>
                  <a:pt x="26794" y="16369"/>
                </a:cubicBezTo>
                <a:cubicBezTo>
                  <a:pt x="26570" y="16369"/>
                  <a:pt x="26349" y="16542"/>
                  <a:pt x="26444" y="16812"/>
                </a:cubicBezTo>
                <a:cubicBezTo>
                  <a:pt x="26763" y="17708"/>
                  <a:pt x="26013" y="18087"/>
                  <a:pt x="25189" y="18087"/>
                </a:cubicBezTo>
                <a:cubicBezTo>
                  <a:pt x="24594" y="18087"/>
                  <a:pt x="23961" y="17890"/>
                  <a:pt x="23662" y="17548"/>
                </a:cubicBezTo>
                <a:cubicBezTo>
                  <a:pt x="23571" y="17478"/>
                  <a:pt x="23463" y="17444"/>
                  <a:pt x="23355" y="17444"/>
                </a:cubicBezTo>
                <a:cubicBezTo>
                  <a:pt x="23212" y="17444"/>
                  <a:pt x="23069" y="17505"/>
                  <a:pt x="22969" y="17619"/>
                </a:cubicBezTo>
                <a:cubicBezTo>
                  <a:pt x="22541" y="18478"/>
                  <a:pt x="21624" y="19407"/>
                  <a:pt x="20621" y="19497"/>
                </a:cubicBezTo>
                <a:cubicBezTo>
                  <a:pt x="20586" y="19500"/>
                  <a:pt x="20551" y="19501"/>
                  <a:pt x="20517" y="19501"/>
                </a:cubicBezTo>
                <a:cubicBezTo>
                  <a:pt x="19529" y="19501"/>
                  <a:pt x="18538" y="18217"/>
                  <a:pt x="17973" y="17548"/>
                </a:cubicBezTo>
                <a:cubicBezTo>
                  <a:pt x="17903" y="17463"/>
                  <a:pt x="17820" y="17428"/>
                  <a:pt x="17739" y="17428"/>
                </a:cubicBezTo>
                <a:cubicBezTo>
                  <a:pt x="17704" y="17428"/>
                  <a:pt x="17669" y="17434"/>
                  <a:pt x="17635" y="17447"/>
                </a:cubicBezTo>
                <a:cubicBezTo>
                  <a:pt x="17533" y="17465"/>
                  <a:pt x="17447" y="17530"/>
                  <a:pt x="17404" y="17619"/>
                </a:cubicBezTo>
                <a:cubicBezTo>
                  <a:pt x="16820" y="18698"/>
                  <a:pt x="15802" y="19375"/>
                  <a:pt x="14834" y="19375"/>
                </a:cubicBezTo>
                <a:cubicBezTo>
                  <a:pt x="14041" y="19375"/>
                  <a:pt x="13282" y="18921"/>
                  <a:pt x="12824" y="17862"/>
                </a:cubicBezTo>
                <a:cubicBezTo>
                  <a:pt x="12766" y="17730"/>
                  <a:pt x="12665" y="17674"/>
                  <a:pt x="12558" y="17674"/>
                </a:cubicBezTo>
                <a:cubicBezTo>
                  <a:pt x="12529" y="17674"/>
                  <a:pt x="12499" y="17679"/>
                  <a:pt x="12470" y="17687"/>
                </a:cubicBezTo>
                <a:cubicBezTo>
                  <a:pt x="12437" y="17673"/>
                  <a:pt x="12402" y="17666"/>
                  <a:pt x="12367" y="17666"/>
                </a:cubicBezTo>
                <a:cubicBezTo>
                  <a:pt x="12287" y="17666"/>
                  <a:pt x="12205" y="17703"/>
                  <a:pt x="12134" y="17788"/>
                </a:cubicBezTo>
                <a:cubicBezTo>
                  <a:pt x="10472" y="19835"/>
                  <a:pt x="8462" y="20965"/>
                  <a:pt x="6175" y="21907"/>
                </a:cubicBezTo>
                <a:cubicBezTo>
                  <a:pt x="7514" y="20703"/>
                  <a:pt x="8742" y="19343"/>
                  <a:pt x="9108" y="17536"/>
                </a:cubicBezTo>
                <a:cubicBezTo>
                  <a:pt x="9111" y="17517"/>
                  <a:pt x="9115" y="17499"/>
                  <a:pt x="9115" y="17477"/>
                </a:cubicBezTo>
                <a:cubicBezTo>
                  <a:pt x="9399" y="17277"/>
                  <a:pt x="9184" y="16842"/>
                  <a:pt x="8866" y="16842"/>
                </a:cubicBezTo>
                <a:cubicBezTo>
                  <a:pt x="8812" y="16842"/>
                  <a:pt x="8754" y="16855"/>
                  <a:pt x="8696" y="16883"/>
                </a:cubicBezTo>
                <a:cubicBezTo>
                  <a:pt x="7886" y="17287"/>
                  <a:pt x="7029" y="17476"/>
                  <a:pt x="6158" y="17476"/>
                </a:cubicBezTo>
                <a:cubicBezTo>
                  <a:pt x="5681" y="17476"/>
                  <a:pt x="5200" y="17420"/>
                  <a:pt x="4719" y="17311"/>
                </a:cubicBezTo>
                <a:cubicBezTo>
                  <a:pt x="3743" y="17089"/>
                  <a:pt x="2660" y="16351"/>
                  <a:pt x="2866" y="15193"/>
                </a:cubicBezTo>
                <a:cubicBezTo>
                  <a:pt x="2986" y="14519"/>
                  <a:pt x="3928" y="14150"/>
                  <a:pt x="4463" y="13879"/>
                </a:cubicBezTo>
                <a:cubicBezTo>
                  <a:pt x="4596" y="13820"/>
                  <a:pt x="4670" y="13682"/>
                  <a:pt x="4642" y="13540"/>
                </a:cubicBezTo>
                <a:cubicBezTo>
                  <a:pt x="4978" y="13413"/>
                  <a:pt x="4948" y="12838"/>
                  <a:pt x="4541" y="12838"/>
                </a:cubicBezTo>
                <a:cubicBezTo>
                  <a:pt x="4535" y="12838"/>
                  <a:pt x="4528" y="12838"/>
                  <a:pt x="4522" y="12839"/>
                </a:cubicBezTo>
                <a:cubicBezTo>
                  <a:pt x="4454" y="12841"/>
                  <a:pt x="4385" y="12843"/>
                  <a:pt x="4316" y="12843"/>
                </a:cubicBezTo>
                <a:cubicBezTo>
                  <a:pt x="3080" y="12843"/>
                  <a:pt x="1791" y="12393"/>
                  <a:pt x="1118" y="11299"/>
                </a:cubicBezTo>
                <a:cubicBezTo>
                  <a:pt x="239" y="9872"/>
                  <a:pt x="1519" y="8429"/>
                  <a:pt x="2938" y="8429"/>
                </a:cubicBezTo>
                <a:cubicBezTo>
                  <a:pt x="3070" y="8429"/>
                  <a:pt x="3204" y="8441"/>
                  <a:pt x="3337" y="8468"/>
                </a:cubicBezTo>
                <a:cubicBezTo>
                  <a:pt x="3364" y="8474"/>
                  <a:pt x="3391" y="8477"/>
                  <a:pt x="3417" y="8477"/>
                </a:cubicBezTo>
                <a:cubicBezTo>
                  <a:pt x="3531" y="8477"/>
                  <a:pt x="3640" y="8421"/>
                  <a:pt x="3709" y="8326"/>
                </a:cubicBezTo>
                <a:cubicBezTo>
                  <a:pt x="3746" y="8335"/>
                  <a:pt x="3786" y="8341"/>
                  <a:pt x="3823" y="8348"/>
                </a:cubicBezTo>
                <a:cubicBezTo>
                  <a:pt x="3845" y="8351"/>
                  <a:pt x="3867" y="8353"/>
                  <a:pt x="3888" y="8353"/>
                </a:cubicBezTo>
                <a:cubicBezTo>
                  <a:pt x="4299" y="8353"/>
                  <a:pt x="4457" y="7716"/>
                  <a:pt x="4017" y="7649"/>
                </a:cubicBezTo>
                <a:cubicBezTo>
                  <a:pt x="2869" y="7470"/>
                  <a:pt x="1361" y="6322"/>
                  <a:pt x="1927" y="4995"/>
                </a:cubicBezTo>
                <a:cubicBezTo>
                  <a:pt x="2228" y="4295"/>
                  <a:pt x="3033" y="3959"/>
                  <a:pt x="3774" y="3959"/>
                </a:cubicBezTo>
                <a:cubicBezTo>
                  <a:pt x="3965" y="3959"/>
                  <a:pt x="4152" y="3982"/>
                  <a:pt x="4325" y="4026"/>
                </a:cubicBezTo>
                <a:cubicBezTo>
                  <a:pt x="5255" y="4266"/>
                  <a:pt x="5981" y="5168"/>
                  <a:pt x="6344" y="6014"/>
                </a:cubicBezTo>
                <a:cubicBezTo>
                  <a:pt x="6344" y="6030"/>
                  <a:pt x="6341" y="6045"/>
                  <a:pt x="6341" y="6061"/>
                </a:cubicBezTo>
                <a:cubicBezTo>
                  <a:pt x="6324" y="6294"/>
                  <a:pt x="6497" y="6410"/>
                  <a:pt x="6678" y="6410"/>
                </a:cubicBezTo>
                <a:cubicBezTo>
                  <a:pt x="6856" y="6410"/>
                  <a:pt x="7042" y="6298"/>
                  <a:pt x="7064" y="6076"/>
                </a:cubicBezTo>
                <a:cubicBezTo>
                  <a:pt x="7083" y="6024"/>
                  <a:pt x="7086" y="5968"/>
                  <a:pt x="7077" y="5916"/>
                </a:cubicBezTo>
                <a:cubicBezTo>
                  <a:pt x="7175" y="4429"/>
                  <a:pt x="7148" y="3118"/>
                  <a:pt x="8560" y="2188"/>
                </a:cubicBezTo>
                <a:cubicBezTo>
                  <a:pt x="8953" y="1930"/>
                  <a:pt x="9345" y="1817"/>
                  <a:pt x="9721" y="1817"/>
                </a:cubicBezTo>
                <a:cubicBezTo>
                  <a:pt x="10722" y="1817"/>
                  <a:pt x="11606" y="2618"/>
                  <a:pt x="12079" y="3583"/>
                </a:cubicBezTo>
                <a:cubicBezTo>
                  <a:pt x="12142" y="3713"/>
                  <a:pt x="12247" y="3767"/>
                  <a:pt x="12354" y="3767"/>
                </a:cubicBezTo>
                <a:cubicBezTo>
                  <a:pt x="12518" y="3767"/>
                  <a:pt x="12689" y="3642"/>
                  <a:pt x="12731" y="3469"/>
                </a:cubicBezTo>
                <a:cubicBezTo>
                  <a:pt x="12805" y="3419"/>
                  <a:pt x="12851" y="3339"/>
                  <a:pt x="12861" y="3253"/>
                </a:cubicBezTo>
                <a:cubicBezTo>
                  <a:pt x="13015" y="2244"/>
                  <a:pt x="13575" y="1406"/>
                  <a:pt x="14474" y="905"/>
                </a:cubicBezTo>
                <a:cubicBezTo>
                  <a:pt x="14739" y="757"/>
                  <a:pt x="14991" y="693"/>
                  <a:pt x="15227" y="693"/>
                </a:cubicBezTo>
                <a:close/>
                <a:moveTo>
                  <a:pt x="15290" y="1"/>
                </a:moveTo>
                <a:cubicBezTo>
                  <a:pt x="15182" y="1"/>
                  <a:pt x="15071" y="9"/>
                  <a:pt x="14957" y="27"/>
                </a:cubicBezTo>
                <a:cubicBezTo>
                  <a:pt x="13655" y="234"/>
                  <a:pt x="12661" y="1292"/>
                  <a:pt x="12285" y="2524"/>
                </a:cubicBezTo>
                <a:cubicBezTo>
                  <a:pt x="11663" y="1671"/>
                  <a:pt x="10786" y="1129"/>
                  <a:pt x="9762" y="1129"/>
                </a:cubicBezTo>
                <a:cubicBezTo>
                  <a:pt x="9447" y="1129"/>
                  <a:pt x="9118" y="1180"/>
                  <a:pt x="8779" y="1289"/>
                </a:cubicBezTo>
                <a:cubicBezTo>
                  <a:pt x="7046" y="1847"/>
                  <a:pt x="6615" y="3290"/>
                  <a:pt x="6446" y="4817"/>
                </a:cubicBezTo>
                <a:cubicBezTo>
                  <a:pt x="5726" y="3888"/>
                  <a:pt x="4670" y="3232"/>
                  <a:pt x="3609" y="3232"/>
                </a:cubicBezTo>
                <a:cubicBezTo>
                  <a:pt x="2887" y="3232"/>
                  <a:pt x="2163" y="3537"/>
                  <a:pt x="1542" y="4266"/>
                </a:cubicBezTo>
                <a:cubicBezTo>
                  <a:pt x="511" y="5476"/>
                  <a:pt x="1271" y="6935"/>
                  <a:pt x="2417" y="7747"/>
                </a:cubicBezTo>
                <a:cubicBezTo>
                  <a:pt x="1010" y="7972"/>
                  <a:pt x="0" y="9188"/>
                  <a:pt x="197" y="10798"/>
                </a:cubicBezTo>
                <a:cubicBezTo>
                  <a:pt x="400" y="12441"/>
                  <a:pt x="2078" y="13319"/>
                  <a:pt x="3626" y="13522"/>
                </a:cubicBezTo>
                <a:cubicBezTo>
                  <a:pt x="2281" y="14365"/>
                  <a:pt x="1422" y="15723"/>
                  <a:pt x="2844" y="17139"/>
                </a:cubicBezTo>
                <a:cubicBezTo>
                  <a:pt x="3634" y="17927"/>
                  <a:pt x="4769" y="18238"/>
                  <a:pt x="5927" y="18238"/>
                </a:cubicBezTo>
                <a:cubicBezTo>
                  <a:pt x="6737" y="18238"/>
                  <a:pt x="7558" y="18086"/>
                  <a:pt x="8280" y="17837"/>
                </a:cubicBezTo>
                <a:lnTo>
                  <a:pt x="8280" y="17837"/>
                </a:lnTo>
                <a:cubicBezTo>
                  <a:pt x="7683" y="19764"/>
                  <a:pt x="6012" y="21122"/>
                  <a:pt x="4510" y="22390"/>
                </a:cubicBezTo>
                <a:cubicBezTo>
                  <a:pt x="4430" y="22452"/>
                  <a:pt x="4383" y="22550"/>
                  <a:pt x="4390" y="22652"/>
                </a:cubicBezTo>
                <a:cubicBezTo>
                  <a:pt x="4206" y="22870"/>
                  <a:pt x="4330" y="23264"/>
                  <a:pt x="4615" y="23264"/>
                </a:cubicBezTo>
                <a:cubicBezTo>
                  <a:pt x="4655" y="23264"/>
                  <a:pt x="4698" y="23257"/>
                  <a:pt x="4744" y="23240"/>
                </a:cubicBezTo>
                <a:cubicBezTo>
                  <a:pt x="7702" y="22144"/>
                  <a:pt x="10306" y="21011"/>
                  <a:pt x="12390" y="18610"/>
                </a:cubicBezTo>
                <a:cubicBezTo>
                  <a:pt x="12971" y="19642"/>
                  <a:pt x="13867" y="20098"/>
                  <a:pt x="14798" y="20098"/>
                </a:cubicBezTo>
                <a:cubicBezTo>
                  <a:pt x="15889" y="20098"/>
                  <a:pt x="17028" y="19472"/>
                  <a:pt x="17767" y="18416"/>
                </a:cubicBezTo>
                <a:cubicBezTo>
                  <a:pt x="18531" y="19281"/>
                  <a:pt x="19439" y="20118"/>
                  <a:pt x="20621" y="20226"/>
                </a:cubicBezTo>
                <a:cubicBezTo>
                  <a:pt x="20665" y="20230"/>
                  <a:pt x="20709" y="20232"/>
                  <a:pt x="20753" y="20232"/>
                </a:cubicBezTo>
                <a:cubicBezTo>
                  <a:pt x="21788" y="20232"/>
                  <a:pt x="22866" y="19188"/>
                  <a:pt x="23416" y="18308"/>
                </a:cubicBezTo>
                <a:cubicBezTo>
                  <a:pt x="23859" y="18641"/>
                  <a:pt x="24479" y="18806"/>
                  <a:pt x="25092" y="18806"/>
                </a:cubicBezTo>
                <a:cubicBezTo>
                  <a:pt x="26118" y="18806"/>
                  <a:pt x="27124" y="18345"/>
                  <a:pt x="27248" y="17437"/>
                </a:cubicBezTo>
                <a:cubicBezTo>
                  <a:pt x="27612" y="17649"/>
                  <a:pt x="27992" y="17743"/>
                  <a:pt x="28373" y="17743"/>
                </a:cubicBezTo>
                <a:cubicBezTo>
                  <a:pt x="30910" y="17743"/>
                  <a:pt x="33438" y="13532"/>
                  <a:pt x="30997" y="11690"/>
                </a:cubicBezTo>
                <a:cubicBezTo>
                  <a:pt x="32274" y="10995"/>
                  <a:pt x="33038" y="9619"/>
                  <a:pt x="32354" y="8178"/>
                </a:cubicBezTo>
                <a:cubicBezTo>
                  <a:pt x="31807" y="7027"/>
                  <a:pt x="30703" y="6366"/>
                  <a:pt x="29517" y="6366"/>
                </a:cubicBezTo>
                <a:cubicBezTo>
                  <a:pt x="29310" y="6366"/>
                  <a:pt x="29101" y="6386"/>
                  <a:pt x="28892" y="6427"/>
                </a:cubicBezTo>
                <a:cubicBezTo>
                  <a:pt x="29381" y="5223"/>
                  <a:pt x="29132" y="3749"/>
                  <a:pt x="28230" y="2798"/>
                </a:cubicBezTo>
                <a:cubicBezTo>
                  <a:pt x="27727" y="2266"/>
                  <a:pt x="27109" y="2056"/>
                  <a:pt x="26466" y="2056"/>
                </a:cubicBezTo>
                <a:cubicBezTo>
                  <a:pt x="25618" y="2056"/>
                  <a:pt x="24728" y="2423"/>
                  <a:pt x="24010" y="2899"/>
                </a:cubicBezTo>
                <a:cubicBezTo>
                  <a:pt x="23907" y="1116"/>
                  <a:pt x="22594" y="292"/>
                  <a:pt x="21146" y="292"/>
                </a:cubicBezTo>
                <a:cubicBezTo>
                  <a:pt x="19908" y="292"/>
                  <a:pt x="18571" y="894"/>
                  <a:pt x="17804" y="2013"/>
                </a:cubicBezTo>
                <a:cubicBezTo>
                  <a:pt x="17288" y="1007"/>
                  <a:pt x="16461" y="1"/>
                  <a:pt x="15290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4" name="Google Shape;424;p13"/>
          <p:cNvSpPr/>
          <p:nvPr/>
        </p:nvSpPr>
        <p:spPr>
          <a:xfrm>
            <a:off x="7869525" y="3693125"/>
            <a:ext cx="639050" cy="1096675"/>
          </a:xfrm>
          <a:custGeom>
            <a:avLst/>
            <a:gdLst/>
            <a:ahLst/>
            <a:cxnLst/>
            <a:rect l="l" t="t" r="r" b="b"/>
            <a:pathLst>
              <a:path w="25562" h="43867" extrusionOk="0">
                <a:moveTo>
                  <a:pt x="9949" y="12819"/>
                </a:moveTo>
                <a:cubicBezTo>
                  <a:pt x="10078" y="13023"/>
                  <a:pt x="10128" y="13294"/>
                  <a:pt x="10183" y="13527"/>
                </a:cubicBezTo>
                <a:cubicBezTo>
                  <a:pt x="10238" y="13743"/>
                  <a:pt x="10266" y="13965"/>
                  <a:pt x="10272" y="14189"/>
                </a:cubicBezTo>
                <a:cubicBezTo>
                  <a:pt x="10112" y="14026"/>
                  <a:pt x="9980" y="13878"/>
                  <a:pt x="9878" y="13761"/>
                </a:cubicBezTo>
                <a:cubicBezTo>
                  <a:pt x="9801" y="13651"/>
                  <a:pt x="9724" y="13543"/>
                  <a:pt x="9647" y="13435"/>
                </a:cubicBezTo>
                <a:cubicBezTo>
                  <a:pt x="9426" y="13186"/>
                  <a:pt x="9524" y="12980"/>
                  <a:pt x="9949" y="12819"/>
                </a:cubicBezTo>
                <a:close/>
                <a:moveTo>
                  <a:pt x="14304" y="12555"/>
                </a:moveTo>
                <a:cubicBezTo>
                  <a:pt x="14443" y="12555"/>
                  <a:pt x="14544" y="12961"/>
                  <a:pt x="14492" y="13173"/>
                </a:cubicBezTo>
                <a:cubicBezTo>
                  <a:pt x="14419" y="13481"/>
                  <a:pt x="14268" y="13768"/>
                  <a:pt x="14126" y="14048"/>
                </a:cubicBezTo>
                <a:cubicBezTo>
                  <a:pt x="14068" y="14162"/>
                  <a:pt x="14006" y="14272"/>
                  <a:pt x="13941" y="14383"/>
                </a:cubicBezTo>
                <a:cubicBezTo>
                  <a:pt x="13917" y="14294"/>
                  <a:pt x="13898" y="14205"/>
                  <a:pt x="13886" y="14112"/>
                </a:cubicBezTo>
                <a:cubicBezTo>
                  <a:pt x="13834" y="13684"/>
                  <a:pt x="13981" y="13220"/>
                  <a:pt x="14114" y="12819"/>
                </a:cubicBezTo>
                <a:lnTo>
                  <a:pt x="14117" y="12816"/>
                </a:lnTo>
                <a:cubicBezTo>
                  <a:pt x="14180" y="12628"/>
                  <a:pt x="14245" y="12555"/>
                  <a:pt x="14304" y="12555"/>
                </a:cubicBezTo>
                <a:close/>
                <a:moveTo>
                  <a:pt x="17844" y="14102"/>
                </a:moveTo>
                <a:cubicBezTo>
                  <a:pt x="18025" y="14102"/>
                  <a:pt x="17797" y="14685"/>
                  <a:pt x="17718" y="14830"/>
                </a:cubicBezTo>
                <a:cubicBezTo>
                  <a:pt x="17469" y="15282"/>
                  <a:pt x="16967" y="15565"/>
                  <a:pt x="16499" y="15750"/>
                </a:cubicBezTo>
                <a:cubicBezTo>
                  <a:pt x="16718" y="15196"/>
                  <a:pt x="17152" y="14660"/>
                  <a:pt x="17558" y="14285"/>
                </a:cubicBezTo>
                <a:cubicBezTo>
                  <a:pt x="17700" y="14154"/>
                  <a:pt x="17790" y="14102"/>
                  <a:pt x="17844" y="14102"/>
                </a:cubicBezTo>
                <a:close/>
                <a:moveTo>
                  <a:pt x="6326" y="14556"/>
                </a:moveTo>
                <a:lnTo>
                  <a:pt x="6326" y="14556"/>
                </a:lnTo>
                <a:cubicBezTo>
                  <a:pt x="6939" y="14654"/>
                  <a:pt x="7456" y="15331"/>
                  <a:pt x="7868" y="16024"/>
                </a:cubicBezTo>
                <a:cubicBezTo>
                  <a:pt x="7791" y="16005"/>
                  <a:pt x="7714" y="15984"/>
                  <a:pt x="7637" y="15962"/>
                </a:cubicBezTo>
                <a:cubicBezTo>
                  <a:pt x="7311" y="15858"/>
                  <a:pt x="6997" y="15722"/>
                  <a:pt x="6696" y="15559"/>
                </a:cubicBezTo>
                <a:lnTo>
                  <a:pt x="6465" y="15417"/>
                </a:lnTo>
                <a:cubicBezTo>
                  <a:pt x="6065" y="15239"/>
                  <a:pt x="6018" y="14950"/>
                  <a:pt x="6326" y="14556"/>
                </a:cubicBezTo>
                <a:close/>
                <a:moveTo>
                  <a:pt x="18028" y="17233"/>
                </a:moveTo>
                <a:cubicBezTo>
                  <a:pt x="18119" y="17233"/>
                  <a:pt x="18009" y="17391"/>
                  <a:pt x="17675" y="17443"/>
                </a:cubicBezTo>
                <a:cubicBezTo>
                  <a:pt x="17703" y="17421"/>
                  <a:pt x="17728" y="17397"/>
                  <a:pt x="17755" y="17375"/>
                </a:cubicBezTo>
                <a:cubicBezTo>
                  <a:pt x="17892" y="17270"/>
                  <a:pt x="17984" y="17233"/>
                  <a:pt x="18028" y="17233"/>
                </a:cubicBezTo>
                <a:close/>
                <a:moveTo>
                  <a:pt x="10620" y="15528"/>
                </a:moveTo>
                <a:cubicBezTo>
                  <a:pt x="11057" y="15882"/>
                  <a:pt x="11528" y="16181"/>
                  <a:pt x="11938" y="16264"/>
                </a:cubicBezTo>
                <a:cubicBezTo>
                  <a:pt x="12068" y="16291"/>
                  <a:pt x="12197" y="16304"/>
                  <a:pt x="12326" y="16304"/>
                </a:cubicBezTo>
                <a:cubicBezTo>
                  <a:pt x="12885" y="16304"/>
                  <a:pt x="13418" y="16059"/>
                  <a:pt x="13874" y="15676"/>
                </a:cubicBezTo>
                <a:cubicBezTo>
                  <a:pt x="14323" y="16199"/>
                  <a:pt x="14963" y="16522"/>
                  <a:pt x="15653" y="16575"/>
                </a:cubicBezTo>
                <a:cubicBezTo>
                  <a:pt x="15634" y="16732"/>
                  <a:pt x="15634" y="16892"/>
                  <a:pt x="15656" y="17052"/>
                </a:cubicBezTo>
                <a:cubicBezTo>
                  <a:pt x="15702" y="17366"/>
                  <a:pt x="15930" y="17631"/>
                  <a:pt x="16244" y="17831"/>
                </a:cubicBezTo>
                <a:cubicBezTo>
                  <a:pt x="15761" y="18449"/>
                  <a:pt x="15545" y="19157"/>
                  <a:pt x="15385" y="19964"/>
                </a:cubicBezTo>
                <a:cubicBezTo>
                  <a:pt x="15040" y="21740"/>
                  <a:pt x="14843" y="23538"/>
                  <a:pt x="14797" y="25347"/>
                </a:cubicBezTo>
                <a:cubicBezTo>
                  <a:pt x="14693" y="29167"/>
                  <a:pt x="14175" y="32966"/>
                  <a:pt x="14148" y="36795"/>
                </a:cubicBezTo>
                <a:cubicBezTo>
                  <a:pt x="13415" y="36823"/>
                  <a:pt x="12679" y="36860"/>
                  <a:pt x="11947" y="36875"/>
                </a:cubicBezTo>
                <a:cubicBezTo>
                  <a:pt x="12673" y="33640"/>
                  <a:pt x="12818" y="30242"/>
                  <a:pt x="12322" y="26960"/>
                </a:cubicBezTo>
                <a:cubicBezTo>
                  <a:pt x="11842" y="23793"/>
                  <a:pt x="11079" y="20250"/>
                  <a:pt x="9478" y="17443"/>
                </a:cubicBezTo>
                <a:cubicBezTo>
                  <a:pt x="9377" y="17261"/>
                  <a:pt x="9253" y="17024"/>
                  <a:pt x="9109" y="16753"/>
                </a:cubicBezTo>
                <a:cubicBezTo>
                  <a:pt x="9752" y="16566"/>
                  <a:pt x="10288" y="16116"/>
                  <a:pt x="10620" y="15528"/>
                </a:cubicBezTo>
                <a:close/>
                <a:moveTo>
                  <a:pt x="13345" y="728"/>
                </a:moveTo>
                <a:cubicBezTo>
                  <a:pt x="15327" y="728"/>
                  <a:pt x="17314" y="1203"/>
                  <a:pt x="19085" y="2181"/>
                </a:cubicBezTo>
                <a:cubicBezTo>
                  <a:pt x="24817" y="5346"/>
                  <a:pt x="24887" y="13592"/>
                  <a:pt x="22957" y="19007"/>
                </a:cubicBezTo>
                <a:cubicBezTo>
                  <a:pt x="21828" y="22180"/>
                  <a:pt x="19341" y="24510"/>
                  <a:pt x="17721" y="27407"/>
                </a:cubicBezTo>
                <a:cubicBezTo>
                  <a:pt x="16201" y="30128"/>
                  <a:pt x="15822" y="33317"/>
                  <a:pt x="15505" y="36383"/>
                </a:cubicBezTo>
                <a:cubicBezTo>
                  <a:pt x="15391" y="36441"/>
                  <a:pt x="15324" y="36558"/>
                  <a:pt x="15330" y="36684"/>
                </a:cubicBezTo>
                <a:lnTo>
                  <a:pt x="15330" y="36761"/>
                </a:lnTo>
                <a:cubicBezTo>
                  <a:pt x="15176" y="36764"/>
                  <a:pt x="15022" y="36767"/>
                  <a:pt x="14868" y="36770"/>
                </a:cubicBezTo>
                <a:cubicBezTo>
                  <a:pt x="14896" y="33255"/>
                  <a:pt x="15262" y="29758"/>
                  <a:pt x="15484" y="26256"/>
                </a:cubicBezTo>
                <a:cubicBezTo>
                  <a:pt x="15601" y="24470"/>
                  <a:pt x="15690" y="22740"/>
                  <a:pt x="15958" y="20967"/>
                </a:cubicBezTo>
                <a:cubicBezTo>
                  <a:pt x="16124" y="19853"/>
                  <a:pt x="16312" y="18945"/>
                  <a:pt x="16961" y="18135"/>
                </a:cubicBezTo>
                <a:cubicBezTo>
                  <a:pt x="17161" y="18184"/>
                  <a:pt x="17366" y="18210"/>
                  <a:pt x="17564" y="18210"/>
                </a:cubicBezTo>
                <a:cubicBezTo>
                  <a:pt x="18148" y="18210"/>
                  <a:pt x="18669" y="17985"/>
                  <a:pt x="18796" y="17452"/>
                </a:cubicBezTo>
                <a:cubicBezTo>
                  <a:pt x="18887" y="17073"/>
                  <a:pt x="18840" y="16390"/>
                  <a:pt x="18295" y="16390"/>
                </a:cubicBezTo>
                <a:cubicBezTo>
                  <a:pt x="18286" y="16390"/>
                  <a:pt x="18278" y="16390"/>
                  <a:pt x="18269" y="16390"/>
                </a:cubicBezTo>
                <a:cubicBezTo>
                  <a:pt x="17678" y="16412"/>
                  <a:pt x="17164" y="16867"/>
                  <a:pt x="16739" y="17289"/>
                </a:cubicBezTo>
                <a:cubicBezTo>
                  <a:pt x="16502" y="17135"/>
                  <a:pt x="16367" y="16880"/>
                  <a:pt x="16349" y="16550"/>
                </a:cubicBezTo>
                <a:cubicBezTo>
                  <a:pt x="17272" y="16390"/>
                  <a:pt x="18051" y="15725"/>
                  <a:pt x="18488" y="14922"/>
                </a:cubicBezTo>
                <a:cubicBezTo>
                  <a:pt x="18700" y="14531"/>
                  <a:pt x="18980" y="13512"/>
                  <a:pt x="18352" y="13303"/>
                </a:cubicBezTo>
                <a:cubicBezTo>
                  <a:pt x="18224" y="13260"/>
                  <a:pt x="18098" y="13240"/>
                  <a:pt x="17975" y="13240"/>
                </a:cubicBezTo>
                <a:cubicBezTo>
                  <a:pt x="16927" y="13240"/>
                  <a:pt x="16092" y="14687"/>
                  <a:pt x="15773" y="15885"/>
                </a:cubicBezTo>
                <a:cubicBezTo>
                  <a:pt x="15234" y="15870"/>
                  <a:pt x="14720" y="15590"/>
                  <a:pt x="14363" y="15177"/>
                </a:cubicBezTo>
                <a:cubicBezTo>
                  <a:pt x="14923" y="14494"/>
                  <a:pt x="15284" y="13604"/>
                  <a:pt x="15287" y="12829"/>
                </a:cubicBezTo>
                <a:cubicBezTo>
                  <a:pt x="15287" y="12384"/>
                  <a:pt x="15047" y="11665"/>
                  <a:pt x="14482" y="11665"/>
                </a:cubicBezTo>
                <a:cubicBezTo>
                  <a:pt x="14460" y="11665"/>
                  <a:pt x="14438" y="11666"/>
                  <a:pt x="14416" y="11668"/>
                </a:cubicBezTo>
                <a:cubicBezTo>
                  <a:pt x="13775" y="11733"/>
                  <a:pt x="13532" y="12278"/>
                  <a:pt x="13341" y="12835"/>
                </a:cubicBezTo>
                <a:cubicBezTo>
                  <a:pt x="13092" y="13564"/>
                  <a:pt x="13138" y="14362"/>
                  <a:pt x="13467" y="15057"/>
                </a:cubicBezTo>
                <a:cubicBezTo>
                  <a:pt x="13403" y="15137"/>
                  <a:pt x="13335" y="15217"/>
                  <a:pt x="13267" y="15291"/>
                </a:cubicBezTo>
                <a:cubicBezTo>
                  <a:pt x="13061" y="15512"/>
                  <a:pt x="12819" y="15604"/>
                  <a:pt x="12559" y="15604"/>
                </a:cubicBezTo>
                <a:cubicBezTo>
                  <a:pt x="12029" y="15604"/>
                  <a:pt x="11426" y="15225"/>
                  <a:pt x="10910" y="14789"/>
                </a:cubicBezTo>
                <a:cubicBezTo>
                  <a:pt x="10986" y="14454"/>
                  <a:pt x="11002" y="14106"/>
                  <a:pt x="10953" y="13761"/>
                </a:cubicBezTo>
                <a:cubicBezTo>
                  <a:pt x="10854" y="13093"/>
                  <a:pt x="10697" y="12376"/>
                  <a:pt x="10118" y="11961"/>
                </a:cubicBezTo>
                <a:cubicBezTo>
                  <a:pt x="10014" y="11886"/>
                  <a:pt x="9890" y="11854"/>
                  <a:pt x="9759" y="11854"/>
                </a:cubicBezTo>
                <a:cubicBezTo>
                  <a:pt x="9330" y="11854"/>
                  <a:pt x="8834" y="12209"/>
                  <a:pt x="8758" y="12592"/>
                </a:cubicBezTo>
                <a:cubicBezTo>
                  <a:pt x="8613" y="13337"/>
                  <a:pt x="9066" y="13931"/>
                  <a:pt x="9531" y="14469"/>
                </a:cubicBezTo>
                <a:cubicBezTo>
                  <a:pt x="9678" y="14642"/>
                  <a:pt x="9869" y="14848"/>
                  <a:pt x="10085" y="15054"/>
                </a:cubicBezTo>
                <a:cubicBezTo>
                  <a:pt x="10082" y="15057"/>
                  <a:pt x="10082" y="15063"/>
                  <a:pt x="10078" y="15067"/>
                </a:cubicBezTo>
                <a:cubicBezTo>
                  <a:pt x="9783" y="15698"/>
                  <a:pt x="9294" y="16002"/>
                  <a:pt x="8736" y="16076"/>
                </a:cubicBezTo>
                <a:cubicBezTo>
                  <a:pt x="8122" y="14992"/>
                  <a:pt x="7277" y="13792"/>
                  <a:pt x="6282" y="13792"/>
                </a:cubicBezTo>
                <a:cubicBezTo>
                  <a:pt x="6175" y="13792"/>
                  <a:pt x="6067" y="13806"/>
                  <a:pt x="5957" y="13835"/>
                </a:cubicBezTo>
                <a:cubicBezTo>
                  <a:pt x="5394" y="13986"/>
                  <a:pt x="5086" y="14706"/>
                  <a:pt x="5357" y="15242"/>
                </a:cubicBezTo>
                <a:cubicBezTo>
                  <a:pt x="5794" y="16107"/>
                  <a:pt x="6822" y="16473"/>
                  <a:pt x="7693" y="16741"/>
                </a:cubicBezTo>
                <a:cubicBezTo>
                  <a:pt x="7899" y="16803"/>
                  <a:pt x="8108" y="16836"/>
                  <a:pt x="8321" y="16849"/>
                </a:cubicBezTo>
                <a:cubicBezTo>
                  <a:pt x="8398" y="16990"/>
                  <a:pt x="8469" y="17126"/>
                  <a:pt x="8530" y="17237"/>
                </a:cubicBezTo>
                <a:cubicBezTo>
                  <a:pt x="10032" y="19924"/>
                  <a:pt x="10796" y="22928"/>
                  <a:pt x="11411" y="25923"/>
                </a:cubicBezTo>
                <a:cubicBezTo>
                  <a:pt x="12135" y="29438"/>
                  <a:pt x="12027" y="33206"/>
                  <a:pt x="11239" y="36697"/>
                </a:cubicBezTo>
                <a:cubicBezTo>
                  <a:pt x="11227" y="36758"/>
                  <a:pt x="11227" y="36820"/>
                  <a:pt x="11245" y="36881"/>
                </a:cubicBezTo>
                <a:cubicBezTo>
                  <a:pt x="11011" y="36881"/>
                  <a:pt x="10780" y="36878"/>
                  <a:pt x="10546" y="36872"/>
                </a:cubicBezTo>
                <a:cubicBezTo>
                  <a:pt x="10509" y="33745"/>
                  <a:pt x="10020" y="30984"/>
                  <a:pt x="8195" y="28361"/>
                </a:cubicBezTo>
                <a:cubicBezTo>
                  <a:pt x="6283" y="25618"/>
                  <a:pt x="3750" y="23313"/>
                  <a:pt x="2328" y="20247"/>
                </a:cubicBezTo>
                <a:cubicBezTo>
                  <a:pt x="59" y="15368"/>
                  <a:pt x="789" y="9113"/>
                  <a:pt x="4184" y="4943"/>
                </a:cubicBezTo>
                <a:cubicBezTo>
                  <a:pt x="6435" y="2180"/>
                  <a:pt x="9882" y="728"/>
                  <a:pt x="13345" y="728"/>
                </a:cubicBezTo>
                <a:close/>
                <a:moveTo>
                  <a:pt x="15348" y="37485"/>
                </a:moveTo>
                <a:cubicBezTo>
                  <a:pt x="15364" y="37999"/>
                  <a:pt x="15379" y="38590"/>
                  <a:pt x="15357" y="39190"/>
                </a:cubicBezTo>
                <a:cubicBezTo>
                  <a:pt x="15299" y="39150"/>
                  <a:pt x="15228" y="39128"/>
                  <a:pt x="15154" y="39128"/>
                </a:cubicBezTo>
                <a:cubicBezTo>
                  <a:pt x="13560" y="39113"/>
                  <a:pt x="11975" y="38934"/>
                  <a:pt x="10380" y="38913"/>
                </a:cubicBezTo>
                <a:cubicBezTo>
                  <a:pt x="10349" y="38433"/>
                  <a:pt x="10340" y="37980"/>
                  <a:pt x="10340" y="37592"/>
                </a:cubicBezTo>
                <a:lnTo>
                  <a:pt x="10340" y="37592"/>
                </a:lnTo>
                <a:cubicBezTo>
                  <a:pt x="10645" y="37604"/>
                  <a:pt x="10949" y="37609"/>
                  <a:pt x="11254" y="37609"/>
                </a:cubicBezTo>
                <a:cubicBezTo>
                  <a:pt x="12620" y="37609"/>
                  <a:pt x="13984" y="37510"/>
                  <a:pt x="15348" y="37485"/>
                </a:cubicBezTo>
                <a:close/>
                <a:moveTo>
                  <a:pt x="10442" y="39642"/>
                </a:moveTo>
                <a:cubicBezTo>
                  <a:pt x="12015" y="39667"/>
                  <a:pt x="13578" y="39839"/>
                  <a:pt x="15151" y="39855"/>
                </a:cubicBezTo>
                <a:cubicBezTo>
                  <a:pt x="15210" y="39855"/>
                  <a:pt x="15265" y="39842"/>
                  <a:pt x="15317" y="39818"/>
                </a:cubicBezTo>
                <a:lnTo>
                  <a:pt x="15317" y="39818"/>
                </a:lnTo>
                <a:cubicBezTo>
                  <a:pt x="15287" y="40224"/>
                  <a:pt x="15225" y="40627"/>
                  <a:pt x="15136" y="41024"/>
                </a:cubicBezTo>
                <a:cubicBezTo>
                  <a:pt x="15105" y="41003"/>
                  <a:pt x="15071" y="40987"/>
                  <a:pt x="15037" y="40975"/>
                </a:cubicBezTo>
                <a:cubicBezTo>
                  <a:pt x="14657" y="40860"/>
                  <a:pt x="14275" y="40823"/>
                  <a:pt x="13891" y="40823"/>
                </a:cubicBezTo>
                <a:cubicBezTo>
                  <a:pt x="13193" y="40823"/>
                  <a:pt x="12490" y="40946"/>
                  <a:pt x="11791" y="40946"/>
                </a:cubicBezTo>
                <a:cubicBezTo>
                  <a:pt x="11505" y="40946"/>
                  <a:pt x="11219" y="40925"/>
                  <a:pt x="10934" y="40867"/>
                </a:cubicBezTo>
                <a:cubicBezTo>
                  <a:pt x="10910" y="40862"/>
                  <a:pt x="10885" y="40860"/>
                  <a:pt x="10860" y="40860"/>
                </a:cubicBezTo>
                <a:cubicBezTo>
                  <a:pt x="10794" y="40860"/>
                  <a:pt x="10728" y="40878"/>
                  <a:pt x="10673" y="40914"/>
                </a:cubicBezTo>
                <a:cubicBezTo>
                  <a:pt x="10565" y="40495"/>
                  <a:pt x="10488" y="40070"/>
                  <a:pt x="10442" y="39642"/>
                </a:cubicBezTo>
                <a:close/>
                <a:moveTo>
                  <a:pt x="13701" y="41527"/>
                </a:moveTo>
                <a:cubicBezTo>
                  <a:pt x="14086" y="41527"/>
                  <a:pt x="14466" y="41563"/>
                  <a:pt x="14840" y="41677"/>
                </a:cubicBezTo>
                <a:cubicBezTo>
                  <a:pt x="14868" y="41683"/>
                  <a:pt x="14893" y="41689"/>
                  <a:pt x="14917" y="41692"/>
                </a:cubicBezTo>
                <a:cubicBezTo>
                  <a:pt x="14606" y="42453"/>
                  <a:pt x="14083" y="43013"/>
                  <a:pt x="13212" y="43124"/>
                </a:cubicBezTo>
                <a:lnTo>
                  <a:pt x="13212" y="43121"/>
                </a:lnTo>
                <a:cubicBezTo>
                  <a:pt x="13099" y="43135"/>
                  <a:pt x="12990" y="43142"/>
                  <a:pt x="12885" y="43142"/>
                </a:cubicBezTo>
                <a:cubicBezTo>
                  <a:pt x="11874" y="43142"/>
                  <a:pt x="11265" y="42489"/>
                  <a:pt x="10897" y="41594"/>
                </a:cubicBezTo>
                <a:lnTo>
                  <a:pt x="10897" y="41594"/>
                </a:lnTo>
                <a:cubicBezTo>
                  <a:pt x="11134" y="41631"/>
                  <a:pt x="11372" y="41645"/>
                  <a:pt x="11611" y="41645"/>
                </a:cubicBezTo>
                <a:cubicBezTo>
                  <a:pt x="12307" y="41645"/>
                  <a:pt x="13010" y="41527"/>
                  <a:pt x="13701" y="41527"/>
                </a:cubicBezTo>
                <a:close/>
                <a:moveTo>
                  <a:pt x="13449" y="1"/>
                </a:moveTo>
                <a:cubicBezTo>
                  <a:pt x="11503" y="1"/>
                  <a:pt x="9554" y="413"/>
                  <a:pt x="7847" y="1181"/>
                </a:cubicBezTo>
                <a:cubicBezTo>
                  <a:pt x="3356" y="3206"/>
                  <a:pt x="838" y="7981"/>
                  <a:pt x="379" y="12703"/>
                </a:cubicBezTo>
                <a:cubicBezTo>
                  <a:pt x="1" y="16609"/>
                  <a:pt x="1180" y="20364"/>
                  <a:pt x="3457" y="23516"/>
                </a:cubicBezTo>
                <a:cubicBezTo>
                  <a:pt x="4919" y="25538"/>
                  <a:pt x="6652" y="27342"/>
                  <a:pt x="8041" y="29420"/>
                </a:cubicBezTo>
                <a:cubicBezTo>
                  <a:pt x="9540" y="31661"/>
                  <a:pt x="9801" y="34277"/>
                  <a:pt x="9826" y="36903"/>
                </a:cubicBezTo>
                <a:cubicBezTo>
                  <a:pt x="9691" y="36952"/>
                  <a:pt x="9604" y="37081"/>
                  <a:pt x="9611" y="37223"/>
                </a:cubicBezTo>
                <a:cubicBezTo>
                  <a:pt x="9617" y="39593"/>
                  <a:pt x="9743" y="43776"/>
                  <a:pt x="12950" y="43866"/>
                </a:cubicBezTo>
                <a:cubicBezTo>
                  <a:pt x="12982" y="43866"/>
                  <a:pt x="13013" y="43867"/>
                  <a:pt x="13044" y="43867"/>
                </a:cubicBezTo>
                <a:cubicBezTo>
                  <a:pt x="16138" y="43867"/>
                  <a:pt x="16096" y="39631"/>
                  <a:pt x="16062" y="37232"/>
                </a:cubicBezTo>
                <a:cubicBezTo>
                  <a:pt x="16121" y="37171"/>
                  <a:pt x="16158" y="37094"/>
                  <a:pt x="16167" y="37007"/>
                </a:cubicBezTo>
                <a:cubicBezTo>
                  <a:pt x="16555" y="33249"/>
                  <a:pt x="17063" y="29635"/>
                  <a:pt x="19177" y="26413"/>
                </a:cubicBezTo>
                <a:cubicBezTo>
                  <a:pt x="20907" y="23778"/>
                  <a:pt x="22883" y="21555"/>
                  <a:pt x="23896" y="18514"/>
                </a:cubicBezTo>
                <a:cubicBezTo>
                  <a:pt x="25561" y="13515"/>
                  <a:pt x="25291" y="6679"/>
                  <a:pt x="21243" y="2856"/>
                </a:cubicBezTo>
                <a:cubicBezTo>
                  <a:pt x="19166" y="892"/>
                  <a:pt x="16310" y="1"/>
                  <a:pt x="1344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5" name="Google Shape;425;p13"/>
          <p:cNvSpPr/>
          <p:nvPr/>
        </p:nvSpPr>
        <p:spPr>
          <a:xfrm>
            <a:off x="7287413" y="3098350"/>
            <a:ext cx="346850" cy="387800"/>
          </a:xfrm>
          <a:custGeom>
            <a:avLst/>
            <a:gdLst/>
            <a:ahLst/>
            <a:cxnLst/>
            <a:rect l="l" t="t" r="r" b="b"/>
            <a:pathLst>
              <a:path w="13874" h="15512" extrusionOk="0">
                <a:moveTo>
                  <a:pt x="2945" y="721"/>
                </a:moveTo>
                <a:cubicBezTo>
                  <a:pt x="3157" y="721"/>
                  <a:pt x="3391" y="754"/>
                  <a:pt x="3648" y="826"/>
                </a:cubicBezTo>
                <a:cubicBezTo>
                  <a:pt x="5113" y="1236"/>
                  <a:pt x="5824" y="3464"/>
                  <a:pt x="6384" y="4690"/>
                </a:cubicBezTo>
                <a:cubicBezTo>
                  <a:pt x="6424" y="4791"/>
                  <a:pt x="6514" y="4862"/>
                  <a:pt x="6621" y="4874"/>
                </a:cubicBezTo>
                <a:cubicBezTo>
                  <a:pt x="6685" y="5019"/>
                  <a:pt x="6836" y="5120"/>
                  <a:pt x="6981" y="5120"/>
                </a:cubicBezTo>
                <a:cubicBezTo>
                  <a:pt x="7088" y="5120"/>
                  <a:pt x="7191" y="5065"/>
                  <a:pt x="7252" y="4933"/>
                </a:cubicBezTo>
                <a:cubicBezTo>
                  <a:pt x="7979" y="3369"/>
                  <a:pt x="8730" y="1497"/>
                  <a:pt x="10531" y="956"/>
                </a:cubicBezTo>
                <a:cubicBezTo>
                  <a:pt x="10832" y="865"/>
                  <a:pt x="11101" y="823"/>
                  <a:pt x="11339" y="823"/>
                </a:cubicBezTo>
                <a:cubicBezTo>
                  <a:pt x="12807" y="823"/>
                  <a:pt x="13137" y="2398"/>
                  <a:pt x="12827" y="3809"/>
                </a:cubicBezTo>
                <a:cubicBezTo>
                  <a:pt x="12430" y="5619"/>
                  <a:pt x="11417" y="7272"/>
                  <a:pt x="10485" y="8851"/>
                </a:cubicBezTo>
                <a:cubicBezTo>
                  <a:pt x="9318" y="10824"/>
                  <a:pt x="7979" y="12693"/>
                  <a:pt x="6603" y="14524"/>
                </a:cubicBezTo>
                <a:cubicBezTo>
                  <a:pt x="5541" y="12856"/>
                  <a:pt x="4458" y="11261"/>
                  <a:pt x="3565" y="9479"/>
                </a:cubicBezTo>
                <a:cubicBezTo>
                  <a:pt x="2675" y="7709"/>
                  <a:pt x="1626" y="6028"/>
                  <a:pt x="1262" y="4052"/>
                </a:cubicBezTo>
                <a:cubicBezTo>
                  <a:pt x="996" y="2602"/>
                  <a:pt x="1356" y="721"/>
                  <a:pt x="2945" y="721"/>
                </a:cubicBezTo>
                <a:close/>
                <a:moveTo>
                  <a:pt x="3002" y="1"/>
                </a:moveTo>
                <a:cubicBezTo>
                  <a:pt x="1938" y="1"/>
                  <a:pt x="987" y="653"/>
                  <a:pt x="607" y="1753"/>
                </a:cubicBezTo>
                <a:cubicBezTo>
                  <a:pt x="0" y="3517"/>
                  <a:pt x="859" y="5684"/>
                  <a:pt x="1589" y="7257"/>
                </a:cubicBezTo>
                <a:cubicBezTo>
                  <a:pt x="2903" y="10085"/>
                  <a:pt x="4553" y="12625"/>
                  <a:pt x="6209" y="15254"/>
                </a:cubicBezTo>
                <a:cubicBezTo>
                  <a:pt x="6224" y="15306"/>
                  <a:pt x="6255" y="15349"/>
                  <a:pt x="6295" y="15386"/>
                </a:cubicBezTo>
                <a:cubicBezTo>
                  <a:pt x="6370" y="15474"/>
                  <a:pt x="6466" y="15511"/>
                  <a:pt x="6561" y="15511"/>
                </a:cubicBezTo>
                <a:cubicBezTo>
                  <a:pt x="6683" y="15511"/>
                  <a:pt x="6804" y="15450"/>
                  <a:pt x="6877" y="15355"/>
                </a:cubicBezTo>
                <a:cubicBezTo>
                  <a:pt x="6883" y="15352"/>
                  <a:pt x="6886" y="15349"/>
                  <a:pt x="6892" y="15343"/>
                </a:cubicBezTo>
                <a:cubicBezTo>
                  <a:pt x="8825" y="12785"/>
                  <a:pt x="10663" y="10159"/>
                  <a:pt x="12174" y="7327"/>
                </a:cubicBezTo>
                <a:cubicBezTo>
                  <a:pt x="13009" y="5770"/>
                  <a:pt x="13874" y="3942"/>
                  <a:pt x="13680" y="2122"/>
                </a:cubicBezTo>
                <a:cubicBezTo>
                  <a:pt x="13543" y="824"/>
                  <a:pt x="12451" y="134"/>
                  <a:pt x="11257" y="134"/>
                </a:cubicBezTo>
                <a:cubicBezTo>
                  <a:pt x="11052" y="134"/>
                  <a:pt x="10845" y="154"/>
                  <a:pt x="10638" y="195"/>
                </a:cubicBezTo>
                <a:cubicBezTo>
                  <a:pt x="8647" y="589"/>
                  <a:pt x="7680" y="2329"/>
                  <a:pt x="6877" y="4028"/>
                </a:cubicBezTo>
                <a:cubicBezTo>
                  <a:pt x="6261" y="2630"/>
                  <a:pt x="5547" y="833"/>
                  <a:pt x="4073" y="220"/>
                </a:cubicBezTo>
                <a:cubicBezTo>
                  <a:pt x="3714" y="71"/>
                  <a:pt x="3352" y="1"/>
                  <a:pt x="300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26" name="Google Shape;426;p13"/>
          <p:cNvGrpSpPr/>
          <p:nvPr/>
        </p:nvGrpSpPr>
        <p:grpSpPr>
          <a:xfrm>
            <a:off x="8261813" y="2954913"/>
            <a:ext cx="334150" cy="311150"/>
            <a:chOff x="-5426450" y="4756350"/>
            <a:chExt cx="334150" cy="311150"/>
          </a:xfrm>
        </p:grpSpPr>
        <p:sp>
          <p:nvSpPr>
            <p:cNvPr id="427" name="Google Shape;427;p13"/>
            <p:cNvSpPr/>
            <p:nvPr/>
          </p:nvSpPr>
          <p:spPr>
            <a:xfrm>
              <a:off x="-5275475" y="4868850"/>
              <a:ext cx="12175" cy="4975"/>
            </a:xfrm>
            <a:custGeom>
              <a:avLst/>
              <a:gdLst/>
              <a:ahLst/>
              <a:cxnLst/>
              <a:rect l="l" t="t" r="r" b="b"/>
              <a:pathLst>
                <a:path w="487" h="199" extrusionOk="0">
                  <a:moveTo>
                    <a:pt x="13" y="0"/>
                  </a:moveTo>
                  <a:cubicBezTo>
                    <a:pt x="10" y="7"/>
                    <a:pt x="7" y="10"/>
                    <a:pt x="0" y="16"/>
                  </a:cubicBezTo>
                  <a:cubicBezTo>
                    <a:pt x="22" y="40"/>
                    <a:pt x="43" y="65"/>
                    <a:pt x="65" y="87"/>
                  </a:cubicBezTo>
                  <a:cubicBezTo>
                    <a:pt x="138" y="166"/>
                    <a:pt x="220" y="199"/>
                    <a:pt x="300" y="199"/>
                  </a:cubicBezTo>
                  <a:cubicBezTo>
                    <a:pt x="367" y="199"/>
                    <a:pt x="431" y="176"/>
                    <a:pt x="487" y="139"/>
                  </a:cubicBezTo>
                  <a:lnTo>
                    <a:pt x="487" y="139"/>
                  </a:lnTo>
                  <a:cubicBezTo>
                    <a:pt x="436" y="164"/>
                    <a:pt x="384" y="176"/>
                    <a:pt x="333" y="176"/>
                  </a:cubicBezTo>
                  <a:cubicBezTo>
                    <a:pt x="205" y="176"/>
                    <a:pt x="85" y="104"/>
                    <a:pt x="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13"/>
            <p:cNvSpPr/>
            <p:nvPr/>
          </p:nvSpPr>
          <p:spPr>
            <a:xfrm>
              <a:off x="-5347650" y="4758875"/>
              <a:ext cx="2400" cy="1350"/>
            </a:xfrm>
            <a:custGeom>
              <a:avLst/>
              <a:gdLst/>
              <a:ahLst/>
              <a:cxnLst/>
              <a:rect l="l" t="t" r="r" b="b"/>
              <a:pathLst>
                <a:path w="96" h="54" extrusionOk="0">
                  <a:moveTo>
                    <a:pt x="0" y="1"/>
                  </a:moveTo>
                  <a:cubicBezTo>
                    <a:pt x="37" y="13"/>
                    <a:pt x="68" y="32"/>
                    <a:pt x="95" y="53"/>
                  </a:cubicBezTo>
                  <a:cubicBezTo>
                    <a:pt x="68" y="32"/>
                    <a:pt x="37" y="13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13"/>
            <p:cNvSpPr/>
            <p:nvPr/>
          </p:nvSpPr>
          <p:spPr>
            <a:xfrm>
              <a:off x="-5351650" y="4760575"/>
              <a:ext cx="84900" cy="104450"/>
            </a:xfrm>
            <a:custGeom>
              <a:avLst/>
              <a:gdLst/>
              <a:ahLst/>
              <a:cxnLst/>
              <a:rect l="l" t="t" r="r" b="b"/>
              <a:pathLst>
                <a:path w="3396" h="4178" extrusionOk="0">
                  <a:moveTo>
                    <a:pt x="274" y="0"/>
                  </a:moveTo>
                  <a:lnTo>
                    <a:pt x="274" y="0"/>
                  </a:lnTo>
                  <a:cubicBezTo>
                    <a:pt x="437" y="145"/>
                    <a:pt x="483" y="444"/>
                    <a:pt x="243" y="601"/>
                  </a:cubicBezTo>
                  <a:cubicBezTo>
                    <a:pt x="160" y="656"/>
                    <a:pt x="83" y="718"/>
                    <a:pt x="0" y="776"/>
                  </a:cubicBezTo>
                  <a:cubicBezTo>
                    <a:pt x="74" y="862"/>
                    <a:pt x="148" y="945"/>
                    <a:pt x="219" y="1032"/>
                  </a:cubicBezTo>
                  <a:cubicBezTo>
                    <a:pt x="271" y="1001"/>
                    <a:pt x="326" y="970"/>
                    <a:pt x="379" y="936"/>
                  </a:cubicBezTo>
                  <a:cubicBezTo>
                    <a:pt x="393" y="927"/>
                    <a:pt x="408" y="923"/>
                    <a:pt x="422" y="923"/>
                  </a:cubicBezTo>
                  <a:cubicBezTo>
                    <a:pt x="495" y="923"/>
                    <a:pt x="556" y="1024"/>
                    <a:pt x="489" y="1078"/>
                  </a:cubicBezTo>
                  <a:cubicBezTo>
                    <a:pt x="443" y="1115"/>
                    <a:pt x="400" y="1155"/>
                    <a:pt x="357" y="1195"/>
                  </a:cubicBezTo>
                  <a:cubicBezTo>
                    <a:pt x="776" y="1690"/>
                    <a:pt x="1194" y="2189"/>
                    <a:pt x="1610" y="2688"/>
                  </a:cubicBezTo>
                  <a:cubicBezTo>
                    <a:pt x="1644" y="2669"/>
                    <a:pt x="1675" y="2651"/>
                    <a:pt x="1708" y="2632"/>
                  </a:cubicBezTo>
                  <a:cubicBezTo>
                    <a:pt x="1723" y="2624"/>
                    <a:pt x="1737" y="2621"/>
                    <a:pt x="1752" y="2621"/>
                  </a:cubicBezTo>
                  <a:cubicBezTo>
                    <a:pt x="1817" y="2621"/>
                    <a:pt x="1874" y="2690"/>
                    <a:pt x="1831" y="2755"/>
                  </a:cubicBezTo>
                  <a:cubicBezTo>
                    <a:pt x="1810" y="2795"/>
                    <a:pt x="1779" y="2823"/>
                    <a:pt x="1755" y="2860"/>
                  </a:cubicBezTo>
                  <a:cubicBezTo>
                    <a:pt x="1998" y="3146"/>
                    <a:pt x="2241" y="3433"/>
                    <a:pt x="2487" y="3716"/>
                  </a:cubicBezTo>
                  <a:cubicBezTo>
                    <a:pt x="2536" y="3719"/>
                    <a:pt x="2573" y="3759"/>
                    <a:pt x="2570" y="3808"/>
                  </a:cubicBezTo>
                  <a:cubicBezTo>
                    <a:pt x="2678" y="3931"/>
                    <a:pt x="2786" y="4054"/>
                    <a:pt x="2897" y="4178"/>
                  </a:cubicBezTo>
                  <a:cubicBezTo>
                    <a:pt x="2937" y="4153"/>
                    <a:pt x="2970" y="4131"/>
                    <a:pt x="3007" y="4107"/>
                  </a:cubicBezTo>
                  <a:cubicBezTo>
                    <a:pt x="3013" y="4030"/>
                    <a:pt x="3054" y="3956"/>
                    <a:pt x="3112" y="3907"/>
                  </a:cubicBezTo>
                  <a:cubicBezTo>
                    <a:pt x="3207" y="3820"/>
                    <a:pt x="3300" y="3731"/>
                    <a:pt x="3395" y="3645"/>
                  </a:cubicBezTo>
                  <a:cubicBezTo>
                    <a:pt x="2336" y="2469"/>
                    <a:pt x="1357" y="1222"/>
                    <a:pt x="317" y="34"/>
                  </a:cubicBezTo>
                  <a:cubicBezTo>
                    <a:pt x="302" y="22"/>
                    <a:pt x="289" y="10"/>
                    <a:pt x="2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13"/>
            <p:cNvSpPr/>
            <p:nvPr/>
          </p:nvSpPr>
          <p:spPr>
            <a:xfrm>
              <a:off x="-5350575" y="4758500"/>
              <a:ext cx="2250" cy="250"/>
            </a:xfrm>
            <a:custGeom>
              <a:avLst/>
              <a:gdLst/>
              <a:ahLst/>
              <a:cxnLst/>
              <a:rect l="l" t="t" r="r" b="b"/>
              <a:pathLst>
                <a:path w="90" h="10" extrusionOk="0">
                  <a:moveTo>
                    <a:pt x="0" y="0"/>
                  </a:moveTo>
                  <a:cubicBezTo>
                    <a:pt x="28" y="0"/>
                    <a:pt x="59" y="3"/>
                    <a:pt x="89" y="10"/>
                  </a:cubicBezTo>
                  <a:cubicBezTo>
                    <a:pt x="59" y="0"/>
                    <a:pt x="28" y="0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13"/>
            <p:cNvSpPr/>
            <p:nvPr/>
          </p:nvSpPr>
          <p:spPr>
            <a:xfrm>
              <a:off x="-5353575" y="4759025"/>
              <a:ext cx="1175" cy="500"/>
            </a:xfrm>
            <a:custGeom>
              <a:avLst/>
              <a:gdLst/>
              <a:ahLst/>
              <a:cxnLst/>
              <a:rect l="l" t="t" r="r" b="b"/>
              <a:pathLst>
                <a:path w="47" h="20" extrusionOk="0">
                  <a:moveTo>
                    <a:pt x="0" y="19"/>
                  </a:moveTo>
                  <a:cubicBezTo>
                    <a:pt x="15" y="10"/>
                    <a:pt x="31" y="4"/>
                    <a:pt x="46" y="1"/>
                  </a:cubicBezTo>
                  <a:cubicBezTo>
                    <a:pt x="31" y="4"/>
                    <a:pt x="15" y="10"/>
                    <a:pt x="0" y="1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13"/>
            <p:cNvSpPr/>
            <p:nvPr/>
          </p:nvSpPr>
          <p:spPr>
            <a:xfrm>
              <a:off x="-5425075" y="4758500"/>
              <a:ext cx="85525" cy="59125"/>
            </a:xfrm>
            <a:custGeom>
              <a:avLst/>
              <a:gdLst/>
              <a:ahLst/>
              <a:cxnLst/>
              <a:rect l="l" t="t" r="r" b="b"/>
              <a:pathLst>
                <a:path w="3421" h="2365" extrusionOk="0">
                  <a:moveTo>
                    <a:pt x="2980" y="0"/>
                  </a:moveTo>
                  <a:cubicBezTo>
                    <a:pt x="2955" y="7"/>
                    <a:pt x="2931" y="13"/>
                    <a:pt x="2906" y="19"/>
                  </a:cubicBezTo>
                  <a:cubicBezTo>
                    <a:pt x="2891" y="25"/>
                    <a:pt x="2875" y="31"/>
                    <a:pt x="2860" y="40"/>
                  </a:cubicBezTo>
                  <a:cubicBezTo>
                    <a:pt x="2845" y="43"/>
                    <a:pt x="2829" y="50"/>
                    <a:pt x="2814" y="59"/>
                  </a:cubicBezTo>
                  <a:cubicBezTo>
                    <a:pt x="1897" y="659"/>
                    <a:pt x="1109" y="1447"/>
                    <a:pt x="151" y="1995"/>
                  </a:cubicBezTo>
                  <a:cubicBezTo>
                    <a:pt x="80" y="2032"/>
                    <a:pt x="28" y="2097"/>
                    <a:pt x="0" y="2174"/>
                  </a:cubicBezTo>
                  <a:cubicBezTo>
                    <a:pt x="66" y="2048"/>
                    <a:pt x="205" y="1954"/>
                    <a:pt x="352" y="1954"/>
                  </a:cubicBezTo>
                  <a:cubicBezTo>
                    <a:pt x="433" y="1954"/>
                    <a:pt x="516" y="1983"/>
                    <a:pt x="591" y="2050"/>
                  </a:cubicBezTo>
                  <a:cubicBezTo>
                    <a:pt x="702" y="2152"/>
                    <a:pt x="804" y="2263"/>
                    <a:pt x="915" y="2364"/>
                  </a:cubicBezTo>
                  <a:cubicBezTo>
                    <a:pt x="1613" y="1900"/>
                    <a:pt x="2251" y="1342"/>
                    <a:pt x="2937" y="859"/>
                  </a:cubicBezTo>
                  <a:cubicBezTo>
                    <a:pt x="3020" y="801"/>
                    <a:pt x="3097" y="739"/>
                    <a:pt x="3180" y="684"/>
                  </a:cubicBezTo>
                  <a:cubicBezTo>
                    <a:pt x="3420" y="527"/>
                    <a:pt x="3374" y="228"/>
                    <a:pt x="3211" y="80"/>
                  </a:cubicBezTo>
                  <a:cubicBezTo>
                    <a:pt x="3205" y="77"/>
                    <a:pt x="3199" y="74"/>
                    <a:pt x="3192" y="68"/>
                  </a:cubicBezTo>
                  <a:cubicBezTo>
                    <a:pt x="3165" y="47"/>
                    <a:pt x="3134" y="28"/>
                    <a:pt x="3100" y="16"/>
                  </a:cubicBezTo>
                  <a:cubicBezTo>
                    <a:pt x="3088" y="13"/>
                    <a:pt x="3079" y="10"/>
                    <a:pt x="3069" y="10"/>
                  </a:cubicBezTo>
                  <a:cubicBezTo>
                    <a:pt x="3039" y="3"/>
                    <a:pt x="3008" y="0"/>
                    <a:pt x="298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13"/>
            <p:cNvSpPr/>
            <p:nvPr/>
          </p:nvSpPr>
          <p:spPr>
            <a:xfrm>
              <a:off x="-5426450" y="4807350"/>
              <a:ext cx="110975" cy="115075"/>
            </a:xfrm>
            <a:custGeom>
              <a:avLst/>
              <a:gdLst/>
              <a:ahLst/>
              <a:cxnLst/>
              <a:rect l="l" t="t" r="r" b="b"/>
              <a:pathLst>
                <a:path w="4439" h="4603" extrusionOk="0">
                  <a:moveTo>
                    <a:pt x="408" y="0"/>
                  </a:moveTo>
                  <a:cubicBezTo>
                    <a:pt x="260" y="0"/>
                    <a:pt x="122" y="94"/>
                    <a:pt x="59" y="220"/>
                  </a:cubicBezTo>
                  <a:cubicBezTo>
                    <a:pt x="52" y="229"/>
                    <a:pt x="52" y="235"/>
                    <a:pt x="46" y="244"/>
                  </a:cubicBezTo>
                  <a:cubicBezTo>
                    <a:pt x="43" y="256"/>
                    <a:pt x="40" y="272"/>
                    <a:pt x="37" y="284"/>
                  </a:cubicBezTo>
                  <a:cubicBezTo>
                    <a:pt x="0" y="404"/>
                    <a:pt x="37" y="533"/>
                    <a:pt x="135" y="610"/>
                  </a:cubicBezTo>
                  <a:cubicBezTo>
                    <a:pt x="1502" y="1836"/>
                    <a:pt x="2632" y="3307"/>
                    <a:pt x="3934" y="4603"/>
                  </a:cubicBezTo>
                  <a:cubicBezTo>
                    <a:pt x="4014" y="4514"/>
                    <a:pt x="4094" y="4427"/>
                    <a:pt x="4171" y="4335"/>
                  </a:cubicBezTo>
                  <a:cubicBezTo>
                    <a:pt x="4214" y="4277"/>
                    <a:pt x="4282" y="4236"/>
                    <a:pt x="4353" y="4224"/>
                  </a:cubicBezTo>
                  <a:cubicBezTo>
                    <a:pt x="4380" y="4175"/>
                    <a:pt x="4411" y="4132"/>
                    <a:pt x="4439" y="4083"/>
                  </a:cubicBezTo>
                  <a:cubicBezTo>
                    <a:pt x="4288" y="3935"/>
                    <a:pt x="4140" y="3784"/>
                    <a:pt x="3995" y="3630"/>
                  </a:cubicBezTo>
                  <a:cubicBezTo>
                    <a:pt x="3931" y="3658"/>
                    <a:pt x="3869" y="3689"/>
                    <a:pt x="3805" y="3710"/>
                  </a:cubicBezTo>
                  <a:cubicBezTo>
                    <a:pt x="3795" y="3713"/>
                    <a:pt x="3786" y="3715"/>
                    <a:pt x="3777" y="3715"/>
                  </a:cubicBezTo>
                  <a:cubicBezTo>
                    <a:pt x="3703" y="3715"/>
                    <a:pt x="3658" y="3611"/>
                    <a:pt x="3715" y="3559"/>
                  </a:cubicBezTo>
                  <a:cubicBezTo>
                    <a:pt x="3752" y="3522"/>
                    <a:pt x="3792" y="3492"/>
                    <a:pt x="3829" y="3455"/>
                  </a:cubicBezTo>
                  <a:cubicBezTo>
                    <a:pt x="3703" y="3322"/>
                    <a:pt x="3577" y="3187"/>
                    <a:pt x="3451" y="3051"/>
                  </a:cubicBezTo>
                  <a:cubicBezTo>
                    <a:pt x="3334" y="3107"/>
                    <a:pt x="3217" y="3165"/>
                    <a:pt x="3100" y="3218"/>
                  </a:cubicBezTo>
                  <a:cubicBezTo>
                    <a:pt x="3084" y="3226"/>
                    <a:pt x="3069" y="3229"/>
                    <a:pt x="3055" y="3229"/>
                  </a:cubicBezTo>
                  <a:cubicBezTo>
                    <a:pt x="2983" y="3229"/>
                    <a:pt x="2932" y="3138"/>
                    <a:pt x="2989" y="3076"/>
                  </a:cubicBezTo>
                  <a:cubicBezTo>
                    <a:pt x="3069" y="2984"/>
                    <a:pt x="3152" y="2898"/>
                    <a:pt x="3238" y="2814"/>
                  </a:cubicBezTo>
                  <a:cubicBezTo>
                    <a:pt x="3152" y="2719"/>
                    <a:pt x="3069" y="2627"/>
                    <a:pt x="2983" y="2531"/>
                  </a:cubicBezTo>
                  <a:cubicBezTo>
                    <a:pt x="2894" y="2562"/>
                    <a:pt x="2804" y="2593"/>
                    <a:pt x="2715" y="2620"/>
                  </a:cubicBezTo>
                  <a:cubicBezTo>
                    <a:pt x="2705" y="2624"/>
                    <a:pt x="2695" y="2625"/>
                    <a:pt x="2686" y="2625"/>
                  </a:cubicBezTo>
                  <a:cubicBezTo>
                    <a:pt x="2611" y="2625"/>
                    <a:pt x="2568" y="2522"/>
                    <a:pt x="2626" y="2470"/>
                  </a:cubicBezTo>
                  <a:cubicBezTo>
                    <a:pt x="2678" y="2420"/>
                    <a:pt x="2740" y="2374"/>
                    <a:pt x="2795" y="2325"/>
                  </a:cubicBezTo>
                  <a:cubicBezTo>
                    <a:pt x="2718" y="2239"/>
                    <a:pt x="2641" y="2156"/>
                    <a:pt x="2564" y="2069"/>
                  </a:cubicBezTo>
                  <a:cubicBezTo>
                    <a:pt x="2490" y="2091"/>
                    <a:pt x="2426" y="2119"/>
                    <a:pt x="2352" y="2137"/>
                  </a:cubicBezTo>
                  <a:cubicBezTo>
                    <a:pt x="2343" y="2140"/>
                    <a:pt x="2334" y="2141"/>
                    <a:pt x="2326" y="2141"/>
                  </a:cubicBezTo>
                  <a:cubicBezTo>
                    <a:pt x="2249" y="2141"/>
                    <a:pt x="2204" y="2044"/>
                    <a:pt x="2262" y="1983"/>
                  </a:cubicBezTo>
                  <a:cubicBezTo>
                    <a:pt x="2296" y="1946"/>
                    <a:pt x="2339" y="1903"/>
                    <a:pt x="2376" y="1863"/>
                  </a:cubicBezTo>
                  <a:cubicBezTo>
                    <a:pt x="2164" y="1626"/>
                    <a:pt x="1952" y="1392"/>
                    <a:pt x="1733" y="1161"/>
                  </a:cubicBezTo>
                  <a:cubicBezTo>
                    <a:pt x="1665" y="1198"/>
                    <a:pt x="1591" y="1241"/>
                    <a:pt x="1527" y="1278"/>
                  </a:cubicBezTo>
                  <a:cubicBezTo>
                    <a:pt x="1510" y="1288"/>
                    <a:pt x="1494" y="1293"/>
                    <a:pt x="1478" y="1293"/>
                  </a:cubicBezTo>
                  <a:cubicBezTo>
                    <a:pt x="1408" y="1293"/>
                    <a:pt x="1365" y="1200"/>
                    <a:pt x="1416" y="1137"/>
                  </a:cubicBezTo>
                  <a:cubicBezTo>
                    <a:pt x="1459" y="1084"/>
                    <a:pt x="1502" y="1029"/>
                    <a:pt x="1545" y="974"/>
                  </a:cubicBezTo>
                  <a:cubicBezTo>
                    <a:pt x="1438" y="860"/>
                    <a:pt x="1321" y="755"/>
                    <a:pt x="1207" y="641"/>
                  </a:cubicBezTo>
                  <a:cubicBezTo>
                    <a:pt x="1194" y="654"/>
                    <a:pt x="1179" y="663"/>
                    <a:pt x="1164" y="675"/>
                  </a:cubicBezTo>
                  <a:cubicBezTo>
                    <a:pt x="1147" y="688"/>
                    <a:pt x="1131" y="693"/>
                    <a:pt x="1116" y="693"/>
                  </a:cubicBezTo>
                  <a:cubicBezTo>
                    <a:pt x="1045" y="693"/>
                    <a:pt x="998" y="576"/>
                    <a:pt x="1071" y="518"/>
                  </a:cubicBezTo>
                  <a:lnTo>
                    <a:pt x="1077" y="515"/>
                  </a:lnTo>
                  <a:cubicBezTo>
                    <a:pt x="1040" y="481"/>
                    <a:pt x="1007" y="444"/>
                    <a:pt x="970" y="410"/>
                  </a:cubicBezTo>
                  <a:cubicBezTo>
                    <a:pt x="862" y="309"/>
                    <a:pt x="760" y="198"/>
                    <a:pt x="650" y="96"/>
                  </a:cubicBezTo>
                  <a:cubicBezTo>
                    <a:pt x="573" y="29"/>
                    <a:pt x="489" y="0"/>
                    <a:pt x="4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13"/>
            <p:cNvSpPr/>
            <p:nvPr/>
          </p:nvSpPr>
          <p:spPr>
            <a:xfrm>
              <a:off x="-5310575" y="4914950"/>
              <a:ext cx="1500" cy="1625"/>
            </a:xfrm>
            <a:custGeom>
              <a:avLst/>
              <a:gdLst/>
              <a:ahLst/>
              <a:cxnLst/>
              <a:rect l="l" t="t" r="r" b="b"/>
              <a:pathLst>
                <a:path w="60" h="65" extrusionOk="0">
                  <a:moveTo>
                    <a:pt x="16" y="0"/>
                  </a:moveTo>
                  <a:cubicBezTo>
                    <a:pt x="10" y="3"/>
                    <a:pt x="7" y="6"/>
                    <a:pt x="1" y="9"/>
                  </a:cubicBezTo>
                  <a:cubicBezTo>
                    <a:pt x="16" y="25"/>
                    <a:pt x="32" y="43"/>
                    <a:pt x="44" y="65"/>
                  </a:cubicBezTo>
                  <a:lnTo>
                    <a:pt x="59" y="46"/>
                  </a:lnTo>
                  <a:cubicBezTo>
                    <a:pt x="53" y="40"/>
                    <a:pt x="53" y="34"/>
                    <a:pt x="47" y="28"/>
                  </a:cubicBezTo>
                  <a:cubicBezTo>
                    <a:pt x="35" y="19"/>
                    <a:pt x="28" y="9"/>
                    <a:pt x="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13"/>
            <p:cNvSpPr/>
            <p:nvPr/>
          </p:nvSpPr>
          <p:spPr>
            <a:xfrm>
              <a:off x="-5307500" y="4921175"/>
              <a:ext cx="725" cy="2325"/>
            </a:xfrm>
            <a:custGeom>
              <a:avLst/>
              <a:gdLst/>
              <a:ahLst/>
              <a:cxnLst/>
              <a:rect l="l" t="t" r="r" b="b"/>
              <a:pathLst>
                <a:path w="29" h="93" extrusionOk="0">
                  <a:moveTo>
                    <a:pt x="25" y="1"/>
                  </a:moveTo>
                  <a:lnTo>
                    <a:pt x="7" y="22"/>
                  </a:lnTo>
                  <a:cubicBezTo>
                    <a:pt x="7" y="47"/>
                    <a:pt x="4" y="68"/>
                    <a:pt x="1" y="93"/>
                  </a:cubicBezTo>
                  <a:lnTo>
                    <a:pt x="25" y="71"/>
                  </a:lnTo>
                  <a:cubicBezTo>
                    <a:pt x="29" y="47"/>
                    <a:pt x="29" y="25"/>
                    <a:pt x="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13"/>
            <p:cNvSpPr/>
            <p:nvPr/>
          </p:nvSpPr>
          <p:spPr>
            <a:xfrm>
              <a:off x="-5396750" y="4961650"/>
              <a:ext cx="49025" cy="47975"/>
            </a:xfrm>
            <a:custGeom>
              <a:avLst/>
              <a:gdLst/>
              <a:ahLst/>
              <a:cxnLst/>
              <a:rect l="l" t="t" r="r" b="b"/>
              <a:pathLst>
                <a:path w="1961" h="1919" extrusionOk="0">
                  <a:moveTo>
                    <a:pt x="1961" y="1"/>
                  </a:moveTo>
                  <a:cubicBezTo>
                    <a:pt x="1903" y="50"/>
                    <a:pt x="1850" y="105"/>
                    <a:pt x="1789" y="151"/>
                  </a:cubicBezTo>
                  <a:cubicBezTo>
                    <a:pt x="1428" y="450"/>
                    <a:pt x="1047" y="736"/>
                    <a:pt x="717" y="1069"/>
                  </a:cubicBezTo>
                  <a:cubicBezTo>
                    <a:pt x="582" y="1210"/>
                    <a:pt x="142" y="1715"/>
                    <a:pt x="0" y="1900"/>
                  </a:cubicBezTo>
                  <a:lnTo>
                    <a:pt x="19" y="1918"/>
                  </a:lnTo>
                  <a:cubicBezTo>
                    <a:pt x="62" y="1878"/>
                    <a:pt x="133" y="1811"/>
                    <a:pt x="234" y="1703"/>
                  </a:cubicBezTo>
                  <a:cubicBezTo>
                    <a:pt x="797" y="1121"/>
                    <a:pt x="1382" y="564"/>
                    <a:pt x="19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13"/>
            <p:cNvSpPr/>
            <p:nvPr/>
          </p:nvSpPr>
          <p:spPr>
            <a:xfrm>
              <a:off x="-5338425" y="4948650"/>
              <a:ext cx="10400" cy="9875"/>
            </a:xfrm>
            <a:custGeom>
              <a:avLst/>
              <a:gdLst/>
              <a:ahLst/>
              <a:cxnLst/>
              <a:rect l="l" t="t" r="r" b="b"/>
              <a:pathLst>
                <a:path w="416" h="395" extrusionOk="0">
                  <a:moveTo>
                    <a:pt x="416" y="1"/>
                  </a:moveTo>
                  <a:cubicBezTo>
                    <a:pt x="277" y="133"/>
                    <a:pt x="136" y="262"/>
                    <a:pt x="0" y="394"/>
                  </a:cubicBezTo>
                  <a:cubicBezTo>
                    <a:pt x="139" y="265"/>
                    <a:pt x="277" y="133"/>
                    <a:pt x="4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13"/>
            <p:cNvSpPr/>
            <p:nvPr/>
          </p:nvSpPr>
          <p:spPr>
            <a:xfrm>
              <a:off x="-5414300" y="4912875"/>
              <a:ext cx="104825" cy="94975"/>
            </a:xfrm>
            <a:custGeom>
              <a:avLst/>
              <a:gdLst/>
              <a:ahLst/>
              <a:cxnLst/>
              <a:rect l="l" t="t" r="r" b="b"/>
              <a:pathLst>
                <a:path w="4193" h="3799" extrusionOk="0">
                  <a:moveTo>
                    <a:pt x="3867" y="0"/>
                  </a:moveTo>
                  <a:cubicBezTo>
                    <a:pt x="3793" y="15"/>
                    <a:pt x="3728" y="56"/>
                    <a:pt x="3682" y="114"/>
                  </a:cubicBezTo>
                  <a:cubicBezTo>
                    <a:pt x="3605" y="206"/>
                    <a:pt x="3525" y="293"/>
                    <a:pt x="3445" y="382"/>
                  </a:cubicBezTo>
                  <a:cubicBezTo>
                    <a:pt x="2395" y="1564"/>
                    <a:pt x="1029" y="2460"/>
                    <a:pt x="50" y="3703"/>
                  </a:cubicBezTo>
                  <a:cubicBezTo>
                    <a:pt x="28" y="3734"/>
                    <a:pt x="13" y="3765"/>
                    <a:pt x="0" y="3799"/>
                  </a:cubicBezTo>
                  <a:cubicBezTo>
                    <a:pt x="67" y="3675"/>
                    <a:pt x="193" y="3584"/>
                    <a:pt x="325" y="3584"/>
                  </a:cubicBezTo>
                  <a:cubicBezTo>
                    <a:pt x="407" y="3584"/>
                    <a:pt x="491" y="3619"/>
                    <a:pt x="564" y="3703"/>
                  </a:cubicBezTo>
                  <a:cubicBezTo>
                    <a:pt x="579" y="3718"/>
                    <a:pt x="594" y="3734"/>
                    <a:pt x="610" y="3752"/>
                  </a:cubicBezTo>
                  <a:cubicBezTo>
                    <a:pt x="1339" y="2601"/>
                    <a:pt x="2601" y="1878"/>
                    <a:pt x="3537" y="890"/>
                  </a:cubicBezTo>
                  <a:cubicBezTo>
                    <a:pt x="3762" y="653"/>
                    <a:pt x="3977" y="400"/>
                    <a:pt x="4193" y="148"/>
                  </a:cubicBezTo>
                  <a:cubicBezTo>
                    <a:pt x="4181" y="126"/>
                    <a:pt x="4165" y="108"/>
                    <a:pt x="4150" y="92"/>
                  </a:cubicBezTo>
                  <a:cubicBezTo>
                    <a:pt x="4079" y="129"/>
                    <a:pt x="4011" y="169"/>
                    <a:pt x="3943" y="206"/>
                  </a:cubicBezTo>
                  <a:cubicBezTo>
                    <a:pt x="3929" y="214"/>
                    <a:pt x="3914" y="218"/>
                    <a:pt x="3899" y="218"/>
                  </a:cubicBezTo>
                  <a:cubicBezTo>
                    <a:pt x="3835" y="218"/>
                    <a:pt x="3782" y="148"/>
                    <a:pt x="3817" y="83"/>
                  </a:cubicBezTo>
                  <a:cubicBezTo>
                    <a:pt x="3833" y="56"/>
                    <a:pt x="3851" y="28"/>
                    <a:pt x="38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13"/>
            <p:cNvSpPr/>
            <p:nvPr/>
          </p:nvSpPr>
          <p:spPr>
            <a:xfrm>
              <a:off x="-5317100" y="4921725"/>
              <a:ext cx="9700" cy="10550"/>
            </a:xfrm>
            <a:custGeom>
              <a:avLst/>
              <a:gdLst/>
              <a:ahLst/>
              <a:cxnLst/>
              <a:rect l="l" t="t" r="r" b="b"/>
              <a:pathLst>
                <a:path w="388" h="422" extrusionOk="0">
                  <a:moveTo>
                    <a:pt x="388" y="0"/>
                  </a:moveTo>
                  <a:lnTo>
                    <a:pt x="388" y="0"/>
                  </a:lnTo>
                  <a:cubicBezTo>
                    <a:pt x="262" y="145"/>
                    <a:pt x="129" y="283"/>
                    <a:pt x="0" y="422"/>
                  </a:cubicBezTo>
                  <a:cubicBezTo>
                    <a:pt x="126" y="305"/>
                    <a:pt x="259" y="188"/>
                    <a:pt x="385" y="71"/>
                  </a:cubicBezTo>
                  <a:cubicBezTo>
                    <a:pt x="388" y="46"/>
                    <a:pt x="388" y="25"/>
                    <a:pt x="3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13"/>
            <p:cNvSpPr/>
            <p:nvPr/>
          </p:nvSpPr>
          <p:spPr>
            <a:xfrm>
              <a:off x="-5415850" y="5002475"/>
              <a:ext cx="62450" cy="63925"/>
            </a:xfrm>
            <a:custGeom>
              <a:avLst/>
              <a:gdLst/>
              <a:ahLst/>
              <a:cxnLst/>
              <a:rect l="l" t="t" r="r" b="b"/>
              <a:pathLst>
                <a:path w="2498" h="2557" extrusionOk="0">
                  <a:moveTo>
                    <a:pt x="387" y="0"/>
                  </a:moveTo>
                  <a:cubicBezTo>
                    <a:pt x="255" y="0"/>
                    <a:pt x="129" y="91"/>
                    <a:pt x="62" y="215"/>
                  </a:cubicBezTo>
                  <a:cubicBezTo>
                    <a:pt x="59" y="218"/>
                    <a:pt x="59" y="224"/>
                    <a:pt x="56" y="230"/>
                  </a:cubicBezTo>
                  <a:cubicBezTo>
                    <a:pt x="50" y="248"/>
                    <a:pt x="44" y="267"/>
                    <a:pt x="38" y="288"/>
                  </a:cubicBezTo>
                  <a:cubicBezTo>
                    <a:pt x="1" y="405"/>
                    <a:pt x="29" y="538"/>
                    <a:pt x="112" y="630"/>
                  </a:cubicBezTo>
                  <a:cubicBezTo>
                    <a:pt x="777" y="1387"/>
                    <a:pt x="1500" y="2021"/>
                    <a:pt x="2365" y="2545"/>
                  </a:cubicBezTo>
                  <a:cubicBezTo>
                    <a:pt x="2377" y="2551"/>
                    <a:pt x="2393" y="2554"/>
                    <a:pt x="2408" y="2557"/>
                  </a:cubicBezTo>
                  <a:cubicBezTo>
                    <a:pt x="2217" y="2458"/>
                    <a:pt x="2100" y="2185"/>
                    <a:pt x="2291" y="1975"/>
                  </a:cubicBezTo>
                  <a:cubicBezTo>
                    <a:pt x="2359" y="1901"/>
                    <a:pt x="2429" y="1834"/>
                    <a:pt x="2497" y="1763"/>
                  </a:cubicBezTo>
                  <a:cubicBezTo>
                    <a:pt x="2353" y="1667"/>
                    <a:pt x="2208" y="1572"/>
                    <a:pt x="2072" y="1470"/>
                  </a:cubicBezTo>
                  <a:lnTo>
                    <a:pt x="1968" y="1569"/>
                  </a:lnTo>
                  <a:cubicBezTo>
                    <a:pt x="1947" y="1587"/>
                    <a:pt x="1925" y="1595"/>
                    <a:pt x="1905" y="1595"/>
                  </a:cubicBezTo>
                  <a:cubicBezTo>
                    <a:pt x="1837" y="1595"/>
                    <a:pt x="1784" y="1508"/>
                    <a:pt x="1838" y="1440"/>
                  </a:cubicBezTo>
                  <a:cubicBezTo>
                    <a:pt x="1863" y="1409"/>
                    <a:pt x="1894" y="1378"/>
                    <a:pt x="1919" y="1347"/>
                  </a:cubicBezTo>
                  <a:cubicBezTo>
                    <a:pt x="1743" y="1209"/>
                    <a:pt x="1574" y="1064"/>
                    <a:pt x="1408" y="913"/>
                  </a:cubicBezTo>
                  <a:cubicBezTo>
                    <a:pt x="1352" y="972"/>
                    <a:pt x="1294" y="1027"/>
                    <a:pt x="1241" y="1086"/>
                  </a:cubicBezTo>
                  <a:cubicBezTo>
                    <a:pt x="1222" y="1106"/>
                    <a:pt x="1201" y="1115"/>
                    <a:pt x="1181" y="1115"/>
                  </a:cubicBezTo>
                  <a:cubicBezTo>
                    <a:pt x="1121" y="1115"/>
                    <a:pt x="1068" y="1041"/>
                    <a:pt x="1100" y="975"/>
                  </a:cubicBezTo>
                  <a:cubicBezTo>
                    <a:pt x="1137" y="895"/>
                    <a:pt x="1186" y="821"/>
                    <a:pt x="1229" y="744"/>
                  </a:cubicBezTo>
                  <a:cubicBezTo>
                    <a:pt x="1121" y="642"/>
                    <a:pt x="1017" y="535"/>
                    <a:pt x="915" y="427"/>
                  </a:cubicBezTo>
                  <a:cubicBezTo>
                    <a:pt x="783" y="565"/>
                    <a:pt x="647" y="701"/>
                    <a:pt x="515" y="842"/>
                  </a:cubicBezTo>
                  <a:cubicBezTo>
                    <a:pt x="499" y="859"/>
                    <a:pt x="477" y="867"/>
                    <a:pt x="455" y="867"/>
                  </a:cubicBezTo>
                  <a:cubicBezTo>
                    <a:pt x="398" y="867"/>
                    <a:pt x="337" y="816"/>
                    <a:pt x="364" y="753"/>
                  </a:cubicBezTo>
                  <a:cubicBezTo>
                    <a:pt x="447" y="550"/>
                    <a:pt x="552" y="353"/>
                    <a:pt x="672" y="165"/>
                  </a:cubicBezTo>
                  <a:cubicBezTo>
                    <a:pt x="656" y="150"/>
                    <a:pt x="641" y="134"/>
                    <a:pt x="626" y="119"/>
                  </a:cubicBezTo>
                  <a:cubicBezTo>
                    <a:pt x="553" y="35"/>
                    <a:pt x="469" y="0"/>
                    <a:pt x="3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13"/>
            <p:cNvSpPr/>
            <p:nvPr/>
          </p:nvSpPr>
          <p:spPr>
            <a:xfrm>
              <a:off x="-5353975" y="5067075"/>
              <a:ext cx="1175" cy="325"/>
            </a:xfrm>
            <a:custGeom>
              <a:avLst/>
              <a:gdLst/>
              <a:ahLst/>
              <a:cxnLst/>
              <a:rect l="l" t="t" r="r" b="b"/>
              <a:pathLst>
                <a:path w="47" h="13" extrusionOk="0">
                  <a:moveTo>
                    <a:pt x="1" y="1"/>
                  </a:moveTo>
                  <a:cubicBezTo>
                    <a:pt x="16" y="7"/>
                    <a:pt x="31" y="10"/>
                    <a:pt x="47" y="13"/>
                  </a:cubicBezTo>
                  <a:cubicBezTo>
                    <a:pt x="31" y="10"/>
                    <a:pt x="16" y="4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13"/>
            <p:cNvSpPr/>
            <p:nvPr/>
          </p:nvSpPr>
          <p:spPr>
            <a:xfrm>
              <a:off x="-5363425" y="4956725"/>
              <a:ext cx="106375" cy="110775"/>
            </a:xfrm>
            <a:custGeom>
              <a:avLst/>
              <a:gdLst/>
              <a:ahLst/>
              <a:cxnLst/>
              <a:rect l="l" t="t" r="r" b="b"/>
              <a:pathLst>
                <a:path w="4255" h="4431" extrusionOk="0">
                  <a:moveTo>
                    <a:pt x="4140" y="1"/>
                  </a:moveTo>
                  <a:cubicBezTo>
                    <a:pt x="4079" y="16"/>
                    <a:pt x="4026" y="47"/>
                    <a:pt x="3986" y="93"/>
                  </a:cubicBezTo>
                  <a:cubicBezTo>
                    <a:pt x="2835" y="1309"/>
                    <a:pt x="1539" y="2368"/>
                    <a:pt x="397" y="3593"/>
                  </a:cubicBezTo>
                  <a:cubicBezTo>
                    <a:pt x="329" y="3664"/>
                    <a:pt x="259" y="3731"/>
                    <a:pt x="194" y="3805"/>
                  </a:cubicBezTo>
                  <a:cubicBezTo>
                    <a:pt x="0" y="4015"/>
                    <a:pt x="120" y="4288"/>
                    <a:pt x="308" y="4390"/>
                  </a:cubicBezTo>
                  <a:cubicBezTo>
                    <a:pt x="345" y="4405"/>
                    <a:pt x="382" y="4418"/>
                    <a:pt x="422" y="4427"/>
                  </a:cubicBezTo>
                  <a:cubicBezTo>
                    <a:pt x="437" y="4429"/>
                    <a:pt x="452" y="4430"/>
                    <a:pt x="467" y="4430"/>
                  </a:cubicBezTo>
                  <a:cubicBezTo>
                    <a:pt x="559" y="4430"/>
                    <a:pt x="647" y="4391"/>
                    <a:pt x="705" y="4319"/>
                  </a:cubicBezTo>
                  <a:cubicBezTo>
                    <a:pt x="1816" y="3088"/>
                    <a:pt x="3097" y="2032"/>
                    <a:pt x="4254" y="850"/>
                  </a:cubicBezTo>
                  <a:cubicBezTo>
                    <a:pt x="4165" y="767"/>
                    <a:pt x="4079" y="684"/>
                    <a:pt x="3986" y="607"/>
                  </a:cubicBezTo>
                  <a:cubicBezTo>
                    <a:pt x="3968" y="589"/>
                    <a:pt x="3952" y="570"/>
                    <a:pt x="3940" y="549"/>
                  </a:cubicBezTo>
                  <a:cubicBezTo>
                    <a:pt x="3915" y="573"/>
                    <a:pt x="3888" y="592"/>
                    <a:pt x="3863" y="616"/>
                  </a:cubicBezTo>
                  <a:cubicBezTo>
                    <a:pt x="3843" y="635"/>
                    <a:pt x="3822" y="643"/>
                    <a:pt x="3802" y="643"/>
                  </a:cubicBezTo>
                  <a:cubicBezTo>
                    <a:pt x="3734" y="643"/>
                    <a:pt x="3679" y="556"/>
                    <a:pt x="3734" y="487"/>
                  </a:cubicBezTo>
                  <a:cubicBezTo>
                    <a:pt x="3780" y="432"/>
                    <a:pt x="3826" y="376"/>
                    <a:pt x="3872" y="321"/>
                  </a:cubicBezTo>
                  <a:cubicBezTo>
                    <a:pt x="3900" y="195"/>
                    <a:pt x="3986" y="90"/>
                    <a:pt x="4103" y="41"/>
                  </a:cubicBezTo>
                  <a:lnTo>
                    <a:pt x="414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13"/>
            <p:cNvSpPr/>
            <p:nvPr/>
          </p:nvSpPr>
          <p:spPr>
            <a:xfrm>
              <a:off x="-5163050" y="4756350"/>
              <a:ext cx="2475" cy="625"/>
            </a:xfrm>
            <a:custGeom>
              <a:avLst/>
              <a:gdLst/>
              <a:ahLst/>
              <a:cxnLst/>
              <a:rect l="l" t="t" r="r" b="b"/>
              <a:pathLst>
                <a:path w="99" h="25" extrusionOk="0">
                  <a:moveTo>
                    <a:pt x="0" y="25"/>
                  </a:moveTo>
                  <a:cubicBezTo>
                    <a:pt x="31" y="12"/>
                    <a:pt x="62" y="3"/>
                    <a:pt x="99" y="0"/>
                  </a:cubicBezTo>
                  <a:cubicBezTo>
                    <a:pt x="62" y="3"/>
                    <a:pt x="31" y="12"/>
                    <a:pt x="0" y="2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13"/>
            <p:cNvSpPr/>
            <p:nvPr/>
          </p:nvSpPr>
          <p:spPr>
            <a:xfrm>
              <a:off x="-5156125" y="4757725"/>
              <a:ext cx="800" cy="650"/>
            </a:xfrm>
            <a:custGeom>
              <a:avLst/>
              <a:gdLst/>
              <a:ahLst/>
              <a:cxnLst/>
              <a:rect l="l" t="t" r="r" b="b"/>
              <a:pathLst>
                <a:path w="32" h="26" extrusionOk="0">
                  <a:moveTo>
                    <a:pt x="1" y="1"/>
                  </a:moveTo>
                  <a:cubicBezTo>
                    <a:pt x="13" y="7"/>
                    <a:pt x="22" y="16"/>
                    <a:pt x="31" y="25"/>
                  </a:cubicBezTo>
                  <a:cubicBezTo>
                    <a:pt x="22" y="16"/>
                    <a:pt x="13" y="7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13"/>
            <p:cNvSpPr/>
            <p:nvPr/>
          </p:nvSpPr>
          <p:spPr>
            <a:xfrm>
              <a:off x="-5159750" y="4756425"/>
              <a:ext cx="1950" cy="400"/>
            </a:xfrm>
            <a:custGeom>
              <a:avLst/>
              <a:gdLst/>
              <a:ahLst/>
              <a:cxnLst/>
              <a:rect l="l" t="t" r="r" b="b"/>
              <a:pathLst>
                <a:path w="78" h="16" extrusionOk="0">
                  <a:moveTo>
                    <a:pt x="1" y="0"/>
                  </a:moveTo>
                  <a:cubicBezTo>
                    <a:pt x="29" y="0"/>
                    <a:pt x="53" y="6"/>
                    <a:pt x="78" y="16"/>
                  </a:cubicBezTo>
                  <a:cubicBezTo>
                    <a:pt x="53" y="6"/>
                    <a:pt x="29" y="0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13"/>
            <p:cNvSpPr/>
            <p:nvPr/>
          </p:nvSpPr>
          <p:spPr>
            <a:xfrm>
              <a:off x="-5276550" y="4757275"/>
              <a:ext cx="115075" cy="115975"/>
            </a:xfrm>
            <a:custGeom>
              <a:avLst/>
              <a:gdLst/>
              <a:ahLst/>
              <a:cxnLst/>
              <a:rect l="l" t="t" r="r" b="b"/>
              <a:pathLst>
                <a:path w="4603" h="4639" extrusionOk="0">
                  <a:moveTo>
                    <a:pt x="4516" y="0"/>
                  </a:moveTo>
                  <a:cubicBezTo>
                    <a:pt x="4494" y="6"/>
                    <a:pt x="4476" y="16"/>
                    <a:pt x="4457" y="28"/>
                  </a:cubicBezTo>
                  <a:cubicBezTo>
                    <a:pt x="2974" y="1130"/>
                    <a:pt x="1746" y="2527"/>
                    <a:pt x="391" y="3777"/>
                  </a:cubicBezTo>
                  <a:cubicBezTo>
                    <a:pt x="296" y="3863"/>
                    <a:pt x="203" y="3952"/>
                    <a:pt x="108" y="4039"/>
                  </a:cubicBezTo>
                  <a:cubicBezTo>
                    <a:pt x="50" y="4088"/>
                    <a:pt x="9" y="4159"/>
                    <a:pt x="0" y="4239"/>
                  </a:cubicBezTo>
                  <a:cubicBezTo>
                    <a:pt x="13" y="4229"/>
                    <a:pt x="25" y="4223"/>
                    <a:pt x="37" y="4214"/>
                  </a:cubicBezTo>
                  <a:cubicBezTo>
                    <a:pt x="50" y="4205"/>
                    <a:pt x="64" y="4201"/>
                    <a:pt x="79" y="4201"/>
                  </a:cubicBezTo>
                  <a:cubicBezTo>
                    <a:pt x="142" y="4201"/>
                    <a:pt x="206" y="4280"/>
                    <a:pt x="160" y="4340"/>
                  </a:cubicBezTo>
                  <a:cubicBezTo>
                    <a:pt x="130" y="4380"/>
                    <a:pt x="93" y="4423"/>
                    <a:pt x="59" y="4463"/>
                  </a:cubicBezTo>
                  <a:cubicBezTo>
                    <a:pt x="129" y="4567"/>
                    <a:pt x="248" y="4639"/>
                    <a:pt x="377" y="4639"/>
                  </a:cubicBezTo>
                  <a:cubicBezTo>
                    <a:pt x="428" y="4639"/>
                    <a:pt x="481" y="4627"/>
                    <a:pt x="533" y="4602"/>
                  </a:cubicBezTo>
                  <a:cubicBezTo>
                    <a:pt x="564" y="4590"/>
                    <a:pt x="594" y="4571"/>
                    <a:pt x="622" y="4550"/>
                  </a:cubicBezTo>
                  <a:cubicBezTo>
                    <a:pt x="1973" y="3343"/>
                    <a:pt x="3168" y="1942"/>
                    <a:pt x="4602" y="828"/>
                  </a:cubicBezTo>
                  <a:cubicBezTo>
                    <a:pt x="4528" y="751"/>
                    <a:pt x="4451" y="677"/>
                    <a:pt x="4384" y="597"/>
                  </a:cubicBezTo>
                  <a:cubicBezTo>
                    <a:pt x="4205" y="379"/>
                    <a:pt x="4325" y="102"/>
                    <a:pt x="45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13"/>
            <p:cNvSpPr/>
            <p:nvPr/>
          </p:nvSpPr>
          <p:spPr>
            <a:xfrm>
              <a:off x="-5171450" y="4756425"/>
              <a:ext cx="79150" cy="70125"/>
            </a:xfrm>
            <a:custGeom>
              <a:avLst/>
              <a:gdLst/>
              <a:ahLst/>
              <a:cxnLst/>
              <a:rect l="l" t="t" r="r" b="b"/>
              <a:pathLst>
                <a:path w="3166" h="2805" extrusionOk="0">
                  <a:moveTo>
                    <a:pt x="435" y="0"/>
                  </a:moveTo>
                  <a:cubicBezTo>
                    <a:pt x="401" y="3"/>
                    <a:pt x="367" y="13"/>
                    <a:pt x="336" y="25"/>
                  </a:cubicBezTo>
                  <a:cubicBezTo>
                    <a:pt x="327" y="31"/>
                    <a:pt x="321" y="34"/>
                    <a:pt x="312" y="37"/>
                  </a:cubicBezTo>
                  <a:cubicBezTo>
                    <a:pt x="124" y="133"/>
                    <a:pt x="1" y="413"/>
                    <a:pt x="180" y="631"/>
                  </a:cubicBezTo>
                  <a:cubicBezTo>
                    <a:pt x="247" y="711"/>
                    <a:pt x="324" y="785"/>
                    <a:pt x="398" y="862"/>
                  </a:cubicBezTo>
                  <a:cubicBezTo>
                    <a:pt x="469" y="939"/>
                    <a:pt x="546" y="1028"/>
                    <a:pt x="623" y="1105"/>
                  </a:cubicBezTo>
                  <a:cubicBezTo>
                    <a:pt x="660" y="1111"/>
                    <a:pt x="684" y="1142"/>
                    <a:pt x="690" y="1179"/>
                  </a:cubicBezTo>
                  <a:cubicBezTo>
                    <a:pt x="755" y="1241"/>
                    <a:pt x="823" y="1302"/>
                    <a:pt x="887" y="1364"/>
                  </a:cubicBezTo>
                  <a:cubicBezTo>
                    <a:pt x="900" y="1358"/>
                    <a:pt x="906" y="1352"/>
                    <a:pt x="918" y="1345"/>
                  </a:cubicBezTo>
                  <a:cubicBezTo>
                    <a:pt x="934" y="1335"/>
                    <a:pt x="950" y="1330"/>
                    <a:pt x="965" y="1330"/>
                  </a:cubicBezTo>
                  <a:cubicBezTo>
                    <a:pt x="1033" y="1330"/>
                    <a:pt x="1082" y="1426"/>
                    <a:pt x="1026" y="1487"/>
                  </a:cubicBezTo>
                  <a:lnTo>
                    <a:pt x="1026" y="1490"/>
                  </a:lnTo>
                  <a:cubicBezTo>
                    <a:pt x="1171" y="1619"/>
                    <a:pt x="1312" y="1752"/>
                    <a:pt x="1457" y="1881"/>
                  </a:cubicBezTo>
                  <a:cubicBezTo>
                    <a:pt x="1478" y="1863"/>
                    <a:pt x="1500" y="1844"/>
                    <a:pt x="1525" y="1829"/>
                  </a:cubicBezTo>
                  <a:cubicBezTo>
                    <a:pt x="1541" y="1818"/>
                    <a:pt x="1556" y="1814"/>
                    <a:pt x="1571" y="1814"/>
                  </a:cubicBezTo>
                  <a:cubicBezTo>
                    <a:pt x="1639" y="1814"/>
                    <a:pt x="1686" y="1910"/>
                    <a:pt x="1635" y="1973"/>
                  </a:cubicBezTo>
                  <a:cubicBezTo>
                    <a:pt x="1623" y="1986"/>
                    <a:pt x="1611" y="1995"/>
                    <a:pt x="1602" y="2010"/>
                  </a:cubicBezTo>
                  <a:cubicBezTo>
                    <a:pt x="1780" y="2170"/>
                    <a:pt x="1956" y="2333"/>
                    <a:pt x="2128" y="2500"/>
                  </a:cubicBezTo>
                  <a:cubicBezTo>
                    <a:pt x="2211" y="2438"/>
                    <a:pt x="2288" y="2377"/>
                    <a:pt x="2371" y="2315"/>
                  </a:cubicBezTo>
                  <a:cubicBezTo>
                    <a:pt x="2388" y="2303"/>
                    <a:pt x="2404" y="2298"/>
                    <a:pt x="2420" y="2298"/>
                  </a:cubicBezTo>
                  <a:cubicBezTo>
                    <a:pt x="2486" y="2298"/>
                    <a:pt x="2532" y="2397"/>
                    <a:pt x="2482" y="2457"/>
                  </a:cubicBezTo>
                  <a:cubicBezTo>
                    <a:pt x="2420" y="2530"/>
                    <a:pt x="2359" y="2592"/>
                    <a:pt x="2297" y="2660"/>
                  </a:cubicBezTo>
                  <a:cubicBezTo>
                    <a:pt x="2347" y="2620"/>
                    <a:pt x="2393" y="2580"/>
                    <a:pt x="2442" y="2540"/>
                  </a:cubicBezTo>
                  <a:cubicBezTo>
                    <a:pt x="2517" y="2481"/>
                    <a:pt x="2599" y="2456"/>
                    <a:pt x="2678" y="2456"/>
                  </a:cubicBezTo>
                  <a:cubicBezTo>
                    <a:pt x="2883" y="2456"/>
                    <a:pt x="3071" y="2624"/>
                    <a:pt x="3082" y="2804"/>
                  </a:cubicBezTo>
                  <a:cubicBezTo>
                    <a:pt x="3165" y="2669"/>
                    <a:pt x="3147" y="2494"/>
                    <a:pt x="3036" y="2380"/>
                  </a:cubicBezTo>
                  <a:cubicBezTo>
                    <a:pt x="2306" y="1576"/>
                    <a:pt x="1392" y="961"/>
                    <a:pt x="697" y="120"/>
                  </a:cubicBezTo>
                  <a:cubicBezTo>
                    <a:pt x="681" y="105"/>
                    <a:pt x="666" y="93"/>
                    <a:pt x="647" y="80"/>
                  </a:cubicBezTo>
                  <a:cubicBezTo>
                    <a:pt x="638" y="71"/>
                    <a:pt x="629" y="62"/>
                    <a:pt x="617" y="56"/>
                  </a:cubicBezTo>
                  <a:cubicBezTo>
                    <a:pt x="595" y="40"/>
                    <a:pt x="574" y="25"/>
                    <a:pt x="549" y="16"/>
                  </a:cubicBezTo>
                  <a:cubicBezTo>
                    <a:pt x="524" y="6"/>
                    <a:pt x="500" y="3"/>
                    <a:pt x="4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13"/>
            <p:cNvSpPr/>
            <p:nvPr/>
          </p:nvSpPr>
          <p:spPr>
            <a:xfrm>
              <a:off x="-5205075" y="4817725"/>
              <a:ext cx="110700" cy="93700"/>
            </a:xfrm>
            <a:custGeom>
              <a:avLst/>
              <a:gdLst/>
              <a:ahLst/>
              <a:cxnLst/>
              <a:rect l="l" t="t" r="r" b="b"/>
              <a:pathLst>
                <a:path w="4428" h="3748" extrusionOk="0">
                  <a:moveTo>
                    <a:pt x="4020" y="1"/>
                  </a:moveTo>
                  <a:cubicBezTo>
                    <a:pt x="3941" y="1"/>
                    <a:pt x="3859" y="26"/>
                    <a:pt x="3784" y="85"/>
                  </a:cubicBezTo>
                  <a:cubicBezTo>
                    <a:pt x="3735" y="125"/>
                    <a:pt x="3688" y="165"/>
                    <a:pt x="3639" y="205"/>
                  </a:cubicBezTo>
                  <a:cubicBezTo>
                    <a:pt x="2562" y="1408"/>
                    <a:pt x="1186" y="2322"/>
                    <a:pt x="1" y="3427"/>
                  </a:cubicBezTo>
                  <a:cubicBezTo>
                    <a:pt x="7" y="3557"/>
                    <a:pt x="75" y="3677"/>
                    <a:pt x="182" y="3748"/>
                  </a:cubicBezTo>
                  <a:cubicBezTo>
                    <a:pt x="39" y="3500"/>
                    <a:pt x="259" y="3204"/>
                    <a:pt x="506" y="3204"/>
                  </a:cubicBezTo>
                  <a:cubicBezTo>
                    <a:pt x="588" y="3204"/>
                    <a:pt x="673" y="3236"/>
                    <a:pt x="749" y="3314"/>
                  </a:cubicBezTo>
                  <a:cubicBezTo>
                    <a:pt x="789" y="3354"/>
                    <a:pt x="826" y="3400"/>
                    <a:pt x="866" y="3440"/>
                  </a:cubicBezTo>
                  <a:cubicBezTo>
                    <a:pt x="2035" y="2523"/>
                    <a:pt x="3131" y="1519"/>
                    <a:pt x="4298" y="599"/>
                  </a:cubicBezTo>
                  <a:cubicBezTo>
                    <a:pt x="4378" y="543"/>
                    <a:pt x="4427" y="448"/>
                    <a:pt x="4424" y="352"/>
                  </a:cubicBezTo>
                  <a:cubicBezTo>
                    <a:pt x="4413" y="170"/>
                    <a:pt x="4225" y="1"/>
                    <a:pt x="40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13"/>
            <p:cNvSpPr/>
            <p:nvPr/>
          </p:nvSpPr>
          <p:spPr>
            <a:xfrm>
              <a:off x="-5264925" y="4958725"/>
              <a:ext cx="96125" cy="106850"/>
            </a:xfrm>
            <a:custGeom>
              <a:avLst/>
              <a:gdLst/>
              <a:ahLst/>
              <a:cxnLst/>
              <a:rect l="l" t="t" r="r" b="b"/>
              <a:pathLst>
                <a:path w="3845" h="4274" extrusionOk="0">
                  <a:moveTo>
                    <a:pt x="536" y="1"/>
                  </a:moveTo>
                  <a:cubicBezTo>
                    <a:pt x="354" y="151"/>
                    <a:pt x="176" y="308"/>
                    <a:pt x="0" y="469"/>
                  </a:cubicBezTo>
                  <a:cubicBezTo>
                    <a:pt x="12" y="490"/>
                    <a:pt x="28" y="509"/>
                    <a:pt x="46" y="527"/>
                  </a:cubicBezTo>
                  <a:cubicBezTo>
                    <a:pt x="142" y="604"/>
                    <a:pt x="228" y="687"/>
                    <a:pt x="317" y="770"/>
                  </a:cubicBezTo>
                  <a:cubicBezTo>
                    <a:pt x="1493" y="1835"/>
                    <a:pt x="2336" y="3251"/>
                    <a:pt x="3595" y="4239"/>
                  </a:cubicBezTo>
                  <a:cubicBezTo>
                    <a:pt x="3617" y="4252"/>
                    <a:pt x="3641" y="4264"/>
                    <a:pt x="3669" y="4273"/>
                  </a:cubicBezTo>
                  <a:cubicBezTo>
                    <a:pt x="3494" y="4159"/>
                    <a:pt x="3401" y="3913"/>
                    <a:pt x="3595" y="3725"/>
                  </a:cubicBezTo>
                  <a:cubicBezTo>
                    <a:pt x="3678" y="3648"/>
                    <a:pt x="3762" y="3571"/>
                    <a:pt x="3845" y="3497"/>
                  </a:cubicBezTo>
                  <a:cubicBezTo>
                    <a:pt x="3783" y="3442"/>
                    <a:pt x="3715" y="3390"/>
                    <a:pt x="3657" y="3334"/>
                  </a:cubicBezTo>
                  <a:cubicBezTo>
                    <a:pt x="3643" y="3344"/>
                    <a:pt x="3629" y="3349"/>
                    <a:pt x="3614" y="3349"/>
                  </a:cubicBezTo>
                  <a:cubicBezTo>
                    <a:pt x="3553" y="3349"/>
                    <a:pt x="3496" y="3271"/>
                    <a:pt x="3531" y="3214"/>
                  </a:cubicBezTo>
                  <a:cubicBezTo>
                    <a:pt x="3432" y="3116"/>
                    <a:pt x="3331" y="3017"/>
                    <a:pt x="3235" y="2916"/>
                  </a:cubicBezTo>
                  <a:cubicBezTo>
                    <a:pt x="3220" y="2928"/>
                    <a:pt x="3207" y="2943"/>
                    <a:pt x="3192" y="2956"/>
                  </a:cubicBezTo>
                  <a:cubicBezTo>
                    <a:pt x="3172" y="2974"/>
                    <a:pt x="3150" y="2983"/>
                    <a:pt x="3129" y="2983"/>
                  </a:cubicBezTo>
                  <a:cubicBezTo>
                    <a:pt x="3066" y="2983"/>
                    <a:pt x="3011" y="2914"/>
                    <a:pt x="3047" y="2845"/>
                  </a:cubicBezTo>
                  <a:cubicBezTo>
                    <a:pt x="3063" y="2817"/>
                    <a:pt x="3078" y="2789"/>
                    <a:pt x="3094" y="2762"/>
                  </a:cubicBezTo>
                  <a:cubicBezTo>
                    <a:pt x="2967" y="2626"/>
                    <a:pt x="2844" y="2494"/>
                    <a:pt x="2727" y="2352"/>
                  </a:cubicBezTo>
                  <a:cubicBezTo>
                    <a:pt x="2638" y="2432"/>
                    <a:pt x="2546" y="2512"/>
                    <a:pt x="2466" y="2592"/>
                  </a:cubicBezTo>
                  <a:cubicBezTo>
                    <a:pt x="2445" y="2614"/>
                    <a:pt x="2422" y="2623"/>
                    <a:pt x="2401" y="2623"/>
                  </a:cubicBezTo>
                  <a:cubicBezTo>
                    <a:pt x="2341" y="2623"/>
                    <a:pt x="2292" y="2551"/>
                    <a:pt x="2324" y="2485"/>
                  </a:cubicBezTo>
                  <a:cubicBezTo>
                    <a:pt x="2383" y="2359"/>
                    <a:pt x="2453" y="2235"/>
                    <a:pt x="2530" y="2121"/>
                  </a:cubicBezTo>
                  <a:cubicBezTo>
                    <a:pt x="2447" y="2023"/>
                    <a:pt x="2364" y="1924"/>
                    <a:pt x="2281" y="1826"/>
                  </a:cubicBezTo>
                  <a:cubicBezTo>
                    <a:pt x="2256" y="1844"/>
                    <a:pt x="2229" y="1863"/>
                    <a:pt x="2204" y="1881"/>
                  </a:cubicBezTo>
                  <a:cubicBezTo>
                    <a:pt x="2190" y="1892"/>
                    <a:pt x="2175" y="1897"/>
                    <a:pt x="2161" y="1897"/>
                  </a:cubicBezTo>
                  <a:cubicBezTo>
                    <a:pt x="2099" y="1897"/>
                    <a:pt x="2039" y="1815"/>
                    <a:pt x="2081" y="1758"/>
                  </a:cubicBezTo>
                  <a:cubicBezTo>
                    <a:pt x="2102" y="1727"/>
                    <a:pt x="2124" y="1697"/>
                    <a:pt x="2146" y="1666"/>
                  </a:cubicBezTo>
                  <a:cubicBezTo>
                    <a:pt x="1998" y="1487"/>
                    <a:pt x="1847" y="1312"/>
                    <a:pt x="1693" y="1140"/>
                  </a:cubicBezTo>
                  <a:cubicBezTo>
                    <a:pt x="1622" y="1183"/>
                    <a:pt x="1555" y="1235"/>
                    <a:pt x="1478" y="1275"/>
                  </a:cubicBezTo>
                  <a:cubicBezTo>
                    <a:pt x="1462" y="1284"/>
                    <a:pt x="1447" y="1288"/>
                    <a:pt x="1433" y="1288"/>
                  </a:cubicBezTo>
                  <a:cubicBezTo>
                    <a:pt x="1362" y="1288"/>
                    <a:pt x="1309" y="1195"/>
                    <a:pt x="1370" y="1133"/>
                  </a:cubicBezTo>
                  <a:cubicBezTo>
                    <a:pt x="1419" y="1072"/>
                    <a:pt x="1474" y="1013"/>
                    <a:pt x="1530" y="952"/>
                  </a:cubicBezTo>
                  <a:cubicBezTo>
                    <a:pt x="1376" y="783"/>
                    <a:pt x="1216" y="613"/>
                    <a:pt x="1050" y="456"/>
                  </a:cubicBezTo>
                  <a:cubicBezTo>
                    <a:pt x="991" y="487"/>
                    <a:pt x="936" y="521"/>
                    <a:pt x="874" y="549"/>
                  </a:cubicBezTo>
                  <a:cubicBezTo>
                    <a:pt x="859" y="557"/>
                    <a:pt x="843" y="561"/>
                    <a:pt x="829" y="561"/>
                  </a:cubicBezTo>
                  <a:cubicBezTo>
                    <a:pt x="756" y="561"/>
                    <a:pt x="705" y="471"/>
                    <a:pt x="763" y="407"/>
                  </a:cubicBezTo>
                  <a:cubicBezTo>
                    <a:pt x="797" y="364"/>
                    <a:pt x="834" y="330"/>
                    <a:pt x="868" y="290"/>
                  </a:cubicBezTo>
                  <a:cubicBezTo>
                    <a:pt x="767" y="195"/>
                    <a:pt x="668" y="102"/>
                    <a:pt x="560" y="13"/>
                  </a:cubicBezTo>
                  <a:cubicBezTo>
                    <a:pt x="551" y="7"/>
                    <a:pt x="545" y="7"/>
                    <a:pt x="5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13"/>
            <p:cNvSpPr/>
            <p:nvPr/>
          </p:nvSpPr>
          <p:spPr>
            <a:xfrm>
              <a:off x="-5266625" y="4957725"/>
              <a:ext cx="5800" cy="6950"/>
            </a:xfrm>
            <a:custGeom>
              <a:avLst/>
              <a:gdLst/>
              <a:ahLst/>
              <a:cxnLst/>
              <a:rect l="l" t="t" r="r" b="b"/>
              <a:pathLst>
                <a:path w="232" h="278" extrusionOk="0">
                  <a:moveTo>
                    <a:pt x="231" y="1"/>
                  </a:moveTo>
                  <a:cubicBezTo>
                    <a:pt x="114" y="50"/>
                    <a:pt x="28" y="155"/>
                    <a:pt x="0" y="278"/>
                  </a:cubicBezTo>
                  <a:cubicBezTo>
                    <a:pt x="50" y="219"/>
                    <a:pt x="102" y="161"/>
                    <a:pt x="151" y="102"/>
                  </a:cubicBezTo>
                  <a:cubicBezTo>
                    <a:pt x="157" y="87"/>
                    <a:pt x="170" y="75"/>
                    <a:pt x="182" y="65"/>
                  </a:cubicBezTo>
                  <a:lnTo>
                    <a:pt x="2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13"/>
            <p:cNvSpPr/>
            <p:nvPr/>
          </p:nvSpPr>
          <p:spPr>
            <a:xfrm>
              <a:off x="-5101025" y="4994275"/>
              <a:ext cx="1325" cy="2025"/>
            </a:xfrm>
            <a:custGeom>
              <a:avLst/>
              <a:gdLst/>
              <a:ahLst/>
              <a:cxnLst/>
              <a:rect l="l" t="t" r="r" b="b"/>
              <a:pathLst>
                <a:path w="53" h="81" extrusionOk="0">
                  <a:moveTo>
                    <a:pt x="0" y="1"/>
                  </a:moveTo>
                  <a:cubicBezTo>
                    <a:pt x="19" y="22"/>
                    <a:pt x="37" y="50"/>
                    <a:pt x="53" y="81"/>
                  </a:cubicBezTo>
                  <a:cubicBezTo>
                    <a:pt x="37" y="50"/>
                    <a:pt x="22" y="22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13"/>
            <p:cNvSpPr/>
            <p:nvPr/>
          </p:nvSpPr>
          <p:spPr>
            <a:xfrm>
              <a:off x="-5179900" y="4996675"/>
              <a:ext cx="82600" cy="70550"/>
            </a:xfrm>
            <a:custGeom>
              <a:avLst/>
              <a:gdLst/>
              <a:ahLst/>
              <a:cxnLst/>
              <a:rect l="l" t="t" r="r" b="b"/>
              <a:pathLst>
                <a:path w="3304" h="2822" extrusionOk="0">
                  <a:moveTo>
                    <a:pt x="3217" y="0"/>
                  </a:moveTo>
                  <a:cubicBezTo>
                    <a:pt x="3304" y="230"/>
                    <a:pt x="3092" y="484"/>
                    <a:pt x="2858" y="484"/>
                  </a:cubicBezTo>
                  <a:cubicBezTo>
                    <a:pt x="2776" y="484"/>
                    <a:pt x="2692" y="453"/>
                    <a:pt x="2617" y="379"/>
                  </a:cubicBezTo>
                  <a:cubicBezTo>
                    <a:pt x="2568" y="333"/>
                    <a:pt x="2528" y="283"/>
                    <a:pt x="2481" y="237"/>
                  </a:cubicBezTo>
                  <a:cubicBezTo>
                    <a:pt x="2380" y="296"/>
                    <a:pt x="2278" y="354"/>
                    <a:pt x="2180" y="419"/>
                  </a:cubicBezTo>
                  <a:cubicBezTo>
                    <a:pt x="1666" y="994"/>
                    <a:pt x="1019" y="1462"/>
                    <a:pt x="444" y="1976"/>
                  </a:cubicBezTo>
                  <a:cubicBezTo>
                    <a:pt x="361" y="2053"/>
                    <a:pt x="277" y="2127"/>
                    <a:pt x="194" y="2204"/>
                  </a:cubicBezTo>
                  <a:cubicBezTo>
                    <a:pt x="0" y="2395"/>
                    <a:pt x="93" y="2641"/>
                    <a:pt x="268" y="2755"/>
                  </a:cubicBezTo>
                  <a:cubicBezTo>
                    <a:pt x="330" y="2796"/>
                    <a:pt x="401" y="2821"/>
                    <a:pt x="474" y="2821"/>
                  </a:cubicBezTo>
                  <a:cubicBezTo>
                    <a:pt x="553" y="2821"/>
                    <a:pt x="635" y="2792"/>
                    <a:pt x="708" y="2721"/>
                  </a:cubicBezTo>
                  <a:cubicBezTo>
                    <a:pt x="1539" y="1918"/>
                    <a:pt x="2537" y="1278"/>
                    <a:pt x="3186" y="308"/>
                  </a:cubicBezTo>
                  <a:cubicBezTo>
                    <a:pt x="3251" y="219"/>
                    <a:pt x="3263" y="99"/>
                    <a:pt x="32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13"/>
            <p:cNvSpPr/>
            <p:nvPr/>
          </p:nvSpPr>
          <p:spPr>
            <a:xfrm>
              <a:off x="-5204125" y="4897775"/>
              <a:ext cx="106750" cy="111100"/>
            </a:xfrm>
            <a:custGeom>
              <a:avLst/>
              <a:gdLst/>
              <a:ahLst/>
              <a:cxnLst/>
              <a:rect l="l" t="t" r="r" b="b"/>
              <a:pathLst>
                <a:path w="4270" h="4444" extrusionOk="0">
                  <a:moveTo>
                    <a:pt x="467" y="1"/>
                  </a:moveTo>
                  <a:cubicBezTo>
                    <a:pt x="222" y="1"/>
                    <a:pt x="1" y="298"/>
                    <a:pt x="144" y="546"/>
                  </a:cubicBezTo>
                  <a:cubicBezTo>
                    <a:pt x="162" y="529"/>
                    <a:pt x="184" y="522"/>
                    <a:pt x="206" y="522"/>
                  </a:cubicBezTo>
                  <a:cubicBezTo>
                    <a:pt x="262" y="522"/>
                    <a:pt x="315" y="570"/>
                    <a:pt x="295" y="635"/>
                  </a:cubicBezTo>
                  <a:cubicBezTo>
                    <a:pt x="289" y="660"/>
                    <a:pt x="277" y="678"/>
                    <a:pt x="268" y="703"/>
                  </a:cubicBezTo>
                  <a:cubicBezTo>
                    <a:pt x="634" y="1081"/>
                    <a:pt x="985" y="1469"/>
                    <a:pt x="1330" y="1863"/>
                  </a:cubicBezTo>
                  <a:cubicBezTo>
                    <a:pt x="1360" y="1872"/>
                    <a:pt x="1382" y="1897"/>
                    <a:pt x="1388" y="1928"/>
                  </a:cubicBezTo>
                  <a:cubicBezTo>
                    <a:pt x="2022" y="2648"/>
                    <a:pt x="2650" y="3374"/>
                    <a:pt x="3321" y="4061"/>
                  </a:cubicBezTo>
                  <a:cubicBezTo>
                    <a:pt x="3398" y="4015"/>
                    <a:pt x="3472" y="3965"/>
                    <a:pt x="3552" y="3919"/>
                  </a:cubicBezTo>
                  <a:cubicBezTo>
                    <a:pt x="3567" y="3911"/>
                    <a:pt x="3581" y="3908"/>
                    <a:pt x="3595" y="3908"/>
                  </a:cubicBezTo>
                  <a:cubicBezTo>
                    <a:pt x="3676" y="3908"/>
                    <a:pt x="3728" y="4029"/>
                    <a:pt x="3641" y="4076"/>
                  </a:cubicBezTo>
                  <a:cubicBezTo>
                    <a:pt x="3573" y="4116"/>
                    <a:pt x="3512" y="4156"/>
                    <a:pt x="3444" y="4193"/>
                  </a:cubicBezTo>
                  <a:cubicBezTo>
                    <a:pt x="3490" y="4242"/>
                    <a:pt x="3533" y="4292"/>
                    <a:pt x="3580" y="4338"/>
                  </a:cubicBezTo>
                  <a:cubicBezTo>
                    <a:pt x="3655" y="4412"/>
                    <a:pt x="3740" y="4443"/>
                    <a:pt x="3823" y="4443"/>
                  </a:cubicBezTo>
                  <a:cubicBezTo>
                    <a:pt x="4057" y="4443"/>
                    <a:pt x="4270" y="4189"/>
                    <a:pt x="4183" y="3956"/>
                  </a:cubicBezTo>
                  <a:cubicBezTo>
                    <a:pt x="4180" y="3950"/>
                    <a:pt x="4177" y="3947"/>
                    <a:pt x="4174" y="3941"/>
                  </a:cubicBezTo>
                  <a:cubicBezTo>
                    <a:pt x="4158" y="3910"/>
                    <a:pt x="4140" y="3882"/>
                    <a:pt x="4118" y="3861"/>
                  </a:cubicBezTo>
                  <a:cubicBezTo>
                    <a:pt x="4112" y="3845"/>
                    <a:pt x="4103" y="3833"/>
                    <a:pt x="4094" y="3821"/>
                  </a:cubicBezTo>
                  <a:cubicBezTo>
                    <a:pt x="2939" y="2685"/>
                    <a:pt x="1948" y="1401"/>
                    <a:pt x="825" y="238"/>
                  </a:cubicBezTo>
                  <a:cubicBezTo>
                    <a:pt x="785" y="195"/>
                    <a:pt x="748" y="152"/>
                    <a:pt x="705" y="109"/>
                  </a:cubicBezTo>
                  <a:cubicBezTo>
                    <a:pt x="631" y="33"/>
                    <a:pt x="548" y="1"/>
                    <a:pt x="4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13"/>
            <p:cNvSpPr/>
            <p:nvPr/>
          </p:nvSpPr>
          <p:spPr>
            <a:xfrm>
              <a:off x="-5407375" y="4783600"/>
              <a:ext cx="299100" cy="258750"/>
            </a:xfrm>
            <a:custGeom>
              <a:avLst/>
              <a:gdLst/>
              <a:ahLst/>
              <a:cxnLst/>
              <a:rect l="l" t="t" r="r" b="b"/>
              <a:pathLst>
                <a:path w="11964" h="10350" extrusionOk="0">
                  <a:moveTo>
                    <a:pt x="10042" y="586"/>
                  </a:moveTo>
                  <a:cubicBezTo>
                    <a:pt x="10049" y="586"/>
                    <a:pt x="9975" y="669"/>
                    <a:pt x="9773" y="880"/>
                  </a:cubicBezTo>
                  <a:cubicBezTo>
                    <a:pt x="9438" y="1234"/>
                    <a:pt x="9084" y="1570"/>
                    <a:pt x="8727" y="1896"/>
                  </a:cubicBezTo>
                  <a:cubicBezTo>
                    <a:pt x="8810" y="1804"/>
                    <a:pt x="8896" y="1711"/>
                    <a:pt x="8982" y="1622"/>
                  </a:cubicBezTo>
                  <a:cubicBezTo>
                    <a:pt x="9126" y="1473"/>
                    <a:pt x="10020" y="586"/>
                    <a:pt x="10042" y="586"/>
                  </a:cubicBezTo>
                  <a:close/>
                  <a:moveTo>
                    <a:pt x="2386" y="7123"/>
                  </a:moveTo>
                  <a:lnTo>
                    <a:pt x="2386" y="7123"/>
                  </a:lnTo>
                  <a:cubicBezTo>
                    <a:pt x="1804" y="7686"/>
                    <a:pt x="1222" y="8243"/>
                    <a:pt x="659" y="8825"/>
                  </a:cubicBezTo>
                  <a:cubicBezTo>
                    <a:pt x="555" y="8933"/>
                    <a:pt x="487" y="9000"/>
                    <a:pt x="441" y="9040"/>
                  </a:cubicBezTo>
                  <a:cubicBezTo>
                    <a:pt x="406" y="9073"/>
                    <a:pt x="387" y="9087"/>
                    <a:pt x="382" y="9087"/>
                  </a:cubicBezTo>
                  <a:cubicBezTo>
                    <a:pt x="375" y="9087"/>
                    <a:pt x="391" y="9063"/>
                    <a:pt x="422" y="9022"/>
                  </a:cubicBezTo>
                  <a:cubicBezTo>
                    <a:pt x="564" y="8837"/>
                    <a:pt x="1007" y="8332"/>
                    <a:pt x="1142" y="8191"/>
                  </a:cubicBezTo>
                  <a:cubicBezTo>
                    <a:pt x="1469" y="7858"/>
                    <a:pt x="1850" y="7572"/>
                    <a:pt x="2214" y="7273"/>
                  </a:cubicBezTo>
                  <a:cubicBezTo>
                    <a:pt x="2272" y="7224"/>
                    <a:pt x="2328" y="7172"/>
                    <a:pt x="2386" y="7123"/>
                  </a:cubicBezTo>
                  <a:close/>
                  <a:moveTo>
                    <a:pt x="2650" y="0"/>
                  </a:moveTo>
                  <a:cubicBezTo>
                    <a:pt x="2636" y="0"/>
                    <a:pt x="2621" y="4"/>
                    <a:pt x="2608" y="12"/>
                  </a:cubicBezTo>
                  <a:cubicBezTo>
                    <a:pt x="2555" y="46"/>
                    <a:pt x="2503" y="77"/>
                    <a:pt x="2451" y="108"/>
                  </a:cubicBezTo>
                  <a:cubicBezTo>
                    <a:pt x="1730" y="551"/>
                    <a:pt x="985" y="945"/>
                    <a:pt x="314" y="1462"/>
                  </a:cubicBezTo>
                  <a:lnTo>
                    <a:pt x="308" y="1465"/>
                  </a:lnTo>
                  <a:cubicBezTo>
                    <a:pt x="235" y="1523"/>
                    <a:pt x="282" y="1640"/>
                    <a:pt x="353" y="1640"/>
                  </a:cubicBezTo>
                  <a:cubicBezTo>
                    <a:pt x="368" y="1640"/>
                    <a:pt x="384" y="1635"/>
                    <a:pt x="401" y="1622"/>
                  </a:cubicBezTo>
                  <a:cubicBezTo>
                    <a:pt x="416" y="1610"/>
                    <a:pt x="431" y="1600"/>
                    <a:pt x="444" y="1591"/>
                  </a:cubicBezTo>
                  <a:cubicBezTo>
                    <a:pt x="893" y="1250"/>
                    <a:pt x="1367" y="963"/>
                    <a:pt x="1850" y="683"/>
                  </a:cubicBezTo>
                  <a:lnTo>
                    <a:pt x="1850" y="683"/>
                  </a:lnTo>
                  <a:cubicBezTo>
                    <a:pt x="1789" y="742"/>
                    <a:pt x="1721" y="797"/>
                    <a:pt x="1663" y="862"/>
                  </a:cubicBezTo>
                  <a:cubicBezTo>
                    <a:pt x="1346" y="1191"/>
                    <a:pt x="1069" y="1564"/>
                    <a:pt x="782" y="1921"/>
                  </a:cubicBezTo>
                  <a:cubicBezTo>
                    <a:pt x="739" y="1976"/>
                    <a:pt x="699" y="2031"/>
                    <a:pt x="653" y="2084"/>
                  </a:cubicBezTo>
                  <a:cubicBezTo>
                    <a:pt x="602" y="2147"/>
                    <a:pt x="645" y="2239"/>
                    <a:pt x="715" y="2239"/>
                  </a:cubicBezTo>
                  <a:cubicBezTo>
                    <a:pt x="731" y="2239"/>
                    <a:pt x="747" y="2235"/>
                    <a:pt x="764" y="2225"/>
                  </a:cubicBezTo>
                  <a:cubicBezTo>
                    <a:pt x="832" y="2188"/>
                    <a:pt x="902" y="2148"/>
                    <a:pt x="970" y="2108"/>
                  </a:cubicBezTo>
                  <a:cubicBezTo>
                    <a:pt x="1520" y="1799"/>
                    <a:pt x="2123" y="1438"/>
                    <a:pt x="2565" y="1015"/>
                  </a:cubicBezTo>
                  <a:lnTo>
                    <a:pt x="2565" y="1015"/>
                  </a:lnTo>
                  <a:cubicBezTo>
                    <a:pt x="2128" y="1436"/>
                    <a:pt x="1710" y="1841"/>
                    <a:pt x="1367" y="2345"/>
                  </a:cubicBezTo>
                  <a:cubicBezTo>
                    <a:pt x="1331" y="2408"/>
                    <a:pt x="1376" y="2481"/>
                    <a:pt x="1443" y="2481"/>
                  </a:cubicBezTo>
                  <a:cubicBezTo>
                    <a:pt x="1451" y="2481"/>
                    <a:pt x="1460" y="2480"/>
                    <a:pt x="1469" y="2478"/>
                  </a:cubicBezTo>
                  <a:cubicBezTo>
                    <a:pt x="2023" y="2296"/>
                    <a:pt x="2463" y="1939"/>
                    <a:pt x="2962" y="1650"/>
                  </a:cubicBezTo>
                  <a:lnTo>
                    <a:pt x="2962" y="1650"/>
                  </a:lnTo>
                  <a:cubicBezTo>
                    <a:pt x="2491" y="1924"/>
                    <a:pt x="2007" y="2392"/>
                    <a:pt x="1613" y="2810"/>
                  </a:cubicBezTo>
                  <a:cubicBezTo>
                    <a:pt x="1576" y="2850"/>
                    <a:pt x="1536" y="2893"/>
                    <a:pt x="1499" y="2930"/>
                  </a:cubicBezTo>
                  <a:cubicBezTo>
                    <a:pt x="1438" y="2991"/>
                    <a:pt x="1485" y="3088"/>
                    <a:pt x="1563" y="3088"/>
                  </a:cubicBezTo>
                  <a:cubicBezTo>
                    <a:pt x="1571" y="3088"/>
                    <a:pt x="1580" y="3087"/>
                    <a:pt x="1589" y="3084"/>
                  </a:cubicBezTo>
                  <a:cubicBezTo>
                    <a:pt x="1663" y="3069"/>
                    <a:pt x="1727" y="3038"/>
                    <a:pt x="1801" y="3016"/>
                  </a:cubicBezTo>
                  <a:cubicBezTo>
                    <a:pt x="2497" y="2807"/>
                    <a:pt x="3085" y="2422"/>
                    <a:pt x="3713" y="2041"/>
                  </a:cubicBezTo>
                  <a:lnTo>
                    <a:pt x="3713" y="2041"/>
                  </a:lnTo>
                  <a:cubicBezTo>
                    <a:pt x="3122" y="2407"/>
                    <a:pt x="2561" y="2819"/>
                    <a:pt x="2032" y="3272"/>
                  </a:cubicBezTo>
                  <a:cubicBezTo>
                    <a:pt x="1977" y="3321"/>
                    <a:pt x="1918" y="3367"/>
                    <a:pt x="1863" y="3417"/>
                  </a:cubicBezTo>
                  <a:cubicBezTo>
                    <a:pt x="1802" y="3472"/>
                    <a:pt x="1853" y="3572"/>
                    <a:pt x="1926" y="3572"/>
                  </a:cubicBezTo>
                  <a:cubicBezTo>
                    <a:pt x="1934" y="3572"/>
                    <a:pt x="1943" y="3570"/>
                    <a:pt x="1952" y="3567"/>
                  </a:cubicBezTo>
                  <a:cubicBezTo>
                    <a:pt x="2035" y="3540"/>
                    <a:pt x="2131" y="3509"/>
                    <a:pt x="2220" y="3478"/>
                  </a:cubicBezTo>
                  <a:cubicBezTo>
                    <a:pt x="2765" y="3300"/>
                    <a:pt x="3306" y="3115"/>
                    <a:pt x="3830" y="2884"/>
                  </a:cubicBezTo>
                  <a:lnTo>
                    <a:pt x="3830" y="2884"/>
                  </a:lnTo>
                  <a:cubicBezTo>
                    <a:pt x="3322" y="3109"/>
                    <a:pt x="2863" y="3383"/>
                    <a:pt x="2475" y="3761"/>
                  </a:cubicBezTo>
                  <a:cubicBezTo>
                    <a:pt x="2386" y="3844"/>
                    <a:pt x="2303" y="3931"/>
                    <a:pt x="2226" y="4023"/>
                  </a:cubicBezTo>
                  <a:cubicBezTo>
                    <a:pt x="2167" y="4085"/>
                    <a:pt x="2219" y="4176"/>
                    <a:pt x="2292" y="4176"/>
                  </a:cubicBezTo>
                  <a:cubicBezTo>
                    <a:pt x="2306" y="4176"/>
                    <a:pt x="2321" y="4173"/>
                    <a:pt x="2337" y="4165"/>
                  </a:cubicBezTo>
                  <a:cubicBezTo>
                    <a:pt x="2454" y="4112"/>
                    <a:pt x="2571" y="4054"/>
                    <a:pt x="2688" y="3998"/>
                  </a:cubicBezTo>
                  <a:cubicBezTo>
                    <a:pt x="3165" y="3774"/>
                    <a:pt x="3639" y="3537"/>
                    <a:pt x="4107" y="3290"/>
                  </a:cubicBezTo>
                  <a:cubicBezTo>
                    <a:pt x="4305" y="3186"/>
                    <a:pt x="4404" y="3145"/>
                    <a:pt x="4438" y="3145"/>
                  </a:cubicBezTo>
                  <a:cubicBezTo>
                    <a:pt x="4548" y="3145"/>
                    <a:pt x="3990" y="3566"/>
                    <a:pt x="3891" y="3660"/>
                  </a:cubicBezTo>
                  <a:cubicBezTo>
                    <a:pt x="3620" y="3912"/>
                    <a:pt x="3340" y="4152"/>
                    <a:pt x="3066" y="4402"/>
                  </a:cubicBezTo>
                  <a:cubicBezTo>
                    <a:pt x="3026" y="4439"/>
                    <a:pt x="2989" y="4472"/>
                    <a:pt x="2952" y="4506"/>
                  </a:cubicBezTo>
                  <a:cubicBezTo>
                    <a:pt x="2895" y="4558"/>
                    <a:pt x="2940" y="4662"/>
                    <a:pt x="3014" y="4662"/>
                  </a:cubicBezTo>
                  <a:cubicBezTo>
                    <a:pt x="3023" y="4662"/>
                    <a:pt x="3032" y="4660"/>
                    <a:pt x="3042" y="4657"/>
                  </a:cubicBezTo>
                  <a:cubicBezTo>
                    <a:pt x="3109" y="4636"/>
                    <a:pt x="3171" y="4605"/>
                    <a:pt x="3232" y="4577"/>
                  </a:cubicBezTo>
                  <a:cubicBezTo>
                    <a:pt x="3891" y="4315"/>
                    <a:pt x="4464" y="3940"/>
                    <a:pt x="5049" y="3530"/>
                  </a:cubicBezTo>
                  <a:lnTo>
                    <a:pt x="5049" y="3530"/>
                  </a:lnTo>
                  <a:cubicBezTo>
                    <a:pt x="4491" y="3931"/>
                    <a:pt x="4024" y="4442"/>
                    <a:pt x="3676" y="5033"/>
                  </a:cubicBezTo>
                  <a:cubicBezTo>
                    <a:pt x="3648" y="5079"/>
                    <a:pt x="3617" y="5122"/>
                    <a:pt x="3590" y="5171"/>
                  </a:cubicBezTo>
                  <a:cubicBezTo>
                    <a:pt x="3574" y="5199"/>
                    <a:pt x="3556" y="5223"/>
                    <a:pt x="3543" y="5251"/>
                  </a:cubicBezTo>
                  <a:cubicBezTo>
                    <a:pt x="3506" y="5316"/>
                    <a:pt x="3557" y="5387"/>
                    <a:pt x="3621" y="5387"/>
                  </a:cubicBezTo>
                  <a:cubicBezTo>
                    <a:pt x="3636" y="5387"/>
                    <a:pt x="3651" y="5383"/>
                    <a:pt x="3666" y="5374"/>
                  </a:cubicBezTo>
                  <a:cubicBezTo>
                    <a:pt x="3737" y="5340"/>
                    <a:pt x="3802" y="5297"/>
                    <a:pt x="3873" y="5260"/>
                  </a:cubicBezTo>
                  <a:cubicBezTo>
                    <a:pt x="3879" y="5257"/>
                    <a:pt x="3882" y="5254"/>
                    <a:pt x="3888" y="5251"/>
                  </a:cubicBezTo>
                  <a:cubicBezTo>
                    <a:pt x="3940" y="5223"/>
                    <a:pt x="3996" y="5193"/>
                    <a:pt x="4048" y="5162"/>
                  </a:cubicBezTo>
                  <a:lnTo>
                    <a:pt x="4048" y="5162"/>
                  </a:lnTo>
                  <a:lnTo>
                    <a:pt x="3931" y="5300"/>
                  </a:lnTo>
                  <a:lnTo>
                    <a:pt x="3919" y="5316"/>
                  </a:lnTo>
                  <a:cubicBezTo>
                    <a:pt x="3700" y="5568"/>
                    <a:pt x="3485" y="5821"/>
                    <a:pt x="3263" y="6058"/>
                  </a:cubicBezTo>
                  <a:cubicBezTo>
                    <a:pt x="2324" y="7049"/>
                    <a:pt x="1065" y="7769"/>
                    <a:pt x="333" y="8920"/>
                  </a:cubicBezTo>
                  <a:cubicBezTo>
                    <a:pt x="216" y="9108"/>
                    <a:pt x="111" y="9302"/>
                    <a:pt x="25" y="9508"/>
                  </a:cubicBezTo>
                  <a:cubicBezTo>
                    <a:pt x="1" y="9570"/>
                    <a:pt x="60" y="9621"/>
                    <a:pt x="117" y="9621"/>
                  </a:cubicBezTo>
                  <a:cubicBezTo>
                    <a:pt x="140" y="9621"/>
                    <a:pt x="162" y="9613"/>
                    <a:pt x="179" y="9594"/>
                  </a:cubicBezTo>
                  <a:cubicBezTo>
                    <a:pt x="311" y="9456"/>
                    <a:pt x="447" y="9320"/>
                    <a:pt x="579" y="9182"/>
                  </a:cubicBezTo>
                  <a:cubicBezTo>
                    <a:pt x="1293" y="8437"/>
                    <a:pt x="2020" y="7707"/>
                    <a:pt x="2762" y="6993"/>
                  </a:cubicBezTo>
                  <a:cubicBezTo>
                    <a:pt x="2897" y="6861"/>
                    <a:pt x="3039" y="6732"/>
                    <a:pt x="3174" y="6599"/>
                  </a:cubicBezTo>
                  <a:cubicBezTo>
                    <a:pt x="3885" y="5925"/>
                    <a:pt x="4608" y="5257"/>
                    <a:pt x="5338" y="4599"/>
                  </a:cubicBezTo>
                  <a:cubicBezTo>
                    <a:pt x="5947" y="4054"/>
                    <a:pt x="6631" y="3623"/>
                    <a:pt x="7293" y="3158"/>
                  </a:cubicBezTo>
                  <a:lnTo>
                    <a:pt x="7293" y="3158"/>
                  </a:lnTo>
                  <a:cubicBezTo>
                    <a:pt x="6421" y="3909"/>
                    <a:pt x="5550" y="4666"/>
                    <a:pt x="4772" y="5534"/>
                  </a:cubicBezTo>
                  <a:cubicBezTo>
                    <a:pt x="3546" y="6898"/>
                    <a:pt x="1767" y="7852"/>
                    <a:pt x="890" y="9496"/>
                  </a:cubicBezTo>
                  <a:cubicBezTo>
                    <a:pt x="850" y="9573"/>
                    <a:pt x="801" y="9644"/>
                    <a:pt x="761" y="9727"/>
                  </a:cubicBezTo>
                  <a:cubicBezTo>
                    <a:pt x="731" y="9793"/>
                    <a:pt x="783" y="9868"/>
                    <a:pt x="843" y="9868"/>
                  </a:cubicBezTo>
                  <a:cubicBezTo>
                    <a:pt x="864" y="9868"/>
                    <a:pt x="886" y="9859"/>
                    <a:pt x="905" y="9838"/>
                  </a:cubicBezTo>
                  <a:cubicBezTo>
                    <a:pt x="958" y="9779"/>
                    <a:pt x="1016" y="9724"/>
                    <a:pt x="1072" y="9665"/>
                  </a:cubicBezTo>
                  <a:cubicBezTo>
                    <a:pt x="2463" y="8212"/>
                    <a:pt x="4162" y="7107"/>
                    <a:pt x="5516" y="5605"/>
                  </a:cubicBezTo>
                  <a:cubicBezTo>
                    <a:pt x="6357" y="4672"/>
                    <a:pt x="7354" y="4029"/>
                    <a:pt x="8345" y="3281"/>
                  </a:cubicBezTo>
                  <a:cubicBezTo>
                    <a:pt x="9102" y="2712"/>
                    <a:pt x="9724" y="1982"/>
                    <a:pt x="10420" y="1348"/>
                  </a:cubicBezTo>
                  <a:cubicBezTo>
                    <a:pt x="10583" y="1198"/>
                    <a:pt x="10652" y="1139"/>
                    <a:pt x="10657" y="1139"/>
                  </a:cubicBezTo>
                  <a:cubicBezTo>
                    <a:pt x="10678" y="1139"/>
                    <a:pt x="9915" y="1883"/>
                    <a:pt x="9817" y="1988"/>
                  </a:cubicBezTo>
                  <a:cubicBezTo>
                    <a:pt x="9432" y="2392"/>
                    <a:pt x="9035" y="2776"/>
                    <a:pt x="8635" y="3164"/>
                  </a:cubicBezTo>
                  <a:cubicBezTo>
                    <a:pt x="7831" y="3937"/>
                    <a:pt x="7000" y="4679"/>
                    <a:pt x="6175" y="5427"/>
                  </a:cubicBezTo>
                  <a:cubicBezTo>
                    <a:pt x="4556" y="6898"/>
                    <a:pt x="2971" y="8400"/>
                    <a:pt x="1583" y="10099"/>
                  </a:cubicBezTo>
                  <a:cubicBezTo>
                    <a:pt x="1555" y="10130"/>
                    <a:pt x="1527" y="10161"/>
                    <a:pt x="1503" y="10192"/>
                  </a:cubicBezTo>
                  <a:cubicBezTo>
                    <a:pt x="1446" y="10260"/>
                    <a:pt x="1500" y="10348"/>
                    <a:pt x="1568" y="10348"/>
                  </a:cubicBezTo>
                  <a:cubicBezTo>
                    <a:pt x="1589" y="10348"/>
                    <a:pt x="1611" y="10340"/>
                    <a:pt x="1632" y="10321"/>
                  </a:cubicBezTo>
                  <a:lnTo>
                    <a:pt x="1737" y="10222"/>
                  </a:lnTo>
                  <a:lnTo>
                    <a:pt x="1980" y="9998"/>
                  </a:lnTo>
                  <a:cubicBezTo>
                    <a:pt x="1992" y="9988"/>
                    <a:pt x="2001" y="9979"/>
                    <a:pt x="2010" y="9970"/>
                  </a:cubicBezTo>
                  <a:cubicBezTo>
                    <a:pt x="4575" y="7587"/>
                    <a:pt x="7120" y="5183"/>
                    <a:pt x="9835" y="2973"/>
                  </a:cubicBezTo>
                  <a:cubicBezTo>
                    <a:pt x="10235" y="2650"/>
                    <a:pt x="10642" y="2333"/>
                    <a:pt x="11048" y="2022"/>
                  </a:cubicBezTo>
                  <a:lnTo>
                    <a:pt x="11048" y="2022"/>
                  </a:lnTo>
                  <a:cubicBezTo>
                    <a:pt x="10472" y="2561"/>
                    <a:pt x="9810" y="3016"/>
                    <a:pt x="9201" y="3512"/>
                  </a:cubicBezTo>
                  <a:cubicBezTo>
                    <a:pt x="7979" y="4509"/>
                    <a:pt x="6905" y="5704"/>
                    <a:pt x="5898" y="6923"/>
                  </a:cubicBezTo>
                  <a:lnTo>
                    <a:pt x="5864" y="6963"/>
                  </a:lnTo>
                  <a:lnTo>
                    <a:pt x="5812" y="7027"/>
                  </a:lnTo>
                  <a:cubicBezTo>
                    <a:pt x="5800" y="7036"/>
                    <a:pt x="5790" y="7049"/>
                    <a:pt x="5781" y="7064"/>
                  </a:cubicBezTo>
                  <a:cubicBezTo>
                    <a:pt x="5732" y="7123"/>
                    <a:pt x="5683" y="7184"/>
                    <a:pt x="5633" y="7243"/>
                  </a:cubicBezTo>
                  <a:cubicBezTo>
                    <a:pt x="5584" y="7301"/>
                    <a:pt x="5541" y="7353"/>
                    <a:pt x="5495" y="7409"/>
                  </a:cubicBezTo>
                  <a:cubicBezTo>
                    <a:pt x="5441" y="7479"/>
                    <a:pt x="5493" y="7566"/>
                    <a:pt x="5560" y="7566"/>
                  </a:cubicBezTo>
                  <a:cubicBezTo>
                    <a:pt x="5581" y="7566"/>
                    <a:pt x="5603" y="7558"/>
                    <a:pt x="5624" y="7538"/>
                  </a:cubicBezTo>
                  <a:cubicBezTo>
                    <a:pt x="5649" y="7517"/>
                    <a:pt x="5677" y="7495"/>
                    <a:pt x="5701" y="7474"/>
                  </a:cubicBezTo>
                  <a:cubicBezTo>
                    <a:pt x="5877" y="7310"/>
                    <a:pt x="6052" y="7153"/>
                    <a:pt x="6237" y="7003"/>
                  </a:cubicBezTo>
                  <a:cubicBezTo>
                    <a:pt x="6855" y="6495"/>
                    <a:pt x="7508" y="6033"/>
                    <a:pt x="8117" y="5513"/>
                  </a:cubicBezTo>
                  <a:lnTo>
                    <a:pt x="8117" y="5513"/>
                  </a:lnTo>
                  <a:cubicBezTo>
                    <a:pt x="7834" y="5756"/>
                    <a:pt x="7606" y="6261"/>
                    <a:pt x="7296" y="6550"/>
                  </a:cubicBezTo>
                  <a:cubicBezTo>
                    <a:pt x="7037" y="6781"/>
                    <a:pt x="6797" y="7030"/>
                    <a:pt x="6569" y="7292"/>
                  </a:cubicBezTo>
                  <a:cubicBezTo>
                    <a:pt x="6535" y="7332"/>
                    <a:pt x="6498" y="7369"/>
                    <a:pt x="6465" y="7409"/>
                  </a:cubicBezTo>
                  <a:cubicBezTo>
                    <a:pt x="6405" y="7473"/>
                    <a:pt x="6458" y="7565"/>
                    <a:pt x="6531" y="7565"/>
                  </a:cubicBezTo>
                  <a:cubicBezTo>
                    <a:pt x="6545" y="7565"/>
                    <a:pt x="6560" y="7562"/>
                    <a:pt x="6575" y="7554"/>
                  </a:cubicBezTo>
                  <a:cubicBezTo>
                    <a:pt x="6637" y="7523"/>
                    <a:pt x="6689" y="7489"/>
                    <a:pt x="6751" y="7458"/>
                  </a:cubicBezTo>
                  <a:cubicBezTo>
                    <a:pt x="7419" y="7114"/>
                    <a:pt x="7969" y="6692"/>
                    <a:pt x="8505" y="6147"/>
                  </a:cubicBezTo>
                  <a:lnTo>
                    <a:pt x="8505" y="6147"/>
                  </a:lnTo>
                  <a:cubicBezTo>
                    <a:pt x="8305" y="6351"/>
                    <a:pt x="8025" y="7034"/>
                    <a:pt x="7831" y="7267"/>
                  </a:cubicBezTo>
                  <a:cubicBezTo>
                    <a:pt x="7640" y="7501"/>
                    <a:pt x="7431" y="7726"/>
                    <a:pt x="7228" y="7957"/>
                  </a:cubicBezTo>
                  <a:cubicBezTo>
                    <a:pt x="7176" y="8015"/>
                    <a:pt x="7120" y="8077"/>
                    <a:pt x="7071" y="8138"/>
                  </a:cubicBezTo>
                  <a:cubicBezTo>
                    <a:pt x="7009" y="8200"/>
                    <a:pt x="7063" y="8292"/>
                    <a:pt x="7135" y="8292"/>
                  </a:cubicBezTo>
                  <a:cubicBezTo>
                    <a:pt x="7149" y="8292"/>
                    <a:pt x="7164" y="8288"/>
                    <a:pt x="7179" y="8280"/>
                  </a:cubicBezTo>
                  <a:cubicBezTo>
                    <a:pt x="7256" y="8240"/>
                    <a:pt x="7320" y="8188"/>
                    <a:pt x="7394" y="8141"/>
                  </a:cubicBezTo>
                  <a:cubicBezTo>
                    <a:pt x="8037" y="7744"/>
                    <a:pt x="8548" y="7187"/>
                    <a:pt x="9173" y="6747"/>
                  </a:cubicBezTo>
                  <a:cubicBezTo>
                    <a:pt x="9174" y="6746"/>
                    <a:pt x="9175" y="6746"/>
                    <a:pt x="9175" y="6746"/>
                  </a:cubicBezTo>
                  <a:cubicBezTo>
                    <a:pt x="9196" y="6746"/>
                    <a:pt x="8735" y="7443"/>
                    <a:pt x="8736" y="7443"/>
                  </a:cubicBezTo>
                  <a:cubicBezTo>
                    <a:pt x="8736" y="7443"/>
                    <a:pt x="8736" y="7443"/>
                    <a:pt x="8736" y="7443"/>
                  </a:cubicBezTo>
                  <a:lnTo>
                    <a:pt x="8736" y="7443"/>
                  </a:lnTo>
                  <a:cubicBezTo>
                    <a:pt x="8447" y="7855"/>
                    <a:pt x="8139" y="8255"/>
                    <a:pt x="7847" y="8671"/>
                  </a:cubicBezTo>
                  <a:cubicBezTo>
                    <a:pt x="7825" y="8702"/>
                    <a:pt x="7803" y="8729"/>
                    <a:pt x="7782" y="8760"/>
                  </a:cubicBezTo>
                  <a:cubicBezTo>
                    <a:pt x="7740" y="8820"/>
                    <a:pt x="7799" y="8899"/>
                    <a:pt x="7861" y="8899"/>
                  </a:cubicBezTo>
                  <a:cubicBezTo>
                    <a:pt x="7876" y="8899"/>
                    <a:pt x="7891" y="8894"/>
                    <a:pt x="7905" y="8883"/>
                  </a:cubicBezTo>
                  <a:cubicBezTo>
                    <a:pt x="7930" y="8865"/>
                    <a:pt x="7957" y="8846"/>
                    <a:pt x="7982" y="8828"/>
                  </a:cubicBezTo>
                  <a:cubicBezTo>
                    <a:pt x="8467" y="8472"/>
                    <a:pt x="9138" y="8006"/>
                    <a:pt x="9469" y="7588"/>
                  </a:cubicBezTo>
                  <a:lnTo>
                    <a:pt x="9469" y="7588"/>
                  </a:lnTo>
                  <a:cubicBezTo>
                    <a:pt x="9045" y="8125"/>
                    <a:pt x="8578" y="8558"/>
                    <a:pt x="8231" y="9123"/>
                  </a:cubicBezTo>
                  <a:cubicBezTo>
                    <a:pt x="8154" y="9240"/>
                    <a:pt x="8084" y="9360"/>
                    <a:pt x="8025" y="9487"/>
                  </a:cubicBezTo>
                  <a:cubicBezTo>
                    <a:pt x="7993" y="9553"/>
                    <a:pt x="8045" y="9625"/>
                    <a:pt x="8105" y="9625"/>
                  </a:cubicBezTo>
                  <a:cubicBezTo>
                    <a:pt x="8126" y="9625"/>
                    <a:pt x="8147" y="9617"/>
                    <a:pt x="8167" y="9597"/>
                  </a:cubicBezTo>
                  <a:cubicBezTo>
                    <a:pt x="8244" y="9517"/>
                    <a:pt x="8339" y="9434"/>
                    <a:pt x="8425" y="9354"/>
                  </a:cubicBezTo>
                  <a:cubicBezTo>
                    <a:pt x="8976" y="8856"/>
                    <a:pt x="9629" y="8382"/>
                    <a:pt x="10078" y="7920"/>
                  </a:cubicBezTo>
                  <a:lnTo>
                    <a:pt x="10078" y="7920"/>
                  </a:lnTo>
                  <a:cubicBezTo>
                    <a:pt x="9555" y="8465"/>
                    <a:pt x="9121" y="9086"/>
                    <a:pt x="8792" y="9767"/>
                  </a:cubicBezTo>
                  <a:cubicBezTo>
                    <a:pt x="8779" y="9794"/>
                    <a:pt x="8764" y="9822"/>
                    <a:pt x="8748" y="9850"/>
                  </a:cubicBezTo>
                  <a:cubicBezTo>
                    <a:pt x="8712" y="9919"/>
                    <a:pt x="8768" y="9986"/>
                    <a:pt x="8831" y="9986"/>
                  </a:cubicBezTo>
                  <a:cubicBezTo>
                    <a:pt x="8852" y="9986"/>
                    <a:pt x="8874" y="9979"/>
                    <a:pt x="8893" y="9961"/>
                  </a:cubicBezTo>
                  <a:cubicBezTo>
                    <a:pt x="8909" y="9945"/>
                    <a:pt x="8921" y="9933"/>
                    <a:pt x="8936" y="9918"/>
                  </a:cubicBezTo>
                  <a:cubicBezTo>
                    <a:pt x="9189" y="9693"/>
                    <a:pt x="9435" y="9462"/>
                    <a:pt x="9678" y="9225"/>
                  </a:cubicBezTo>
                  <a:cubicBezTo>
                    <a:pt x="9948" y="8965"/>
                    <a:pt x="10406" y="8790"/>
                    <a:pt x="10635" y="8563"/>
                  </a:cubicBezTo>
                  <a:lnTo>
                    <a:pt x="10635" y="8563"/>
                  </a:lnTo>
                  <a:cubicBezTo>
                    <a:pt x="10122" y="9073"/>
                    <a:pt x="9653" y="9623"/>
                    <a:pt x="9232" y="10210"/>
                  </a:cubicBezTo>
                  <a:lnTo>
                    <a:pt x="9232" y="10216"/>
                  </a:lnTo>
                  <a:cubicBezTo>
                    <a:pt x="9194" y="10274"/>
                    <a:pt x="9254" y="10349"/>
                    <a:pt x="9314" y="10349"/>
                  </a:cubicBezTo>
                  <a:cubicBezTo>
                    <a:pt x="9328" y="10349"/>
                    <a:pt x="9342" y="10345"/>
                    <a:pt x="9355" y="10336"/>
                  </a:cubicBezTo>
                  <a:cubicBezTo>
                    <a:pt x="9998" y="9862"/>
                    <a:pt x="10611" y="9364"/>
                    <a:pt x="11279" y="8939"/>
                  </a:cubicBezTo>
                  <a:cubicBezTo>
                    <a:pt x="11377" y="8877"/>
                    <a:pt x="11479" y="8816"/>
                    <a:pt x="11580" y="8757"/>
                  </a:cubicBezTo>
                  <a:cubicBezTo>
                    <a:pt x="11645" y="8720"/>
                    <a:pt x="11710" y="8677"/>
                    <a:pt x="11777" y="8640"/>
                  </a:cubicBezTo>
                  <a:cubicBezTo>
                    <a:pt x="11864" y="8595"/>
                    <a:pt x="11809" y="8475"/>
                    <a:pt x="11728" y="8475"/>
                  </a:cubicBezTo>
                  <a:cubicBezTo>
                    <a:pt x="11715" y="8475"/>
                    <a:pt x="11700" y="8478"/>
                    <a:pt x="11685" y="8486"/>
                  </a:cubicBezTo>
                  <a:cubicBezTo>
                    <a:pt x="11605" y="8529"/>
                    <a:pt x="11531" y="8582"/>
                    <a:pt x="11454" y="8628"/>
                  </a:cubicBezTo>
                  <a:cubicBezTo>
                    <a:pt x="10992" y="8896"/>
                    <a:pt x="10549" y="9194"/>
                    <a:pt x="10131" y="9521"/>
                  </a:cubicBezTo>
                  <a:cubicBezTo>
                    <a:pt x="9714" y="9843"/>
                    <a:pt x="9553" y="9958"/>
                    <a:pt x="9533" y="9958"/>
                  </a:cubicBezTo>
                  <a:cubicBezTo>
                    <a:pt x="9491" y="9958"/>
                    <a:pt x="10016" y="9494"/>
                    <a:pt x="10177" y="9311"/>
                  </a:cubicBezTo>
                  <a:cubicBezTo>
                    <a:pt x="10457" y="8988"/>
                    <a:pt x="10768" y="8689"/>
                    <a:pt x="11069" y="8388"/>
                  </a:cubicBezTo>
                  <a:cubicBezTo>
                    <a:pt x="11128" y="8327"/>
                    <a:pt x="11081" y="8233"/>
                    <a:pt x="11006" y="8233"/>
                  </a:cubicBezTo>
                  <a:cubicBezTo>
                    <a:pt x="10998" y="8233"/>
                    <a:pt x="10989" y="8234"/>
                    <a:pt x="10980" y="8237"/>
                  </a:cubicBezTo>
                  <a:cubicBezTo>
                    <a:pt x="10395" y="8385"/>
                    <a:pt x="9989" y="8699"/>
                    <a:pt x="9549" y="9102"/>
                  </a:cubicBezTo>
                  <a:cubicBezTo>
                    <a:pt x="9394" y="9243"/>
                    <a:pt x="9122" y="9609"/>
                    <a:pt x="9089" y="9609"/>
                  </a:cubicBezTo>
                  <a:cubicBezTo>
                    <a:pt x="9072" y="9609"/>
                    <a:pt x="9116" y="9514"/>
                    <a:pt x="9269" y="9247"/>
                  </a:cubicBezTo>
                  <a:cubicBezTo>
                    <a:pt x="9583" y="8699"/>
                    <a:pt x="10029" y="8231"/>
                    <a:pt x="10463" y="7784"/>
                  </a:cubicBezTo>
                  <a:cubicBezTo>
                    <a:pt x="10528" y="7717"/>
                    <a:pt x="10470" y="7631"/>
                    <a:pt x="10394" y="7631"/>
                  </a:cubicBezTo>
                  <a:cubicBezTo>
                    <a:pt x="10380" y="7631"/>
                    <a:pt x="10366" y="7634"/>
                    <a:pt x="10352" y="7640"/>
                  </a:cubicBezTo>
                  <a:cubicBezTo>
                    <a:pt x="9531" y="8003"/>
                    <a:pt x="8940" y="8547"/>
                    <a:pt x="8319" y="9184"/>
                  </a:cubicBezTo>
                  <a:lnTo>
                    <a:pt x="8319" y="9184"/>
                  </a:lnTo>
                  <a:cubicBezTo>
                    <a:pt x="8753" y="8737"/>
                    <a:pt x="9548" y="7846"/>
                    <a:pt x="9992" y="7160"/>
                  </a:cubicBezTo>
                  <a:cubicBezTo>
                    <a:pt x="10035" y="7097"/>
                    <a:pt x="9977" y="7024"/>
                    <a:pt x="9913" y="7024"/>
                  </a:cubicBezTo>
                  <a:cubicBezTo>
                    <a:pt x="9898" y="7024"/>
                    <a:pt x="9883" y="7028"/>
                    <a:pt x="9869" y="7036"/>
                  </a:cubicBezTo>
                  <a:cubicBezTo>
                    <a:pt x="9312" y="7372"/>
                    <a:pt x="8862" y="7815"/>
                    <a:pt x="8391" y="8262"/>
                  </a:cubicBezTo>
                  <a:cubicBezTo>
                    <a:pt x="8212" y="8431"/>
                    <a:pt x="8135" y="8495"/>
                    <a:pt x="8122" y="8495"/>
                  </a:cubicBezTo>
                  <a:cubicBezTo>
                    <a:pt x="8085" y="8495"/>
                    <a:pt x="8578" y="7961"/>
                    <a:pt x="8644" y="7874"/>
                  </a:cubicBezTo>
                  <a:cubicBezTo>
                    <a:pt x="8961" y="7452"/>
                    <a:pt x="9250" y="7012"/>
                    <a:pt x="9509" y="6553"/>
                  </a:cubicBezTo>
                  <a:cubicBezTo>
                    <a:pt x="9518" y="6538"/>
                    <a:pt x="9524" y="6516"/>
                    <a:pt x="9521" y="6495"/>
                  </a:cubicBezTo>
                  <a:cubicBezTo>
                    <a:pt x="9515" y="6464"/>
                    <a:pt x="9493" y="6439"/>
                    <a:pt x="9463" y="6430"/>
                  </a:cubicBezTo>
                  <a:cubicBezTo>
                    <a:pt x="9450" y="6424"/>
                    <a:pt x="9437" y="6421"/>
                    <a:pt x="9424" y="6421"/>
                  </a:cubicBezTo>
                  <a:cubicBezTo>
                    <a:pt x="9411" y="6421"/>
                    <a:pt x="9398" y="6424"/>
                    <a:pt x="9386" y="6430"/>
                  </a:cubicBezTo>
                  <a:cubicBezTo>
                    <a:pt x="8939" y="6667"/>
                    <a:pt x="8591" y="6953"/>
                    <a:pt x="8219" y="7292"/>
                  </a:cubicBezTo>
                  <a:cubicBezTo>
                    <a:pt x="7930" y="7554"/>
                    <a:pt x="7455" y="8023"/>
                    <a:pt x="7427" y="8023"/>
                  </a:cubicBezTo>
                  <a:cubicBezTo>
                    <a:pt x="7414" y="8023"/>
                    <a:pt x="7500" y="7919"/>
                    <a:pt x="7751" y="7640"/>
                  </a:cubicBezTo>
                  <a:cubicBezTo>
                    <a:pt x="8238" y="7095"/>
                    <a:pt x="8708" y="6529"/>
                    <a:pt x="8798" y="5784"/>
                  </a:cubicBezTo>
                  <a:cubicBezTo>
                    <a:pt x="8804" y="5731"/>
                    <a:pt x="8751" y="5694"/>
                    <a:pt x="8701" y="5694"/>
                  </a:cubicBezTo>
                  <a:cubicBezTo>
                    <a:pt x="8678" y="5694"/>
                    <a:pt x="8656" y="5702"/>
                    <a:pt x="8641" y="5719"/>
                  </a:cubicBezTo>
                  <a:cubicBezTo>
                    <a:pt x="8213" y="6218"/>
                    <a:pt x="7720" y="6658"/>
                    <a:pt x="7179" y="7030"/>
                  </a:cubicBezTo>
                  <a:cubicBezTo>
                    <a:pt x="6932" y="7199"/>
                    <a:pt x="6828" y="7262"/>
                    <a:pt x="6809" y="7262"/>
                  </a:cubicBezTo>
                  <a:cubicBezTo>
                    <a:pt x="6771" y="7262"/>
                    <a:pt x="7037" y="7036"/>
                    <a:pt x="7206" y="6876"/>
                  </a:cubicBezTo>
                  <a:cubicBezTo>
                    <a:pt x="7736" y="6375"/>
                    <a:pt x="8170" y="5965"/>
                    <a:pt x="8401" y="5273"/>
                  </a:cubicBezTo>
                  <a:cubicBezTo>
                    <a:pt x="8410" y="5248"/>
                    <a:pt x="8422" y="5230"/>
                    <a:pt x="8431" y="5202"/>
                  </a:cubicBezTo>
                  <a:cubicBezTo>
                    <a:pt x="8451" y="5137"/>
                    <a:pt x="8396" y="5089"/>
                    <a:pt x="8341" y="5089"/>
                  </a:cubicBezTo>
                  <a:cubicBezTo>
                    <a:pt x="8319" y="5089"/>
                    <a:pt x="8298" y="5096"/>
                    <a:pt x="8281" y="5113"/>
                  </a:cubicBezTo>
                  <a:cubicBezTo>
                    <a:pt x="7665" y="5694"/>
                    <a:pt x="6982" y="6187"/>
                    <a:pt x="6317" y="6704"/>
                  </a:cubicBezTo>
                  <a:cubicBezTo>
                    <a:pt x="6357" y="6655"/>
                    <a:pt x="6400" y="6606"/>
                    <a:pt x="6440" y="6556"/>
                  </a:cubicBezTo>
                  <a:cubicBezTo>
                    <a:pt x="6809" y="6122"/>
                    <a:pt x="7197" y="5704"/>
                    <a:pt x="7588" y="5294"/>
                  </a:cubicBezTo>
                  <a:cubicBezTo>
                    <a:pt x="7751" y="5122"/>
                    <a:pt x="7920" y="4956"/>
                    <a:pt x="8093" y="4792"/>
                  </a:cubicBezTo>
                  <a:cubicBezTo>
                    <a:pt x="9278" y="3684"/>
                    <a:pt x="10657" y="2773"/>
                    <a:pt x="11734" y="1570"/>
                  </a:cubicBezTo>
                  <a:cubicBezTo>
                    <a:pt x="11793" y="1502"/>
                    <a:pt x="11857" y="1437"/>
                    <a:pt x="11916" y="1367"/>
                  </a:cubicBezTo>
                  <a:cubicBezTo>
                    <a:pt x="11964" y="1311"/>
                    <a:pt x="11919" y="1208"/>
                    <a:pt x="11852" y="1208"/>
                  </a:cubicBezTo>
                  <a:cubicBezTo>
                    <a:pt x="11837" y="1208"/>
                    <a:pt x="11821" y="1213"/>
                    <a:pt x="11805" y="1225"/>
                  </a:cubicBezTo>
                  <a:cubicBezTo>
                    <a:pt x="11725" y="1286"/>
                    <a:pt x="11645" y="1348"/>
                    <a:pt x="11565" y="1410"/>
                  </a:cubicBezTo>
                  <a:cubicBezTo>
                    <a:pt x="8404" y="3777"/>
                    <a:pt x="5513" y="6464"/>
                    <a:pt x="2626" y="9148"/>
                  </a:cubicBezTo>
                  <a:cubicBezTo>
                    <a:pt x="2657" y="9117"/>
                    <a:pt x="2685" y="9083"/>
                    <a:pt x="2715" y="9050"/>
                  </a:cubicBezTo>
                  <a:cubicBezTo>
                    <a:pt x="3085" y="8634"/>
                    <a:pt x="3479" y="8240"/>
                    <a:pt x="3870" y="7846"/>
                  </a:cubicBezTo>
                  <a:cubicBezTo>
                    <a:pt x="4651" y="7055"/>
                    <a:pt x="5480" y="6307"/>
                    <a:pt x="6301" y="5559"/>
                  </a:cubicBezTo>
                  <a:cubicBezTo>
                    <a:pt x="7939" y="4069"/>
                    <a:pt x="9576" y="2589"/>
                    <a:pt x="11036" y="920"/>
                  </a:cubicBezTo>
                  <a:cubicBezTo>
                    <a:pt x="11045" y="908"/>
                    <a:pt x="11057" y="896"/>
                    <a:pt x="11069" y="883"/>
                  </a:cubicBezTo>
                  <a:cubicBezTo>
                    <a:pt x="11123" y="822"/>
                    <a:pt x="11076" y="724"/>
                    <a:pt x="11006" y="724"/>
                  </a:cubicBezTo>
                  <a:cubicBezTo>
                    <a:pt x="10991" y="724"/>
                    <a:pt x="10975" y="728"/>
                    <a:pt x="10959" y="739"/>
                  </a:cubicBezTo>
                  <a:cubicBezTo>
                    <a:pt x="10934" y="757"/>
                    <a:pt x="10915" y="776"/>
                    <a:pt x="10891" y="791"/>
                  </a:cubicBezTo>
                  <a:cubicBezTo>
                    <a:pt x="10140" y="1296"/>
                    <a:pt x="9558" y="1970"/>
                    <a:pt x="8884" y="2570"/>
                  </a:cubicBezTo>
                  <a:cubicBezTo>
                    <a:pt x="7933" y="3417"/>
                    <a:pt x="6806" y="4020"/>
                    <a:pt x="5907" y="4916"/>
                  </a:cubicBezTo>
                  <a:cubicBezTo>
                    <a:pt x="5196" y="5627"/>
                    <a:pt x="4587" y="6415"/>
                    <a:pt x="3799" y="7046"/>
                  </a:cubicBezTo>
                  <a:cubicBezTo>
                    <a:pt x="2860" y="7804"/>
                    <a:pt x="1899" y="8571"/>
                    <a:pt x="1042" y="9418"/>
                  </a:cubicBezTo>
                  <a:lnTo>
                    <a:pt x="1042" y="9418"/>
                  </a:lnTo>
                  <a:cubicBezTo>
                    <a:pt x="1504" y="8960"/>
                    <a:pt x="2242" y="8065"/>
                    <a:pt x="2909" y="7507"/>
                  </a:cubicBezTo>
                  <a:cubicBezTo>
                    <a:pt x="3823" y="6741"/>
                    <a:pt x="4633" y="5944"/>
                    <a:pt x="5439" y="5066"/>
                  </a:cubicBezTo>
                  <a:cubicBezTo>
                    <a:pt x="6994" y="3380"/>
                    <a:pt x="8936" y="2115"/>
                    <a:pt x="10463" y="400"/>
                  </a:cubicBezTo>
                  <a:lnTo>
                    <a:pt x="10463" y="397"/>
                  </a:lnTo>
                  <a:cubicBezTo>
                    <a:pt x="10516" y="336"/>
                    <a:pt x="10467" y="240"/>
                    <a:pt x="10399" y="240"/>
                  </a:cubicBezTo>
                  <a:cubicBezTo>
                    <a:pt x="10384" y="240"/>
                    <a:pt x="10368" y="245"/>
                    <a:pt x="10352" y="255"/>
                  </a:cubicBezTo>
                  <a:cubicBezTo>
                    <a:pt x="10343" y="261"/>
                    <a:pt x="10334" y="268"/>
                    <a:pt x="10324" y="274"/>
                  </a:cubicBezTo>
                  <a:cubicBezTo>
                    <a:pt x="9536" y="776"/>
                    <a:pt x="8927" y="1422"/>
                    <a:pt x="8278" y="2084"/>
                  </a:cubicBezTo>
                  <a:cubicBezTo>
                    <a:pt x="7548" y="2822"/>
                    <a:pt x="6618" y="3226"/>
                    <a:pt x="5855" y="3900"/>
                  </a:cubicBezTo>
                  <a:cubicBezTo>
                    <a:pt x="5233" y="4445"/>
                    <a:pt x="4627" y="5008"/>
                    <a:pt x="4020" y="5571"/>
                  </a:cubicBezTo>
                  <a:lnTo>
                    <a:pt x="3996" y="5593"/>
                  </a:lnTo>
                  <a:cubicBezTo>
                    <a:pt x="3867" y="5710"/>
                    <a:pt x="3737" y="5827"/>
                    <a:pt x="3611" y="5944"/>
                  </a:cubicBezTo>
                  <a:cubicBezTo>
                    <a:pt x="3740" y="5805"/>
                    <a:pt x="3873" y="5667"/>
                    <a:pt x="4002" y="5522"/>
                  </a:cubicBezTo>
                  <a:lnTo>
                    <a:pt x="4020" y="5500"/>
                  </a:lnTo>
                  <a:cubicBezTo>
                    <a:pt x="4211" y="5291"/>
                    <a:pt x="4396" y="5082"/>
                    <a:pt x="4584" y="4869"/>
                  </a:cubicBezTo>
                  <a:cubicBezTo>
                    <a:pt x="4621" y="4826"/>
                    <a:pt x="4661" y="4789"/>
                    <a:pt x="4698" y="4749"/>
                  </a:cubicBezTo>
                  <a:cubicBezTo>
                    <a:pt x="5227" y="4380"/>
                    <a:pt x="5729" y="3964"/>
                    <a:pt x="6224" y="3543"/>
                  </a:cubicBezTo>
                  <a:cubicBezTo>
                    <a:pt x="6634" y="3272"/>
                    <a:pt x="7046" y="3004"/>
                    <a:pt x="7437" y="2696"/>
                  </a:cubicBezTo>
                  <a:cubicBezTo>
                    <a:pt x="8398" y="1930"/>
                    <a:pt x="9189" y="982"/>
                    <a:pt x="10100" y="154"/>
                  </a:cubicBezTo>
                  <a:cubicBezTo>
                    <a:pt x="10118" y="138"/>
                    <a:pt x="10131" y="114"/>
                    <a:pt x="10127" y="86"/>
                  </a:cubicBezTo>
                  <a:cubicBezTo>
                    <a:pt x="10118" y="52"/>
                    <a:pt x="10094" y="24"/>
                    <a:pt x="10060" y="18"/>
                  </a:cubicBezTo>
                  <a:cubicBezTo>
                    <a:pt x="10049" y="14"/>
                    <a:pt x="10038" y="12"/>
                    <a:pt x="10027" y="12"/>
                  </a:cubicBezTo>
                  <a:cubicBezTo>
                    <a:pt x="10008" y="12"/>
                    <a:pt x="9988" y="19"/>
                    <a:pt x="9970" y="31"/>
                  </a:cubicBezTo>
                  <a:cubicBezTo>
                    <a:pt x="8561" y="1166"/>
                    <a:pt x="7216" y="2401"/>
                    <a:pt x="5824" y="3567"/>
                  </a:cubicBezTo>
                  <a:lnTo>
                    <a:pt x="5593" y="3761"/>
                  </a:lnTo>
                  <a:cubicBezTo>
                    <a:pt x="5446" y="3866"/>
                    <a:pt x="5295" y="3968"/>
                    <a:pt x="5150" y="4075"/>
                  </a:cubicBezTo>
                  <a:cubicBezTo>
                    <a:pt x="4984" y="4205"/>
                    <a:pt x="4827" y="4340"/>
                    <a:pt x="4679" y="4488"/>
                  </a:cubicBezTo>
                  <a:cubicBezTo>
                    <a:pt x="4350" y="4709"/>
                    <a:pt x="3860" y="5039"/>
                    <a:pt x="3857" y="5042"/>
                  </a:cubicBezTo>
                  <a:cubicBezTo>
                    <a:pt x="4181" y="4423"/>
                    <a:pt x="4824" y="3971"/>
                    <a:pt x="5283" y="3426"/>
                  </a:cubicBezTo>
                  <a:cubicBezTo>
                    <a:pt x="5286" y="3423"/>
                    <a:pt x="5289" y="3417"/>
                    <a:pt x="5295" y="3410"/>
                  </a:cubicBezTo>
                  <a:cubicBezTo>
                    <a:pt x="5329" y="3370"/>
                    <a:pt x="5366" y="3330"/>
                    <a:pt x="5396" y="3287"/>
                  </a:cubicBezTo>
                  <a:cubicBezTo>
                    <a:pt x="5442" y="3227"/>
                    <a:pt x="5378" y="3148"/>
                    <a:pt x="5315" y="3148"/>
                  </a:cubicBezTo>
                  <a:cubicBezTo>
                    <a:pt x="5300" y="3148"/>
                    <a:pt x="5286" y="3152"/>
                    <a:pt x="5273" y="3161"/>
                  </a:cubicBezTo>
                  <a:cubicBezTo>
                    <a:pt x="5261" y="3170"/>
                    <a:pt x="5249" y="3176"/>
                    <a:pt x="5236" y="3186"/>
                  </a:cubicBezTo>
                  <a:cubicBezTo>
                    <a:pt x="5202" y="3207"/>
                    <a:pt x="5166" y="3232"/>
                    <a:pt x="5129" y="3253"/>
                  </a:cubicBezTo>
                  <a:cubicBezTo>
                    <a:pt x="4578" y="3601"/>
                    <a:pt x="3831" y="3927"/>
                    <a:pt x="3394" y="4342"/>
                  </a:cubicBezTo>
                  <a:lnTo>
                    <a:pt x="3394" y="4342"/>
                  </a:lnTo>
                  <a:cubicBezTo>
                    <a:pt x="3886" y="3875"/>
                    <a:pt x="4393" y="3478"/>
                    <a:pt x="4793" y="2924"/>
                  </a:cubicBezTo>
                  <a:cubicBezTo>
                    <a:pt x="4799" y="2912"/>
                    <a:pt x="4802" y="2899"/>
                    <a:pt x="4802" y="2884"/>
                  </a:cubicBezTo>
                  <a:cubicBezTo>
                    <a:pt x="4800" y="2829"/>
                    <a:pt x="4755" y="2791"/>
                    <a:pt x="4704" y="2791"/>
                  </a:cubicBezTo>
                  <a:cubicBezTo>
                    <a:pt x="4692" y="2791"/>
                    <a:pt x="4679" y="2793"/>
                    <a:pt x="4667" y="2798"/>
                  </a:cubicBezTo>
                  <a:cubicBezTo>
                    <a:pt x="3984" y="3147"/>
                    <a:pt x="3309" y="3509"/>
                    <a:pt x="2620" y="3843"/>
                  </a:cubicBezTo>
                  <a:lnTo>
                    <a:pt x="2620" y="3843"/>
                  </a:lnTo>
                  <a:cubicBezTo>
                    <a:pt x="3043" y="3637"/>
                    <a:pt x="3759" y="3124"/>
                    <a:pt x="4171" y="2699"/>
                  </a:cubicBezTo>
                  <a:cubicBezTo>
                    <a:pt x="4232" y="2636"/>
                    <a:pt x="4180" y="2544"/>
                    <a:pt x="4109" y="2544"/>
                  </a:cubicBezTo>
                  <a:cubicBezTo>
                    <a:pt x="4093" y="2544"/>
                    <a:pt x="4077" y="2548"/>
                    <a:pt x="4060" y="2558"/>
                  </a:cubicBezTo>
                  <a:cubicBezTo>
                    <a:pt x="3611" y="2798"/>
                    <a:pt x="3143" y="2979"/>
                    <a:pt x="2660" y="3149"/>
                  </a:cubicBezTo>
                  <a:cubicBezTo>
                    <a:pt x="2454" y="3219"/>
                    <a:pt x="2350" y="3247"/>
                    <a:pt x="2313" y="3247"/>
                  </a:cubicBezTo>
                  <a:cubicBezTo>
                    <a:pt x="2193" y="3247"/>
                    <a:pt x="2808" y="2943"/>
                    <a:pt x="2962" y="2844"/>
                  </a:cubicBezTo>
                  <a:cubicBezTo>
                    <a:pt x="3365" y="2585"/>
                    <a:pt x="3713" y="2321"/>
                    <a:pt x="3987" y="1936"/>
                  </a:cubicBezTo>
                  <a:cubicBezTo>
                    <a:pt x="4011" y="1902"/>
                    <a:pt x="4042" y="1871"/>
                    <a:pt x="4064" y="1834"/>
                  </a:cubicBezTo>
                  <a:cubicBezTo>
                    <a:pt x="4106" y="1769"/>
                    <a:pt x="4048" y="1697"/>
                    <a:pt x="3983" y="1697"/>
                  </a:cubicBezTo>
                  <a:cubicBezTo>
                    <a:pt x="3969" y="1697"/>
                    <a:pt x="3954" y="1700"/>
                    <a:pt x="3940" y="1708"/>
                  </a:cubicBezTo>
                  <a:cubicBezTo>
                    <a:pt x="3907" y="1727"/>
                    <a:pt x="3873" y="1748"/>
                    <a:pt x="3842" y="1767"/>
                  </a:cubicBezTo>
                  <a:cubicBezTo>
                    <a:pt x="3199" y="2130"/>
                    <a:pt x="2598" y="2549"/>
                    <a:pt x="1903" y="2822"/>
                  </a:cubicBezTo>
                  <a:cubicBezTo>
                    <a:pt x="2287" y="2669"/>
                    <a:pt x="3005" y="1837"/>
                    <a:pt x="3325" y="1490"/>
                  </a:cubicBezTo>
                  <a:cubicBezTo>
                    <a:pt x="3388" y="1419"/>
                    <a:pt x="3330" y="1337"/>
                    <a:pt x="3255" y="1337"/>
                  </a:cubicBezTo>
                  <a:cubicBezTo>
                    <a:pt x="3241" y="1337"/>
                    <a:pt x="3228" y="1339"/>
                    <a:pt x="3214" y="1345"/>
                  </a:cubicBezTo>
                  <a:cubicBezTo>
                    <a:pt x="2765" y="1539"/>
                    <a:pt x="2383" y="1794"/>
                    <a:pt x="1977" y="2062"/>
                  </a:cubicBezTo>
                  <a:cubicBezTo>
                    <a:pt x="1884" y="1871"/>
                    <a:pt x="1955" y="1724"/>
                    <a:pt x="2189" y="1625"/>
                  </a:cubicBezTo>
                  <a:cubicBezTo>
                    <a:pt x="2435" y="1367"/>
                    <a:pt x="2706" y="1130"/>
                    <a:pt x="2962" y="883"/>
                  </a:cubicBezTo>
                  <a:cubicBezTo>
                    <a:pt x="3016" y="832"/>
                    <a:pt x="2972" y="726"/>
                    <a:pt x="2903" y="726"/>
                  </a:cubicBezTo>
                  <a:cubicBezTo>
                    <a:pt x="2893" y="726"/>
                    <a:pt x="2883" y="728"/>
                    <a:pt x="2872" y="732"/>
                  </a:cubicBezTo>
                  <a:cubicBezTo>
                    <a:pt x="2180" y="1022"/>
                    <a:pt x="1607" y="1487"/>
                    <a:pt x="982" y="1896"/>
                  </a:cubicBezTo>
                  <a:cubicBezTo>
                    <a:pt x="1552" y="1520"/>
                    <a:pt x="2023" y="769"/>
                    <a:pt x="2586" y="271"/>
                  </a:cubicBezTo>
                  <a:cubicBezTo>
                    <a:pt x="2632" y="231"/>
                    <a:pt x="2675" y="194"/>
                    <a:pt x="2718" y="154"/>
                  </a:cubicBezTo>
                  <a:cubicBezTo>
                    <a:pt x="2788" y="102"/>
                    <a:pt x="2723" y="0"/>
                    <a:pt x="26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55" name="Google Shape;455;p13"/>
          <p:cNvGrpSpPr/>
          <p:nvPr/>
        </p:nvGrpSpPr>
        <p:grpSpPr>
          <a:xfrm rot="598089">
            <a:off x="8293299" y="1193141"/>
            <a:ext cx="433798" cy="401373"/>
            <a:chOff x="3213700" y="3083375"/>
            <a:chExt cx="433800" cy="401375"/>
          </a:xfrm>
        </p:grpSpPr>
        <p:sp>
          <p:nvSpPr>
            <p:cNvPr id="456" name="Google Shape;456;p13"/>
            <p:cNvSpPr/>
            <p:nvPr/>
          </p:nvSpPr>
          <p:spPr>
            <a:xfrm>
              <a:off x="3341925" y="3083375"/>
              <a:ext cx="154125" cy="123100"/>
            </a:xfrm>
            <a:custGeom>
              <a:avLst/>
              <a:gdLst/>
              <a:ahLst/>
              <a:cxnLst/>
              <a:rect l="l" t="t" r="r" b="b"/>
              <a:pathLst>
                <a:path w="6165" h="4924" extrusionOk="0">
                  <a:moveTo>
                    <a:pt x="3418" y="712"/>
                  </a:moveTo>
                  <a:cubicBezTo>
                    <a:pt x="3427" y="712"/>
                    <a:pt x="3437" y="712"/>
                    <a:pt x="3447" y="712"/>
                  </a:cubicBezTo>
                  <a:cubicBezTo>
                    <a:pt x="4484" y="727"/>
                    <a:pt x="5408" y="1463"/>
                    <a:pt x="5248" y="2556"/>
                  </a:cubicBezTo>
                  <a:cubicBezTo>
                    <a:pt x="5100" y="3587"/>
                    <a:pt x="4139" y="4156"/>
                    <a:pt x="3170" y="4196"/>
                  </a:cubicBezTo>
                  <a:cubicBezTo>
                    <a:pt x="1111" y="3786"/>
                    <a:pt x="1251" y="712"/>
                    <a:pt x="3418" y="712"/>
                  </a:cubicBezTo>
                  <a:close/>
                  <a:moveTo>
                    <a:pt x="3422" y="1"/>
                  </a:moveTo>
                  <a:cubicBezTo>
                    <a:pt x="560" y="1"/>
                    <a:pt x="0" y="4362"/>
                    <a:pt x="3007" y="4901"/>
                  </a:cubicBezTo>
                  <a:cubicBezTo>
                    <a:pt x="3044" y="4915"/>
                    <a:pt x="3084" y="4923"/>
                    <a:pt x="3124" y="4923"/>
                  </a:cubicBezTo>
                  <a:cubicBezTo>
                    <a:pt x="3130" y="4923"/>
                    <a:pt x="3136" y="4923"/>
                    <a:pt x="3142" y="4923"/>
                  </a:cubicBezTo>
                  <a:cubicBezTo>
                    <a:pt x="4518" y="4883"/>
                    <a:pt x="5762" y="4036"/>
                    <a:pt x="5968" y="2611"/>
                  </a:cubicBezTo>
                  <a:cubicBezTo>
                    <a:pt x="6165" y="1250"/>
                    <a:pt x="5124" y="204"/>
                    <a:pt x="3825" y="28"/>
                  </a:cubicBezTo>
                  <a:cubicBezTo>
                    <a:pt x="3686" y="10"/>
                    <a:pt x="3552" y="1"/>
                    <a:pt x="342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57;p13"/>
            <p:cNvSpPr/>
            <p:nvPr/>
          </p:nvSpPr>
          <p:spPr>
            <a:xfrm>
              <a:off x="3213700" y="3234375"/>
              <a:ext cx="433800" cy="117300"/>
            </a:xfrm>
            <a:custGeom>
              <a:avLst/>
              <a:gdLst/>
              <a:ahLst/>
              <a:cxnLst/>
              <a:rect l="l" t="t" r="r" b="b"/>
              <a:pathLst>
                <a:path w="17352" h="4692" extrusionOk="0">
                  <a:moveTo>
                    <a:pt x="6794" y="751"/>
                  </a:moveTo>
                  <a:cubicBezTo>
                    <a:pt x="7572" y="751"/>
                    <a:pt x="8349" y="760"/>
                    <a:pt x="9127" y="782"/>
                  </a:cubicBezTo>
                  <a:cubicBezTo>
                    <a:pt x="11623" y="853"/>
                    <a:pt x="14156" y="840"/>
                    <a:pt x="16625" y="1247"/>
                  </a:cubicBezTo>
                  <a:lnTo>
                    <a:pt x="16625" y="3965"/>
                  </a:lnTo>
                  <a:cubicBezTo>
                    <a:pt x="11365" y="3949"/>
                    <a:pt x="6119" y="3518"/>
                    <a:pt x="862" y="3484"/>
                  </a:cubicBezTo>
                  <a:cubicBezTo>
                    <a:pt x="837" y="2595"/>
                    <a:pt x="764" y="1705"/>
                    <a:pt x="739" y="816"/>
                  </a:cubicBezTo>
                  <a:cubicBezTo>
                    <a:pt x="2757" y="807"/>
                    <a:pt x="4775" y="751"/>
                    <a:pt x="6794" y="751"/>
                  </a:cubicBezTo>
                  <a:close/>
                  <a:moveTo>
                    <a:pt x="6776" y="1"/>
                  </a:moveTo>
                  <a:cubicBezTo>
                    <a:pt x="4639" y="1"/>
                    <a:pt x="2499" y="88"/>
                    <a:pt x="366" y="92"/>
                  </a:cubicBezTo>
                  <a:cubicBezTo>
                    <a:pt x="277" y="92"/>
                    <a:pt x="191" y="123"/>
                    <a:pt x="126" y="185"/>
                  </a:cubicBezTo>
                  <a:cubicBezTo>
                    <a:pt x="46" y="249"/>
                    <a:pt x="0" y="351"/>
                    <a:pt x="3" y="459"/>
                  </a:cubicBezTo>
                  <a:cubicBezTo>
                    <a:pt x="9" y="1588"/>
                    <a:pt x="136" y="2715"/>
                    <a:pt x="145" y="3845"/>
                  </a:cubicBezTo>
                  <a:cubicBezTo>
                    <a:pt x="145" y="3934"/>
                    <a:pt x="179" y="4020"/>
                    <a:pt x="240" y="4085"/>
                  </a:cubicBezTo>
                  <a:cubicBezTo>
                    <a:pt x="303" y="4162"/>
                    <a:pt x="397" y="4208"/>
                    <a:pt x="498" y="4208"/>
                  </a:cubicBezTo>
                  <a:cubicBezTo>
                    <a:pt x="501" y="4208"/>
                    <a:pt x="505" y="4208"/>
                    <a:pt x="508" y="4208"/>
                  </a:cubicBezTo>
                  <a:cubicBezTo>
                    <a:pt x="5898" y="4220"/>
                    <a:pt x="11275" y="4679"/>
                    <a:pt x="16665" y="4691"/>
                  </a:cubicBezTo>
                  <a:cubicBezTo>
                    <a:pt x="16727" y="4691"/>
                    <a:pt x="16785" y="4679"/>
                    <a:pt x="16838" y="4651"/>
                  </a:cubicBezTo>
                  <a:cubicBezTo>
                    <a:pt x="16885" y="4670"/>
                    <a:pt x="16937" y="4680"/>
                    <a:pt x="16989" y="4680"/>
                  </a:cubicBezTo>
                  <a:cubicBezTo>
                    <a:pt x="17171" y="4680"/>
                    <a:pt x="17352" y="4563"/>
                    <a:pt x="17352" y="4328"/>
                  </a:cubicBezTo>
                  <a:lnTo>
                    <a:pt x="17352" y="942"/>
                  </a:lnTo>
                  <a:cubicBezTo>
                    <a:pt x="17352" y="923"/>
                    <a:pt x="17349" y="908"/>
                    <a:pt x="17345" y="890"/>
                  </a:cubicBezTo>
                  <a:cubicBezTo>
                    <a:pt x="17345" y="751"/>
                    <a:pt x="17265" y="625"/>
                    <a:pt x="17084" y="591"/>
                  </a:cubicBezTo>
                  <a:cubicBezTo>
                    <a:pt x="14741" y="172"/>
                    <a:pt x="12411" y="243"/>
                    <a:pt x="10050" y="92"/>
                  </a:cubicBezTo>
                  <a:cubicBezTo>
                    <a:pt x="8961" y="24"/>
                    <a:pt x="7869" y="1"/>
                    <a:pt x="677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58;p13"/>
            <p:cNvSpPr/>
            <p:nvPr/>
          </p:nvSpPr>
          <p:spPr>
            <a:xfrm>
              <a:off x="3360625" y="3385400"/>
              <a:ext cx="112200" cy="99350"/>
            </a:xfrm>
            <a:custGeom>
              <a:avLst/>
              <a:gdLst/>
              <a:ahLst/>
              <a:cxnLst/>
              <a:rect l="l" t="t" r="r" b="b"/>
              <a:pathLst>
                <a:path w="4488" h="3974" extrusionOk="0">
                  <a:moveTo>
                    <a:pt x="2276" y="716"/>
                  </a:moveTo>
                  <a:cubicBezTo>
                    <a:pt x="3739" y="716"/>
                    <a:pt x="4142" y="2898"/>
                    <a:pt x="2548" y="3230"/>
                  </a:cubicBezTo>
                  <a:cubicBezTo>
                    <a:pt x="2438" y="3253"/>
                    <a:pt x="2328" y="3264"/>
                    <a:pt x="2220" y="3264"/>
                  </a:cubicBezTo>
                  <a:cubicBezTo>
                    <a:pt x="1516" y="3264"/>
                    <a:pt x="879" y="2803"/>
                    <a:pt x="793" y="2064"/>
                  </a:cubicBezTo>
                  <a:cubicBezTo>
                    <a:pt x="711" y="1345"/>
                    <a:pt x="1160" y="749"/>
                    <a:pt x="1888" y="749"/>
                  </a:cubicBezTo>
                  <a:cubicBezTo>
                    <a:pt x="1896" y="749"/>
                    <a:pt x="1903" y="749"/>
                    <a:pt x="1911" y="749"/>
                  </a:cubicBezTo>
                  <a:cubicBezTo>
                    <a:pt x="1948" y="749"/>
                    <a:pt x="1985" y="746"/>
                    <a:pt x="2019" y="737"/>
                  </a:cubicBezTo>
                  <a:cubicBezTo>
                    <a:pt x="2108" y="722"/>
                    <a:pt x="2194" y="716"/>
                    <a:pt x="2276" y="716"/>
                  </a:cubicBezTo>
                  <a:close/>
                  <a:moveTo>
                    <a:pt x="2253" y="0"/>
                  </a:moveTo>
                  <a:cubicBezTo>
                    <a:pt x="2141" y="0"/>
                    <a:pt x="2028" y="8"/>
                    <a:pt x="1914" y="23"/>
                  </a:cubicBezTo>
                  <a:lnTo>
                    <a:pt x="1911" y="23"/>
                  </a:lnTo>
                  <a:cubicBezTo>
                    <a:pt x="1898" y="23"/>
                    <a:pt x="1885" y="23"/>
                    <a:pt x="1872" y="23"/>
                  </a:cubicBezTo>
                  <a:cubicBezTo>
                    <a:pt x="740" y="23"/>
                    <a:pt x="0" y="959"/>
                    <a:pt x="67" y="2064"/>
                  </a:cubicBezTo>
                  <a:cubicBezTo>
                    <a:pt x="136" y="3244"/>
                    <a:pt x="1148" y="3974"/>
                    <a:pt x="2250" y="3974"/>
                  </a:cubicBezTo>
                  <a:cubicBezTo>
                    <a:pt x="2369" y="3974"/>
                    <a:pt x="2489" y="3965"/>
                    <a:pt x="2610" y="3948"/>
                  </a:cubicBezTo>
                  <a:cubicBezTo>
                    <a:pt x="3733" y="3788"/>
                    <a:pt x="4487" y="2809"/>
                    <a:pt x="4293" y="1673"/>
                  </a:cubicBezTo>
                  <a:cubicBezTo>
                    <a:pt x="4108" y="601"/>
                    <a:pt x="3252" y="0"/>
                    <a:pt x="225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_ONLY_1_1">
    <p:spTree>
      <p:nvGrpSpPr>
        <p:cNvPr id="1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3" name="Google Shape;483;p15"/>
          <p:cNvGrpSpPr/>
          <p:nvPr/>
        </p:nvGrpSpPr>
        <p:grpSpPr>
          <a:xfrm>
            <a:off x="0" y="0"/>
            <a:ext cx="9144000" cy="5143500"/>
            <a:chOff x="0" y="0"/>
            <a:chExt cx="9144000" cy="5143500"/>
          </a:xfrm>
        </p:grpSpPr>
        <p:grpSp>
          <p:nvGrpSpPr>
            <p:cNvPr id="484" name="Google Shape;484;p15"/>
            <p:cNvGrpSpPr/>
            <p:nvPr/>
          </p:nvGrpSpPr>
          <p:grpSpPr>
            <a:xfrm>
              <a:off x="0" y="329211"/>
              <a:ext cx="9144000" cy="4641125"/>
              <a:chOff x="-25" y="368850"/>
              <a:chExt cx="9144000" cy="4641125"/>
            </a:xfrm>
          </p:grpSpPr>
          <p:sp>
            <p:nvSpPr>
              <p:cNvPr id="485" name="Google Shape;485;p15"/>
              <p:cNvSpPr/>
              <p:nvPr/>
            </p:nvSpPr>
            <p:spPr>
              <a:xfrm>
                <a:off x="-25" y="368850"/>
                <a:ext cx="9144000" cy="129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6" name="Google Shape;486;p15"/>
              <p:cNvSpPr/>
              <p:nvPr/>
            </p:nvSpPr>
            <p:spPr>
              <a:xfrm>
                <a:off x="-25" y="699438"/>
                <a:ext cx="9144000" cy="129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7" name="Google Shape;487;p15"/>
              <p:cNvSpPr/>
              <p:nvPr/>
            </p:nvSpPr>
            <p:spPr>
              <a:xfrm>
                <a:off x="-25" y="1030025"/>
                <a:ext cx="9144000" cy="129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8" name="Google Shape;488;p15"/>
              <p:cNvSpPr/>
              <p:nvPr/>
            </p:nvSpPr>
            <p:spPr>
              <a:xfrm>
                <a:off x="-25" y="1360613"/>
                <a:ext cx="9144000" cy="129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9" name="Google Shape;489;p15"/>
              <p:cNvSpPr/>
              <p:nvPr/>
            </p:nvSpPr>
            <p:spPr>
              <a:xfrm>
                <a:off x="-25" y="1691200"/>
                <a:ext cx="9144000" cy="129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0" name="Google Shape;490;p15"/>
              <p:cNvSpPr/>
              <p:nvPr/>
            </p:nvSpPr>
            <p:spPr>
              <a:xfrm>
                <a:off x="-25" y="2021788"/>
                <a:ext cx="9144000" cy="129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1" name="Google Shape;491;p15"/>
              <p:cNvSpPr/>
              <p:nvPr/>
            </p:nvSpPr>
            <p:spPr>
              <a:xfrm>
                <a:off x="-25" y="2352375"/>
                <a:ext cx="9144000" cy="129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2" name="Google Shape;492;p15"/>
              <p:cNvSpPr/>
              <p:nvPr/>
            </p:nvSpPr>
            <p:spPr>
              <a:xfrm>
                <a:off x="-25" y="2682963"/>
                <a:ext cx="9144000" cy="129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3" name="Google Shape;493;p15"/>
              <p:cNvSpPr/>
              <p:nvPr/>
            </p:nvSpPr>
            <p:spPr>
              <a:xfrm>
                <a:off x="-25" y="3013550"/>
                <a:ext cx="9144000" cy="129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4" name="Google Shape;494;p15"/>
              <p:cNvSpPr/>
              <p:nvPr/>
            </p:nvSpPr>
            <p:spPr>
              <a:xfrm>
                <a:off x="-25" y="3344138"/>
                <a:ext cx="9144000" cy="129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5" name="Google Shape;495;p15"/>
              <p:cNvSpPr/>
              <p:nvPr/>
            </p:nvSpPr>
            <p:spPr>
              <a:xfrm>
                <a:off x="-25" y="3674725"/>
                <a:ext cx="9144000" cy="129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6" name="Google Shape;496;p15"/>
              <p:cNvSpPr/>
              <p:nvPr/>
            </p:nvSpPr>
            <p:spPr>
              <a:xfrm>
                <a:off x="-25" y="4005313"/>
                <a:ext cx="9144000" cy="129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7" name="Google Shape;497;p15"/>
              <p:cNvSpPr/>
              <p:nvPr/>
            </p:nvSpPr>
            <p:spPr>
              <a:xfrm>
                <a:off x="-25" y="4335900"/>
                <a:ext cx="9144000" cy="129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8" name="Google Shape;498;p15"/>
              <p:cNvSpPr/>
              <p:nvPr/>
            </p:nvSpPr>
            <p:spPr>
              <a:xfrm>
                <a:off x="-25" y="4666488"/>
                <a:ext cx="9144000" cy="129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9" name="Google Shape;499;p15"/>
              <p:cNvSpPr/>
              <p:nvPr/>
            </p:nvSpPr>
            <p:spPr>
              <a:xfrm>
                <a:off x="-25" y="4997075"/>
                <a:ext cx="9144000" cy="129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00" name="Google Shape;500;p15"/>
            <p:cNvSpPr/>
            <p:nvPr/>
          </p:nvSpPr>
          <p:spPr>
            <a:xfrm>
              <a:off x="584025" y="0"/>
              <a:ext cx="10200" cy="51435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01" name="Google Shape;501;p15"/>
          <p:cNvSpPr txBox="1">
            <a:spLocks noGrp="1"/>
          </p:cNvSpPr>
          <p:nvPr>
            <p:ph type="title"/>
          </p:nvPr>
        </p:nvSpPr>
        <p:spPr>
          <a:xfrm>
            <a:off x="823325" y="445025"/>
            <a:ext cx="7600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02" name="Google Shape;502;p15"/>
          <p:cNvSpPr/>
          <p:nvPr/>
        </p:nvSpPr>
        <p:spPr>
          <a:xfrm rot="-1509341">
            <a:off x="7809581" y="4349347"/>
            <a:ext cx="1136980" cy="369468"/>
          </a:xfrm>
          <a:custGeom>
            <a:avLst/>
            <a:gdLst/>
            <a:ahLst/>
            <a:cxnLst/>
            <a:rect l="l" t="t" r="r" b="b"/>
            <a:pathLst>
              <a:path w="45477" h="14778" extrusionOk="0">
                <a:moveTo>
                  <a:pt x="35545" y="806"/>
                </a:moveTo>
                <a:cubicBezTo>
                  <a:pt x="36125" y="806"/>
                  <a:pt x="36704" y="818"/>
                  <a:pt x="37282" y="845"/>
                </a:cubicBezTo>
                <a:cubicBezTo>
                  <a:pt x="38757" y="912"/>
                  <a:pt x="40240" y="1100"/>
                  <a:pt x="41656" y="1525"/>
                </a:cubicBezTo>
                <a:cubicBezTo>
                  <a:pt x="42740" y="1848"/>
                  <a:pt x="44300" y="2331"/>
                  <a:pt x="44590" y="3581"/>
                </a:cubicBezTo>
                <a:cubicBezTo>
                  <a:pt x="45076" y="5696"/>
                  <a:pt x="41078" y="6428"/>
                  <a:pt x="39760" y="6659"/>
                </a:cubicBezTo>
                <a:cubicBezTo>
                  <a:pt x="37387" y="7078"/>
                  <a:pt x="34955" y="7299"/>
                  <a:pt x="32567" y="7592"/>
                </a:cubicBezTo>
                <a:cubicBezTo>
                  <a:pt x="26133" y="8380"/>
                  <a:pt x="19663" y="8361"/>
                  <a:pt x="13211" y="8811"/>
                </a:cubicBezTo>
                <a:cubicBezTo>
                  <a:pt x="13153" y="8167"/>
                  <a:pt x="12968" y="7546"/>
                  <a:pt x="12488" y="7093"/>
                </a:cubicBezTo>
                <a:cubicBezTo>
                  <a:pt x="16911" y="4055"/>
                  <a:pt x="22055" y="2439"/>
                  <a:pt x="27346" y="1546"/>
                </a:cubicBezTo>
                <a:cubicBezTo>
                  <a:pt x="30045" y="1089"/>
                  <a:pt x="32801" y="806"/>
                  <a:pt x="35545" y="806"/>
                </a:cubicBezTo>
                <a:close/>
                <a:moveTo>
                  <a:pt x="11888" y="7509"/>
                </a:moveTo>
                <a:cubicBezTo>
                  <a:pt x="11906" y="7540"/>
                  <a:pt x="11931" y="7564"/>
                  <a:pt x="11959" y="7586"/>
                </a:cubicBezTo>
                <a:cubicBezTo>
                  <a:pt x="12337" y="7903"/>
                  <a:pt x="12445" y="8392"/>
                  <a:pt x="12488" y="8866"/>
                </a:cubicBezTo>
                <a:cubicBezTo>
                  <a:pt x="12251" y="8882"/>
                  <a:pt x="12014" y="8897"/>
                  <a:pt x="11774" y="8919"/>
                </a:cubicBezTo>
                <a:cubicBezTo>
                  <a:pt x="11768" y="8922"/>
                  <a:pt x="11762" y="8922"/>
                  <a:pt x="11752" y="8925"/>
                </a:cubicBezTo>
                <a:cubicBezTo>
                  <a:pt x="11608" y="8601"/>
                  <a:pt x="11420" y="8306"/>
                  <a:pt x="11232" y="8007"/>
                </a:cubicBezTo>
                <a:cubicBezTo>
                  <a:pt x="11451" y="7838"/>
                  <a:pt x="11666" y="7672"/>
                  <a:pt x="11888" y="7509"/>
                </a:cubicBezTo>
                <a:close/>
                <a:moveTo>
                  <a:pt x="7472" y="8248"/>
                </a:moveTo>
                <a:cubicBezTo>
                  <a:pt x="7658" y="8248"/>
                  <a:pt x="7846" y="8254"/>
                  <a:pt x="8034" y="8266"/>
                </a:cubicBezTo>
                <a:cubicBezTo>
                  <a:pt x="7974" y="8263"/>
                  <a:pt x="7913" y="8261"/>
                  <a:pt x="7852" y="8261"/>
                </a:cubicBezTo>
                <a:cubicBezTo>
                  <a:pt x="7792" y="8261"/>
                  <a:pt x="7731" y="8263"/>
                  <a:pt x="7671" y="8266"/>
                </a:cubicBezTo>
                <a:cubicBezTo>
                  <a:pt x="6775" y="8312"/>
                  <a:pt x="5919" y="8875"/>
                  <a:pt x="5162" y="9294"/>
                </a:cubicBezTo>
                <a:cubicBezTo>
                  <a:pt x="4439" y="9694"/>
                  <a:pt x="3854" y="10242"/>
                  <a:pt x="3288" y="10805"/>
                </a:cubicBezTo>
                <a:cubicBezTo>
                  <a:pt x="3441" y="10433"/>
                  <a:pt x="3608" y="10067"/>
                  <a:pt x="3854" y="9750"/>
                </a:cubicBezTo>
                <a:cubicBezTo>
                  <a:pt x="4736" y="8601"/>
                  <a:pt x="6078" y="8248"/>
                  <a:pt x="7472" y="8248"/>
                </a:cubicBezTo>
                <a:close/>
                <a:moveTo>
                  <a:pt x="6202" y="7277"/>
                </a:moveTo>
                <a:cubicBezTo>
                  <a:pt x="6910" y="7277"/>
                  <a:pt x="7653" y="7398"/>
                  <a:pt x="8363" y="7573"/>
                </a:cubicBezTo>
                <a:cubicBezTo>
                  <a:pt x="8151" y="7559"/>
                  <a:pt x="7939" y="7551"/>
                  <a:pt x="7727" y="7551"/>
                </a:cubicBezTo>
                <a:cubicBezTo>
                  <a:pt x="6709" y="7551"/>
                  <a:pt x="5702" y="7736"/>
                  <a:pt x="4670" y="8238"/>
                </a:cubicBezTo>
                <a:cubicBezTo>
                  <a:pt x="3940" y="8595"/>
                  <a:pt x="3328" y="9149"/>
                  <a:pt x="2906" y="9845"/>
                </a:cubicBezTo>
                <a:cubicBezTo>
                  <a:pt x="2604" y="10328"/>
                  <a:pt x="2472" y="10950"/>
                  <a:pt x="2241" y="11489"/>
                </a:cubicBezTo>
                <a:cubicBezTo>
                  <a:pt x="2447" y="10821"/>
                  <a:pt x="2601" y="10119"/>
                  <a:pt x="2838" y="9442"/>
                </a:cubicBezTo>
                <a:cubicBezTo>
                  <a:pt x="3413" y="7799"/>
                  <a:pt x="4733" y="7277"/>
                  <a:pt x="6202" y="7277"/>
                </a:cubicBezTo>
                <a:close/>
                <a:moveTo>
                  <a:pt x="10967" y="8962"/>
                </a:moveTo>
                <a:cubicBezTo>
                  <a:pt x="10974" y="8974"/>
                  <a:pt x="10980" y="8983"/>
                  <a:pt x="10986" y="8992"/>
                </a:cubicBezTo>
                <a:cubicBezTo>
                  <a:pt x="10875" y="9042"/>
                  <a:pt x="10801" y="9146"/>
                  <a:pt x="10792" y="9266"/>
                </a:cubicBezTo>
                <a:cubicBezTo>
                  <a:pt x="10567" y="10975"/>
                  <a:pt x="8086" y="10805"/>
                  <a:pt x="6806" y="11095"/>
                </a:cubicBezTo>
                <a:cubicBezTo>
                  <a:pt x="5190" y="11458"/>
                  <a:pt x="3789" y="12348"/>
                  <a:pt x="2216" y="12788"/>
                </a:cubicBezTo>
                <a:cubicBezTo>
                  <a:pt x="2244" y="12763"/>
                  <a:pt x="2272" y="12735"/>
                  <a:pt x="2299" y="12708"/>
                </a:cubicBezTo>
                <a:cubicBezTo>
                  <a:pt x="3364" y="11821"/>
                  <a:pt x="4199" y="10682"/>
                  <a:pt x="5455" y="9959"/>
                </a:cubicBezTo>
                <a:cubicBezTo>
                  <a:pt x="6336" y="9450"/>
                  <a:pt x="7194" y="8979"/>
                  <a:pt x="8224" y="8979"/>
                </a:cubicBezTo>
                <a:cubicBezTo>
                  <a:pt x="8277" y="8979"/>
                  <a:pt x="8331" y="8981"/>
                  <a:pt x="8385" y="8983"/>
                </a:cubicBezTo>
                <a:cubicBezTo>
                  <a:pt x="8971" y="9012"/>
                  <a:pt x="9475" y="9113"/>
                  <a:pt x="9992" y="9113"/>
                </a:cubicBezTo>
                <a:cubicBezTo>
                  <a:pt x="10306" y="9113"/>
                  <a:pt x="10624" y="9076"/>
                  <a:pt x="10967" y="8962"/>
                </a:cubicBezTo>
                <a:close/>
                <a:moveTo>
                  <a:pt x="10484" y="10932"/>
                </a:moveTo>
                <a:lnTo>
                  <a:pt x="10484" y="10932"/>
                </a:lnTo>
                <a:cubicBezTo>
                  <a:pt x="9850" y="12101"/>
                  <a:pt x="8736" y="12939"/>
                  <a:pt x="7363" y="13283"/>
                </a:cubicBezTo>
                <a:cubicBezTo>
                  <a:pt x="6919" y="13395"/>
                  <a:pt x="6467" y="13437"/>
                  <a:pt x="6010" y="13437"/>
                </a:cubicBezTo>
                <a:cubicBezTo>
                  <a:pt x="5149" y="13437"/>
                  <a:pt x="4270" y="13290"/>
                  <a:pt x="3395" y="13191"/>
                </a:cubicBezTo>
                <a:cubicBezTo>
                  <a:pt x="4934" y="12637"/>
                  <a:pt x="6406" y="11852"/>
                  <a:pt x="8056" y="11615"/>
                </a:cubicBezTo>
                <a:cubicBezTo>
                  <a:pt x="8880" y="11498"/>
                  <a:pt x="9798" y="11350"/>
                  <a:pt x="10484" y="10932"/>
                </a:cubicBezTo>
                <a:close/>
                <a:moveTo>
                  <a:pt x="8000" y="13844"/>
                </a:moveTo>
                <a:lnTo>
                  <a:pt x="8000" y="13844"/>
                </a:lnTo>
                <a:cubicBezTo>
                  <a:pt x="7692" y="13964"/>
                  <a:pt x="7375" y="14050"/>
                  <a:pt x="7049" y="14096"/>
                </a:cubicBezTo>
                <a:cubicBezTo>
                  <a:pt x="6829" y="14124"/>
                  <a:pt x="6611" y="14137"/>
                  <a:pt x="6394" y="14137"/>
                </a:cubicBezTo>
                <a:cubicBezTo>
                  <a:pt x="5975" y="14137"/>
                  <a:pt x="5560" y="14090"/>
                  <a:pt x="5147" y="14019"/>
                </a:cubicBezTo>
                <a:lnTo>
                  <a:pt x="5147" y="14019"/>
                </a:lnTo>
                <a:cubicBezTo>
                  <a:pt x="5504" y="14048"/>
                  <a:pt x="5861" y="14068"/>
                  <a:pt x="6217" y="14068"/>
                </a:cubicBezTo>
                <a:cubicBezTo>
                  <a:pt x="6814" y="14068"/>
                  <a:pt x="7408" y="14011"/>
                  <a:pt x="8000" y="13844"/>
                </a:cubicBezTo>
                <a:close/>
                <a:moveTo>
                  <a:pt x="36171" y="1"/>
                </a:moveTo>
                <a:cubicBezTo>
                  <a:pt x="34245" y="1"/>
                  <a:pt x="32299" y="199"/>
                  <a:pt x="30501" y="383"/>
                </a:cubicBezTo>
                <a:cubicBezTo>
                  <a:pt x="24176" y="1032"/>
                  <a:pt x="17819" y="2685"/>
                  <a:pt x="12463" y="6207"/>
                </a:cubicBezTo>
                <a:cubicBezTo>
                  <a:pt x="11835" y="6619"/>
                  <a:pt x="11232" y="7075"/>
                  <a:pt x="10641" y="7540"/>
                </a:cubicBezTo>
                <a:cubicBezTo>
                  <a:pt x="9230" y="7005"/>
                  <a:pt x="7860" y="6571"/>
                  <a:pt x="6497" y="6571"/>
                </a:cubicBezTo>
                <a:cubicBezTo>
                  <a:pt x="5482" y="6571"/>
                  <a:pt x="4470" y="6812"/>
                  <a:pt x="3448" y="7432"/>
                </a:cubicBezTo>
                <a:cubicBezTo>
                  <a:pt x="1536" y="8589"/>
                  <a:pt x="2069" y="11313"/>
                  <a:pt x="727" y="12877"/>
                </a:cubicBezTo>
                <a:cubicBezTo>
                  <a:pt x="702" y="12889"/>
                  <a:pt x="677" y="12902"/>
                  <a:pt x="650" y="12914"/>
                </a:cubicBezTo>
                <a:cubicBezTo>
                  <a:pt x="545" y="12957"/>
                  <a:pt x="471" y="13046"/>
                  <a:pt x="449" y="13157"/>
                </a:cubicBezTo>
                <a:cubicBezTo>
                  <a:pt x="382" y="13219"/>
                  <a:pt x="308" y="13274"/>
                  <a:pt x="234" y="13326"/>
                </a:cubicBezTo>
                <a:cubicBezTo>
                  <a:pt x="194" y="13348"/>
                  <a:pt x="157" y="13376"/>
                  <a:pt x="129" y="13413"/>
                </a:cubicBezTo>
                <a:cubicBezTo>
                  <a:pt x="0" y="13542"/>
                  <a:pt x="22" y="13714"/>
                  <a:pt x="114" y="13840"/>
                </a:cubicBezTo>
                <a:cubicBezTo>
                  <a:pt x="176" y="13948"/>
                  <a:pt x="290" y="14014"/>
                  <a:pt x="413" y="14014"/>
                </a:cubicBezTo>
                <a:cubicBezTo>
                  <a:pt x="430" y="14014"/>
                  <a:pt x="447" y="14012"/>
                  <a:pt x="465" y="14010"/>
                </a:cubicBezTo>
                <a:cubicBezTo>
                  <a:pt x="709" y="13980"/>
                  <a:pt x="952" y="13967"/>
                  <a:pt x="1192" y="13967"/>
                </a:cubicBezTo>
                <a:cubicBezTo>
                  <a:pt x="3086" y="13967"/>
                  <a:pt x="4873" y="14778"/>
                  <a:pt x="6735" y="14778"/>
                </a:cubicBezTo>
                <a:cubicBezTo>
                  <a:pt x="7353" y="14778"/>
                  <a:pt x="7980" y="14688"/>
                  <a:pt x="8622" y="14450"/>
                </a:cubicBezTo>
                <a:cubicBezTo>
                  <a:pt x="10309" y="13825"/>
                  <a:pt x="12177" y="11535"/>
                  <a:pt x="11879" y="9636"/>
                </a:cubicBezTo>
                <a:lnTo>
                  <a:pt x="11888" y="9636"/>
                </a:lnTo>
                <a:cubicBezTo>
                  <a:pt x="19602" y="9005"/>
                  <a:pt x="27300" y="9020"/>
                  <a:pt x="34989" y="8017"/>
                </a:cubicBezTo>
                <a:cubicBezTo>
                  <a:pt x="37242" y="7721"/>
                  <a:pt x="39616" y="7598"/>
                  <a:pt x="41804" y="6939"/>
                </a:cubicBezTo>
                <a:cubicBezTo>
                  <a:pt x="43208" y="6518"/>
                  <a:pt x="45476" y="5563"/>
                  <a:pt x="45332" y="3716"/>
                </a:cubicBezTo>
                <a:cubicBezTo>
                  <a:pt x="45169" y="1666"/>
                  <a:pt x="42691" y="1063"/>
                  <a:pt x="41062" y="595"/>
                </a:cubicBezTo>
                <a:cubicBezTo>
                  <a:pt x="39521" y="152"/>
                  <a:pt x="37853" y="1"/>
                  <a:pt x="3617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3" name="Google Shape;503;p15"/>
          <p:cNvSpPr/>
          <p:nvPr/>
        </p:nvSpPr>
        <p:spPr>
          <a:xfrm rot="-1579605">
            <a:off x="8610366" y="1215974"/>
            <a:ext cx="222430" cy="572763"/>
          </a:xfrm>
          <a:custGeom>
            <a:avLst/>
            <a:gdLst/>
            <a:ahLst/>
            <a:cxnLst/>
            <a:rect l="l" t="t" r="r" b="b"/>
            <a:pathLst>
              <a:path w="8897" h="22910" extrusionOk="0">
                <a:moveTo>
                  <a:pt x="5327" y="0"/>
                </a:moveTo>
                <a:cubicBezTo>
                  <a:pt x="3841" y="0"/>
                  <a:pt x="2410" y="1481"/>
                  <a:pt x="1712" y="2659"/>
                </a:cubicBezTo>
                <a:cubicBezTo>
                  <a:pt x="983" y="3890"/>
                  <a:pt x="789" y="5460"/>
                  <a:pt x="610" y="6851"/>
                </a:cubicBezTo>
                <a:cubicBezTo>
                  <a:pt x="364" y="8791"/>
                  <a:pt x="259" y="10742"/>
                  <a:pt x="29" y="12681"/>
                </a:cubicBezTo>
                <a:cubicBezTo>
                  <a:pt x="1" y="12913"/>
                  <a:pt x="168" y="13029"/>
                  <a:pt x="349" y="13029"/>
                </a:cubicBezTo>
                <a:cubicBezTo>
                  <a:pt x="530" y="13029"/>
                  <a:pt x="726" y="12913"/>
                  <a:pt x="752" y="12681"/>
                </a:cubicBezTo>
                <a:cubicBezTo>
                  <a:pt x="1121" y="9585"/>
                  <a:pt x="853" y="5848"/>
                  <a:pt x="2340" y="3025"/>
                </a:cubicBezTo>
                <a:cubicBezTo>
                  <a:pt x="2934" y="1896"/>
                  <a:pt x="4046" y="794"/>
                  <a:pt x="5388" y="769"/>
                </a:cubicBezTo>
                <a:cubicBezTo>
                  <a:pt x="5399" y="769"/>
                  <a:pt x="5411" y="769"/>
                  <a:pt x="5422" y="769"/>
                </a:cubicBezTo>
                <a:cubicBezTo>
                  <a:pt x="7086" y="769"/>
                  <a:pt x="7695" y="2960"/>
                  <a:pt x="7912" y="4241"/>
                </a:cubicBezTo>
                <a:cubicBezTo>
                  <a:pt x="8386" y="7039"/>
                  <a:pt x="8133" y="10068"/>
                  <a:pt x="7942" y="12875"/>
                </a:cubicBezTo>
                <a:cubicBezTo>
                  <a:pt x="7838" y="14383"/>
                  <a:pt x="7755" y="15898"/>
                  <a:pt x="7613" y="17403"/>
                </a:cubicBezTo>
                <a:cubicBezTo>
                  <a:pt x="7462" y="19007"/>
                  <a:pt x="7324" y="20949"/>
                  <a:pt x="5871" y="21931"/>
                </a:cubicBezTo>
                <a:cubicBezTo>
                  <a:pt x="5522" y="22167"/>
                  <a:pt x="5220" y="22268"/>
                  <a:pt x="4960" y="22268"/>
                </a:cubicBezTo>
                <a:cubicBezTo>
                  <a:pt x="3789" y="22268"/>
                  <a:pt x="3442" y="20234"/>
                  <a:pt x="3356" y="19262"/>
                </a:cubicBezTo>
                <a:cubicBezTo>
                  <a:pt x="3224" y="17773"/>
                  <a:pt x="3027" y="16295"/>
                  <a:pt x="2959" y="14796"/>
                </a:cubicBezTo>
                <a:cubicBezTo>
                  <a:pt x="2867" y="12743"/>
                  <a:pt x="2916" y="10693"/>
                  <a:pt x="3399" y="8686"/>
                </a:cubicBezTo>
                <a:cubicBezTo>
                  <a:pt x="3488" y="8316"/>
                  <a:pt x="3608" y="7956"/>
                  <a:pt x="3796" y="7630"/>
                </a:cubicBezTo>
                <a:cubicBezTo>
                  <a:pt x="3981" y="7309"/>
                  <a:pt x="4213" y="7181"/>
                  <a:pt x="4458" y="7181"/>
                </a:cubicBezTo>
                <a:cubicBezTo>
                  <a:pt x="5184" y="7181"/>
                  <a:pt x="6023" y="8305"/>
                  <a:pt x="6089" y="8892"/>
                </a:cubicBezTo>
                <a:cubicBezTo>
                  <a:pt x="6166" y="9563"/>
                  <a:pt x="6105" y="10268"/>
                  <a:pt x="6083" y="10942"/>
                </a:cubicBezTo>
                <a:cubicBezTo>
                  <a:pt x="6022" y="12866"/>
                  <a:pt x="6016" y="14962"/>
                  <a:pt x="5486" y="16824"/>
                </a:cubicBezTo>
                <a:cubicBezTo>
                  <a:pt x="5410" y="17095"/>
                  <a:pt x="5633" y="17273"/>
                  <a:pt x="5851" y="17273"/>
                </a:cubicBezTo>
                <a:cubicBezTo>
                  <a:pt x="5995" y="17273"/>
                  <a:pt x="6136" y="17195"/>
                  <a:pt x="6188" y="17015"/>
                </a:cubicBezTo>
                <a:cubicBezTo>
                  <a:pt x="6733" y="15085"/>
                  <a:pt x="6736" y="12928"/>
                  <a:pt x="6810" y="10939"/>
                </a:cubicBezTo>
                <a:cubicBezTo>
                  <a:pt x="6865" y="9468"/>
                  <a:pt x="7028" y="7171"/>
                  <a:pt x="5169" y="6654"/>
                </a:cubicBezTo>
                <a:cubicBezTo>
                  <a:pt x="4936" y="6589"/>
                  <a:pt x="4723" y="6558"/>
                  <a:pt x="4530" y="6558"/>
                </a:cubicBezTo>
                <a:cubicBezTo>
                  <a:pt x="2904" y="6558"/>
                  <a:pt x="2602" y="8695"/>
                  <a:pt x="2399" y="10089"/>
                </a:cubicBezTo>
                <a:cubicBezTo>
                  <a:pt x="2017" y="12715"/>
                  <a:pt x="2180" y="15412"/>
                  <a:pt x="2503" y="18031"/>
                </a:cubicBezTo>
                <a:cubicBezTo>
                  <a:pt x="2685" y="19493"/>
                  <a:pt x="2583" y="22910"/>
                  <a:pt x="4830" y="22910"/>
                </a:cubicBezTo>
                <a:cubicBezTo>
                  <a:pt x="4831" y="22910"/>
                  <a:pt x="4833" y="22910"/>
                  <a:pt x="4834" y="22910"/>
                </a:cubicBezTo>
                <a:cubicBezTo>
                  <a:pt x="7708" y="22904"/>
                  <a:pt x="8106" y="19582"/>
                  <a:pt x="8336" y="17403"/>
                </a:cubicBezTo>
                <a:cubicBezTo>
                  <a:pt x="8693" y="14042"/>
                  <a:pt x="8897" y="10616"/>
                  <a:pt x="8820" y="7239"/>
                </a:cubicBezTo>
                <a:cubicBezTo>
                  <a:pt x="8767" y="4854"/>
                  <a:pt x="8801" y="1908"/>
                  <a:pt x="6610" y="412"/>
                </a:cubicBezTo>
                <a:cubicBezTo>
                  <a:pt x="6188" y="123"/>
                  <a:pt x="5755" y="0"/>
                  <a:pt x="532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4" name="Google Shape;504;p15"/>
          <p:cNvSpPr/>
          <p:nvPr/>
        </p:nvSpPr>
        <p:spPr>
          <a:xfrm rot="820080">
            <a:off x="8239552" y="504246"/>
            <a:ext cx="734789" cy="596036"/>
          </a:xfrm>
          <a:custGeom>
            <a:avLst/>
            <a:gdLst/>
            <a:ahLst/>
            <a:cxnLst/>
            <a:rect l="l" t="t" r="r" b="b"/>
            <a:pathLst>
              <a:path w="29391" h="23841" extrusionOk="0">
                <a:moveTo>
                  <a:pt x="15826" y="741"/>
                </a:moveTo>
                <a:cubicBezTo>
                  <a:pt x="18305" y="741"/>
                  <a:pt x="20678" y="1177"/>
                  <a:pt x="22939" y="2240"/>
                </a:cubicBezTo>
                <a:cubicBezTo>
                  <a:pt x="25100" y="3256"/>
                  <a:pt x="27147" y="4878"/>
                  <a:pt x="28095" y="7122"/>
                </a:cubicBezTo>
                <a:cubicBezTo>
                  <a:pt x="29301" y="9991"/>
                  <a:pt x="27673" y="12789"/>
                  <a:pt x="25540" y="14679"/>
                </a:cubicBezTo>
                <a:cubicBezTo>
                  <a:pt x="22624" y="17260"/>
                  <a:pt x="18545" y="17656"/>
                  <a:pt x="14591" y="17656"/>
                </a:cubicBezTo>
                <a:cubicBezTo>
                  <a:pt x="12873" y="17656"/>
                  <a:pt x="11178" y="17581"/>
                  <a:pt x="9614" y="17578"/>
                </a:cubicBezTo>
                <a:cubicBezTo>
                  <a:pt x="9592" y="17578"/>
                  <a:pt x="9573" y="17581"/>
                  <a:pt x="9552" y="17585"/>
                </a:cubicBezTo>
                <a:cubicBezTo>
                  <a:pt x="9444" y="17597"/>
                  <a:pt x="9352" y="17662"/>
                  <a:pt x="9300" y="17760"/>
                </a:cubicBezTo>
                <a:cubicBezTo>
                  <a:pt x="7945" y="20146"/>
                  <a:pt x="5079" y="21891"/>
                  <a:pt x="2297" y="22719"/>
                </a:cubicBezTo>
                <a:cubicBezTo>
                  <a:pt x="3888" y="21334"/>
                  <a:pt x="5400" y="19456"/>
                  <a:pt x="5498" y="17434"/>
                </a:cubicBezTo>
                <a:cubicBezTo>
                  <a:pt x="5501" y="17418"/>
                  <a:pt x="5498" y="17400"/>
                  <a:pt x="5498" y="17381"/>
                </a:cubicBezTo>
                <a:cubicBezTo>
                  <a:pt x="5529" y="17261"/>
                  <a:pt x="5489" y="17135"/>
                  <a:pt x="5393" y="17058"/>
                </a:cubicBezTo>
                <a:cubicBezTo>
                  <a:pt x="3273" y="15134"/>
                  <a:pt x="2115" y="12909"/>
                  <a:pt x="2401" y="10006"/>
                </a:cubicBezTo>
                <a:cubicBezTo>
                  <a:pt x="2700" y="6971"/>
                  <a:pt x="3947" y="4352"/>
                  <a:pt x="6609" y="2794"/>
                </a:cubicBezTo>
                <a:cubicBezTo>
                  <a:pt x="9238" y="1255"/>
                  <a:pt x="12452" y="796"/>
                  <a:pt x="15447" y="744"/>
                </a:cubicBezTo>
                <a:cubicBezTo>
                  <a:pt x="15573" y="742"/>
                  <a:pt x="15700" y="741"/>
                  <a:pt x="15826" y="741"/>
                </a:cubicBezTo>
                <a:close/>
                <a:moveTo>
                  <a:pt x="15723" y="1"/>
                </a:moveTo>
                <a:cubicBezTo>
                  <a:pt x="14010" y="1"/>
                  <a:pt x="12295" y="199"/>
                  <a:pt x="10651" y="541"/>
                </a:cubicBezTo>
                <a:cubicBezTo>
                  <a:pt x="8034" y="1086"/>
                  <a:pt x="5212" y="2240"/>
                  <a:pt x="3559" y="4426"/>
                </a:cubicBezTo>
                <a:cubicBezTo>
                  <a:pt x="2069" y="6396"/>
                  <a:pt x="1444" y="9526"/>
                  <a:pt x="1657" y="11945"/>
                </a:cubicBezTo>
                <a:cubicBezTo>
                  <a:pt x="1854" y="14174"/>
                  <a:pt x="3177" y="15993"/>
                  <a:pt x="4769" y="17468"/>
                </a:cubicBezTo>
                <a:cubicBezTo>
                  <a:pt x="4636" y="19702"/>
                  <a:pt x="2429" y="21826"/>
                  <a:pt x="718" y="23051"/>
                </a:cubicBezTo>
                <a:cubicBezTo>
                  <a:pt x="699" y="23064"/>
                  <a:pt x="681" y="23079"/>
                  <a:pt x="665" y="23097"/>
                </a:cubicBezTo>
                <a:cubicBezTo>
                  <a:pt x="592" y="23110"/>
                  <a:pt x="515" y="23125"/>
                  <a:pt x="441" y="23134"/>
                </a:cubicBezTo>
                <a:cubicBezTo>
                  <a:pt x="0" y="23202"/>
                  <a:pt x="159" y="23841"/>
                  <a:pt x="573" y="23841"/>
                </a:cubicBezTo>
                <a:cubicBezTo>
                  <a:pt x="593" y="23841"/>
                  <a:pt x="613" y="23839"/>
                  <a:pt x="635" y="23836"/>
                </a:cubicBezTo>
                <a:cubicBezTo>
                  <a:pt x="4011" y="23335"/>
                  <a:pt x="8004" y="21297"/>
                  <a:pt x="9814" y="18305"/>
                </a:cubicBezTo>
                <a:cubicBezTo>
                  <a:pt x="11214" y="18311"/>
                  <a:pt x="12667" y="18356"/>
                  <a:pt x="14128" y="18356"/>
                </a:cubicBezTo>
                <a:cubicBezTo>
                  <a:pt x="18264" y="18356"/>
                  <a:pt x="22472" y="18000"/>
                  <a:pt x="25777" y="15421"/>
                </a:cubicBezTo>
                <a:cubicBezTo>
                  <a:pt x="27814" y="13832"/>
                  <a:pt x="29390" y="11373"/>
                  <a:pt x="29221" y="8720"/>
                </a:cubicBezTo>
                <a:cubicBezTo>
                  <a:pt x="29073" y="6423"/>
                  <a:pt x="27507" y="4478"/>
                  <a:pt x="25764" y="3117"/>
                </a:cubicBezTo>
                <a:cubicBezTo>
                  <a:pt x="22892" y="873"/>
                  <a:pt x="19314" y="1"/>
                  <a:pt x="1572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05" name="Google Shape;505;p15"/>
          <p:cNvGrpSpPr/>
          <p:nvPr/>
        </p:nvGrpSpPr>
        <p:grpSpPr>
          <a:xfrm>
            <a:off x="8548200" y="3470175"/>
            <a:ext cx="346775" cy="387675"/>
            <a:chOff x="15483225" y="760838"/>
            <a:chExt cx="346775" cy="387675"/>
          </a:xfrm>
        </p:grpSpPr>
        <p:sp>
          <p:nvSpPr>
            <p:cNvPr id="506" name="Google Shape;506;p15"/>
            <p:cNvSpPr/>
            <p:nvPr/>
          </p:nvSpPr>
          <p:spPr>
            <a:xfrm>
              <a:off x="15705150" y="1042688"/>
              <a:ext cx="2100" cy="1800"/>
            </a:xfrm>
            <a:custGeom>
              <a:avLst/>
              <a:gdLst/>
              <a:ahLst/>
              <a:cxnLst/>
              <a:rect l="l" t="t" r="r" b="b"/>
              <a:pathLst>
                <a:path w="84" h="72" extrusionOk="0">
                  <a:moveTo>
                    <a:pt x="84" y="1"/>
                  </a:moveTo>
                  <a:lnTo>
                    <a:pt x="84" y="1"/>
                  </a:lnTo>
                  <a:cubicBezTo>
                    <a:pt x="59" y="22"/>
                    <a:pt x="35" y="44"/>
                    <a:pt x="7" y="62"/>
                  </a:cubicBezTo>
                  <a:cubicBezTo>
                    <a:pt x="7" y="66"/>
                    <a:pt x="4" y="69"/>
                    <a:pt x="1" y="72"/>
                  </a:cubicBezTo>
                  <a:cubicBezTo>
                    <a:pt x="28" y="50"/>
                    <a:pt x="56" y="25"/>
                    <a:pt x="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15"/>
            <p:cNvSpPr/>
            <p:nvPr/>
          </p:nvSpPr>
          <p:spPr>
            <a:xfrm>
              <a:off x="15726925" y="999613"/>
              <a:ext cx="13650" cy="11950"/>
            </a:xfrm>
            <a:custGeom>
              <a:avLst/>
              <a:gdLst/>
              <a:ahLst/>
              <a:cxnLst/>
              <a:rect l="l" t="t" r="r" b="b"/>
              <a:pathLst>
                <a:path w="546" h="478" extrusionOk="0">
                  <a:moveTo>
                    <a:pt x="546" y="0"/>
                  </a:moveTo>
                  <a:cubicBezTo>
                    <a:pt x="379" y="142"/>
                    <a:pt x="207" y="274"/>
                    <a:pt x="38" y="413"/>
                  </a:cubicBezTo>
                  <a:cubicBezTo>
                    <a:pt x="25" y="434"/>
                    <a:pt x="13" y="456"/>
                    <a:pt x="1" y="477"/>
                  </a:cubicBezTo>
                  <a:cubicBezTo>
                    <a:pt x="182" y="317"/>
                    <a:pt x="367" y="157"/>
                    <a:pt x="5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15"/>
            <p:cNvSpPr/>
            <p:nvPr/>
          </p:nvSpPr>
          <p:spPr>
            <a:xfrm>
              <a:off x="15654525" y="874863"/>
              <a:ext cx="14250" cy="13650"/>
            </a:xfrm>
            <a:custGeom>
              <a:avLst/>
              <a:gdLst/>
              <a:ahLst/>
              <a:cxnLst/>
              <a:rect l="l" t="t" r="r" b="b"/>
              <a:pathLst>
                <a:path w="570" h="546" extrusionOk="0">
                  <a:moveTo>
                    <a:pt x="570" y="0"/>
                  </a:moveTo>
                  <a:lnTo>
                    <a:pt x="570" y="0"/>
                  </a:lnTo>
                  <a:cubicBezTo>
                    <a:pt x="379" y="173"/>
                    <a:pt x="188" y="348"/>
                    <a:pt x="0" y="527"/>
                  </a:cubicBezTo>
                  <a:cubicBezTo>
                    <a:pt x="16" y="533"/>
                    <a:pt x="28" y="542"/>
                    <a:pt x="46" y="545"/>
                  </a:cubicBezTo>
                  <a:cubicBezTo>
                    <a:pt x="179" y="453"/>
                    <a:pt x="311" y="361"/>
                    <a:pt x="447" y="271"/>
                  </a:cubicBezTo>
                  <a:cubicBezTo>
                    <a:pt x="487" y="182"/>
                    <a:pt x="530" y="90"/>
                    <a:pt x="57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15"/>
            <p:cNvSpPr/>
            <p:nvPr/>
          </p:nvSpPr>
          <p:spPr>
            <a:xfrm>
              <a:off x="15648200" y="764138"/>
              <a:ext cx="181800" cy="380475"/>
            </a:xfrm>
            <a:custGeom>
              <a:avLst/>
              <a:gdLst/>
              <a:ahLst/>
              <a:cxnLst/>
              <a:rect l="l" t="t" r="r" b="b"/>
              <a:pathLst>
                <a:path w="7272" h="15219" extrusionOk="0">
                  <a:moveTo>
                    <a:pt x="4657" y="0"/>
                  </a:moveTo>
                  <a:cubicBezTo>
                    <a:pt x="4451" y="0"/>
                    <a:pt x="4243" y="20"/>
                    <a:pt x="4036" y="62"/>
                  </a:cubicBezTo>
                  <a:cubicBezTo>
                    <a:pt x="2045" y="456"/>
                    <a:pt x="1078" y="2198"/>
                    <a:pt x="275" y="3894"/>
                  </a:cubicBezTo>
                  <a:cubicBezTo>
                    <a:pt x="321" y="3995"/>
                    <a:pt x="364" y="4094"/>
                    <a:pt x="410" y="4189"/>
                  </a:cubicBezTo>
                  <a:cubicBezTo>
                    <a:pt x="463" y="4306"/>
                    <a:pt x="453" y="4442"/>
                    <a:pt x="379" y="4550"/>
                  </a:cubicBezTo>
                  <a:cubicBezTo>
                    <a:pt x="592" y="4356"/>
                    <a:pt x="807" y="4174"/>
                    <a:pt x="1026" y="3992"/>
                  </a:cubicBezTo>
                  <a:cubicBezTo>
                    <a:pt x="1094" y="3851"/>
                    <a:pt x="1161" y="3706"/>
                    <a:pt x="1232" y="3565"/>
                  </a:cubicBezTo>
                  <a:lnTo>
                    <a:pt x="1232" y="3565"/>
                  </a:lnTo>
                  <a:cubicBezTo>
                    <a:pt x="1223" y="3571"/>
                    <a:pt x="1217" y="3574"/>
                    <a:pt x="1211" y="3580"/>
                  </a:cubicBezTo>
                  <a:cubicBezTo>
                    <a:pt x="1197" y="3589"/>
                    <a:pt x="1182" y="3593"/>
                    <a:pt x="1167" y="3593"/>
                  </a:cubicBezTo>
                  <a:cubicBezTo>
                    <a:pt x="1103" y="3593"/>
                    <a:pt x="1042" y="3517"/>
                    <a:pt x="1084" y="3457"/>
                  </a:cubicBezTo>
                  <a:cubicBezTo>
                    <a:pt x="1248" y="3226"/>
                    <a:pt x="1509" y="2887"/>
                    <a:pt x="1826" y="2521"/>
                  </a:cubicBezTo>
                  <a:cubicBezTo>
                    <a:pt x="2248" y="1890"/>
                    <a:pt x="2768" y="1348"/>
                    <a:pt x="3455" y="1019"/>
                  </a:cubicBezTo>
                  <a:cubicBezTo>
                    <a:pt x="3906" y="711"/>
                    <a:pt x="4361" y="509"/>
                    <a:pt x="4776" y="509"/>
                  </a:cubicBezTo>
                  <a:cubicBezTo>
                    <a:pt x="4904" y="509"/>
                    <a:pt x="5028" y="528"/>
                    <a:pt x="5147" y="569"/>
                  </a:cubicBezTo>
                  <a:cubicBezTo>
                    <a:pt x="5175" y="554"/>
                    <a:pt x="5203" y="533"/>
                    <a:pt x="5231" y="517"/>
                  </a:cubicBezTo>
                  <a:cubicBezTo>
                    <a:pt x="5244" y="510"/>
                    <a:pt x="5257" y="507"/>
                    <a:pt x="5271" y="507"/>
                  </a:cubicBezTo>
                  <a:cubicBezTo>
                    <a:pt x="5345" y="507"/>
                    <a:pt x="5412" y="604"/>
                    <a:pt x="5341" y="659"/>
                  </a:cubicBezTo>
                  <a:cubicBezTo>
                    <a:pt x="5363" y="680"/>
                    <a:pt x="5372" y="711"/>
                    <a:pt x="5366" y="742"/>
                  </a:cubicBezTo>
                  <a:cubicBezTo>
                    <a:pt x="5357" y="763"/>
                    <a:pt x="5344" y="779"/>
                    <a:pt x="5335" y="800"/>
                  </a:cubicBezTo>
                  <a:cubicBezTo>
                    <a:pt x="5545" y="883"/>
                    <a:pt x="5732" y="1019"/>
                    <a:pt x="5877" y="1191"/>
                  </a:cubicBezTo>
                  <a:cubicBezTo>
                    <a:pt x="5899" y="1173"/>
                    <a:pt x="5920" y="1154"/>
                    <a:pt x="5939" y="1136"/>
                  </a:cubicBezTo>
                  <a:cubicBezTo>
                    <a:pt x="5957" y="1121"/>
                    <a:pt x="5979" y="1115"/>
                    <a:pt x="6000" y="1115"/>
                  </a:cubicBezTo>
                  <a:cubicBezTo>
                    <a:pt x="6067" y="1115"/>
                    <a:pt x="6130" y="1179"/>
                    <a:pt x="6083" y="1247"/>
                  </a:cubicBezTo>
                  <a:cubicBezTo>
                    <a:pt x="6056" y="1287"/>
                    <a:pt x="6022" y="1321"/>
                    <a:pt x="5994" y="1357"/>
                  </a:cubicBezTo>
                  <a:cubicBezTo>
                    <a:pt x="6219" y="1718"/>
                    <a:pt x="6323" y="2192"/>
                    <a:pt x="6326" y="2696"/>
                  </a:cubicBezTo>
                  <a:cubicBezTo>
                    <a:pt x="6340" y="2690"/>
                    <a:pt x="6353" y="2688"/>
                    <a:pt x="6366" y="2688"/>
                  </a:cubicBezTo>
                  <a:cubicBezTo>
                    <a:pt x="6448" y="2688"/>
                    <a:pt x="6501" y="2803"/>
                    <a:pt x="6413" y="2853"/>
                  </a:cubicBezTo>
                  <a:cubicBezTo>
                    <a:pt x="6382" y="2872"/>
                    <a:pt x="6354" y="2890"/>
                    <a:pt x="6320" y="2912"/>
                  </a:cubicBezTo>
                  <a:cubicBezTo>
                    <a:pt x="6311" y="3167"/>
                    <a:pt x="6277" y="3423"/>
                    <a:pt x="6222" y="3675"/>
                  </a:cubicBezTo>
                  <a:cubicBezTo>
                    <a:pt x="6203" y="3762"/>
                    <a:pt x="6176" y="3845"/>
                    <a:pt x="6154" y="3931"/>
                  </a:cubicBezTo>
                  <a:cubicBezTo>
                    <a:pt x="6169" y="3925"/>
                    <a:pt x="6185" y="3915"/>
                    <a:pt x="6200" y="3906"/>
                  </a:cubicBezTo>
                  <a:cubicBezTo>
                    <a:pt x="6217" y="3896"/>
                    <a:pt x="6233" y="3892"/>
                    <a:pt x="6248" y="3892"/>
                  </a:cubicBezTo>
                  <a:cubicBezTo>
                    <a:pt x="6329" y="3892"/>
                    <a:pt x="6381" y="4011"/>
                    <a:pt x="6293" y="4063"/>
                  </a:cubicBezTo>
                  <a:cubicBezTo>
                    <a:pt x="6219" y="4119"/>
                    <a:pt x="6148" y="4177"/>
                    <a:pt x="6077" y="4229"/>
                  </a:cubicBezTo>
                  <a:cubicBezTo>
                    <a:pt x="5886" y="4863"/>
                    <a:pt x="5646" y="5479"/>
                    <a:pt x="5354" y="6070"/>
                  </a:cubicBezTo>
                  <a:cubicBezTo>
                    <a:pt x="5471" y="5962"/>
                    <a:pt x="5585" y="5852"/>
                    <a:pt x="5698" y="5738"/>
                  </a:cubicBezTo>
                  <a:cubicBezTo>
                    <a:pt x="5718" y="5717"/>
                    <a:pt x="5740" y="5709"/>
                    <a:pt x="5761" y="5709"/>
                  </a:cubicBezTo>
                  <a:cubicBezTo>
                    <a:pt x="5829" y="5709"/>
                    <a:pt x="5887" y="5798"/>
                    <a:pt x="5828" y="5864"/>
                  </a:cubicBezTo>
                  <a:cubicBezTo>
                    <a:pt x="5594" y="6126"/>
                    <a:pt x="5344" y="6375"/>
                    <a:pt x="5083" y="6609"/>
                  </a:cubicBezTo>
                  <a:cubicBezTo>
                    <a:pt x="5003" y="6763"/>
                    <a:pt x="4923" y="6914"/>
                    <a:pt x="4840" y="7064"/>
                  </a:cubicBezTo>
                  <a:cubicBezTo>
                    <a:pt x="4889" y="7089"/>
                    <a:pt x="4901" y="7157"/>
                    <a:pt x="4858" y="7197"/>
                  </a:cubicBezTo>
                  <a:cubicBezTo>
                    <a:pt x="4781" y="7289"/>
                    <a:pt x="4695" y="7378"/>
                    <a:pt x="4612" y="7468"/>
                  </a:cubicBezTo>
                  <a:cubicBezTo>
                    <a:pt x="4476" y="7708"/>
                    <a:pt x="4335" y="7945"/>
                    <a:pt x="4196" y="8182"/>
                  </a:cubicBezTo>
                  <a:cubicBezTo>
                    <a:pt x="4255" y="8132"/>
                    <a:pt x="4313" y="8083"/>
                    <a:pt x="4369" y="8034"/>
                  </a:cubicBezTo>
                  <a:cubicBezTo>
                    <a:pt x="4388" y="8017"/>
                    <a:pt x="4409" y="8010"/>
                    <a:pt x="4429" y="8010"/>
                  </a:cubicBezTo>
                  <a:cubicBezTo>
                    <a:pt x="4501" y="8010"/>
                    <a:pt x="4563" y="8099"/>
                    <a:pt x="4498" y="8163"/>
                  </a:cubicBezTo>
                  <a:cubicBezTo>
                    <a:pt x="4279" y="8376"/>
                    <a:pt x="4058" y="8585"/>
                    <a:pt x="3833" y="8791"/>
                  </a:cubicBezTo>
                  <a:cubicBezTo>
                    <a:pt x="3728" y="8970"/>
                    <a:pt x="3615" y="9142"/>
                    <a:pt x="3507" y="9318"/>
                  </a:cubicBezTo>
                  <a:cubicBezTo>
                    <a:pt x="3630" y="9210"/>
                    <a:pt x="3762" y="9114"/>
                    <a:pt x="3885" y="9004"/>
                  </a:cubicBezTo>
                  <a:cubicBezTo>
                    <a:pt x="3903" y="8987"/>
                    <a:pt x="3923" y="8980"/>
                    <a:pt x="3944" y="8980"/>
                  </a:cubicBezTo>
                  <a:cubicBezTo>
                    <a:pt x="4010" y="8980"/>
                    <a:pt x="4076" y="9049"/>
                    <a:pt x="4027" y="9114"/>
                  </a:cubicBezTo>
                  <a:cubicBezTo>
                    <a:pt x="3630" y="9619"/>
                    <a:pt x="3199" y="10099"/>
                    <a:pt x="2731" y="10543"/>
                  </a:cubicBezTo>
                  <a:cubicBezTo>
                    <a:pt x="2670" y="10638"/>
                    <a:pt x="2605" y="10727"/>
                    <a:pt x="2543" y="10823"/>
                  </a:cubicBezTo>
                  <a:cubicBezTo>
                    <a:pt x="2553" y="10817"/>
                    <a:pt x="2562" y="10810"/>
                    <a:pt x="2571" y="10804"/>
                  </a:cubicBezTo>
                  <a:cubicBezTo>
                    <a:pt x="2587" y="10795"/>
                    <a:pt x="2602" y="10790"/>
                    <a:pt x="2617" y="10790"/>
                  </a:cubicBezTo>
                  <a:cubicBezTo>
                    <a:pt x="2687" y="10790"/>
                    <a:pt x="2738" y="10885"/>
                    <a:pt x="2682" y="10946"/>
                  </a:cubicBezTo>
                  <a:cubicBezTo>
                    <a:pt x="1999" y="11666"/>
                    <a:pt x="1445" y="12485"/>
                    <a:pt x="838" y="13261"/>
                  </a:cubicBezTo>
                  <a:cubicBezTo>
                    <a:pt x="561" y="13639"/>
                    <a:pt x="281" y="14012"/>
                    <a:pt x="1" y="14387"/>
                  </a:cubicBezTo>
                  <a:cubicBezTo>
                    <a:pt x="96" y="14538"/>
                    <a:pt x="192" y="14686"/>
                    <a:pt x="287" y="14840"/>
                  </a:cubicBezTo>
                  <a:cubicBezTo>
                    <a:pt x="369" y="14952"/>
                    <a:pt x="364" y="15104"/>
                    <a:pt x="278" y="15214"/>
                  </a:cubicBezTo>
                  <a:lnTo>
                    <a:pt x="278" y="15214"/>
                  </a:lnTo>
                  <a:cubicBezTo>
                    <a:pt x="281" y="15212"/>
                    <a:pt x="285" y="15210"/>
                    <a:pt x="287" y="15206"/>
                  </a:cubicBezTo>
                  <a:cubicBezTo>
                    <a:pt x="2223" y="12648"/>
                    <a:pt x="4058" y="10022"/>
                    <a:pt x="5572" y="7191"/>
                  </a:cubicBezTo>
                  <a:cubicBezTo>
                    <a:pt x="6406" y="5633"/>
                    <a:pt x="7271" y="3805"/>
                    <a:pt x="7077" y="1985"/>
                  </a:cubicBezTo>
                  <a:cubicBezTo>
                    <a:pt x="6941" y="688"/>
                    <a:pt x="5850" y="0"/>
                    <a:pt x="4657" y="0"/>
                  </a:cubicBezTo>
                  <a:close/>
                  <a:moveTo>
                    <a:pt x="278" y="15214"/>
                  </a:moveTo>
                  <a:lnTo>
                    <a:pt x="278" y="15214"/>
                  </a:lnTo>
                  <a:cubicBezTo>
                    <a:pt x="277" y="15215"/>
                    <a:pt x="276" y="15217"/>
                    <a:pt x="275" y="15218"/>
                  </a:cubicBezTo>
                  <a:cubicBezTo>
                    <a:pt x="276" y="15217"/>
                    <a:pt x="277" y="15216"/>
                    <a:pt x="278" y="1521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15"/>
            <p:cNvSpPr/>
            <p:nvPr/>
          </p:nvSpPr>
          <p:spPr>
            <a:xfrm>
              <a:off x="15648675" y="881713"/>
              <a:ext cx="4725" cy="3100"/>
            </a:xfrm>
            <a:custGeom>
              <a:avLst/>
              <a:gdLst/>
              <a:ahLst/>
              <a:cxnLst/>
              <a:rect l="l" t="t" r="r" b="b"/>
              <a:pathLst>
                <a:path w="189" h="124" extrusionOk="0">
                  <a:moveTo>
                    <a:pt x="188" y="0"/>
                  </a:moveTo>
                  <a:cubicBezTo>
                    <a:pt x="142" y="25"/>
                    <a:pt x="93" y="37"/>
                    <a:pt x="42" y="37"/>
                  </a:cubicBezTo>
                  <a:cubicBezTo>
                    <a:pt x="28" y="37"/>
                    <a:pt x="14" y="36"/>
                    <a:pt x="0" y="34"/>
                  </a:cubicBezTo>
                  <a:lnTo>
                    <a:pt x="0" y="34"/>
                  </a:lnTo>
                  <a:cubicBezTo>
                    <a:pt x="13" y="68"/>
                    <a:pt x="31" y="96"/>
                    <a:pt x="53" y="124"/>
                  </a:cubicBezTo>
                  <a:cubicBezTo>
                    <a:pt x="99" y="80"/>
                    <a:pt x="145" y="44"/>
                    <a:pt x="18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511;p15"/>
            <p:cNvSpPr/>
            <p:nvPr/>
          </p:nvSpPr>
          <p:spPr>
            <a:xfrm>
              <a:off x="15632850" y="1101863"/>
              <a:ext cx="1450" cy="1225"/>
            </a:xfrm>
            <a:custGeom>
              <a:avLst/>
              <a:gdLst/>
              <a:ahLst/>
              <a:cxnLst/>
              <a:rect l="l" t="t" r="r" b="b"/>
              <a:pathLst>
                <a:path w="58" h="49" extrusionOk="0">
                  <a:moveTo>
                    <a:pt x="52" y="1"/>
                  </a:moveTo>
                  <a:cubicBezTo>
                    <a:pt x="19" y="30"/>
                    <a:pt x="0" y="48"/>
                    <a:pt x="4" y="48"/>
                  </a:cubicBezTo>
                  <a:cubicBezTo>
                    <a:pt x="8" y="48"/>
                    <a:pt x="24" y="37"/>
                    <a:pt x="58" y="13"/>
                  </a:cubicBezTo>
                  <a:lnTo>
                    <a:pt x="5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512;p15"/>
            <p:cNvSpPr/>
            <p:nvPr/>
          </p:nvSpPr>
          <p:spPr>
            <a:xfrm>
              <a:off x="15483225" y="760838"/>
              <a:ext cx="176625" cy="387675"/>
            </a:xfrm>
            <a:custGeom>
              <a:avLst/>
              <a:gdLst/>
              <a:ahLst/>
              <a:cxnLst/>
              <a:rect l="l" t="t" r="r" b="b"/>
              <a:pathLst>
                <a:path w="7065" h="15507" extrusionOk="0">
                  <a:moveTo>
                    <a:pt x="2999" y="0"/>
                  </a:moveTo>
                  <a:cubicBezTo>
                    <a:pt x="1936" y="0"/>
                    <a:pt x="986" y="653"/>
                    <a:pt x="607" y="1754"/>
                  </a:cubicBezTo>
                  <a:cubicBezTo>
                    <a:pt x="0" y="3515"/>
                    <a:pt x="856" y="5682"/>
                    <a:pt x="1589" y="7255"/>
                  </a:cubicBezTo>
                  <a:cubicBezTo>
                    <a:pt x="2906" y="10093"/>
                    <a:pt x="4562" y="12638"/>
                    <a:pt x="6221" y="15273"/>
                  </a:cubicBezTo>
                  <a:cubicBezTo>
                    <a:pt x="6234" y="15298"/>
                    <a:pt x="6249" y="15320"/>
                    <a:pt x="6264" y="15341"/>
                  </a:cubicBezTo>
                  <a:cubicBezTo>
                    <a:pt x="6277" y="15360"/>
                    <a:pt x="6292" y="15375"/>
                    <a:pt x="6307" y="15390"/>
                  </a:cubicBezTo>
                  <a:cubicBezTo>
                    <a:pt x="6381" y="15472"/>
                    <a:pt x="6474" y="15507"/>
                    <a:pt x="6566" y="15507"/>
                  </a:cubicBezTo>
                  <a:cubicBezTo>
                    <a:pt x="6685" y="15507"/>
                    <a:pt x="6804" y="15447"/>
                    <a:pt x="6877" y="15353"/>
                  </a:cubicBezTo>
                  <a:cubicBezTo>
                    <a:pt x="6966" y="15246"/>
                    <a:pt x="6969" y="15089"/>
                    <a:pt x="6886" y="14972"/>
                  </a:cubicBezTo>
                  <a:cubicBezTo>
                    <a:pt x="6791" y="14818"/>
                    <a:pt x="6695" y="14673"/>
                    <a:pt x="6597" y="14519"/>
                  </a:cubicBezTo>
                  <a:cubicBezTo>
                    <a:pt x="6578" y="14488"/>
                    <a:pt x="6557" y="14458"/>
                    <a:pt x="6538" y="14427"/>
                  </a:cubicBezTo>
                  <a:cubicBezTo>
                    <a:pt x="6483" y="14479"/>
                    <a:pt x="6431" y="14538"/>
                    <a:pt x="6375" y="14590"/>
                  </a:cubicBezTo>
                  <a:cubicBezTo>
                    <a:pt x="6356" y="14608"/>
                    <a:pt x="6334" y="14616"/>
                    <a:pt x="6314" y="14616"/>
                  </a:cubicBezTo>
                  <a:cubicBezTo>
                    <a:pt x="6242" y="14616"/>
                    <a:pt x="6179" y="14525"/>
                    <a:pt x="6246" y="14461"/>
                  </a:cubicBezTo>
                  <a:cubicBezTo>
                    <a:pt x="6311" y="14399"/>
                    <a:pt x="6372" y="14331"/>
                    <a:pt x="6434" y="14264"/>
                  </a:cubicBezTo>
                  <a:cubicBezTo>
                    <a:pt x="6329" y="14101"/>
                    <a:pt x="6227" y="13937"/>
                    <a:pt x="6123" y="13777"/>
                  </a:cubicBezTo>
                  <a:cubicBezTo>
                    <a:pt x="6003" y="13854"/>
                    <a:pt x="5880" y="13931"/>
                    <a:pt x="5750" y="13999"/>
                  </a:cubicBezTo>
                  <a:cubicBezTo>
                    <a:pt x="5735" y="14008"/>
                    <a:pt x="5720" y="14012"/>
                    <a:pt x="5705" y="14012"/>
                  </a:cubicBezTo>
                  <a:cubicBezTo>
                    <a:pt x="5634" y="14012"/>
                    <a:pt x="5581" y="13919"/>
                    <a:pt x="5643" y="13857"/>
                  </a:cubicBezTo>
                  <a:cubicBezTo>
                    <a:pt x="5747" y="13747"/>
                    <a:pt x="5858" y="13639"/>
                    <a:pt x="5966" y="13531"/>
                  </a:cubicBezTo>
                  <a:cubicBezTo>
                    <a:pt x="5846" y="13343"/>
                    <a:pt x="5726" y="13156"/>
                    <a:pt x="5606" y="12968"/>
                  </a:cubicBezTo>
                  <a:cubicBezTo>
                    <a:pt x="5572" y="12989"/>
                    <a:pt x="5541" y="13011"/>
                    <a:pt x="5510" y="13029"/>
                  </a:cubicBezTo>
                  <a:cubicBezTo>
                    <a:pt x="5495" y="13039"/>
                    <a:pt x="5480" y="13044"/>
                    <a:pt x="5465" y="13044"/>
                  </a:cubicBezTo>
                  <a:cubicBezTo>
                    <a:pt x="5394" y="13044"/>
                    <a:pt x="5333" y="12941"/>
                    <a:pt x="5399" y="12888"/>
                  </a:cubicBezTo>
                  <a:cubicBezTo>
                    <a:pt x="5433" y="12860"/>
                    <a:pt x="5467" y="12832"/>
                    <a:pt x="5501" y="12805"/>
                  </a:cubicBezTo>
                  <a:cubicBezTo>
                    <a:pt x="5421" y="12682"/>
                    <a:pt x="5341" y="12558"/>
                    <a:pt x="5264" y="12435"/>
                  </a:cubicBezTo>
                  <a:cubicBezTo>
                    <a:pt x="5184" y="12472"/>
                    <a:pt x="5107" y="12512"/>
                    <a:pt x="5024" y="12546"/>
                  </a:cubicBezTo>
                  <a:cubicBezTo>
                    <a:pt x="5007" y="12556"/>
                    <a:pt x="4991" y="12560"/>
                    <a:pt x="4976" y="12560"/>
                  </a:cubicBezTo>
                  <a:cubicBezTo>
                    <a:pt x="4896" y="12560"/>
                    <a:pt x="4847" y="12441"/>
                    <a:pt x="4935" y="12389"/>
                  </a:cubicBezTo>
                  <a:cubicBezTo>
                    <a:pt x="5002" y="12337"/>
                    <a:pt x="5073" y="12291"/>
                    <a:pt x="5141" y="12238"/>
                  </a:cubicBezTo>
                  <a:cubicBezTo>
                    <a:pt x="5036" y="12072"/>
                    <a:pt x="4935" y="11897"/>
                    <a:pt x="4830" y="11727"/>
                  </a:cubicBezTo>
                  <a:cubicBezTo>
                    <a:pt x="4725" y="11758"/>
                    <a:pt x="4627" y="11801"/>
                    <a:pt x="4519" y="11829"/>
                  </a:cubicBezTo>
                  <a:cubicBezTo>
                    <a:pt x="4509" y="11832"/>
                    <a:pt x="4500" y="11833"/>
                    <a:pt x="4491" y="11833"/>
                  </a:cubicBezTo>
                  <a:cubicBezTo>
                    <a:pt x="4415" y="11833"/>
                    <a:pt x="4369" y="11736"/>
                    <a:pt x="4430" y="11675"/>
                  </a:cubicBezTo>
                  <a:cubicBezTo>
                    <a:pt x="4507" y="11598"/>
                    <a:pt x="4593" y="11533"/>
                    <a:pt x="4670" y="11460"/>
                  </a:cubicBezTo>
                  <a:cubicBezTo>
                    <a:pt x="4584" y="11318"/>
                    <a:pt x="4497" y="11179"/>
                    <a:pt x="4414" y="11038"/>
                  </a:cubicBezTo>
                  <a:cubicBezTo>
                    <a:pt x="4374" y="11053"/>
                    <a:pt x="4337" y="11075"/>
                    <a:pt x="4297" y="11093"/>
                  </a:cubicBezTo>
                  <a:cubicBezTo>
                    <a:pt x="4285" y="11099"/>
                    <a:pt x="4272" y="11101"/>
                    <a:pt x="4260" y="11101"/>
                  </a:cubicBezTo>
                  <a:cubicBezTo>
                    <a:pt x="4185" y="11101"/>
                    <a:pt x="4118" y="11015"/>
                    <a:pt x="4190" y="10949"/>
                  </a:cubicBezTo>
                  <a:cubicBezTo>
                    <a:pt x="4227" y="10915"/>
                    <a:pt x="4267" y="10881"/>
                    <a:pt x="4304" y="10847"/>
                  </a:cubicBezTo>
                  <a:cubicBezTo>
                    <a:pt x="4144" y="10567"/>
                    <a:pt x="3993" y="10274"/>
                    <a:pt x="3839" y="9988"/>
                  </a:cubicBezTo>
                  <a:cubicBezTo>
                    <a:pt x="3814" y="9973"/>
                    <a:pt x="3799" y="9945"/>
                    <a:pt x="3799" y="9917"/>
                  </a:cubicBezTo>
                  <a:cubicBezTo>
                    <a:pt x="3722" y="9770"/>
                    <a:pt x="3636" y="9628"/>
                    <a:pt x="3559" y="9474"/>
                  </a:cubicBezTo>
                  <a:cubicBezTo>
                    <a:pt x="3429" y="9213"/>
                    <a:pt x="3294" y="8954"/>
                    <a:pt x="3155" y="8695"/>
                  </a:cubicBezTo>
                  <a:cubicBezTo>
                    <a:pt x="3094" y="8726"/>
                    <a:pt x="3032" y="8763"/>
                    <a:pt x="2968" y="8794"/>
                  </a:cubicBezTo>
                  <a:cubicBezTo>
                    <a:pt x="2955" y="8800"/>
                    <a:pt x="2942" y="8802"/>
                    <a:pt x="2929" y="8802"/>
                  </a:cubicBezTo>
                  <a:cubicBezTo>
                    <a:pt x="2862" y="8802"/>
                    <a:pt x="2793" y="8737"/>
                    <a:pt x="2845" y="8668"/>
                  </a:cubicBezTo>
                  <a:cubicBezTo>
                    <a:pt x="2903" y="8588"/>
                    <a:pt x="2968" y="8523"/>
                    <a:pt x="3026" y="8446"/>
                  </a:cubicBezTo>
                  <a:lnTo>
                    <a:pt x="2909" y="8221"/>
                  </a:lnTo>
                  <a:cubicBezTo>
                    <a:pt x="2841" y="8252"/>
                    <a:pt x="2774" y="8289"/>
                    <a:pt x="2703" y="8317"/>
                  </a:cubicBezTo>
                  <a:cubicBezTo>
                    <a:pt x="2691" y="8322"/>
                    <a:pt x="2680" y="8324"/>
                    <a:pt x="2670" y="8324"/>
                  </a:cubicBezTo>
                  <a:cubicBezTo>
                    <a:pt x="2601" y="8324"/>
                    <a:pt x="2574" y="8220"/>
                    <a:pt x="2617" y="8166"/>
                  </a:cubicBezTo>
                  <a:cubicBezTo>
                    <a:pt x="2663" y="8104"/>
                    <a:pt x="2724" y="8037"/>
                    <a:pt x="2780" y="7972"/>
                  </a:cubicBezTo>
                  <a:cubicBezTo>
                    <a:pt x="2648" y="7720"/>
                    <a:pt x="2518" y="7461"/>
                    <a:pt x="2389" y="7203"/>
                  </a:cubicBezTo>
                  <a:cubicBezTo>
                    <a:pt x="2380" y="7209"/>
                    <a:pt x="2374" y="7215"/>
                    <a:pt x="2361" y="7221"/>
                  </a:cubicBezTo>
                  <a:cubicBezTo>
                    <a:pt x="2348" y="7228"/>
                    <a:pt x="2334" y="7231"/>
                    <a:pt x="2320" y="7231"/>
                  </a:cubicBezTo>
                  <a:cubicBezTo>
                    <a:pt x="2248" y="7231"/>
                    <a:pt x="2186" y="7139"/>
                    <a:pt x="2254" y="7076"/>
                  </a:cubicBezTo>
                  <a:cubicBezTo>
                    <a:pt x="2269" y="7061"/>
                    <a:pt x="2287" y="7046"/>
                    <a:pt x="2306" y="7030"/>
                  </a:cubicBezTo>
                  <a:cubicBezTo>
                    <a:pt x="2192" y="6799"/>
                    <a:pt x="2084" y="6565"/>
                    <a:pt x="1983" y="6328"/>
                  </a:cubicBezTo>
                  <a:cubicBezTo>
                    <a:pt x="1940" y="6344"/>
                    <a:pt x="1900" y="6365"/>
                    <a:pt x="1856" y="6384"/>
                  </a:cubicBezTo>
                  <a:cubicBezTo>
                    <a:pt x="1847" y="6387"/>
                    <a:pt x="1838" y="6389"/>
                    <a:pt x="1829" y="6389"/>
                  </a:cubicBezTo>
                  <a:cubicBezTo>
                    <a:pt x="1758" y="6389"/>
                    <a:pt x="1712" y="6285"/>
                    <a:pt x="1767" y="6230"/>
                  </a:cubicBezTo>
                  <a:cubicBezTo>
                    <a:pt x="1810" y="6193"/>
                    <a:pt x="1850" y="6153"/>
                    <a:pt x="1890" y="6116"/>
                  </a:cubicBezTo>
                  <a:cubicBezTo>
                    <a:pt x="1801" y="5894"/>
                    <a:pt x="1715" y="5673"/>
                    <a:pt x="1635" y="5448"/>
                  </a:cubicBezTo>
                  <a:cubicBezTo>
                    <a:pt x="1518" y="5516"/>
                    <a:pt x="1398" y="5583"/>
                    <a:pt x="1275" y="5645"/>
                  </a:cubicBezTo>
                  <a:cubicBezTo>
                    <a:pt x="1259" y="5654"/>
                    <a:pt x="1243" y="5658"/>
                    <a:pt x="1228" y="5658"/>
                  </a:cubicBezTo>
                  <a:cubicBezTo>
                    <a:pt x="1155" y="5658"/>
                    <a:pt x="1103" y="5567"/>
                    <a:pt x="1164" y="5503"/>
                  </a:cubicBezTo>
                  <a:cubicBezTo>
                    <a:pt x="1284" y="5377"/>
                    <a:pt x="1410" y="5257"/>
                    <a:pt x="1539" y="5143"/>
                  </a:cubicBezTo>
                  <a:cubicBezTo>
                    <a:pt x="1475" y="4931"/>
                    <a:pt x="1413" y="4715"/>
                    <a:pt x="1361" y="4497"/>
                  </a:cubicBezTo>
                  <a:cubicBezTo>
                    <a:pt x="1250" y="4555"/>
                    <a:pt x="1145" y="4623"/>
                    <a:pt x="1032" y="4678"/>
                  </a:cubicBezTo>
                  <a:cubicBezTo>
                    <a:pt x="1017" y="4686"/>
                    <a:pt x="1003" y="4689"/>
                    <a:pt x="989" y="4689"/>
                  </a:cubicBezTo>
                  <a:cubicBezTo>
                    <a:pt x="910" y="4689"/>
                    <a:pt x="860" y="4577"/>
                    <a:pt x="939" y="4521"/>
                  </a:cubicBezTo>
                  <a:lnTo>
                    <a:pt x="1305" y="4254"/>
                  </a:lnTo>
                  <a:cubicBezTo>
                    <a:pt x="1290" y="4186"/>
                    <a:pt x="1272" y="4118"/>
                    <a:pt x="1259" y="4047"/>
                  </a:cubicBezTo>
                  <a:cubicBezTo>
                    <a:pt x="1241" y="3949"/>
                    <a:pt x="1225" y="3844"/>
                    <a:pt x="1213" y="3740"/>
                  </a:cubicBezTo>
                  <a:cubicBezTo>
                    <a:pt x="1152" y="3770"/>
                    <a:pt x="1093" y="3804"/>
                    <a:pt x="1032" y="3832"/>
                  </a:cubicBezTo>
                  <a:cubicBezTo>
                    <a:pt x="1020" y="3836"/>
                    <a:pt x="1008" y="3838"/>
                    <a:pt x="996" y="3838"/>
                  </a:cubicBezTo>
                  <a:cubicBezTo>
                    <a:pt x="928" y="3838"/>
                    <a:pt x="856" y="3776"/>
                    <a:pt x="908" y="3706"/>
                  </a:cubicBezTo>
                  <a:cubicBezTo>
                    <a:pt x="995" y="3598"/>
                    <a:pt x="1087" y="3496"/>
                    <a:pt x="1185" y="3398"/>
                  </a:cubicBezTo>
                  <a:cubicBezTo>
                    <a:pt x="1173" y="3182"/>
                    <a:pt x="1179" y="2967"/>
                    <a:pt x="1198" y="2755"/>
                  </a:cubicBezTo>
                  <a:lnTo>
                    <a:pt x="1198" y="2755"/>
                  </a:lnTo>
                  <a:cubicBezTo>
                    <a:pt x="1108" y="2825"/>
                    <a:pt x="1019" y="2899"/>
                    <a:pt x="930" y="2970"/>
                  </a:cubicBezTo>
                  <a:cubicBezTo>
                    <a:pt x="911" y="2985"/>
                    <a:pt x="890" y="2991"/>
                    <a:pt x="870" y="2991"/>
                  </a:cubicBezTo>
                  <a:cubicBezTo>
                    <a:pt x="794" y="2991"/>
                    <a:pt x="727" y="2899"/>
                    <a:pt x="801" y="2841"/>
                  </a:cubicBezTo>
                  <a:cubicBezTo>
                    <a:pt x="945" y="2730"/>
                    <a:pt x="1090" y="2610"/>
                    <a:pt x="1232" y="2499"/>
                  </a:cubicBezTo>
                  <a:cubicBezTo>
                    <a:pt x="1386" y="1530"/>
                    <a:pt x="1899" y="722"/>
                    <a:pt x="2943" y="722"/>
                  </a:cubicBezTo>
                  <a:cubicBezTo>
                    <a:pt x="3129" y="722"/>
                    <a:pt x="3332" y="748"/>
                    <a:pt x="3553" y="803"/>
                  </a:cubicBezTo>
                  <a:cubicBezTo>
                    <a:pt x="3568" y="791"/>
                    <a:pt x="3586" y="778"/>
                    <a:pt x="3602" y="769"/>
                  </a:cubicBezTo>
                  <a:cubicBezTo>
                    <a:pt x="3617" y="761"/>
                    <a:pt x="3633" y="757"/>
                    <a:pt x="3647" y="757"/>
                  </a:cubicBezTo>
                  <a:cubicBezTo>
                    <a:pt x="3697" y="757"/>
                    <a:pt x="3733" y="802"/>
                    <a:pt x="3731" y="852"/>
                  </a:cubicBezTo>
                  <a:cubicBezTo>
                    <a:pt x="3990" y="945"/>
                    <a:pt x="4230" y="1083"/>
                    <a:pt x="4436" y="1265"/>
                  </a:cubicBezTo>
                  <a:cubicBezTo>
                    <a:pt x="4439" y="1262"/>
                    <a:pt x="4445" y="1259"/>
                    <a:pt x="4451" y="1256"/>
                  </a:cubicBezTo>
                  <a:cubicBezTo>
                    <a:pt x="4464" y="1250"/>
                    <a:pt x="4477" y="1248"/>
                    <a:pt x="4490" y="1248"/>
                  </a:cubicBezTo>
                  <a:cubicBezTo>
                    <a:pt x="4557" y="1248"/>
                    <a:pt x="4623" y="1307"/>
                    <a:pt x="4574" y="1379"/>
                  </a:cubicBezTo>
                  <a:cubicBezTo>
                    <a:pt x="4574" y="1382"/>
                    <a:pt x="4571" y="1385"/>
                    <a:pt x="4568" y="1388"/>
                  </a:cubicBezTo>
                  <a:cubicBezTo>
                    <a:pt x="4728" y="1545"/>
                    <a:pt x="4873" y="1714"/>
                    <a:pt x="5002" y="1896"/>
                  </a:cubicBezTo>
                  <a:cubicBezTo>
                    <a:pt x="5021" y="1883"/>
                    <a:pt x="5039" y="1871"/>
                    <a:pt x="5058" y="1859"/>
                  </a:cubicBezTo>
                  <a:cubicBezTo>
                    <a:pt x="5072" y="1850"/>
                    <a:pt x="5087" y="1846"/>
                    <a:pt x="5101" y="1846"/>
                  </a:cubicBezTo>
                  <a:cubicBezTo>
                    <a:pt x="5163" y="1846"/>
                    <a:pt x="5216" y="1922"/>
                    <a:pt x="5181" y="1985"/>
                  </a:cubicBezTo>
                  <a:cubicBezTo>
                    <a:pt x="5162" y="2016"/>
                    <a:pt x="5141" y="2044"/>
                    <a:pt x="5122" y="2071"/>
                  </a:cubicBezTo>
                  <a:cubicBezTo>
                    <a:pt x="5267" y="2296"/>
                    <a:pt x="5402" y="2530"/>
                    <a:pt x="5526" y="2770"/>
                  </a:cubicBezTo>
                  <a:cubicBezTo>
                    <a:pt x="5578" y="2745"/>
                    <a:pt x="5627" y="2721"/>
                    <a:pt x="5683" y="2699"/>
                  </a:cubicBezTo>
                  <a:cubicBezTo>
                    <a:pt x="5693" y="2695"/>
                    <a:pt x="5703" y="2694"/>
                    <a:pt x="5712" y="2694"/>
                  </a:cubicBezTo>
                  <a:cubicBezTo>
                    <a:pt x="5784" y="2694"/>
                    <a:pt x="5826" y="2798"/>
                    <a:pt x="5772" y="2850"/>
                  </a:cubicBezTo>
                  <a:cubicBezTo>
                    <a:pt x="5726" y="2896"/>
                    <a:pt x="5676" y="2936"/>
                    <a:pt x="5630" y="2979"/>
                  </a:cubicBezTo>
                  <a:cubicBezTo>
                    <a:pt x="5726" y="3173"/>
                    <a:pt x="5812" y="3367"/>
                    <a:pt x="5895" y="3558"/>
                  </a:cubicBezTo>
                  <a:cubicBezTo>
                    <a:pt x="5907" y="3555"/>
                    <a:pt x="5913" y="3549"/>
                    <a:pt x="5926" y="3546"/>
                  </a:cubicBezTo>
                  <a:cubicBezTo>
                    <a:pt x="5936" y="3542"/>
                    <a:pt x="5946" y="3540"/>
                    <a:pt x="5955" y="3540"/>
                  </a:cubicBezTo>
                  <a:cubicBezTo>
                    <a:pt x="6025" y="3540"/>
                    <a:pt x="6067" y="3642"/>
                    <a:pt x="6015" y="3697"/>
                  </a:cubicBezTo>
                  <a:lnTo>
                    <a:pt x="5975" y="3737"/>
                  </a:lnTo>
                  <a:cubicBezTo>
                    <a:pt x="6070" y="3958"/>
                    <a:pt x="6160" y="4167"/>
                    <a:pt x="6243" y="4364"/>
                  </a:cubicBezTo>
                  <a:cubicBezTo>
                    <a:pt x="6292" y="4337"/>
                    <a:pt x="6338" y="4306"/>
                    <a:pt x="6387" y="4278"/>
                  </a:cubicBezTo>
                  <a:cubicBezTo>
                    <a:pt x="6402" y="4271"/>
                    <a:pt x="6417" y="4268"/>
                    <a:pt x="6431" y="4268"/>
                  </a:cubicBezTo>
                  <a:cubicBezTo>
                    <a:pt x="6504" y="4268"/>
                    <a:pt x="6558" y="4358"/>
                    <a:pt x="6498" y="4423"/>
                  </a:cubicBezTo>
                  <a:cubicBezTo>
                    <a:pt x="6449" y="4481"/>
                    <a:pt x="6394" y="4534"/>
                    <a:pt x="6341" y="4589"/>
                  </a:cubicBezTo>
                  <a:cubicBezTo>
                    <a:pt x="6354" y="4623"/>
                    <a:pt x="6369" y="4657"/>
                    <a:pt x="6384" y="4688"/>
                  </a:cubicBezTo>
                  <a:cubicBezTo>
                    <a:pt x="6421" y="4786"/>
                    <a:pt x="6514" y="4857"/>
                    <a:pt x="6621" y="4869"/>
                  </a:cubicBezTo>
                  <a:cubicBezTo>
                    <a:pt x="6632" y="4870"/>
                    <a:pt x="6643" y="4871"/>
                    <a:pt x="6654" y="4871"/>
                  </a:cubicBezTo>
                  <a:cubicBezTo>
                    <a:pt x="6708" y="4871"/>
                    <a:pt x="6761" y="4858"/>
                    <a:pt x="6809" y="4835"/>
                  </a:cubicBezTo>
                  <a:cubicBezTo>
                    <a:pt x="6868" y="4783"/>
                    <a:pt x="6926" y="4731"/>
                    <a:pt x="6982" y="4682"/>
                  </a:cubicBezTo>
                  <a:cubicBezTo>
                    <a:pt x="7055" y="4574"/>
                    <a:pt x="7065" y="4438"/>
                    <a:pt x="7012" y="4321"/>
                  </a:cubicBezTo>
                  <a:cubicBezTo>
                    <a:pt x="6966" y="4226"/>
                    <a:pt x="6923" y="4127"/>
                    <a:pt x="6877" y="4026"/>
                  </a:cubicBezTo>
                  <a:cubicBezTo>
                    <a:pt x="6261" y="2628"/>
                    <a:pt x="5547" y="834"/>
                    <a:pt x="4073" y="221"/>
                  </a:cubicBezTo>
                  <a:cubicBezTo>
                    <a:pt x="3713" y="71"/>
                    <a:pt x="3350" y="0"/>
                    <a:pt x="29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15"/>
            <p:cNvSpPr/>
            <p:nvPr/>
          </p:nvSpPr>
          <p:spPr>
            <a:xfrm>
              <a:off x="15501400" y="776813"/>
              <a:ext cx="309250" cy="349425"/>
            </a:xfrm>
            <a:custGeom>
              <a:avLst/>
              <a:gdLst/>
              <a:ahLst/>
              <a:cxnLst/>
              <a:rect l="l" t="t" r="r" b="b"/>
              <a:pathLst>
                <a:path w="12370" h="13977" extrusionOk="0">
                  <a:moveTo>
                    <a:pt x="10706" y="194"/>
                  </a:moveTo>
                  <a:cubicBezTo>
                    <a:pt x="10740" y="194"/>
                    <a:pt x="10770" y="197"/>
                    <a:pt x="10798" y="204"/>
                  </a:cubicBezTo>
                  <a:cubicBezTo>
                    <a:pt x="10502" y="404"/>
                    <a:pt x="10222" y="635"/>
                    <a:pt x="9967" y="887"/>
                  </a:cubicBezTo>
                  <a:cubicBezTo>
                    <a:pt x="9345" y="1349"/>
                    <a:pt x="8702" y="1777"/>
                    <a:pt x="8058" y="2205"/>
                  </a:cubicBezTo>
                  <a:cubicBezTo>
                    <a:pt x="7704" y="2442"/>
                    <a:pt x="7430" y="2596"/>
                    <a:pt x="7187" y="2937"/>
                  </a:cubicBezTo>
                  <a:cubicBezTo>
                    <a:pt x="7323" y="2744"/>
                    <a:pt x="7492" y="2565"/>
                    <a:pt x="7652" y="2386"/>
                  </a:cubicBezTo>
                  <a:cubicBezTo>
                    <a:pt x="8332" y="1626"/>
                    <a:pt x="9120" y="912"/>
                    <a:pt x="10013" y="410"/>
                  </a:cubicBezTo>
                  <a:cubicBezTo>
                    <a:pt x="10105" y="359"/>
                    <a:pt x="10467" y="194"/>
                    <a:pt x="10706" y="194"/>
                  </a:cubicBezTo>
                  <a:close/>
                  <a:moveTo>
                    <a:pt x="10924" y="380"/>
                  </a:moveTo>
                  <a:lnTo>
                    <a:pt x="10924" y="380"/>
                  </a:lnTo>
                  <a:cubicBezTo>
                    <a:pt x="10921" y="463"/>
                    <a:pt x="10887" y="577"/>
                    <a:pt x="10801" y="734"/>
                  </a:cubicBezTo>
                  <a:cubicBezTo>
                    <a:pt x="10604" y="1106"/>
                    <a:pt x="10293" y="1414"/>
                    <a:pt x="9998" y="1706"/>
                  </a:cubicBezTo>
                  <a:cubicBezTo>
                    <a:pt x="9450" y="2254"/>
                    <a:pt x="8779" y="2685"/>
                    <a:pt x="8145" y="3125"/>
                  </a:cubicBezTo>
                  <a:cubicBezTo>
                    <a:pt x="7637" y="3476"/>
                    <a:pt x="7104" y="3830"/>
                    <a:pt x="6569" y="4193"/>
                  </a:cubicBezTo>
                  <a:cubicBezTo>
                    <a:pt x="6436" y="4283"/>
                    <a:pt x="6304" y="4375"/>
                    <a:pt x="6168" y="4467"/>
                  </a:cubicBezTo>
                  <a:cubicBezTo>
                    <a:pt x="6094" y="4520"/>
                    <a:pt x="6021" y="4569"/>
                    <a:pt x="5947" y="4621"/>
                  </a:cubicBezTo>
                  <a:cubicBezTo>
                    <a:pt x="6005" y="4566"/>
                    <a:pt x="6064" y="4507"/>
                    <a:pt x="6125" y="4452"/>
                  </a:cubicBezTo>
                  <a:cubicBezTo>
                    <a:pt x="6313" y="4273"/>
                    <a:pt x="6501" y="4098"/>
                    <a:pt x="6695" y="3926"/>
                  </a:cubicBezTo>
                  <a:cubicBezTo>
                    <a:pt x="7160" y="3504"/>
                    <a:pt x="7646" y="3107"/>
                    <a:pt x="8172" y="2771"/>
                  </a:cubicBezTo>
                  <a:cubicBezTo>
                    <a:pt x="8726" y="2414"/>
                    <a:pt x="9216" y="2069"/>
                    <a:pt x="9665" y="1583"/>
                  </a:cubicBezTo>
                  <a:cubicBezTo>
                    <a:pt x="9850" y="1389"/>
                    <a:pt x="10305" y="943"/>
                    <a:pt x="10585" y="638"/>
                  </a:cubicBezTo>
                  <a:cubicBezTo>
                    <a:pt x="10699" y="552"/>
                    <a:pt x="10810" y="466"/>
                    <a:pt x="10924" y="380"/>
                  </a:cubicBezTo>
                  <a:close/>
                  <a:moveTo>
                    <a:pt x="11601" y="934"/>
                  </a:moveTo>
                  <a:lnTo>
                    <a:pt x="11601" y="934"/>
                  </a:lnTo>
                  <a:cubicBezTo>
                    <a:pt x="10432" y="2617"/>
                    <a:pt x="8766" y="3809"/>
                    <a:pt x="7079" y="4978"/>
                  </a:cubicBezTo>
                  <a:cubicBezTo>
                    <a:pt x="7901" y="4307"/>
                    <a:pt x="8696" y="3602"/>
                    <a:pt x="9490" y="2901"/>
                  </a:cubicBezTo>
                  <a:cubicBezTo>
                    <a:pt x="10176" y="2294"/>
                    <a:pt x="11130" y="1611"/>
                    <a:pt x="11601" y="934"/>
                  </a:cubicBezTo>
                  <a:close/>
                  <a:moveTo>
                    <a:pt x="6815" y="11661"/>
                  </a:moveTo>
                  <a:lnTo>
                    <a:pt x="6815" y="11661"/>
                  </a:lnTo>
                  <a:cubicBezTo>
                    <a:pt x="6808" y="11668"/>
                    <a:pt x="6801" y="11675"/>
                    <a:pt x="6793" y="11682"/>
                  </a:cubicBezTo>
                  <a:cubicBezTo>
                    <a:pt x="6384" y="12101"/>
                    <a:pt x="5984" y="12504"/>
                    <a:pt x="5516" y="12861"/>
                  </a:cubicBezTo>
                  <a:cubicBezTo>
                    <a:pt x="5420" y="12935"/>
                    <a:pt x="5356" y="12984"/>
                    <a:pt x="5316" y="13015"/>
                  </a:cubicBezTo>
                  <a:cubicBezTo>
                    <a:pt x="5283" y="13039"/>
                    <a:pt x="5266" y="13049"/>
                    <a:pt x="5263" y="13049"/>
                  </a:cubicBezTo>
                  <a:cubicBezTo>
                    <a:pt x="5258" y="13049"/>
                    <a:pt x="5276" y="13031"/>
                    <a:pt x="5310" y="13003"/>
                  </a:cubicBezTo>
                  <a:cubicBezTo>
                    <a:pt x="5445" y="12880"/>
                    <a:pt x="5827" y="12560"/>
                    <a:pt x="5904" y="12489"/>
                  </a:cubicBezTo>
                  <a:cubicBezTo>
                    <a:pt x="6202" y="12206"/>
                    <a:pt x="6505" y="11932"/>
                    <a:pt x="6815" y="11661"/>
                  </a:cubicBezTo>
                  <a:close/>
                  <a:moveTo>
                    <a:pt x="11146" y="0"/>
                  </a:moveTo>
                  <a:cubicBezTo>
                    <a:pt x="11132" y="0"/>
                    <a:pt x="11119" y="3"/>
                    <a:pt x="11106" y="10"/>
                  </a:cubicBezTo>
                  <a:cubicBezTo>
                    <a:pt x="11075" y="26"/>
                    <a:pt x="11050" y="47"/>
                    <a:pt x="11023" y="62"/>
                  </a:cubicBezTo>
                  <a:cubicBezTo>
                    <a:pt x="10903" y="21"/>
                    <a:pt x="10778" y="2"/>
                    <a:pt x="10649" y="2"/>
                  </a:cubicBezTo>
                  <a:cubicBezTo>
                    <a:pt x="10233" y="2"/>
                    <a:pt x="9779" y="204"/>
                    <a:pt x="9330" y="512"/>
                  </a:cubicBezTo>
                  <a:cubicBezTo>
                    <a:pt x="8742" y="912"/>
                    <a:pt x="8160" y="1491"/>
                    <a:pt x="7701" y="2014"/>
                  </a:cubicBezTo>
                  <a:cubicBezTo>
                    <a:pt x="7381" y="2380"/>
                    <a:pt x="7123" y="2719"/>
                    <a:pt x="6959" y="2950"/>
                  </a:cubicBezTo>
                  <a:cubicBezTo>
                    <a:pt x="6917" y="3010"/>
                    <a:pt x="6976" y="3086"/>
                    <a:pt x="7039" y="3086"/>
                  </a:cubicBezTo>
                  <a:cubicBezTo>
                    <a:pt x="7054" y="3086"/>
                    <a:pt x="7069" y="3082"/>
                    <a:pt x="7083" y="3073"/>
                  </a:cubicBezTo>
                  <a:cubicBezTo>
                    <a:pt x="7092" y="3067"/>
                    <a:pt x="7098" y="3064"/>
                    <a:pt x="7104" y="3058"/>
                  </a:cubicBezTo>
                  <a:cubicBezTo>
                    <a:pt x="7827" y="2577"/>
                    <a:pt x="8548" y="2100"/>
                    <a:pt x="9256" y="1608"/>
                  </a:cubicBezTo>
                  <a:lnTo>
                    <a:pt x="9256" y="1608"/>
                  </a:lnTo>
                  <a:cubicBezTo>
                    <a:pt x="8896" y="1974"/>
                    <a:pt x="8520" y="2331"/>
                    <a:pt x="8080" y="2614"/>
                  </a:cubicBezTo>
                  <a:cubicBezTo>
                    <a:pt x="7670" y="2882"/>
                    <a:pt x="7276" y="3171"/>
                    <a:pt x="6898" y="3485"/>
                  </a:cubicBezTo>
                  <a:cubicBezTo>
                    <a:pt x="6679" y="3667"/>
                    <a:pt x="6464" y="3852"/>
                    <a:pt x="6255" y="4043"/>
                  </a:cubicBezTo>
                  <a:cubicBezTo>
                    <a:pt x="6196" y="4095"/>
                    <a:pt x="6138" y="4144"/>
                    <a:pt x="6082" y="4196"/>
                  </a:cubicBezTo>
                  <a:cubicBezTo>
                    <a:pt x="6036" y="4240"/>
                    <a:pt x="5990" y="4276"/>
                    <a:pt x="5944" y="4320"/>
                  </a:cubicBezTo>
                  <a:cubicBezTo>
                    <a:pt x="5728" y="4523"/>
                    <a:pt x="5513" y="4729"/>
                    <a:pt x="5297" y="4941"/>
                  </a:cubicBezTo>
                  <a:cubicBezTo>
                    <a:pt x="5054" y="5181"/>
                    <a:pt x="4799" y="5412"/>
                    <a:pt x="4546" y="5646"/>
                  </a:cubicBezTo>
                  <a:cubicBezTo>
                    <a:pt x="4106" y="5988"/>
                    <a:pt x="3681" y="6354"/>
                    <a:pt x="3278" y="6739"/>
                  </a:cubicBezTo>
                  <a:cubicBezTo>
                    <a:pt x="3124" y="6850"/>
                    <a:pt x="2967" y="6961"/>
                    <a:pt x="2807" y="7065"/>
                  </a:cubicBezTo>
                  <a:cubicBezTo>
                    <a:pt x="2681" y="7147"/>
                    <a:pt x="2377" y="7380"/>
                    <a:pt x="2306" y="7380"/>
                  </a:cubicBezTo>
                  <a:cubicBezTo>
                    <a:pt x="2265" y="7380"/>
                    <a:pt x="2305" y="7298"/>
                    <a:pt x="2512" y="7056"/>
                  </a:cubicBezTo>
                  <a:cubicBezTo>
                    <a:pt x="3463" y="5942"/>
                    <a:pt x="4639" y="5046"/>
                    <a:pt x="5611" y="3953"/>
                  </a:cubicBezTo>
                  <a:cubicBezTo>
                    <a:pt x="5664" y="3895"/>
                    <a:pt x="5719" y="3842"/>
                    <a:pt x="5768" y="3784"/>
                  </a:cubicBezTo>
                  <a:cubicBezTo>
                    <a:pt x="5827" y="3722"/>
                    <a:pt x="5775" y="3631"/>
                    <a:pt x="5704" y="3631"/>
                  </a:cubicBezTo>
                  <a:cubicBezTo>
                    <a:pt x="5690" y="3631"/>
                    <a:pt x="5675" y="3634"/>
                    <a:pt x="5660" y="3642"/>
                  </a:cubicBezTo>
                  <a:cubicBezTo>
                    <a:pt x="5611" y="3670"/>
                    <a:pt x="5562" y="3698"/>
                    <a:pt x="5513" y="3725"/>
                  </a:cubicBezTo>
                  <a:cubicBezTo>
                    <a:pt x="4223" y="4452"/>
                    <a:pt x="3143" y="5483"/>
                    <a:pt x="1877" y="6246"/>
                  </a:cubicBezTo>
                  <a:cubicBezTo>
                    <a:pt x="3063" y="5529"/>
                    <a:pt x="4205" y="4147"/>
                    <a:pt x="5245" y="3101"/>
                  </a:cubicBezTo>
                  <a:lnTo>
                    <a:pt x="5285" y="3058"/>
                  </a:lnTo>
                  <a:cubicBezTo>
                    <a:pt x="5340" y="3003"/>
                    <a:pt x="5297" y="2902"/>
                    <a:pt x="5224" y="2902"/>
                  </a:cubicBezTo>
                  <a:cubicBezTo>
                    <a:pt x="5215" y="2902"/>
                    <a:pt x="5206" y="2903"/>
                    <a:pt x="5196" y="2907"/>
                  </a:cubicBezTo>
                  <a:cubicBezTo>
                    <a:pt x="5186" y="2910"/>
                    <a:pt x="5177" y="2916"/>
                    <a:pt x="5168" y="2919"/>
                  </a:cubicBezTo>
                  <a:cubicBezTo>
                    <a:pt x="3903" y="3393"/>
                    <a:pt x="3041" y="4421"/>
                    <a:pt x="1939" y="5163"/>
                  </a:cubicBezTo>
                  <a:cubicBezTo>
                    <a:pt x="1829" y="5239"/>
                    <a:pt x="1535" y="5454"/>
                    <a:pt x="1490" y="5454"/>
                  </a:cubicBezTo>
                  <a:cubicBezTo>
                    <a:pt x="1462" y="5454"/>
                    <a:pt x="1529" y="5371"/>
                    <a:pt x="1794" y="5123"/>
                  </a:cubicBezTo>
                  <a:cubicBezTo>
                    <a:pt x="2111" y="4824"/>
                    <a:pt x="2444" y="4541"/>
                    <a:pt x="2773" y="4252"/>
                  </a:cubicBezTo>
                  <a:cubicBezTo>
                    <a:pt x="3493" y="3627"/>
                    <a:pt x="4214" y="3002"/>
                    <a:pt x="4903" y="2340"/>
                  </a:cubicBezTo>
                  <a:cubicBezTo>
                    <a:pt x="4946" y="2297"/>
                    <a:pt x="4996" y="2254"/>
                    <a:pt x="5042" y="2211"/>
                  </a:cubicBezTo>
                  <a:cubicBezTo>
                    <a:pt x="5096" y="2157"/>
                    <a:pt x="5054" y="2051"/>
                    <a:pt x="4982" y="2051"/>
                  </a:cubicBezTo>
                  <a:cubicBezTo>
                    <a:pt x="4973" y="2051"/>
                    <a:pt x="4963" y="2053"/>
                    <a:pt x="4952" y="2057"/>
                  </a:cubicBezTo>
                  <a:cubicBezTo>
                    <a:pt x="4900" y="2079"/>
                    <a:pt x="4848" y="2106"/>
                    <a:pt x="4796" y="2128"/>
                  </a:cubicBezTo>
                  <a:cubicBezTo>
                    <a:pt x="4137" y="2408"/>
                    <a:pt x="3543" y="2771"/>
                    <a:pt x="2955" y="3187"/>
                  </a:cubicBezTo>
                  <a:cubicBezTo>
                    <a:pt x="2358" y="3612"/>
                    <a:pt x="1557" y="4070"/>
                    <a:pt x="1003" y="4557"/>
                  </a:cubicBezTo>
                  <a:cubicBezTo>
                    <a:pt x="2130" y="3488"/>
                    <a:pt x="3573" y="2796"/>
                    <a:pt x="4392" y="1432"/>
                  </a:cubicBezTo>
                  <a:cubicBezTo>
                    <a:pt x="4411" y="1401"/>
                    <a:pt x="4435" y="1377"/>
                    <a:pt x="4451" y="1343"/>
                  </a:cubicBezTo>
                  <a:cubicBezTo>
                    <a:pt x="4485" y="1281"/>
                    <a:pt x="4436" y="1205"/>
                    <a:pt x="4374" y="1205"/>
                  </a:cubicBezTo>
                  <a:cubicBezTo>
                    <a:pt x="4359" y="1205"/>
                    <a:pt x="4343" y="1210"/>
                    <a:pt x="4328" y="1220"/>
                  </a:cubicBezTo>
                  <a:cubicBezTo>
                    <a:pt x="4309" y="1232"/>
                    <a:pt x="4291" y="1244"/>
                    <a:pt x="4275" y="1257"/>
                  </a:cubicBezTo>
                  <a:cubicBezTo>
                    <a:pt x="3081" y="2038"/>
                    <a:pt x="1747" y="2988"/>
                    <a:pt x="700" y="3750"/>
                  </a:cubicBezTo>
                  <a:lnTo>
                    <a:pt x="700" y="3750"/>
                  </a:lnTo>
                  <a:cubicBezTo>
                    <a:pt x="1884" y="2886"/>
                    <a:pt x="3007" y="1968"/>
                    <a:pt x="3841" y="746"/>
                  </a:cubicBezTo>
                  <a:cubicBezTo>
                    <a:pt x="3841" y="743"/>
                    <a:pt x="3844" y="743"/>
                    <a:pt x="3847" y="740"/>
                  </a:cubicBezTo>
                  <a:cubicBezTo>
                    <a:pt x="3894" y="670"/>
                    <a:pt x="3825" y="606"/>
                    <a:pt x="3758" y="606"/>
                  </a:cubicBezTo>
                  <a:cubicBezTo>
                    <a:pt x="3746" y="606"/>
                    <a:pt x="3733" y="609"/>
                    <a:pt x="3721" y="613"/>
                  </a:cubicBezTo>
                  <a:cubicBezTo>
                    <a:pt x="3715" y="617"/>
                    <a:pt x="3712" y="620"/>
                    <a:pt x="3706" y="623"/>
                  </a:cubicBezTo>
                  <a:cubicBezTo>
                    <a:pt x="2478" y="1155"/>
                    <a:pt x="1674" y="2266"/>
                    <a:pt x="511" y="2907"/>
                  </a:cubicBezTo>
                  <a:cubicBezTo>
                    <a:pt x="972" y="2651"/>
                    <a:pt x="1447" y="2060"/>
                    <a:pt x="1862" y="1719"/>
                  </a:cubicBezTo>
                  <a:cubicBezTo>
                    <a:pt x="2364" y="1303"/>
                    <a:pt x="2739" y="850"/>
                    <a:pt x="3001" y="256"/>
                  </a:cubicBezTo>
                  <a:cubicBezTo>
                    <a:pt x="3004" y="244"/>
                    <a:pt x="3004" y="232"/>
                    <a:pt x="3004" y="216"/>
                  </a:cubicBezTo>
                  <a:cubicBezTo>
                    <a:pt x="3004" y="166"/>
                    <a:pt x="2969" y="120"/>
                    <a:pt x="2921" y="120"/>
                  </a:cubicBezTo>
                  <a:cubicBezTo>
                    <a:pt x="2906" y="120"/>
                    <a:pt x="2891" y="124"/>
                    <a:pt x="2875" y="133"/>
                  </a:cubicBezTo>
                  <a:cubicBezTo>
                    <a:pt x="2859" y="143"/>
                    <a:pt x="2841" y="155"/>
                    <a:pt x="2826" y="167"/>
                  </a:cubicBezTo>
                  <a:cubicBezTo>
                    <a:pt x="1982" y="638"/>
                    <a:pt x="1253" y="1260"/>
                    <a:pt x="505" y="1863"/>
                  </a:cubicBezTo>
                  <a:cubicBezTo>
                    <a:pt x="363" y="1977"/>
                    <a:pt x="218" y="2094"/>
                    <a:pt x="74" y="2205"/>
                  </a:cubicBezTo>
                  <a:cubicBezTo>
                    <a:pt x="0" y="2263"/>
                    <a:pt x="67" y="2355"/>
                    <a:pt x="143" y="2355"/>
                  </a:cubicBezTo>
                  <a:cubicBezTo>
                    <a:pt x="163" y="2355"/>
                    <a:pt x="184" y="2349"/>
                    <a:pt x="203" y="2334"/>
                  </a:cubicBezTo>
                  <a:cubicBezTo>
                    <a:pt x="292" y="2263"/>
                    <a:pt x="381" y="2189"/>
                    <a:pt x="471" y="2119"/>
                  </a:cubicBezTo>
                  <a:cubicBezTo>
                    <a:pt x="846" y="1820"/>
                    <a:pt x="1222" y="1518"/>
                    <a:pt x="1594" y="1214"/>
                  </a:cubicBezTo>
                  <a:cubicBezTo>
                    <a:pt x="1974" y="904"/>
                    <a:pt x="2483" y="537"/>
                    <a:pt x="2611" y="537"/>
                  </a:cubicBezTo>
                  <a:cubicBezTo>
                    <a:pt x="2699" y="537"/>
                    <a:pt x="2610" y="706"/>
                    <a:pt x="2185" y="1180"/>
                  </a:cubicBezTo>
                  <a:cubicBezTo>
                    <a:pt x="1656" y="1768"/>
                    <a:pt x="991" y="2186"/>
                    <a:pt x="458" y="2762"/>
                  </a:cubicBezTo>
                  <a:cubicBezTo>
                    <a:pt x="360" y="2861"/>
                    <a:pt x="268" y="2962"/>
                    <a:pt x="181" y="3070"/>
                  </a:cubicBezTo>
                  <a:cubicBezTo>
                    <a:pt x="129" y="3140"/>
                    <a:pt x="201" y="3202"/>
                    <a:pt x="269" y="3202"/>
                  </a:cubicBezTo>
                  <a:cubicBezTo>
                    <a:pt x="281" y="3202"/>
                    <a:pt x="293" y="3200"/>
                    <a:pt x="305" y="3196"/>
                  </a:cubicBezTo>
                  <a:cubicBezTo>
                    <a:pt x="366" y="3168"/>
                    <a:pt x="425" y="3134"/>
                    <a:pt x="486" y="3104"/>
                  </a:cubicBezTo>
                  <a:cubicBezTo>
                    <a:pt x="1523" y="2596"/>
                    <a:pt x="2268" y="1697"/>
                    <a:pt x="3232" y="1060"/>
                  </a:cubicBezTo>
                  <a:cubicBezTo>
                    <a:pt x="3360" y="974"/>
                    <a:pt x="3433" y="938"/>
                    <a:pt x="3464" y="938"/>
                  </a:cubicBezTo>
                  <a:cubicBezTo>
                    <a:pt x="3628" y="938"/>
                    <a:pt x="2576" y="1988"/>
                    <a:pt x="2428" y="2131"/>
                  </a:cubicBezTo>
                  <a:cubicBezTo>
                    <a:pt x="1862" y="2682"/>
                    <a:pt x="1219" y="3153"/>
                    <a:pt x="578" y="3618"/>
                  </a:cubicBezTo>
                  <a:lnTo>
                    <a:pt x="212" y="3886"/>
                  </a:lnTo>
                  <a:cubicBezTo>
                    <a:pt x="133" y="3938"/>
                    <a:pt x="183" y="4053"/>
                    <a:pt x="263" y="4053"/>
                  </a:cubicBezTo>
                  <a:cubicBezTo>
                    <a:pt x="276" y="4053"/>
                    <a:pt x="290" y="4049"/>
                    <a:pt x="305" y="4043"/>
                  </a:cubicBezTo>
                  <a:cubicBezTo>
                    <a:pt x="418" y="3987"/>
                    <a:pt x="523" y="3919"/>
                    <a:pt x="634" y="3861"/>
                  </a:cubicBezTo>
                  <a:cubicBezTo>
                    <a:pt x="1262" y="3528"/>
                    <a:pt x="1868" y="3159"/>
                    <a:pt x="2453" y="2756"/>
                  </a:cubicBezTo>
                  <a:cubicBezTo>
                    <a:pt x="2782" y="2525"/>
                    <a:pt x="3109" y="2285"/>
                    <a:pt x="3435" y="2051"/>
                  </a:cubicBezTo>
                  <a:cubicBezTo>
                    <a:pt x="3637" y="1904"/>
                    <a:pt x="4058" y="1516"/>
                    <a:pt x="4120" y="1516"/>
                  </a:cubicBezTo>
                  <a:lnTo>
                    <a:pt x="4120" y="1516"/>
                  </a:lnTo>
                  <a:cubicBezTo>
                    <a:pt x="4156" y="1516"/>
                    <a:pt x="4076" y="1641"/>
                    <a:pt x="3777" y="2005"/>
                  </a:cubicBezTo>
                  <a:cubicBezTo>
                    <a:pt x="2955" y="3002"/>
                    <a:pt x="1776" y="3645"/>
                    <a:pt x="812" y="4504"/>
                  </a:cubicBezTo>
                  <a:cubicBezTo>
                    <a:pt x="683" y="4621"/>
                    <a:pt x="557" y="4741"/>
                    <a:pt x="437" y="4867"/>
                  </a:cubicBezTo>
                  <a:cubicBezTo>
                    <a:pt x="376" y="4929"/>
                    <a:pt x="429" y="5022"/>
                    <a:pt x="501" y="5022"/>
                  </a:cubicBezTo>
                  <a:cubicBezTo>
                    <a:pt x="516" y="5022"/>
                    <a:pt x="532" y="5018"/>
                    <a:pt x="548" y="5009"/>
                  </a:cubicBezTo>
                  <a:cubicBezTo>
                    <a:pt x="671" y="4947"/>
                    <a:pt x="788" y="4880"/>
                    <a:pt x="908" y="4812"/>
                  </a:cubicBezTo>
                  <a:cubicBezTo>
                    <a:pt x="2102" y="4135"/>
                    <a:pt x="3121" y="3199"/>
                    <a:pt x="4325" y="2531"/>
                  </a:cubicBezTo>
                  <a:cubicBezTo>
                    <a:pt x="4492" y="2439"/>
                    <a:pt x="4576" y="2402"/>
                    <a:pt x="4604" y="2402"/>
                  </a:cubicBezTo>
                  <a:cubicBezTo>
                    <a:pt x="4709" y="2402"/>
                    <a:pt x="4026" y="2918"/>
                    <a:pt x="3967" y="2971"/>
                  </a:cubicBezTo>
                  <a:cubicBezTo>
                    <a:pt x="3644" y="3267"/>
                    <a:pt x="3309" y="3550"/>
                    <a:pt x="2976" y="3836"/>
                  </a:cubicBezTo>
                  <a:cubicBezTo>
                    <a:pt x="2361" y="4372"/>
                    <a:pt x="1751" y="4911"/>
                    <a:pt x="1163" y="5477"/>
                  </a:cubicBezTo>
                  <a:cubicBezTo>
                    <a:pt x="1123" y="5517"/>
                    <a:pt x="1080" y="5554"/>
                    <a:pt x="1040" y="5594"/>
                  </a:cubicBezTo>
                  <a:cubicBezTo>
                    <a:pt x="986" y="5648"/>
                    <a:pt x="1027" y="5751"/>
                    <a:pt x="1099" y="5751"/>
                  </a:cubicBezTo>
                  <a:cubicBezTo>
                    <a:pt x="1109" y="5751"/>
                    <a:pt x="1119" y="5749"/>
                    <a:pt x="1129" y="5745"/>
                  </a:cubicBezTo>
                  <a:cubicBezTo>
                    <a:pt x="1173" y="5729"/>
                    <a:pt x="1213" y="5708"/>
                    <a:pt x="1256" y="5692"/>
                  </a:cubicBezTo>
                  <a:cubicBezTo>
                    <a:pt x="2465" y="5203"/>
                    <a:pt x="3315" y="4212"/>
                    <a:pt x="4386" y="3488"/>
                  </a:cubicBezTo>
                  <a:cubicBezTo>
                    <a:pt x="4493" y="3416"/>
                    <a:pt x="4807" y="3180"/>
                    <a:pt x="4858" y="3180"/>
                  </a:cubicBezTo>
                  <a:cubicBezTo>
                    <a:pt x="4888" y="3180"/>
                    <a:pt x="4829" y="3259"/>
                    <a:pt x="4592" y="3495"/>
                  </a:cubicBezTo>
                  <a:cubicBezTo>
                    <a:pt x="4294" y="3793"/>
                    <a:pt x="3995" y="4089"/>
                    <a:pt x="3697" y="4384"/>
                  </a:cubicBezTo>
                  <a:cubicBezTo>
                    <a:pt x="3004" y="5068"/>
                    <a:pt x="2296" y="5735"/>
                    <a:pt x="1576" y="6391"/>
                  </a:cubicBezTo>
                  <a:cubicBezTo>
                    <a:pt x="1560" y="6407"/>
                    <a:pt x="1542" y="6425"/>
                    <a:pt x="1527" y="6440"/>
                  </a:cubicBezTo>
                  <a:cubicBezTo>
                    <a:pt x="1459" y="6500"/>
                    <a:pt x="1521" y="6595"/>
                    <a:pt x="1594" y="6595"/>
                  </a:cubicBezTo>
                  <a:cubicBezTo>
                    <a:pt x="1607" y="6595"/>
                    <a:pt x="1621" y="6592"/>
                    <a:pt x="1634" y="6585"/>
                  </a:cubicBezTo>
                  <a:cubicBezTo>
                    <a:pt x="1644" y="6579"/>
                    <a:pt x="1653" y="6573"/>
                    <a:pt x="1662" y="6567"/>
                  </a:cubicBezTo>
                  <a:cubicBezTo>
                    <a:pt x="2330" y="6203"/>
                    <a:pt x="2936" y="5772"/>
                    <a:pt x="3540" y="5311"/>
                  </a:cubicBezTo>
                  <a:cubicBezTo>
                    <a:pt x="4095" y="4885"/>
                    <a:pt x="4982" y="4425"/>
                    <a:pt x="5394" y="3944"/>
                  </a:cubicBezTo>
                  <a:lnTo>
                    <a:pt x="5394" y="3944"/>
                  </a:lnTo>
                  <a:cubicBezTo>
                    <a:pt x="4360" y="5157"/>
                    <a:pt x="3070" y="6110"/>
                    <a:pt x="2053" y="7336"/>
                  </a:cubicBezTo>
                  <a:cubicBezTo>
                    <a:pt x="1997" y="7401"/>
                    <a:pt x="1942" y="7462"/>
                    <a:pt x="1890" y="7527"/>
                  </a:cubicBezTo>
                  <a:cubicBezTo>
                    <a:pt x="1844" y="7586"/>
                    <a:pt x="1873" y="7689"/>
                    <a:pt x="1942" y="7689"/>
                  </a:cubicBezTo>
                  <a:cubicBezTo>
                    <a:pt x="1952" y="7689"/>
                    <a:pt x="1964" y="7686"/>
                    <a:pt x="1976" y="7681"/>
                  </a:cubicBezTo>
                  <a:cubicBezTo>
                    <a:pt x="2047" y="7650"/>
                    <a:pt x="2114" y="7616"/>
                    <a:pt x="2182" y="7585"/>
                  </a:cubicBezTo>
                  <a:cubicBezTo>
                    <a:pt x="2361" y="7502"/>
                    <a:pt x="2536" y="7413"/>
                    <a:pt x="2705" y="7315"/>
                  </a:cubicBezTo>
                  <a:lnTo>
                    <a:pt x="2705" y="7315"/>
                  </a:lnTo>
                  <a:cubicBezTo>
                    <a:pt x="2564" y="7475"/>
                    <a:pt x="2432" y="7641"/>
                    <a:pt x="2299" y="7807"/>
                  </a:cubicBezTo>
                  <a:cubicBezTo>
                    <a:pt x="2241" y="7884"/>
                    <a:pt x="2173" y="7955"/>
                    <a:pt x="2118" y="8032"/>
                  </a:cubicBezTo>
                  <a:cubicBezTo>
                    <a:pt x="2071" y="8094"/>
                    <a:pt x="2138" y="8163"/>
                    <a:pt x="2204" y="8163"/>
                  </a:cubicBezTo>
                  <a:cubicBezTo>
                    <a:pt x="2217" y="8163"/>
                    <a:pt x="2229" y="8160"/>
                    <a:pt x="2241" y="8155"/>
                  </a:cubicBezTo>
                  <a:cubicBezTo>
                    <a:pt x="2305" y="8124"/>
                    <a:pt x="2367" y="8087"/>
                    <a:pt x="2432" y="8056"/>
                  </a:cubicBezTo>
                  <a:cubicBezTo>
                    <a:pt x="3087" y="7736"/>
                    <a:pt x="3724" y="7376"/>
                    <a:pt x="4340" y="6979"/>
                  </a:cubicBezTo>
                  <a:lnTo>
                    <a:pt x="4340" y="6979"/>
                  </a:lnTo>
                  <a:cubicBezTo>
                    <a:pt x="3811" y="7407"/>
                    <a:pt x="3315" y="7872"/>
                    <a:pt x="2856" y="8373"/>
                  </a:cubicBezTo>
                  <a:cubicBezTo>
                    <a:pt x="2804" y="8433"/>
                    <a:pt x="2853" y="8533"/>
                    <a:pt x="2919" y="8533"/>
                  </a:cubicBezTo>
                  <a:cubicBezTo>
                    <a:pt x="2934" y="8533"/>
                    <a:pt x="2951" y="8528"/>
                    <a:pt x="2967" y="8515"/>
                  </a:cubicBezTo>
                  <a:cubicBezTo>
                    <a:pt x="4488" y="7361"/>
                    <a:pt x="6208" y="6539"/>
                    <a:pt x="7843" y="5566"/>
                  </a:cubicBezTo>
                  <a:cubicBezTo>
                    <a:pt x="7871" y="5551"/>
                    <a:pt x="7895" y="5532"/>
                    <a:pt x="7920" y="5517"/>
                  </a:cubicBezTo>
                  <a:lnTo>
                    <a:pt x="7920" y="5517"/>
                  </a:lnTo>
                  <a:lnTo>
                    <a:pt x="7846" y="5585"/>
                  </a:lnTo>
                  <a:cubicBezTo>
                    <a:pt x="6378" y="6942"/>
                    <a:pt x="4549" y="7832"/>
                    <a:pt x="3099" y="9220"/>
                  </a:cubicBezTo>
                  <a:cubicBezTo>
                    <a:pt x="3084" y="9235"/>
                    <a:pt x="3072" y="9257"/>
                    <a:pt x="3072" y="9278"/>
                  </a:cubicBezTo>
                  <a:cubicBezTo>
                    <a:pt x="3072" y="9306"/>
                    <a:pt x="3087" y="9331"/>
                    <a:pt x="3109" y="9346"/>
                  </a:cubicBezTo>
                  <a:cubicBezTo>
                    <a:pt x="3127" y="9363"/>
                    <a:pt x="3151" y="9371"/>
                    <a:pt x="3175" y="9371"/>
                  </a:cubicBezTo>
                  <a:cubicBezTo>
                    <a:pt x="3187" y="9371"/>
                    <a:pt x="3199" y="9369"/>
                    <a:pt x="3210" y="9365"/>
                  </a:cubicBezTo>
                  <a:cubicBezTo>
                    <a:pt x="4851" y="8626"/>
                    <a:pt x="6341" y="7622"/>
                    <a:pt x="7880" y="6699"/>
                  </a:cubicBezTo>
                  <a:lnTo>
                    <a:pt x="7880" y="6699"/>
                  </a:lnTo>
                  <a:cubicBezTo>
                    <a:pt x="7784" y="6770"/>
                    <a:pt x="7689" y="6844"/>
                    <a:pt x="7594" y="6911"/>
                  </a:cubicBezTo>
                  <a:cubicBezTo>
                    <a:pt x="6168" y="7912"/>
                    <a:pt x="4869" y="9048"/>
                    <a:pt x="3577" y="10208"/>
                  </a:cubicBezTo>
                  <a:cubicBezTo>
                    <a:pt x="3540" y="10242"/>
                    <a:pt x="3500" y="10276"/>
                    <a:pt x="3463" y="10310"/>
                  </a:cubicBezTo>
                  <a:cubicBezTo>
                    <a:pt x="3391" y="10373"/>
                    <a:pt x="3459" y="10462"/>
                    <a:pt x="3534" y="10462"/>
                  </a:cubicBezTo>
                  <a:cubicBezTo>
                    <a:pt x="3546" y="10462"/>
                    <a:pt x="3558" y="10459"/>
                    <a:pt x="3570" y="10454"/>
                  </a:cubicBezTo>
                  <a:cubicBezTo>
                    <a:pt x="3610" y="10436"/>
                    <a:pt x="3647" y="10414"/>
                    <a:pt x="3687" y="10399"/>
                  </a:cubicBezTo>
                  <a:cubicBezTo>
                    <a:pt x="5322" y="9669"/>
                    <a:pt x="6796" y="8687"/>
                    <a:pt x="8323" y="7761"/>
                  </a:cubicBezTo>
                  <a:cubicBezTo>
                    <a:pt x="8788" y="7478"/>
                    <a:pt x="9253" y="7198"/>
                    <a:pt x="9711" y="6908"/>
                  </a:cubicBezTo>
                  <a:lnTo>
                    <a:pt x="9711" y="6908"/>
                  </a:lnTo>
                  <a:cubicBezTo>
                    <a:pt x="7843" y="8275"/>
                    <a:pt x="5642" y="9217"/>
                    <a:pt x="3943" y="10821"/>
                  </a:cubicBezTo>
                  <a:cubicBezTo>
                    <a:pt x="3863" y="10894"/>
                    <a:pt x="3780" y="10959"/>
                    <a:pt x="3703" y="11036"/>
                  </a:cubicBezTo>
                  <a:cubicBezTo>
                    <a:pt x="3641" y="11095"/>
                    <a:pt x="3689" y="11193"/>
                    <a:pt x="3767" y="11193"/>
                  </a:cubicBezTo>
                  <a:cubicBezTo>
                    <a:pt x="3775" y="11193"/>
                    <a:pt x="3783" y="11192"/>
                    <a:pt x="3792" y="11190"/>
                  </a:cubicBezTo>
                  <a:cubicBezTo>
                    <a:pt x="3897" y="11162"/>
                    <a:pt x="3998" y="11119"/>
                    <a:pt x="4103" y="11088"/>
                  </a:cubicBezTo>
                  <a:cubicBezTo>
                    <a:pt x="6304" y="10399"/>
                    <a:pt x="8077" y="8838"/>
                    <a:pt x="9837" y="7398"/>
                  </a:cubicBezTo>
                  <a:lnTo>
                    <a:pt x="9837" y="7398"/>
                  </a:lnTo>
                  <a:lnTo>
                    <a:pt x="9822" y="7413"/>
                  </a:lnTo>
                  <a:cubicBezTo>
                    <a:pt x="9179" y="8075"/>
                    <a:pt x="8443" y="8650"/>
                    <a:pt x="7711" y="9208"/>
                  </a:cubicBezTo>
                  <a:cubicBezTo>
                    <a:pt x="6633" y="10033"/>
                    <a:pt x="5503" y="10790"/>
                    <a:pt x="4414" y="11599"/>
                  </a:cubicBezTo>
                  <a:cubicBezTo>
                    <a:pt x="4346" y="11652"/>
                    <a:pt x="4275" y="11698"/>
                    <a:pt x="4208" y="11750"/>
                  </a:cubicBezTo>
                  <a:cubicBezTo>
                    <a:pt x="4120" y="11802"/>
                    <a:pt x="4169" y="11921"/>
                    <a:pt x="4249" y="11921"/>
                  </a:cubicBezTo>
                  <a:cubicBezTo>
                    <a:pt x="4264" y="11921"/>
                    <a:pt x="4280" y="11917"/>
                    <a:pt x="4297" y="11907"/>
                  </a:cubicBezTo>
                  <a:cubicBezTo>
                    <a:pt x="4380" y="11873"/>
                    <a:pt x="4457" y="11830"/>
                    <a:pt x="4537" y="11796"/>
                  </a:cubicBezTo>
                  <a:cubicBezTo>
                    <a:pt x="5186" y="11501"/>
                    <a:pt x="5814" y="11162"/>
                    <a:pt x="6421" y="10790"/>
                  </a:cubicBezTo>
                  <a:lnTo>
                    <a:pt x="6421" y="10790"/>
                  </a:lnTo>
                  <a:cubicBezTo>
                    <a:pt x="5873" y="11251"/>
                    <a:pt x="5328" y="11713"/>
                    <a:pt x="4774" y="12166"/>
                  </a:cubicBezTo>
                  <a:cubicBezTo>
                    <a:pt x="4740" y="12193"/>
                    <a:pt x="4706" y="12221"/>
                    <a:pt x="4672" y="12249"/>
                  </a:cubicBezTo>
                  <a:cubicBezTo>
                    <a:pt x="4606" y="12302"/>
                    <a:pt x="4667" y="12405"/>
                    <a:pt x="4738" y="12405"/>
                  </a:cubicBezTo>
                  <a:cubicBezTo>
                    <a:pt x="4753" y="12405"/>
                    <a:pt x="4768" y="12400"/>
                    <a:pt x="4783" y="12390"/>
                  </a:cubicBezTo>
                  <a:cubicBezTo>
                    <a:pt x="4814" y="12369"/>
                    <a:pt x="4845" y="12347"/>
                    <a:pt x="4879" y="12329"/>
                  </a:cubicBezTo>
                  <a:cubicBezTo>
                    <a:pt x="6310" y="11375"/>
                    <a:pt x="7729" y="10414"/>
                    <a:pt x="9059" y="9328"/>
                  </a:cubicBezTo>
                  <a:cubicBezTo>
                    <a:pt x="9228" y="9189"/>
                    <a:pt x="9400" y="9054"/>
                    <a:pt x="9567" y="8912"/>
                  </a:cubicBezTo>
                  <a:lnTo>
                    <a:pt x="9567" y="8912"/>
                  </a:lnTo>
                  <a:cubicBezTo>
                    <a:pt x="9385" y="9069"/>
                    <a:pt x="9203" y="9229"/>
                    <a:pt x="9022" y="9389"/>
                  </a:cubicBezTo>
                  <a:cubicBezTo>
                    <a:pt x="7735" y="10507"/>
                    <a:pt x="6430" y="11676"/>
                    <a:pt x="5239" y="12892"/>
                  </a:cubicBezTo>
                  <a:cubicBezTo>
                    <a:pt x="5131" y="13003"/>
                    <a:pt x="5017" y="13108"/>
                    <a:pt x="4912" y="13218"/>
                  </a:cubicBezTo>
                  <a:cubicBezTo>
                    <a:pt x="4854" y="13280"/>
                    <a:pt x="4905" y="13373"/>
                    <a:pt x="4977" y="13373"/>
                  </a:cubicBezTo>
                  <a:cubicBezTo>
                    <a:pt x="4992" y="13373"/>
                    <a:pt x="5008" y="13369"/>
                    <a:pt x="5023" y="13360"/>
                  </a:cubicBezTo>
                  <a:cubicBezTo>
                    <a:pt x="5153" y="13292"/>
                    <a:pt x="5273" y="13215"/>
                    <a:pt x="5393" y="13138"/>
                  </a:cubicBezTo>
                  <a:cubicBezTo>
                    <a:pt x="6430" y="12467"/>
                    <a:pt x="7169" y="11445"/>
                    <a:pt x="8157" y="10697"/>
                  </a:cubicBezTo>
                  <a:cubicBezTo>
                    <a:pt x="8170" y="10689"/>
                    <a:pt x="8182" y="10679"/>
                    <a:pt x="8194" y="10670"/>
                  </a:cubicBezTo>
                  <a:lnTo>
                    <a:pt x="8194" y="10670"/>
                  </a:lnTo>
                  <a:cubicBezTo>
                    <a:pt x="8180" y="10682"/>
                    <a:pt x="8165" y="10695"/>
                    <a:pt x="8151" y="10707"/>
                  </a:cubicBezTo>
                  <a:cubicBezTo>
                    <a:pt x="7249" y="11415"/>
                    <a:pt x="6575" y="12714"/>
                    <a:pt x="5707" y="13625"/>
                  </a:cubicBezTo>
                  <a:cubicBezTo>
                    <a:pt x="5645" y="13692"/>
                    <a:pt x="5584" y="13763"/>
                    <a:pt x="5519" y="13822"/>
                  </a:cubicBezTo>
                  <a:cubicBezTo>
                    <a:pt x="5452" y="13886"/>
                    <a:pt x="5515" y="13977"/>
                    <a:pt x="5587" y="13977"/>
                  </a:cubicBezTo>
                  <a:cubicBezTo>
                    <a:pt x="5607" y="13977"/>
                    <a:pt x="5629" y="13969"/>
                    <a:pt x="5648" y="13951"/>
                  </a:cubicBezTo>
                  <a:cubicBezTo>
                    <a:pt x="5704" y="13899"/>
                    <a:pt x="5756" y="13840"/>
                    <a:pt x="5808" y="13788"/>
                  </a:cubicBezTo>
                  <a:cubicBezTo>
                    <a:pt x="6128" y="13462"/>
                    <a:pt x="6430" y="13117"/>
                    <a:pt x="6710" y="12754"/>
                  </a:cubicBezTo>
                  <a:cubicBezTo>
                    <a:pt x="7317" y="11978"/>
                    <a:pt x="7871" y="11159"/>
                    <a:pt x="8551" y="10442"/>
                  </a:cubicBezTo>
                  <a:cubicBezTo>
                    <a:pt x="8610" y="10380"/>
                    <a:pt x="8558" y="10285"/>
                    <a:pt x="8487" y="10285"/>
                  </a:cubicBezTo>
                  <a:cubicBezTo>
                    <a:pt x="8473" y="10285"/>
                    <a:pt x="8458" y="10289"/>
                    <a:pt x="8443" y="10297"/>
                  </a:cubicBezTo>
                  <a:cubicBezTo>
                    <a:pt x="8434" y="10303"/>
                    <a:pt x="8425" y="10310"/>
                    <a:pt x="8415" y="10316"/>
                  </a:cubicBezTo>
                  <a:cubicBezTo>
                    <a:pt x="8283" y="10396"/>
                    <a:pt x="8160" y="10482"/>
                    <a:pt x="8037" y="10571"/>
                  </a:cubicBezTo>
                  <a:cubicBezTo>
                    <a:pt x="8228" y="10396"/>
                    <a:pt x="8418" y="10217"/>
                    <a:pt x="8603" y="10039"/>
                  </a:cubicBezTo>
                  <a:cubicBezTo>
                    <a:pt x="9068" y="9592"/>
                    <a:pt x="9502" y="9115"/>
                    <a:pt x="9896" y="8607"/>
                  </a:cubicBezTo>
                  <a:cubicBezTo>
                    <a:pt x="9947" y="8542"/>
                    <a:pt x="9881" y="8474"/>
                    <a:pt x="9814" y="8474"/>
                  </a:cubicBezTo>
                  <a:cubicBezTo>
                    <a:pt x="9793" y="8474"/>
                    <a:pt x="9772" y="8481"/>
                    <a:pt x="9754" y="8497"/>
                  </a:cubicBezTo>
                  <a:cubicBezTo>
                    <a:pt x="9634" y="8607"/>
                    <a:pt x="9502" y="8706"/>
                    <a:pt x="9376" y="8814"/>
                  </a:cubicBezTo>
                  <a:cubicBezTo>
                    <a:pt x="8557" y="9522"/>
                    <a:pt x="7698" y="10190"/>
                    <a:pt x="6812" y="10811"/>
                  </a:cubicBezTo>
                  <a:cubicBezTo>
                    <a:pt x="6602" y="10956"/>
                    <a:pt x="6390" y="11095"/>
                    <a:pt x="6181" y="11236"/>
                  </a:cubicBezTo>
                  <a:cubicBezTo>
                    <a:pt x="6750" y="10762"/>
                    <a:pt x="7313" y="10279"/>
                    <a:pt x="7877" y="9799"/>
                  </a:cubicBezTo>
                  <a:cubicBezTo>
                    <a:pt x="8511" y="9325"/>
                    <a:pt x="9120" y="8820"/>
                    <a:pt x="9705" y="8284"/>
                  </a:cubicBezTo>
                  <a:cubicBezTo>
                    <a:pt x="9930" y="8078"/>
                    <a:pt x="10151" y="7872"/>
                    <a:pt x="10367" y="7656"/>
                  </a:cubicBezTo>
                  <a:cubicBezTo>
                    <a:pt x="10434" y="7592"/>
                    <a:pt x="10373" y="7505"/>
                    <a:pt x="10301" y="7505"/>
                  </a:cubicBezTo>
                  <a:cubicBezTo>
                    <a:pt x="10280" y="7505"/>
                    <a:pt x="10258" y="7513"/>
                    <a:pt x="10238" y="7530"/>
                  </a:cubicBezTo>
                  <a:cubicBezTo>
                    <a:pt x="10182" y="7579"/>
                    <a:pt x="10124" y="7629"/>
                    <a:pt x="10068" y="7678"/>
                  </a:cubicBezTo>
                  <a:lnTo>
                    <a:pt x="9951" y="7776"/>
                  </a:lnTo>
                  <a:cubicBezTo>
                    <a:pt x="9949" y="7776"/>
                    <a:pt x="9947" y="7776"/>
                    <a:pt x="9945" y="7776"/>
                  </a:cubicBezTo>
                  <a:cubicBezTo>
                    <a:pt x="9908" y="7776"/>
                    <a:pt x="9858" y="7822"/>
                    <a:pt x="9797" y="7909"/>
                  </a:cubicBezTo>
                  <a:cubicBezTo>
                    <a:pt x="9157" y="8463"/>
                    <a:pt x="8514" y="9017"/>
                    <a:pt x="7871" y="9568"/>
                  </a:cubicBezTo>
                  <a:cubicBezTo>
                    <a:pt x="7230" y="10045"/>
                    <a:pt x="6565" y="10491"/>
                    <a:pt x="5882" y="10904"/>
                  </a:cubicBezTo>
                  <a:cubicBezTo>
                    <a:pt x="5445" y="11162"/>
                    <a:pt x="4993" y="11396"/>
                    <a:pt x="4531" y="11609"/>
                  </a:cubicBezTo>
                  <a:cubicBezTo>
                    <a:pt x="4869" y="11452"/>
                    <a:pt x="5433" y="11070"/>
                    <a:pt x="5848" y="10777"/>
                  </a:cubicBezTo>
                  <a:cubicBezTo>
                    <a:pt x="7483" y="9614"/>
                    <a:pt x="9133" y="8453"/>
                    <a:pt x="10484" y="6961"/>
                  </a:cubicBezTo>
                  <a:cubicBezTo>
                    <a:pt x="10564" y="6868"/>
                    <a:pt x="10650" y="6782"/>
                    <a:pt x="10730" y="6690"/>
                  </a:cubicBezTo>
                  <a:cubicBezTo>
                    <a:pt x="10770" y="6653"/>
                    <a:pt x="10758" y="6585"/>
                    <a:pt x="10709" y="6557"/>
                  </a:cubicBezTo>
                  <a:cubicBezTo>
                    <a:pt x="10693" y="6547"/>
                    <a:pt x="10675" y="6542"/>
                    <a:pt x="10657" y="6542"/>
                  </a:cubicBezTo>
                  <a:cubicBezTo>
                    <a:pt x="10637" y="6542"/>
                    <a:pt x="10617" y="6549"/>
                    <a:pt x="10601" y="6564"/>
                  </a:cubicBezTo>
                  <a:cubicBezTo>
                    <a:pt x="9403" y="7490"/>
                    <a:pt x="8265" y="8490"/>
                    <a:pt x="7036" y="9377"/>
                  </a:cubicBezTo>
                  <a:cubicBezTo>
                    <a:pt x="6445" y="9802"/>
                    <a:pt x="5821" y="10174"/>
                    <a:pt x="5171" y="10494"/>
                  </a:cubicBezTo>
                  <a:cubicBezTo>
                    <a:pt x="5120" y="10506"/>
                    <a:pt x="4152" y="10935"/>
                    <a:pt x="4070" y="10935"/>
                  </a:cubicBezTo>
                  <a:cubicBezTo>
                    <a:pt x="4063" y="10935"/>
                    <a:pt x="4063" y="10932"/>
                    <a:pt x="4069" y="10925"/>
                  </a:cubicBezTo>
                  <a:cubicBezTo>
                    <a:pt x="4386" y="10605"/>
                    <a:pt x="4746" y="10325"/>
                    <a:pt x="5100" y="10051"/>
                  </a:cubicBezTo>
                  <a:cubicBezTo>
                    <a:pt x="6975" y="8607"/>
                    <a:pt x="9197" y="7681"/>
                    <a:pt x="10952" y="6102"/>
                  </a:cubicBezTo>
                  <a:cubicBezTo>
                    <a:pt x="11213" y="5868"/>
                    <a:pt x="11463" y="5619"/>
                    <a:pt x="11697" y="5357"/>
                  </a:cubicBezTo>
                  <a:cubicBezTo>
                    <a:pt x="11756" y="5291"/>
                    <a:pt x="11697" y="5200"/>
                    <a:pt x="11628" y="5200"/>
                  </a:cubicBezTo>
                  <a:cubicBezTo>
                    <a:pt x="11608" y="5200"/>
                    <a:pt x="11587" y="5208"/>
                    <a:pt x="11567" y="5228"/>
                  </a:cubicBezTo>
                  <a:cubicBezTo>
                    <a:pt x="11457" y="5345"/>
                    <a:pt x="11343" y="5455"/>
                    <a:pt x="11223" y="5563"/>
                  </a:cubicBezTo>
                  <a:cubicBezTo>
                    <a:pt x="10238" y="6471"/>
                    <a:pt x="9043" y="7111"/>
                    <a:pt x="7904" y="7804"/>
                  </a:cubicBezTo>
                  <a:cubicBezTo>
                    <a:pt x="7187" y="8238"/>
                    <a:pt x="6485" y="8700"/>
                    <a:pt x="5765" y="9131"/>
                  </a:cubicBezTo>
                  <a:cubicBezTo>
                    <a:pt x="5214" y="9460"/>
                    <a:pt x="4288" y="9811"/>
                    <a:pt x="3918" y="10143"/>
                  </a:cubicBezTo>
                  <a:cubicBezTo>
                    <a:pt x="5236" y="8958"/>
                    <a:pt x="6584" y="7841"/>
                    <a:pt x="8034" y="6822"/>
                  </a:cubicBezTo>
                  <a:cubicBezTo>
                    <a:pt x="9394" y="5865"/>
                    <a:pt x="10616" y="4723"/>
                    <a:pt x="11949" y="3722"/>
                  </a:cubicBezTo>
                  <a:cubicBezTo>
                    <a:pt x="12020" y="3670"/>
                    <a:pt x="12091" y="3612"/>
                    <a:pt x="12165" y="3556"/>
                  </a:cubicBezTo>
                  <a:cubicBezTo>
                    <a:pt x="12253" y="3504"/>
                    <a:pt x="12201" y="3385"/>
                    <a:pt x="12120" y="3385"/>
                  </a:cubicBezTo>
                  <a:cubicBezTo>
                    <a:pt x="12105" y="3385"/>
                    <a:pt x="12089" y="3389"/>
                    <a:pt x="12072" y="3399"/>
                  </a:cubicBezTo>
                  <a:cubicBezTo>
                    <a:pt x="12057" y="3408"/>
                    <a:pt x="12041" y="3418"/>
                    <a:pt x="12026" y="3424"/>
                  </a:cubicBezTo>
                  <a:cubicBezTo>
                    <a:pt x="10428" y="4190"/>
                    <a:pt x="9333" y="5646"/>
                    <a:pt x="7809" y="6533"/>
                  </a:cubicBezTo>
                  <a:cubicBezTo>
                    <a:pt x="6886" y="7071"/>
                    <a:pt x="5990" y="7653"/>
                    <a:pt x="5069" y="8198"/>
                  </a:cubicBezTo>
                  <a:cubicBezTo>
                    <a:pt x="4685" y="8426"/>
                    <a:pt x="4294" y="8635"/>
                    <a:pt x="3897" y="8841"/>
                  </a:cubicBezTo>
                  <a:cubicBezTo>
                    <a:pt x="3636" y="8978"/>
                    <a:pt x="3522" y="9029"/>
                    <a:pt x="3497" y="9029"/>
                  </a:cubicBezTo>
                  <a:cubicBezTo>
                    <a:pt x="3433" y="9029"/>
                    <a:pt x="3971" y="8682"/>
                    <a:pt x="4124" y="8555"/>
                  </a:cubicBezTo>
                  <a:cubicBezTo>
                    <a:pt x="5562" y="7373"/>
                    <a:pt x="7160" y="6468"/>
                    <a:pt x="8532" y="5203"/>
                  </a:cubicBezTo>
                  <a:cubicBezTo>
                    <a:pt x="8692" y="5052"/>
                    <a:pt x="8862" y="4911"/>
                    <a:pt x="9025" y="4763"/>
                  </a:cubicBezTo>
                  <a:cubicBezTo>
                    <a:pt x="9930" y="4079"/>
                    <a:pt x="10782" y="3322"/>
                    <a:pt x="11727" y="2694"/>
                  </a:cubicBezTo>
                  <a:cubicBezTo>
                    <a:pt x="11848" y="2667"/>
                    <a:pt x="11915" y="2623"/>
                    <a:pt x="11934" y="2565"/>
                  </a:cubicBezTo>
                  <a:cubicBezTo>
                    <a:pt x="12020" y="2510"/>
                    <a:pt x="12106" y="2454"/>
                    <a:pt x="12192" y="2402"/>
                  </a:cubicBezTo>
                  <a:cubicBezTo>
                    <a:pt x="12223" y="2383"/>
                    <a:pt x="12254" y="2365"/>
                    <a:pt x="12285" y="2346"/>
                  </a:cubicBezTo>
                  <a:cubicBezTo>
                    <a:pt x="12370" y="2296"/>
                    <a:pt x="12319" y="2181"/>
                    <a:pt x="12238" y="2181"/>
                  </a:cubicBezTo>
                  <a:cubicBezTo>
                    <a:pt x="12225" y="2181"/>
                    <a:pt x="12212" y="2183"/>
                    <a:pt x="12198" y="2189"/>
                  </a:cubicBezTo>
                  <a:lnTo>
                    <a:pt x="12192" y="2189"/>
                  </a:lnTo>
                  <a:cubicBezTo>
                    <a:pt x="11161" y="2737"/>
                    <a:pt x="10244" y="3442"/>
                    <a:pt x="9370" y="4203"/>
                  </a:cubicBezTo>
                  <a:cubicBezTo>
                    <a:pt x="8283" y="5009"/>
                    <a:pt x="7187" y="5751"/>
                    <a:pt x="5971" y="6425"/>
                  </a:cubicBezTo>
                  <a:cubicBezTo>
                    <a:pt x="5190" y="6856"/>
                    <a:pt x="4417" y="7302"/>
                    <a:pt x="3672" y="7792"/>
                  </a:cubicBezTo>
                  <a:cubicBezTo>
                    <a:pt x="3927" y="7542"/>
                    <a:pt x="4195" y="7305"/>
                    <a:pt x="4466" y="7074"/>
                  </a:cubicBezTo>
                  <a:cubicBezTo>
                    <a:pt x="6935" y="4969"/>
                    <a:pt x="9942" y="3541"/>
                    <a:pt x="11869" y="850"/>
                  </a:cubicBezTo>
                  <a:cubicBezTo>
                    <a:pt x="11897" y="814"/>
                    <a:pt x="11928" y="780"/>
                    <a:pt x="11955" y="740"/>
                  </a:cubicBezTo>
                  <a:cubicBezTo>
                    <a:pt x="12002" y="672"/>
                    <a:pt x="11939" y="608"/>
                    <a:pt x="11873" y="608"/>
                  </a:cubicBezTo>
                  <a:cubicBezTo>
                    <a:pt x="11852" y="608"/>
                    <a:pt x="11831" y="614"/>
                    <a:pt x="11814" y="629"/>
                  </a:cubicBezTo>
                  <a:cubicBezTo>
                    <a:pt x="11792" y="647"/>
                    <a:pt x="11771" y="666"/>
                    <a:pt x="11749" y="684"/>
                  </a:cubicBezTo>
                  <a:cubicBezTo>
                    <a:pt x="10096" y="2088"/>
                    <a:pt x="8508" y="3572"/>
                    <a:pt x="6833" y="4951"/>
                  </a:cubicBezTo>
                  <a:cubicBezTo>
                    <a:pt x="5894" y="5723"/>
                    <a:pt x="4906" y="6434"/>
                    <a:pt x="3875" y="7081"/>
                  </a:cubicBezTo>
                  <a:cubicBezTo>
                    <a:pt x="3429" y="7358"/>
                    <a:pt x="2967" y="7601"/>
                    <a:pt x="2499" y="7835"/>
                  </a:cubicBezTo>
                  <a:cubicBezTo>
                    <a:pt x="2789" y="7690"/>
                    <a:pt x="3152" y="7118"/>
                    <a:pt x="3404" y="6884"/>
                  </a:cubicBezTo>
                  <a:cubicBezTo>
                    <a:pt x="3435" y="6853"/>
                    <a:pt x="3472" y="6828"/>
                    <a:pt x="3503" y="6801"/>
                  </a:cubicBezTo>
                  <a:cubicBezTo>
                    <a:pt x="3949" y="6471"/>
                    <a:pt x="4377" y="6114"/>
                    <a:pt x="4783" y="5735"/>
                  </a:cubicBezTo>
                  <a:cubicBezTo>
                    <a:pt x="5901" y="4871"/>
                    <a:pt x="7104" y="4073"/>
                    <a:pt x="8234" y="3282"/>
                  </a:cubicBezTo>
                  <a:cubicBezTo>
                    <a:pt x="9410" y="2460"/>
                    <a:pt x="10619" y="1648"/>
                    <a:pt x="11210" y="293"/>
                  </a:cubicBezTo>
                  <a:cubicBezTo>
                    <a:pt x="11220" y="275"/>
                    <a:pt x="11229" y="256"/>
                    <a:pt x="11238" y="235"/>
                  </a:cubicBezTo>
                  <a:cubicBezTo>
                    <a:pt x="11247" y="204"/>
                    <a:pt x="11238" y="173"/>
                    <a:pt x="11216" y="152"/>
                  </a:cubicBezTo>
                  <a:cubicBezTo>
                    <a:pt x="11284" y="97"/>
                    <a:pt x="11219" y="0"/>
                    <a:pt x="111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BLANK_1_1_1_2">
    <p:spTree>
      <p:nvGrpSpPr>
        <p:cNvPr id="1" name="Shape 10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91" name="Google Shape;1091;p25"/>
          <p:cNvGrpSpPr/>
          <p:nvPr/>
        </p:nvGrpSpPr>
        <p:grpSpPr>
          <a:xfrm>
            <a:off x="0" y="0"/>
            <a:ext cx="9144000" cy="5143500"/>
            <a:chOff x="0" y="0"/>
            <a:chExt cx="9144000" cy="5143500"/>
          </a:xfrm>
        </p:grpSpPr>
        <p:grpSp>
          <p:nvGrpSpPr>
            <p:cNvPr id="1092" name="Google Shape;1092;p25"/>
            <p:cNvGrpSpPr/>
            <p:nvPr/>
          </p:nvGrpSpPr>
          <p:grpSpPr>
            <a:xfrm>
              <a:off x="0" y="329211"/>
              <a:ext cx="9144000" cy="4641125"/>
              <a:chOff x="-25" y="368850"/>
              <a:chExt cx="9144000" cy="4641125"/>
            </a:xfrm>
          </p:grpSpPr>
          <p:sp>
            <p:nvSpPr>
              <p:cNvPr id="1093" name="Google Shape;1093;p25"/>
              <p:cNvSpPr/>
              <p:nvPr/>
            </p:nvSpPr>
            <p:spPr>
              <a:xfrm>
                <a:off x="-25" y="368850"/>
                <a:ext cx="9144000" cy="129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4" name="Google Shape;1094;p25"/>
              <p:cNvSpPr/>
              <p:nvPr/>
            </p:nvSpPr>
            <p:spPr>
              <a:xfrm>
                <a:off x="-25" y="699438"/>
                <a:ext cx="9144000" cy="129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5" name="Google Shape;1095;p25"/>
              <p:cNvSpPr/>
              <p:nvPr/>
            </p:nvSpPr>
            <p:spPr>
              <a:xfrm>
                <a:off x="-25" y="1030025"/>
                <a:ext cx="9144000" cy="129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6" name="Google Shape;1096;p25"/>
              <p:cNvSpPr/>
              <p:nvPr/>
            </p:nvSpPr>
            <p:spPr>
              <a:xfrm>
                <a:off x="-25" y="1360613"/>
                <a:ext cx="9144000" cy="129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7" name="Google Shape;1097;p25"/>
              <p:cNvSpPr/>
              <p:nvPr/>
            </p:nvSpPr>
            <p:spPr>
              <a:xfrm>
                <a:off x="-25" y="1691200"/>
                <a:ext cx="9144000" cy="129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8" name="Google Shape;1098;p25"/>
              <p:cNvSpPr/>
              <p:nvPr/>
            </p:nvSpPr>
            <p:spPr>
              <a:xfrm>
                <a:off x="-25" y="2021788"/>
                <a:ext cx="9144000" cy="129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9" name="Google Shape;1099;p25"/>
              <p:cNvSpPr/>
              <p:nvPr/>
            </p:nvSpPr>
            <p:spPr>
              <a:xfrm>
                <a:off x="-25" y="2352375"/>
                <a:ext cx="9144000" cy="129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0" name="Google Shape;1100;p25"/>
              <p:cNvSpPr/>
              <p:nvPr/>
            </p:nvSpPr>
            <p:spPr>
              <a:xfrm>
                <a:off x="-25" y="2682963"/>
                <a:ext cx="9144000" cy="129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1" name="Google Shape;1101;p25"/>
              <p:cNvSpPr/>
              <p:nvPr/>
            </p:nvSpPr>
            <p:spPr>
              <a:xfrm>
                <a:off x="-25" y="3013550"/>
                <a:ext cx="9144000" cy="129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2" name="Google Shape;1102;p25"/>
              <p:cNvSpPr/>
              <p:nvPr/>
            </p:nvSpPr>
            <p:spPr>
              <a:xfrm>
                <a:off x="-25" y="3344138"/>
                <a:ext cx="9144000" cy="129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3" name="Google Shape;1103;p25"/>
              <p:cNvSpPr/>
              <p:nvPr/>
            </p:nvSpPr>
            <p:spPr>
              <a:xfrm>
                <a:off x="-25" y="3674725"/>
                <a:ext cx="9144000" cy="129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4" name="Google Shape;1104;p25"/>
              <p:cNvSpPr/>
              <p:nvPr/>
            </p:nvSpPr>
            <p:spPr>
              <a:xfrm>
                <a:off x="-25" y="4005313"/>
                <a:ext cx="9144000" cy="129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5" name="Google Shape;1105;p25"/>
              <p:cNvSpPr/>
              <p:nvPr/>
            </p:nvSpPr>
            <p:spPr>
              <a:xfrm>
                <a:off x="-25" y="4335900"/>
                <a:ext cx="9144000" cy="129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6" name="Google Shape;1106;p25"/>
              <p:cNvSpPr/>
              <p:nvPr/>
            </p:nvSpPr>
            <p:spPr>
              <a:xfrm>
                <a:off x="-25" y="4666488"/>
                <a:ext cx="9144000" cy="129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7" name="Google Shape;1107;p25"/>
              <p:cNvSpPr/>
              <p:nvPr/>
            </p:nvSpPr>
            <p:spPr>
              <a:xfrm>
                <a:off x="-25" y="4997075"/>
                <a:ext cx="9144000" cy="129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108" name="Google Shape;1108;p25"/>
            <p:cNvSpPr/>
            <p:nvPr/>
          </p:nvSpPr>
          <p:spPr>
            <a:xfrm>
              <a:off x="584025" y="0"/>
              <a:ext cx="10200" cy="51435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09" name="Google Shape;1109;p25"/>
          <p:cNvSpPr txBox="1">
            <a:spLocks noGrp="1"/>
          </p:cNvSpPr>
          <p:nvPr>
            <p:ph type="title"/>
          </p:nvPr>
        </p:nvSpPr>
        <p:spPr>
          <a:xfrm>
            <a:off x="823325" y="445025"/>
            <a:ext cx="7600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110" name="Google Shape;1110;p25"/>
          <p:cNvSpPr txBox="1">
            <a:spLocks noGrp="1"/>
          </p:cNvSpPr>
          <p:nvPr>
            <p:ph type="subTitle" idx="1"/>
          </p:nvPr>
        </p:nvSpPr>
        <p:spPr>
          <a:xfrm>
            <a:off x="937000" y="2604375"/>
            <a:ext cx="22125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111" name="Google Shape;1111;p25"/>
          <p:cNvSpPr txBox="1">
            <a:spLocks noGrp="1"/>
          </p:cNvSpPr>
          <p:nvPr>
            <p:ph type="subTitle" idx="2"/>
          </p:nvPr>
        </p:nvSpPr>
        <p:spPr>
          <a:xfrm>
            <a:off x="937000" y="3143052"/>
            <a:ext cx="2212500" cy="78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2" name="Google Shape;1112;p25"/>
          <p:cNvSpPr txBox="1">
            <a:spLocks noGrp="1"/>
          </p:cNvSpPr>
          <p:nvPr>
            <p:ph type="subTitle" idx="3"/>
          </p:nvPr>
        </p:nvSpPr>
        <p:spPr>
          <a:xfrm>
            <a:off x="3517475" y="3143055"/>
            <a:ext cx="2212500" cy="78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3" name="Google Shape;1113;p25"/>
          <p:cNvSpPr txBox="1">
            <a:spLocks noGrp="1"/>
          </p:cNvSpPr>
          <p:nvPr>
            <p:ph type="subTitle" idx="4"/>
          </p:nvPr>
        </p:nvSpPr>
        <p:spPr>
          <a:xfrm>
            <a:off x="6097950" y="3143055"/>
            <a:ext cx="2212500" cy="78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4" name="Google Shape;1114;p25"/>
          <p:cNvSpPr txBox="1">
            <a:spLocks noGrp="1"/>
          </p:cNvSpPr>
          <p:nvPr>
            <p:ph type="subTitle" idx="5"/>
          </p:nvPr>
        </p:nvSpPr>
        <p:spPr>
          <a:xfrm>
            <a:off x="3517475" y="2604375"/>
            <a:ext cx="22125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115" name="Google Shape;1115;p25"/>
          <p:cNvSpPr txBox="1">
            <a:spLocks noGrp="1"/>
          </p:cNvSpPr>
          <p:nvPr>
            <p:ph type="subTitle" idx="6"/>
          </p:nvPr>
        </p:nvSpPr>
        <p:spPr>
          <a:xfrm>
            <a:off x="6097950" y="2604375"/>
            <a:ext cx="22125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116" name="Google Shape;1116;p25"/>
          <p:cNvSpPr/>
          <p:nvPr/>
        </p:nvSpPr>
        <p:spPr>
          <a:xfrm>
            <a:off x="7064576" y="278701"/>
            <a:ext cx="734737" cy="766924"/>
          </a:xfrm>
          <a:custGeom>
            <a:avLst/>
            <a:gdLst/>
            <a:ahLst/>
            <a:cxnLst/>
            <a:rect l="l" t="t" r="r" b="b"/>
            <a:pathLst>
              <a:path w="36043" h="37622" extrusionOk="0">
                <a:moveTo>
                  <a:pt x="18849" y="667"/>
                </a:moveTo>
                <a:cubicBezTo>
                  <a:pt x="21444" y="667"/>
                  <a:pt x="23158" y="7767"/>
                  <a:pt x="23468" y="9343"/>
                </a:cubicBezTo>
                <a:cubicBezTo>
                  <a:pt x="23508" y="9546"/>
                  <a:pt x="23542" y="9749"/>
                  <a:pt x="23579" y="9955"/>
                </a:cubicBezTo>
                <a:cubicBezTo>
                  <a:pt x="23490" y="9986"/>
                  <a:pt x="23398" y="10017"/>
                  <a:pt x="23311" y="10048"/>
                </a:cubicBezTo>
                <a:cubicBezTo>
                  <a:pt x="21788" y="10590"/>
                  <a:pt x="20295" y="11205"/>
                  <a:pt x="18836" y="11892"/>
                </a:cubicBezTo>
                <a:cubicBezTo>
                  <a:pt x="17297" y="11162"/>
                  <a:pt x="15721" y="10516"/>
                  <a:pt x="14114" y="9955"/>
                </a:cubicBezTo>
                <a:cubicBezTo>
                  <a:pt x="14209" y="9395"/>
                  <a:pt x="14314" y="8835"/>
                  <a:pt x="14434" y="8278"/>
                </a:cubicBezTo>
                <a:lnTo>
                  <a:pt x="14437" y="8278"/>
                </a:lnTo>
                <a:cubicBezTo>
                  <a:pt x="14930" y="6000"/>
                  <a:pt x="15619" y="3427"/>
                  <a:pt x="17183" y="1629"/>
                </a:cubicBezTo>
                <a:cubicBezTo>
                  <a:pt x="17771" y="953"/>
                  <a:pt x="18328" y="667"/>
                  <a:pt x="18849" y="667"/>
                </a:cubicBezTo>
                <a:close/>
                <a:moveTo>
                  <a:pt x="23705" y="10645"/>
                </a:moveTo>
                <a:cubicBezTo>
                  <a:pt x="23927" y="11975"/>
                  <a:pt x="24093" y="13326"/>
                  <a:pt x="24204" y="14690"/>
                </a:cubicBezTo>
                <a:cubicBezTo>
                  <a:pt x="22674" y="13803"/>
                  <a:pt x="21117" y="12997"/>
                  <a:pt x="19599" y="12258"/>
                </a:cubicBezTo>
                <a:cubicBezTo>
                  <a:pt x="20947" y="11652"/>
                  <a:pt x="22317" y="11113"/>
                  <a:pt x="23705" y="10645"/>
                </a:cubicBezTo>
                <a:close/>
                <a:moveTo>
                  <a:pt x="13991" y="10679"/>
                </a:moveTo>
                <a:cubicBezTo>
                  <a:pt x="15355" y="11144"/>
                  <a:pt x="16712" y="11673"/>
                  <a:pt x="18054" y="12267"/>
                </a:cubicBezTo>
                <a:cubicBezTo>
                  <a:pt x="16533" y="13009"/>
                  <a:pt x="15050" y="13819"/>
                  <a:pt x="13600" y="14677"/>
                </a:cubicBezTo>
                <a:cubicBezTo>
                  <a:pt x="13578" y="14690"/>
                  <a:pt x="13557" y="14702"/>
                  <a:pt x="13538" y="14717"/>
                </a:cubicBezTo>
                <a:cubicBezTo>
                  <a:pt x="13634" y="13363"/>
                  <a:pt x="13782" y="12015"/>
                  <a:pt x="13991" y="10679"/>
                </a:cubicBezTo>
                <a:close/>
                <a:moveTo>
                  <a:pt x="31558" y="8969"/>
                </a:moveTo>
                <a:cubicBezTo>
                  <a:pt x="32667" y="8969"/>
                  <a:pt x="33736" y="9181"/>
                  <a:pt x="34476" y="9842"/>
                </a:cubicBezTo>
                <a:cubicBezTo>
                  <a:pt x="35864" y="11082"/>
                  <a:pt x="34174" y="13431"/>
                  <a:pt x="33365" y="14477"/>
                </a:cubicBezTo>
                <a:cubicBezTo>
                  <a:pt x="32272" y="15887"/>
                  <a:pt x="30979" y="17158"/>
                  <a:pt x="29572" y="18319"/>
                </a:cubicBezTo>
                <a:cubicBezTo>
                  <a:pt x="28107" y="17140"/>
                  <a:pt x="26528" y="16075"/>
                  <a:pt x="24906" y="15102"/>
                </a:cubicBezTo>
                <a:cubicBezTo>
                  <a:pt x="24807" y="13535"/>
                  <a:pt x="24638" y="11969"/>
                  <a:pt x="24389" y="10417"/>
                </a:cubicBezTo>
                <a:cubicBezTo>
                  <a:pt x="25635" y="10020"/>
                  <a:pt x="26894" y="9682"/>
                  <a:pt x="28160" y="9417"/>
                </a:cubicBezTo>
                <a:cubicBezTo>
                  <a:pt x="29096" y="9220"/>
                  <a:pt x="30351" y="8969"/>
                  <a:pt x="31558" y="8969"/>
                </a:cubicBezTo>
                <a:close/>
                <a:moveTo>
                  <a:pt x="5998" y="9109"/>
                </a:moveTo>
                <a:cubicBezTo>
                  <a:pt x="8629" y="9109"/>
                  <a:pt x="12032" y="10039"/>
                  <a:pt x="13043" y="10362"/>
                </a:cubicBezTo>
                <a:cubicBezTo>
                  <a:pt x="13092" y="10377"/>
                  <a:pt x="13141" y="10396"/>
                  <a:pt x="13191" y="10411"/>
                </a:cubicBezTo>
                <a:cubicBezTo>
                  <a:pt x="12954" y="12002"/>
                  <a:pt x="12818" y="13615"/>
                  <a:pt x="12744" y="15198"/>
                </a:cubicBezTo>
                <a:cubicBezTo>
                  <a:pt x="11190" y="16155"/>
                  <a:pt x="9691" y="17204"/>
                  <a:pt x="8256" y="18340"/>
                </a:cubicBezTo>
                <a:cubicBezTo>
                  <a:pt x="8035" y="18159"/>
                  <a:pt x="7810" y="17980"/>
                  <a:pt x="7591" y="17795"/>
                </a:cubicBezTo>
                <a:cubicBezTo>
                  <a:pt x="5815" y="16290"/>
                  <a:pt x="3885" y="14480"/>
                  <a:pt x="2984" y="12283"/>
                </a:cubicBezTo>
                <a:cubicBezTo>
                  <a:pt x="1977" y="9823"/>
                  <a:pt x="3691" y="9109"/>
                  <a:pt x="5998" y="9109"/>
                </a:cubicBezTo>
                <a:close/>
                <a:moveTo>
                  <a:pt x="12710" y="16038"/>
                </a:moveTo>
                <a:lnTo>
                  <a:pt x="12710" y="16038"/>
                </a:lnTo>
                <a:cubicBezTo>
                  <a:pt x="12680" y="16980"/>
                  <a:pt x="12667" y="17909"/>
                  <a:pt x="12661" y="18811"/>
                </a:cubicBezTo>
                <a:cubicBezTo>
                  <a:pt x="12667" y="19722"/>
                  <a:pt x="12689" y="20630"/>
                  <a:pt x="12732" y="21545"/>
                </a:cubicBezTo>
                <a:cubicBezTo>
                  <a:pt x="11390" y="20695"/>
                  <a:pt x="10088" y="19787"/>
                  <a:pt x="8838" y="18808"/>
                </a:cubicBezTo>
                <a:cubicBezTo>
                  <a:pt x="8998" y="18676"/>
                  <a:pt x="9131" y="18571"/>
                  <a:pt x="9229" y="18500"/>
                </a:cubicBezTo>
                <a:cubicBezTo>
                  <a:pt x="10343" y="17642"/>
                  <a:pt x="11507" y="16817"/>
                  <a:pt x="12710" y="16038"/>
                </a:cubicBezTo>
                <a:close/>
                <a:moveTo>
                  <a:pt x="24955" y="15982"/>
                </a:moveTo>
                <a:cubicBezTo>
                  <a:pt x="26328" y="16866"/>
                  <a:pt x="27652" y="17820"/>
                  <a:pt x="28923" y="18845"/>
                </a:cubicBezTo>
                <a:cubicBezTo>
                  <a:pt x="27658" y="19833"/>
                  <a:pt x="26319" y="20741"/>
                  <a:pt x="24955" y="21579"/>
                </a:cubicBezTo>
                <a:cubicBezTo>
                  <a:pt x="25023" y="20052"/>
                  <a:pt x="25035" y="18528"/>
                  <a:pt x="24992" y="17001"/>
                </a:cubicBezTo>
                <a:lnTo>
                  <a:pt x="24992" y="17001"/>
                </a:lnTo>
                <a:lnTo>
                  <a:pt x="24995" y="17004"/>
                </a:lnTo>
                <a:cubicBezTo>
                  <a:pt x="24986" y="16663"/>
                  <a:pt x="24971" y="16324"/>
                  <a:pt x="24955" y="15982"/>
                </a:cubicBezTo>
                <a:close/>
                <a:moveTo>
                  <a:pt x="18824" y="12618"/>
                </a:moveTo>
                <a:cubicBezTo>
                  <a:pt x="20695" y="13483"/>
                  <a:pt x="22514" y="14462"/>
                  <a:pt x="24266" y="15548"/>
                </a:cubicBezTo>
                <a:cubicBezTo>
                  <a:pt x="24407" y="17694"/>
                  <a:pt x="24410" y="19842"/>
                  <a:pt x="24275" y="21988"/>
                </a:cubicBezTo>
                <a:cubicBezTo>
                  <a:pt x="23321" y="22560"/>
                  <a:pt x="22360" y="23099"/>
                  <a:pt x="21412" y="23613"/>
                </a:cubicBezTo>
                <a:cubicBezTo>
                  <a:pt x="20566" y="24066"/>
                  <a:pt x="19707" y="24500"/>
                  <a:pt x="18839" y="24912"/>
                </a:cubicBezTo>
                <a:cubicBezTo>
                  <a:pt x="17971" y="24500"/>
                  <a:pt x="17115" y="24066"/>
                  <a:pt x="16269" y="23613"/>
                </a:cubicBezTo>
                <a:cubicBezTo>
                  <a:pt x="15324" y="23102"/>
                  <a:pt x="14394" y="22564"/>
                  <a:pt x="13477" y="22003"/>
                </a:cubicBezTo>
                <a:cubicBezTo>
                  <a:pt x="13421" y="20938"/>
                  <a:pt x="13391" y="19870"/>
                  <a:pt x="13388" y="18805"/>
                </a:cubicBezTo>
                <a:cubicBezTo>
                  <a:pt x="13394" y="17715"/>
                  <a:pt x="13425" y="16623"/>
                  <a:pt x="13486" y="15533"/>
                </a:cubicBezTo>
                <a:cubicBezTo>
                  <a:pt x="15207" y="14456"/>
                  <a:pt x="16989" y="13483"/>
                  <a:pt x="18824" y="12618"/>
                </a:cubicBezTo>
                <a:close/>
                <a:moveTo>
                  <a:pt x="13532" y="22908"/>
                </a:moveTo>
                <a:lnTo>
                  <a:pt x="13532" y="22908"/>
                </a:lnTo>
                <a:cubicBezTo>
                  <a:pt x="14326" y="23373"/>
                  <a:pt x="15121" y="23816"/>
                  <a:pt x="15902" y="24241"/>
                </a:cubicBezTo>
                <a:cubicBezTo>
                  <a:pt x="16592" y="24610"/>
                  <a:pt x="17288" y="24964"/>
                  <a:pt x="17992" y="25306"/>
                </a:cubicBezTo>
                <a:cubicBezTo>
                  <a:pt x="16678" y="25903"/>
                  <a:pt x="15342" y="26451"/>
                  <a:pt x="13979" y="26928"/>
                </a:cubicBezTo>
                <a:cubicBezTo>
                  <a:pt x="13769" y="25595"/>
                  <a:pt x="13625" y="24253"/>
                  <a:pt x="13532" y="22908"/>
                </a:cubicBezTo>
                <a:close/>
                <a:moveTo>
                  <a:pt x="24216" y="22847"/>
                </a:moveTo>
                <a:lnTo>
                  <a:pt x="24216" y="22847"/>
                </a:lnTo>
                <a:cubicBezTo>
                  <a:pt x="24106" y="24223"/>
                  <a:pt x="23936" y="25592"/>
                  <a:pt x="23712" y="26941"/>
                </a:cubicBezTo>
                <a:cubicBezTo>
                  <a:pt x="22351" y="26467"/>
                  <a:pt x="21018" y="25919"/>
                  <a:pt x="19704" y="25318"/>
                </a:cubicBezTo>
                <a:cubicBezTo>
                  <a:pt x="20412" y="24961"/>
                  <a:pt x="21108" y="24601"/>
                  <a:pt x="21779" y="24241"/>
                </a:cubicBezTo>
                <a:cubicBezTo>
                  <a:pt x="22604" y="23795"/>
                  <a:pt x="23416" y="23330"/>
                  <a:pt x="24216" y="22847"/>
                </a:cubicBezTo>
                <a:close/>
                <a:moveTo>
                  <a:pt x="29437" y="19261"/>
                </a:moveTo>
                <a:cubicBezTo>
                  <a:pt x="30096" y="19809"/>
                  <a:pt x="30733" y="20372"/>
                  <a:pt x="31352" y="20954"/>
                </a:cubicBezTo>
                <a:lnTo>
                  <a:pt x="31352" y="20957"/>
                </a:lnTo>
                <a:cubicBezTo>
                  <a:pt x="32826" y="22348"/>
                  <a:pt x="34553" y="24121"/>
                  <a:pt x="34941" y="26196"/>
                </a:cubicBezTo>
                <a:cubicBezTo>
                  <a:pt x="35328" y="28251"/>
                  <a:pt x="32825" y="28578"/>
                  <a:pt x="31356" y="28578"/>
                </a:cubicBezTo>
                <a:cubicBezTo>
                  <a:pt x="31342" y="28578"/>
                  <a:pt x="31328" y="28578"/>
                  <a:pt x="31315" y="28578"/>
                </a:cubicBezTo>
                <a:cubicBezTo>
                  <a:pt x="29049" y="28569"/>
                  <a:pt x="26781" y="27938"/>
                  <a:pt x="24638" y="27255"/>
                </a:cubicBezTo>
                <a:cubicBezTo>
                  <a:pt x="24555" y="27227"/>
                  <a:pt x="24475" y="27196"/>
                  <a:pt x="24392" y="27171"/>
                </a:cubicBezTo>
                <a:cubicBezTo>
                  <a:pt x="24644" y="25599"/>
                  <a:pt x="24820" y="24013"/>
                  <a:pt x="24912" y="22425"/>
                </a:cubicBezTo>
                <a:cubicBezTo>
                  <a:pt x="26476" y="21452"/>
                  <a:pt x="27987" y="20397"/>
                  <a:pt x="29437" y="19261"/>
                </a:cubicBezTo>
                <a:close/>
                <a:moveTo>
                  <a:pt x="8204" y="19335"/>
                </a:moveTo>
                <a:cubicBezTo>
                  <a:pt x="9657" y="20480"/>
                  <a:pt x="11211" y="21514"/>
                  <a:pt x="12784" y="22465"/>
                </a:cubicBezTo>
                <a:cubicBezTo>
                  <a:pt x="12883" y="24038"/>
                  <a:pt x="13055" y="25602"/>
                  <a:pt x="13295" y="27159"/>
                </a:cubicBezTo>
                <a:cubicBezTo>
                  <a:pt x="12612" y="27387"/>
                  <a:pt x="11925" y="27602"/>
                  <a:pt x="11227" y="27793"/>
                </a:cubicBezTo>
                <a:cubicBezTo>
                  <a:pt x="9737" y="28203"/>
                  <a:pt x="8030" y="28617"/>
                  <a:pt x="6384" y="28617"/>
                </a:cubicBezTo>
                <a:cubicBezTo>
                  <a:pt x="5582" y="28617"/>
                  <a:pt x="4795" y="28519"/>
                  <a:pt x="4055" y="28273"/>
                </a:cubicBezTo>
                <a:cubicBezTo>
                  <a:pt x="1" y="26925"/>
                  <a:pt x="5606" y="21554"/>
                  <a:pt x="8204" y="19335"/>
                </a:cubicBezTo>
                <a:close/>
                <a:moveTo>
                  <a:pt x="18882" y="25728"/>
                </a:moveTo>
                <a:cubicBezTo>
                  <a:pt x="20418" y="26448"/>
                  <a:pt x="21988" y="27088"/>
                  <a:pt x="23589" y="27652"/>
                </a:cubicBezTo>
                <a:cubicBezTo>
                  <a:pt x="23422" y="28563"/>
                  <a:pt x="23225" y="29462"/>
                  <a:pt x="23007" y="30348"/>
                </a:cubicBezTo>
                <a:cubicBezTo>
                  <a:pt x="22487" y="32426"/>
                  <a:pt x="21757" y="34882"/>
                  <a:pt x="20107" y="36366"/>
                </a:cubicBezTo>
                <a:cubicBezTo>
                  <a:pt x="19700" y="36733"/>
                  <a:pt x="19296" y="36884"/>
                  <a:pt x="18908" y="36884"/>
                </a:cubicBezTo>
                <a:cubicBezTo>
                  <a:pt x="17864" y="36884"/>
                  <a:pt x="16938" y="35786"/>
                  <a:pt x="16376" y="34839"/>
                </a:cubicBezTo>
                <a:cubicBezTo>
                  <a:pt x="15204" y="32866"/>
                  <a:pt x="14653" y="30499"/>
                  <a:pt x="14216" y="28267"/>
                </a:cubicBezTo>
                <a:cubicBezTo>
                  <a:pt x="14182" y="28101"/>
                  <a:pt x="14157" y="27932"/>
                  <a:pt x="14126" y="27762"/>
                </a:cubicBezTo>
                <a:cubicBezTo>
                  <a:pt x="15755" y="27178"/>
                  <a:pt x="17352" y="26473"/>
                  <a:pt x="18882" y="25728"/>
                </a:cubicBezTo>
                <a:close/>
                <a:moveTo>
                  <a:pt x="18798" y="1"/>
                </a:moveTo>
                <a:cubicBezTo>
                  <a:pt x="18643" y="1"/>
                  <a:pt x="18483" y="16"/>
                  <a:pt x="18319" y="47"/>
                </a:cubicBezTo>
                <a:cubicBezTo>
                  <a:pt x="16992" y="302"/>
                  <a:pt x="16096" y="1743"/>
                  <a:pt x="15518" y="2830"/>
                </a:cubicBezTo>
                <a:cubicBezTo>
                  <a:pt x="14406" y="4910"/>
                  <a:pt x="13726" y="7262"/>
                  <a:pt x="13308" y="9685"/>
                </a:cubicBezTo>
                <a:cubicBezTo>
                  <a:pt x="12236" y="9337"/>
                  <a:pt x="11150" y="9032"/>
                  <a:pt x="10048" y="8786"/>
                </a:cubicBezTo>
                <a:cubicBezTo>
                  <a:pt x="8861" y="8519"/>
                  <a:pt x="7563" y="8285"/>
                  <a:pt x="6289" y="8285"/>
                </a:cubicBezTo>
                <a:cubicBezTo>
                  <a:pt x="5458" y="8285"/>
                  <a:pt x="4637" y="8385"/>
                  <a:pt x="3864" y="8641"/>
                </a:cubicBezTo>
                <a:cubicBezTo>
                  <a:pt x="826" y="9651"/>
                  <a:pt x="2239" y="12895"/>
                  <a:pt x="3590" y="14705"/>
                </a:cubicBezTo>
                <a:cubicBezTo>
                  <a:pt x="4729" y="16238"/>
                  <a:pt x="6108" y="17611"/>
                  <a:pt x="7616" y="18857"/>
                </a:cubicBezTo>
                <a:cubicBezTo>
                  <a:pt x="7087" y="19298"/>
                  <a:pt x="6566" y="19747"/>
                  <a:pt x="6059" y="20215"/>
                </a:cubicBezTo>
                <a:cubicBezTo>
                  <a:pt x="4553" y="21606"/>
                  <a:pt x="3073" y="23216"/>
                  <a:pt x="2285" y="25140"/>
                </a:cubicBezTo>
                <a:cubicBezTo>
                  <a:pt x="1866" y="26165"/>
                  <a:pt x="1863" y="27298"/>
                  <a:pt x="2590" y="28175"/>
                </a:cubicBezTo>
                <a:cubicBezTo>
                  <a:pt x="3438" y="29200"/>
                  <a:pt x="5093" y="29305"/>
                  <a:pt x="6314" y="29305"/>
                </a:cubicBezTo>
                <a:cubicBezTo>
                  <a:pt x="6332" y="29305"/>
                  <a:pt x="6351" y="29305"/>
                  <a:pt x="6369" y="29305"/>
                </a:cubicBezTo>
                <a:cubicBezTo>
                  <a:pt x="8724" y="29295"/>
                  <a:pt x="11113" y="28781"/>
                  <a:pt x="13437" y="28003"/>
                </a:cubicBezTo>
                <a:cubicBezTo>
                  <a:pt x="13486" y="28277"/>
                  <a:pt x="13532" y="28550"/>
                  <a:pt x="13588" y="28824"/>
                </a:cubicBezTo>
                <a:cubicBezTo>
                  <a:pt x="14043" y="31155"/>
                  <a:pt x="14714" y="33571"/>
                  <a:pt x="15989" y="35599"/>
                </a:cubicBezTo>
                <a:cubicBezTo>
                  <a:pt x="16624" y="36606"/>
                  <a:pt x="17610" y="37622"/>
                  <a:pt x="18862" y="37622"/>
                </a:cubicBezTo>
                <a:cubicBezTo>
                  <a:pt x="18950" y="37622"/>
                  <a:pt x="19038" y="37617"/>
                  <a:pt x="19128" y="37606"/>
                </a:cubicBezTo>
                <a:cubicBezTo>
                  <a:pt x="20587" y="37437"/>
                  <a:pt x="21545" y="35956"/>
                  <a:pt x="22170" y="34781"/>
                </a:cubicBezTo>
                <a:cubicBezTo>
                  <a:pt x="23296" y="32669"/>
                  <a:pt x="23862" y="30247"/>
                  <a:pt x="24272" y="27892"/>
                </a:cubicBezTo>
                <a:cubicBezTo>
                  <a:pt x="24694" y="28030"/>
                  <a:pt x="25121" y="28166"/>
                  <a:pt x="25549" y="28292"/>
                </a:cubicBezTo>
                <a:cubicBezTo>
                  <a:pt x="27384" y="28837"/>
                  <a:pt x="29376" y="29308"/>
                  <a:pt x="31330" y="29308"/>
                </a:cubicBezTo>
                <a:cubicBezTo>
                  <a:pt x="31805" y="29308"/>
                  <a:pt x="32278" y="29280"/>
                  <a:pt x="32746" y="29218"/>
                </a:cubicBezTo>
                <a:cubicBezTo>
                  <a:pt x="34017" y="29052"/>
                  <a:pt x="35316" y="28461"/>
                  <a:pt x="35636" y="27113"/>
                </a:cubicBezTo>
                <a:cubicBezTo>
                  <a:pt x="35993" y="25623"/>
                  <a:pt x="34931" y="24026"/>
                  <a:pt x="34097" y="22905"/>
                </a:cubicBezTo>
                <a:cubicBezTo>
                  <a:pt x="32958" y="21378"/>
                  <a:pt x="31595" y="19996"/>
                  <a:pt x="30093" y="18740"/>
                </a:cubicBezTo>
                <a:cubicBezTo>
                  <a:pt x="31921" y="17248"/>
                  <a:pt x="33700" y="15542"/>
                  <a:pt x="34910" y="13498"/>
                </a:cubicBezTo>
                <a:cubicBezTo>
                  <a:pt x="35566" y="12384"/>
                  <a:pt x="36043" y="10947"/>
                  <a:pt x="35335" y="9749"/>
                </a:cubicBezTo>
                <a:cubicBezTo>
                  <a:pt x="34570" y="8455"/>
                  <a:pt x="32694" y="8309"/>
                  <a:pt x="31361" y="8309"/>
                </a:cubicBezTo>
                <a:cubicBezTo>
                  <a:pt x="31346" y="8309"/>
                  <a:pt x="31332" y="8309"/>
                  <a:pt x="31318" y="8309"/>
                </a:cubicBezTo>
                <a:cubicBezTo>
                  <a:pt x="28932" y="8318"/>
                  <a:pt x="26537" y="8958"/>
                  <a:pt x="24272" y="9718"/>
                </a:cubicBezTo>
                <a:cubicBezTo>
                  <a:pt x="24133" y="8943"/>
                  <a:pt x="23973" y="8170"/>
                  <a:pt x="23792" y="7404"/>
                </a:cubicBezTo>
                <a:cubicBezTo>
                  <a:pt x="23302" y="5357"/>
                  <a:pt x="22619" y="3082"/>
                  <a:pt x="21271" y="1420"/>
                </a:cubicBezTo>
                <a:cubicBezTo>
                  <a:pt x="20623" y="623"/>
                  <a:pt x="19804" y="1"/>
                  <a:pt x="18798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17" name="Google Shape;1117;p25"/>
          <p:cNvGrpSpPr/>
          <p:nvPr/>
        </p:nvGrpSpPr>
        <p:grpSpPr>
          <a:xfrm>
            <a:off x="7272388" y="1180850"/>
            <a:ext cx="433800" cy="401375"/>
            <a:chOff x="-5109675" y="401650"/>
            <a:chExt cx="433800" cy="401375"/>
          </a:xfrm>
        </p:grpSpPr>
        <p:sp>
          <p:nvSpPr>
            <p:cNvPr id="1118" name="Google Shape;1118;p25"/>
            <p:cNvSpPr/>
            <p:nvPr/>
          </p:nvSpPr>
          <p:spPr>
            <a:xfrm>
              <a:off x="-4981450" y="401650"/>
              <a:ext cx="154125" cy="123100"/>
            </a:xfrm>
            <a:custGeom>
              <a:avLst/>
              <a:gdLst/>
              <a:ahLst/>
              <a:cxnLst/>
              <a:rect l="l" t="t" r="r" b="b"/>
              <a:pathLst>
                <a:path w="6165" h="4924" extrusionOk="0">
                  <a:moveTo>
                    <a:pt x="3418" y="712"/>
                  </a:moveTo>
                  <a:cubicBezTo>
                    <a:pt x="3427" y="712"/>
                    <a:pt x="3437" y="712"/>
                    <a:pt x="3447" y="712"/>
                  </a:cubicBezTo>
                  <a:cubicBezTo>
                    <a:pt x="4484" y="727"/>
                    <a:pt x="5408" y="1463"/>
                    <a:pt x="5248" y="2556"/>
                  </a:cubicBezTo>
                  <a:cubicBezTo>
                    <a:pt x="5100" y="3587"/>
                    <a:pt x="4139" y="4156"/>
                    <a:pt x="3170" y="4196"/>
                  </a:cubicBezTo>
                  <a:cubicBezTo>
                    <a:pt x="1111" y="3786"/>
                    <a:pt x="1251" y="712"/>
                    <a:pt x="3418" y="712"/>
                  </a:cubicBezTo>
                  <a:close/>
                  <a:moveTo>
                    <a:pt x="3422" y="1"/>
                  </a:moveTo>
                  <a:cubicBezTo>
                    <a:pt x="560" y="1"/>
                    <a:pt x="0" y="4362"/>
                    <a:pt x="3007" y="4901"/>
                  </a:cubicBezTo>
                  <a:cubicBezTo>
                    <a:pt x="3044" y="4915"/>
                    <a:pt x="3084" y="4923"/>
                    <a:pt x="3124" y="4923"/>
                  </a:cubicBezTo>
                  <a:cubicBezTo>
                    <a:pt x="3130" y="4923"/>
                    <a:pt x="3136" y="4923"/>
                    <a:pt x="3142" y="4923"/>
                  </a:cubicBezTo>
                  <a:cubicBezTo>
                    <a:pt x="4518" y="4883"/>
                    <a:pt x="5762" y="4036"/>
                    <a:pt x="5968" y="2611"/>
                  </a:cubicBezTo>
                  <a:cubicBezTo>
                    <a:pt x="6165" y="1250"/>
                    <a:pt x="5124" y="204"/>
                    <a:pt x="3825" y="28"/>
                  </a:cubicBezTo>
                  <a:cubicBezTo>
                    <a:pt x="3686" y="10"/>
                    <a:pt x="3552" y="1"/>
                    <a:pt x="342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9" name="Google Shape;1119;p25"/>
            <p:cNvSpPr/>
            <p:nvPr/>
          </p:nvSpPr>
          <p:spPr>
            <a:xfrm>
              <a:off x="-5109675" y="552650"/>
              <a:ext cx="433800" cy="117300"/>
            </a:xfrm>
            <a:custGeom>
              <a:avLst/>
              <a:gdLst/>
              <a:ahLst/>
              <a:cxnLst/>
              <a:rect l="l" t="t" r="r" b="b"/>
              <a:pathLst>
                <a:path w="17352" h="4692" extrusionOk="0">
                  <a:moveTo>
                    <a:pt x="6794" y="751"/>
                  </a:moveTo>
                  <a:cubicBezTo>
                    <a:pt x="7572" y="751"/>
                    <a:pt x="8349" y="760"/>
                    <a:pt x="9127" y="782"/>
                  </a:cubicBezTo>
                  <a:cubicBezTo>
                    <a:pt x="11623" y="853"/>
                    <a:pt x="14156" y="840"/>
                    <a:pt x="16625" y="1247"/>
                  </a:cubicBezTo>
                  <a:lnTo>
                    <a:pt x="16625" y="3965"/>
                  </a:lnTo>
                  <a:cubicBezTo>
                    <a:pt x="11365" y="3949"/>
                    <a:pt x="6119" y="3518"/>
                    <a:pt x="862" y="3484"/>
                  </a:cubicBezTo>
                  <a:cubicBezTo>
                    <a:pt x="837" y="2595"/>
                    <a:pt x="764" y="1705"/>
                    <a:pt x="739" y="816"/>
                  </a:cubicBezTo>
                  <a:cubicBezTo>
                    <a:pt x="2757" y="807"/>
                    <a:pt x="4775" y="751"/>
                    <a:pt x="6794" y="751"/>
                  </a:cubicBezTo>
                  <a:close/>
                  <a:moveTo>
                    <a:pt x="6776" y="1"/>
                  </a:moveTo>
                  <a:cubicBezTo>
                    <a:pt x="4639" y="1"/>
                    <a:pt x="2499" y="88"/>
                    <a:pt x="366" y="92"/>
                  </a:cubicBezTo>
                  <a:cubicBezTo>
                    <a:pt x="277" y="92"/>
                    <a:pt x="191" y="123"/>
                    <a:pt x="126" y="185"/>
                  </a:cubicBezTo>
                  <a:cubicBezTo>
                    <a:pt x="46" y="249"/>
                    <a:pt x="0" y="351"/>
                    <a:pt x="3" y="459"/>
                  </a:cubicBezTo>
                  <a:cubicBezTo>
                    <a:pt x="9" y="1588"/>
                    <a:pt x="136" y="2715"/>
                    <a:pt x="145" y="3845"/>
                  </a:cubicBezTo>
                  <a:cubicBezTo>
                    <a:pt x="145" y="3934"/>
                    <a:pt x="179" y="4020"/>
                    <a:pt x="240" y="4085"/>
                  </a:cubicBezTo>
                  <a:cubicBezTo>
                    <a:pt x="303" y="4162"/>
                    <a:pt x="397" y="4208"/>
                    <a:pt x="498" y="4208"/>
                  </a:cubicBezTo>
                  <a:cubicBezTo>
                    <a:pt x="501" y="4208"/>
                    <a:pt x="505" y="4208"/>
                    <a:pt x="508" y="4208"/>
                  </a:cubicBezTo>
                  <a:cubicBezTo>
                    <a:pt x="5898" y="4220"/>
                    <a:pt x="11275" y="4679"/>
                    <a:pt x="16665" y="4691"/>
                  </a:cubicBezTo>
                  <a:cubicBezTo>
                    <a:pt x="16727" y="4691"/>
                    <a:pt x="16785" y="4679"/>
                    <a:pt x="16838" y="4651"/>
                  </a:cubicBezTo>
                  <a:cubicBezTo>
                    <a:pt x="16885" y="4670"/>
                    <a:pt x="16937" y="4680"/>
                    <a:pt x="16989" y="4680"/>
                  </a:cubicBezTo>
                  <a:cubicBezTo>
                    <a:pt x="17171" y="4680"/>
                    <a:pt x="17352" y="4563"/>
                    <a:pt x="17352" y="4328"/>
                  </a:cubicBezTo>
                  <a:lnTo>
                    <a:pt x="17352" y="942"/>
                  </a:lnTo>
                  <a:cubicBezTo>
                    <a:pt x="17352" y="923"/>
                    <a:pt x="17349" y="908"/>
                    <a:pt x="17345" y="890"/>
                  </a:cubicBezTo>
                  <a:cubicBezTo>
                    <a:pt x="17345" y="751"/>
                    <a:pt x="17265" y="625"/>
                    <a:pt x="17084" y="591"/>
                  </a:cubicBezTo>
                  <a:cubicBezTo>
                    <a:pt x="14741" y="172"/>
                    <a:pt x="12411" y="243"/>
                    <a:pt x="10050" y="92"/>
                  </a:cubicBezTo>
                  <a:cubicBezTo>
                    <a:pt x="8961" y="24"/>
                    <a:pt x="7869" y="1"/>
                    <a:pt x="677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0" name="Google Shape;1120;p25"/>
            <p:cNvSpPr/>
            <p:nvPr/>
          </p:nvSpPr>
          <p:spPr>
            <a:xfrm>
              <a:off x="-4962750" y="703675"/>
              <a:ext cx="112200" cy="99350"/>
            </a:xfrm>
            <a:custGeom>
              <a:avLst/>
              <a:gdLst/>
              <a:ahLst/>
              <a:cxnLst/>
              <a:rect l="l" t="t" r="r" b="b"/>
              <a:pathLst>
                <a:path w="4488" h="3974" extrusionOk="0">
                  <a:moveTo>
                    <a:pt x="2276" y="716"/>
                  </a:moveTo>
                  <a:cubicBezTo>
                    <a:pt x="3739" y="716"/>
                    <a:pt x="4142" y="2898"/>
                    <a:pt x="2548" y="3230"/>
                  </a:cubicBezTo>
                  <a:cubicBezTo>
                    <a:pt x="2438" y="3253"/>
                    <a:pt x="2328" y="3264"/>
                    <a:pt x="2220" y="3264"/>
                  </a:cubicBezTo>
                  <a:cubicBezTo>
                    <a:pt x="1516" y="3264"/>
                    <a:pt x="879" y="2803"/>
                    <a:pt x="793" y="2064"/>
                  </a:cubicBezTo>
                  <a:cubicBezTo>
                    <a:pt x="711" y="1345"/>
                    <a:pt x="1160" y="749"/>
                    <a:pt x="1888" y="749"/>
                  </a:cubicBezTo>
                  <a:cubicBezTo>
                    <a:pt x="1896" y="749"/>
                    <a:pt x="1903" y="749"/>
                    <a:pt x="1911" y="749"/>
                  </a:cubicBezTo>
                  <a:cubicBezTo>
                    <a:pt x="1948" y="749"/>
                    <a:pt x="1985" y="746"/>
                    <a:pt x="2019" y="737"/>
                  </a:cubicBezTo>
                  <a:cubicBezTo>
                    <a:pt x="2108" y="722"/>
                    <a:pt x="2194" y="716"/>
                    <a:pt x="2276" y="716"/>
                  </a:cubicBezTo>
                  <a:close/>
                  <a:moveTo>
                    <a:pt x="2253" y="0"/>
                  </a:moveTo>
                  <a:cubicBezTo>
                    <a:pt x="2141" y="0"/>
                    <a:pt x="2028" y="8"/>
                    <a:pt x="1914" y="23"/>
                  </a:cubicBezTo>
                  <a:lnTo>
                    <a:pt x="1911" y="23"/>
                  </a:lnTo>
                  <a:cubicBezTo>
                    <a:pt x="1898" y="23"/>
                    <a:pt x="1885" y="23"/>
                    <a:pt x="1872" y="23"/>
                  </a:cubicBezTo>
                  <a:cubicBezTo>
                    <a:pt x="740" y="23"/>
                    <a:pt x="0" y="959"/>
                    <a:pt x="67" y="2064"/>
                  </a:cubicBezTo>
                  <a:cubicBezTo>
                    <a:pt x="136" y="3244"/>
                    <a:pt x="1148" y="3974"/>
                    <a:pt x="2250" y="3974"/>
                  </a:cubicBezTo>
                  <a:cubicBezTo>
                    <a:pt x="2369" y="3974"/>
                    <a:pt x="2489" y="3965"/>
                    <a:pt x="2610" y="3948"/>
                  </a:cubicBezTo>
                  <a:cubicBezTo>
                    <a:pt x="3733" y="3788"/>
                    <a:pt x="4487" y="2809"/>
                    <a:pt x="4293" y="1673"/>
                  </a:cubicBezTo>
                  <a:cubicBezTo>
                    <a:pt x="4108" y="601"/>
                    <a:pt x="3252" y="0"/>
                    <a:pt x="225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21" name="Google Shape;1121;p25"/>
          <p:cNvGrpSpPr/>
          <p:nvPr/>
        </p:nvGrpSpPr>
        <p:grpSpPr>
          <a:xfrm rot="535355">
            <a:off x="7977583" y="772272"/>
            <a:ext cx="781851" cy="818026"/>
            <a:chOff x="-1449625" y="1350750"/>
            <a:chExt cx="781850" cy="818025"/>
          </a:xfrm>
        </p:grpSpPr>
        <p:sp>
          <p:nvSpPr>
            <p:cNvPr id="1122" name="Google Shape;1122;p25"/>
            <p:cNvSpPr/>
            <p:nvPr/>
          </p:nvSpPr>
          <p:spPr>
            <a:xfrm>
              <a:off x="-930450" y="2131800"/>
              <a:ext cx="1825" cy="525"/>
            </a:xfrm>
            <a:custGeom>
              <a:avLst/>
              <a:gdLst/>
              <a:ahLst/>
              <a:cxnLst/>
              <a:rect l="l" t="t" r="r" b="b"/>
              <a:pathLst>
                <a:path w="73" h="21" extrusionOk="0">
                  <a:moveTo>
                    <a:pt x="14" y="0"/>
                  </a:moveTo>
                  <a:cubicBezTo>
                    <a:pt x="2" y="13"/>
                    <a:pt x="0" y="20"/>
                    <a:pt x="11" y="20"/>
                  </a:cubicBezTo>
                  <a:cubicBezTo>
                    <a:pt x="21" y="20"/>
                    <a:pt x="40" y="15"/>
                    <a:pt x="72" y="3"/>
                  </a:cubicBezTo>
                  <a:cubicBezTo>
                    <a:pt x="50" y="3"/>
                    <a:pt x="32" y="3"/>
                    <a:pt x="1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3" name="Google Shape;1123;p25"/>
            <p:cNvSpPr/>
            <p:nvPr/>
          </p:nvSpPr>
          <p:spPr>
            <a:xfrm>
              <a:off x="-844550" y="1517675"/>
              <a:ext cx="550" cy="300"/>
            </a:xfrm>
            <a:custGeom>
              <a:avLst/>
              <a:gdLst/>
              <a:ahLst/>
              <a:cxnLst/>
              <a:rect l="l" t="t" r="r" b="b"/>
              <a:pathLst>
                <a:path w="22" h="12" extrusionOk="0">
                  <a:moveTo>
                    <a:pt x="21" y="0"/>
                  </a:moveTo>
                  <a:cubicBezTo>
                    <a:pt x="20" y="0"/>
                    <a:pt x="13" y="3"/>
                    <a:pt x="0" y="8"/>
                  </a:cubicBezTo>
                  <a:lnTo>
                    <a:pt x="7" y="11"/>
                  </a:lnTo>
                  <a:cubicBezTo>
                    <a:pt x="17" y="3"/>
                    <a:pt x="22" y="0"/>
                    <a:pt x="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4" name="Google Shape;1124;p25"/>
            <p:cNvSpPr/>
            <p:nvPr/>
          </p:nvSpPr>
          <p:spPr>
            <a:xfrm>
              <a:off x="-1449625" y="1453450"/>
              <a:ext cx="423025" cy="681175"/>
            </a:xfrm>
            <a:custGeom>
              <a:avLst/>
              <a:gdLst/>
              <a:ahLst/>
              <a:cxnLst/>
              <a:rect l="l" t="t" r="r" b="b"/>
              <a:pathLst>
                <a:path w="16921" h="27247" extrusionOk="0">
                  <a:moveTo>
                    <a:pt x="16096" y="0"/>
                  </a:moveTo>
                  <a:cubicBezTo>
                    <a:pt x="15938" y="0"/>
                    <a:pt x="15781" y="2"/>
                    <a:pt x="15625" y="7"/>
                  </a:cubicBezTo>
                  <a:cubicBezTo>
                    <a:pt x="10755" y="118"/>
                    <a:pt x="5864" y="1869"/>
                    <a:pt x="2940" y="5923"/>
                  </a:cubicBezTo>
                  <a:cubicBezTo>
                    <a:pt x="92" y="9866"/>
                    <a:pt x="0" y="15207"/>
                    <a:pt x="1998" y="19522"/>
                  </a:cubicBezTo>
                  <a:cubicBezTo>
                    <a:pt x="3155" y="22022"/>
                    <a:pt x="5088" y="24410"/>
                    <a:pt x="7341" y="25992"/>
                  </a:cubicBezTo>
                  <a:cubicBezTo>
                    <a:pt x="8653" y="26912"/>
                    <a:pt x="10059" y="27246"/>
                    <a:pt x="11496" y="27246"/>
                  </a:cubicBezTo>
                  <a:cubicBezTo>
                    <a:pt x="12646" y="27246"/>
                    <a:pt x="13816" y="27033"/>
                    <a:pt x="14975" y="26734"/>
                  </a:cubicBezTo>
                  <a:cubicBezTo>
                    <a:pt x="15098" y="26448"/>
                    <a:pt x="15218" y="26162"/>
                    <a:pt x="15354" y="25882"/>
                  </a:cubicBezTo>
                  <a:lnTo>
                    <a:pt x="15354" y="25882"/>
                  </a:lnTo>
                  <a:cubicBezTo>
                    <a:pt x="15175" y="25940"/>
                    <a:pt x="14991" y="25989"/>
                    <a:pt x="14809" y="26039"/>
                  </a:cubicBezTo>
                  <a:cubicBezTo>
                    <a:pt x="14517" y="26214"/>
                    <a:pt x="14221" y="26383"/>
                    <a:pt x="13913" y="26537"/>
                  </a:cubicBezTo>
                  <a:cubicBezTo>
                    <a:pt x="13901" y="26542"/>
                    <a:pt x="13890" y="26544"/>
                    <a:pt x="13878" y="26544"/>
                  </a:cubicBezTo>
                  <a:cubicBezTo>
                    <a:pt x="13802" y="26544"/>
                    <a:pt x="13754" y="26443"/>
                    <a:pt x="13824" y="26383"/>
                  </a:cubicBezTo>
                  <a:cubicBezTo>
                    <a:pt x="13913" y="26325"/>
                    <a:pt x="14006" y="26273"/>
                    <a:pt x="14095" y="26217"/>
                  </a:cubicBezTo>
                  <a:lnTo>
                    <a:pt x="14095" y="26217"/>
                  </a:lnTo>
                  <a:cubicBezTo>
                    <a:pt x="13229" y="26419"/>
                    <a:pt x="12354" y="26553"/>
                    <a:pt x="11469" y="26553"/>
                  </a:cubicBezTo>
                  <a:cubicBezTo>
                    <a:pt x="11217" y="26553"/>
                    <a:pt x="10965" y="26542"/>
                    <a:pt x="10712" y="26519"/>
                  </a:cubicBezTo>
                  <a:cubicBezTo>
                    <a:pt x="10589" y="26559"/>
                    <a:pt x="10466" y="26596"/>
                    <a:pt x="10343" y="26630"/>
                  </a:cubicBezTo>
                  <a:cubicBezTo>
                    <a:pt x="10334" y="26632"/>
                    <a:pt x="10326" y="26633"/>
                    <a:pt x="10318" y="26633"/>
                  </a:cubicBezTo>
                  <a:cubicBezTo>
                    <a:pt x="10235" y="26633"/>
                    <a:pt x="10196" y="26523"/>
                    <a:pt x="10269" y="26470"/>
                  </a:cubicBezTo>
                  <a:cubicBezTo>
                    <a:pt x="10241" y="26466"/>
                    <a:pt x="10216" y="26463"/>
                    <a:pt x="10189" y="26460"/>
                  </a:cubicBezTo>
                  <a:cubicBezTo>
                    <a:pt x="9696" y="26374"/>
                    <a:pt x="9216" y="26220"/>
                    <a:pt x="8767" y="26005"/>
                  </a:cubicBezTo>
                  <a:cubicBezTo>
                    <a:pt x="8594" y="26057"/>
                    <a:pt x="8419" y="26109"/>
                    <a:pt x="8246" y="26146"/>
                  </a:cubicBezTo>
                  <a:cubicBezTo>
                    <a:pt x="8240" y="26148"/>
                    <a:pt x="8233" y="26148"/>
                    <a:pt x="8226" y="26148"/>
                  </a:cubicBezTo>
                  <a:cubicBezTo>
                    <a:pt x="8149" y="26148"/>
                    <a:pt x="8092" y="26055"/>
                    <a:pt x="8157" y="25995"/>
                  </a:cubicBezTo>
                  <a:cubicBezTo>
                    <a:pt x="8228" y="25928"/>
                    <a:pt x="8299" y="25863"/>
                    <a:pt x="8366" y="25795"/>
                  </a:cubicBezTo>
                  <a:cubicBezTo>
                    <a:pt x="8099" y="25648"/>
                    <a:pt x="7840" y="25485"/>
                    <a:pt x="7591" y="25306"/>
                  </a:cubicBezTo>
                  <a:cubicBezTo>
                    <a:pt x="7520" y="25340"/>
                    <a:pt x="7449" y="25371"/>
                    <a:pt x="7378" y="25408"/>
                  </a:cubicBezTo>
                  <a:cubicBezTo>
                    <a:pt x="7367" y="25413"/>
                    <a:pt x="7354" y="25416"/>
                    <a:pt x="7341" y="25416"/>
                  </a:cubicBezTo>
                  <a:cubicBezTo>
                    <a:pt x="7276" y="25416"/>
                    <a:pt x="7209" y="25351"/>
                    <a:pt x="7255" y="25284"/>
                  </a:cubicBezTo>
                  <a:cubicBezTo>
                    <a:pt x="7289" y="25232"/>
                    <a:pt x="7335" y="25189"/>
                    <a:pt x="7372" y="25140"/>
                  </a:cubicBezTo>
                  <a:cubicBezTo>
                    <a:pt x="7031" y="24878"/>
                    <a:pt x="6704" y="24601"/>
                    <a:pt x="6390" y="24306"/>
                  </a:cubicBezTo>
                  <a:cubicBezTo>
                    <a:pt x="6310" y="24324"/>
                    <a:pt x="6230" y="24352"/>
                    <a:pt x="6147" y="24367"/>
                  </a:cubicBezTo>
                  <a:cubicBezTo>
                    <a:pt x="6142" y="24368"/>
                    <a:pt x="6136" y="24369"/>
                    <a:pt x="6130" y="24369"/>
                  </a:cubicBezTo>
                  <a:cubicBezTo>
                    <a:pt x="6054" y="24369"/>
                    <a:pt x="5989" y="24274"/>
                    <a:pt x="6058" y="24216"/>
                  </a:cubicBezTo>
                  <a:cubicBezTo>
                    <a:pt x="6101" y="24179"/>
                    <a:pt x="6150" y="24146"/>
                    <a:pt x="6193" y="24112"/>
                  </a:cubicBezTo>
                  <a:cubicBezTo>
                    <a:pt x="5950" y="23872"/>
                    <a:pt x="5710" y="23628"/>
                    <a:pt x="5488" y="23385"/>
                  </a:cubicBezTo>
                  <a:cubicBezTo>
                    <a:pt x="5476" y="23373"/>
                    <a:pt x="5467" y="23361"/>
                    <a:pt x="5458" y="23345"/>
                  </a:cubicBezTo>
                  <a:cubicBezTo>
                    <a:pt x="5424" y="23361"/>
                    <a:pt x="5393" y="23376"/>
                    <a:pt x="5362" y="23388"/>
                  </a:cubicBezTo>
                  <a:cubicBezTo>
                    <a:pt x="5348" y="23395"/>
                    <a:pt x="5334" y="23397"/>
                    <a:pt x="5320" y="23397"/>
                  </a:cubicBezTo>
                  <a:cubicBezTo>
                    <a:pt x="5246" y="23397"/>
                    <a:pt x="5192" y="23314"/>
                    <a:pt x="5251" y="23247"/>
                  </a:cubicBezTo>
                  <a:cubicBezTo>
                    <a:pt x="5273" y="23222"/>
                    <a:pt x="5294" y="23204"/>
                    <a:pt x="5316" y="23182"/>
                  </a:cubicBezTo>
                  <a:cubicBezTo>
                    <a:pt x="5045" y="22877"/>
                    <a:pt x="4784" y="22560"/>
                    <a:pt x="4534" y="22237"/>
                  </a:cubicBezTo>
                  <a:cubicBezTo>
                    <a:pt x="4423" y="22271"/>
                    <a:pt x="4319" y="22314"/>
                    <a:pt x="4211" y="22348"/>
                  </a:cubicBezTo>
                  <a:cubicBezTo>
                    <a:pt x="4200" y="22351"/>
                    <a:pt x="4190" y="22353"/>
                    <a:pt x="4181" y="22353"/>
                  </a:cubicBezTo>
                  <a:cubicBezTo>
                    <a:pt x="4098" y="22353"/>
                    <a:pt x="4066" y="22231"/>
                    <a:pt x="4140" y="22182"/>
                  </a:cubicBezTo>
                  <a:cubicBezTo>
                    <a:pt x="4223" y="22126"/>
                    <a:pt x="4303" y="22086"/>
                    <a:pt x="4383" y="22037"/>
                  </a:cubicBezTo>
                  <a:cubicBezTo>
                    <a:pt x="4125" y="21689"/>
                    <a:pt x="3875" y="21329"/>
                    <a:pt x="3645" y="20963"/>
                  </a:cubicBezTo>
                  <a:cubicBezTo>
                    <a:pt x="3503" y="20975"/>
                    <a:pt x="3361" y="20981"/>
                    <a:pt x="3217" y="20981"/>
                  </a:cubicBezTo>
                  <a:cubicBezTo>
                    <a:pt x="3127" y="20978"/>
                    <a:pt x="3094" y="20858"/>
                    <a:pt x="3174" y="20812"/>
                  </a:cubicBezTo>
                  <a:cubicBezTo>
                    <a:pt x="3260" y="20753"/>
                    <a:pt x="3352" y="20701"/>
                    <a:pt x="3441" y="20646"/>
                  </a:cubicBezTo>
                  <a:cubicBezTo>
                    <a:pt x="3294" y="20399"/>
                    <a:pt x="3158" y="20147"/>
                    <a:pt x="3023" y="19895"/>
                  </a:cubicBezTo>
                  <a:cubicBezTo>
                    <a:pt x="2952" y="19907"/>
                    <a:pt x="2887" y="19925"/>
                    <a:pt x="2817" y="19932"/>
                  </a:cubicBezTo>
                  <a:cubicBezTo>
                    <a:pt x="2814" y="19932"/>
                    <a:pt x="2812" y="19932"/>
                    <a:pt x="2810" y="19932"/>
                  </a:cubicBezTo>
                  <a:cubicBezTo>
                    <a:pt x="2734" y="19932"/>
                    <a:pt x="2695" y="19826"/>
                    <a:pt x="2752" y="19778"/>
                  </a:cubicBezTo>
                  <a:cubicBezTo>
                    <a:pt x="2798" y="19735"/>
                    <a:pt x="2847" y="19701"/>
                    <a:pt x="2897" y="19661"/>
                  </a:cubicBezTo>
                  <a:cubicBezTo>
                    <a:pt x="2761" y="19399"/>
                    <a:pt x="2641" y="19131"/>
                    <a:pt x="2521" y="18863"/>
                  </a:cubicBezTo>
                  <a:cubicBezTo>
                    <a:pt x="2500" y="18845"/>
                    <a:pt x="2484" y="18814"/>
                    <a:pt x="2487" y="18787"/>
                  </a:cubicBezTo>
                  <a:cubicBezTo>
                    <a:pt x="2398" y="18583"/>
                    <a:pt x="2315" y="18380"/>
                    <a:pt x="2235" y="18171"/>
                  </a:cubicBezTo>
                  <a:cubicBezTo>
                    <a:pt x="2204" y="18192"/>
                    <a:pt x="2167" y="18211"/>
                    <a:pt x="2133" y="18229"/>
                  </a:cubicBezTo>
                  <a:cubicBezTo>
                    <a:pt x="2117" y="18239"/>
                    <a:pt x="2102" y="18243"/>
                    <a:pt x="2087" y="18243"/>
                  </a:cubicBezTo>
                  <a:cubicBezTo>
                    <a:pt x="2010" y="18243"/>
                    <a:pt x="1964" y="18127"/>
                    <a:pt x="2044" y="18072"/>
                  </a:cubicBezTo>
                  <a:cubicBezTo>
                    <a:pt x="2084" y="18042"/>
                    <a:pt x="2130" y="18017"/>
                    <a:pt x="2170" y="17989"/>
                  </a:cubicBezTo>
                  <a:cubicBezTo>
                    <a:pt x="2047" y="17648"/>
                    <a:pt x="1936" y="17303"/>
                    <a:pt x="1838" y="16955"/>
                  </a:cubicBezTo>
                  <a:cubicBezTo>
                    <a:pt x="1748" y="17004"/>
                    <a:pt x="1656" y="17047"/>
                    <a:pt x="1570" y="17100"/>
                  </a:cubicBezTo>
                  <a:cubicBezTo>
                    <a:pt x="1554" y="17109"/>
                    <a:pt x="1539" y="17113"/>
                    <a:pt x="1525" y="17113"/>
                  </a:cubicBezTo>
                  <a:cubicBezTo>
                    <a:pt x="1445" y="17113"/>
                    <a:pt x="1394" y="16992"/>
                    <a:pt x="1478" y="16943"/>
                  </a:cubicBezTo>
                  <a:cubicBezTo>
                    <a:pt x="1579" y="16884"/>
                    <a:pt x="1684" y="16826"/>
                    <a:pt x="1785" y="16767"/>
                  </a:cubicBezTo>
                  <a:cubicBezTo>
                    <a:pt x="1755" y="16656"/>
                    <a:pt x="1724" y="16543"/>
                    <a:pt x="1696" y="16429"/>
                  </a:cubicBezTo>
                  <a:cubicBezTo>
                    <a:pt x="1539" y="16469"/>
                    <a:pt x="1382" y="16512"/>
                    <a:pt x="1225" y="16543"/>
                  </a:cubicBezTo>
                  <a:cubicBezTo>
                    <a:pt x="1220" y="16544"/>
                    <a:pt x="1214" y="16544"/>
                    <a:pt x="1209" y="16544"/>
                  </a:cubicBezTo>
                  <a:cubicBezTo>
                    <a:pt x="1134" y="16544"/>
                    <a:pt x="1064" y="16449"/>
                    <a:pt x="1136" y="16389"/>
                  </a:cubicBezTo>
                  <a:cubicBezTo>
                    <a:pt x="1290" y="16266"/>
                    <a:pt x="1447" y="16149"/>
                    <a:pt x="1604" y="16032"/>
                  </a:cubicBezTo>
                  <a:cubicBezTo>
                    <a:pt x="1548" y="15764"/>
                    <a:pt x="1502" y="15493"/>
                    <a:pt x="1465" y="15219"/>
                  </a:cubicBezTo>
                  <a:cubicBezTo>
                    <a:pt x="1385" y="15259"/>
                    <a:pt x="1305" y="15296"/>
                    <a:pt x="1225" y="15330"/>
                  </a:cubicBezTo>
                  <a:cubicBezTo>
                    <a:pt x="1213" y="15335"/>
                    <a:pt x="1201" y="15337"/>
                    <a:pt x="1191" y="15337"/>
                  </a:cubicBezTo>
                  <a:cubicBezTo>
                    <a:pt x="1114" y="15337"/>
                    <a:pt x="1084" y="15213"/>
                    <a:pt x="1154" y="15167"/>
                  </a:cubicBezTo>
                  <a:cubicBezTo>
                    <a:pt x="1244" y="15105"/>
                    <a:pt x="1336" y="15053"/>
                    <a:pt x="1428" y="14994"/>
                  </a:cubicBezTo>
                  <a:cubicBezTo>
                    <a:pt x="1394" y="14730"/>
                    <a:pt x="1376" y="14465"/>
                    <a:pt x="1361" y="14203"/>
                  </a:cubicBezTo>
                  <a:cubicBezTo>
                    <a:pt x="1262" y="14231"/>
                    <a:pt x="1164" y="14262"/>
                    <a:pt x="1062" y="14280"/>
                  </a:cubicBezTo>
                  <a:cubicBezTo>
                    <a:pt x="1055" y="14282"/>
                    <a:pt x="1047" y="14282"/>
                    <a:pt x="1041" y="14282"/>
                  </a:cubicBezTo>
                  <a:cubicBezTo>
                    <a:pt x="952" y="14282"/>
                    <a:pt x="903" y="14163"/>
                    <a:pt x="991" y="14117"/>
                  </a:cubicBezTo>
                  <a:cubicBezTo>
                    <a:pt x="1111" y="14055"/>
                    <a:pt x="1222" y="13988"/>
                    <a:pt x="1339" y="13923"/>
                  </a:cubicBezTo>
                  <a:cubicBezTo>
                    <a:pt x="1327" y="13628"/>
                    <a:pt x="1333" y="13332"/>
                    <a:pt x="1342" y="13040"/>
                  </a:cubicBezTo>
                  <a:lnTo>
                    <a:pt x="1342" y="13040"/>
                  </a:lnTo>
                  <a:cubicBezTo>
                    <a:pt x="1247" y="13073"/>
                    <a:pt x="1157" y="13117"/>
                    <a:pt x="1062" y="13150"/>
                  </a:cubicBezTo>
                  <a:cubicBezTo>
                    <a:pt x="1052" y="13154"/>
                    <a:pt x="1042" y="13156"/>
                    <a:pt x="1032" y="13156"/>
                  </a:cubicBezTo>
                  <a:cubicBezTo>
                    <a:pt x="952" y="13156"/>
                    <a:pt x="919" y="13034"/>
                    <a:pt x="991" y="12984"/>
                  </a:cubicBezTo>
                  <a:cubicBezTo>
                    <a:pt x="1111" y="12901"/>
                    <a:pt x="1234" y="12824"/>
                    <a:pt x="1354" y="12744"/>
                  </a:cubicBezTo>
                  <a:cubicBezTo>
                    <a:pt x="1367" y="12516"/>
                    <a:pt x="1388" y="12289"/>
                    <a:pt x="1413" y="12064"/>
                  </a:cubicBezTo>
                  <a:lnTo>
                    <a:pt x="1413" y="12064"/>
                  </a:lnTo>
                  <a:cubicBezTo>
                    <a:pt x="1250" y="12147"/>
                    <a:pt x="1077" y="12212"/>
                    <a:pt x="902" y="12261"/>
                  </a:cubicBezTo>
                  <a:cubicBezTo>
                    <a:pt x="893" y="12263"/>
                    <a:pt x="885" y="12264"/>
                    <a:pt x="877" y="12264"/>
                  </a:cubicBezTo>
                  <a:cubicBezTo>
                    <a:pt x="793" y="12264"/>
                    <a:pt x="747" y="12142"/>
                    <a:pt x="831" y="12095"/>
                  </a:cubicBezTo>
                  <a:cubicBezTo>
                    <a:pt x="1037" y="11981"/>
                    <a:pt x="1244" y="11864"/>
                    <a:pt x="1450" y="11750"/>
                  </a:cubicBezTo>
                  <a:cubicBezTo>
                    <a:pt x="1499" y="11393"/>
                    <a:pt x="1564" y="11042"/>
                    <a:pt x="1647" y="10694"/>
                  </a:cubicBezTo>
                  <a:lnTo>
                    <a:pt x="1647" y="10694"/>
                  </a:lnTo>
                  <a:cubicBezTo>
                    <a:pt x="1456" y="10771"/>
                    <a:pt x="1259" y="10836"/>
                    <a:pt x="1062" y="10888"/>
                  </a:cubicBezTo>
                  <a:cubicBezTo>
                    <a:pt x="1053" y="10890"/>
                    <a:pt x="1044" y="10892"/>
                    <a:pt x="1036" y="10892"/>
                  </a:cubicBezTo>
                  <a:cubicBezTo>
                    <a:pt x="952" y="10892"/>
                    <a:pt x="913" y="10773"/>
                    <a:pt x="991" y="10725"/>
                  </a:cubicBezTo>
                  <a:cubicBezTo>
                    <a:pt x="1247" y="10568"/>
                    <a:pt x="1505" y="10420"/>
                    <a:pt x="1761" y="10266"/>
                  </a:cubicBezTo>
                  <a:cubicBezTo>
                    <a:pt x="1909" y="9709"/>
                    <a:pt x="2096" y="9167"/>
                    <a:pt x="2324" y="8638"/>
                  </a:cubicBezTo>
                  <a:lnTo>
                    <a:pt x="2324" y="8638"/>
                  </a:lnTo>
                  <a:cubicBezTo>
                    <a:pt x="2149" y="8690"/>
                    <a:pt x="1976" y="8746"/>
                    <a:pt x="1788" y="8792"/>
                  </a:cubicBezTo>
                  <a:cubicBezTo>
                    <a:pt x="1779" y="8794"/>
                    <a:pt x="1771" y="8795"/>
                    <a:pt x="1762" y="8795"/>
                  </a:cubicBezTo>
                  <a:cubicBezTo>
                    <a:pt x="1675" y="8795"/>
                    <a:pt x="1647" y="8682"/>
                    <a:pt x="1718" y="8626"/>
                  </a:cubicBezTo>
                  <a:cubicBezTo>
                    <a:pt x="1992" y="8413"/>
                    <a:pt x="2247" y="8299"/>
                    <a:pt x="2527" y="8188"/>
                  </a:cubicBezTo>
                  <a:cubicBezTo>
                    <a:pt x="2533" y="8176"/>
                    <a:pt x="2540" y="8167"/>
                    <a:pt x="2543" y="8155"/>
                  </a:cubicBezTo>
                  <a:lnTo>
                    <a:pt x="2543" y="8155"/>
                  </a:lnTo>
                  <a:cubicBezTo>
                    <a:pt x="2395" y="8213"/>
                    <a:pt x="2244" y="8265"/>
                    <a:pt x="2090" y="8309"/>
                  </a:cubicBezTo>
                  <a:cubicBezTo>
                    <a:pt x="2080" y="8312"/>
                    <a:pt x="2071" y="8313"/>
                    <a:pt x="2062" y="8313"/>
                  </a:cubicBezTo>
                  <a:cubicBezTo>
                    <a:pt x="1979" y="8313"/>
                    <a:pt x="1941" y="8193"/>
                    <a:pt x="2019" y="8145"/>
                  </a:cubicBezTo>
                  <a:cubicBezTo>
                    <a:pt x="2278" y="7982"/>
                    <a:pt x="2536" y="7828"/>
                    <a:pt x="2795" y="7668"/>
                  </a:cubicBezTo>
                  <a:cubicBezTo>
                    <a:pt x="2995" y="7296"/>
                    <a:pt x="3217" y="6933"/>
                    <a:pt x="3454" y="6582"/>
                  </a:cubicBezTo>
                  <a:lnTo>
                    <a:pt x="3454" y="6582"/>
                  </a:lnTo>
                  <a:cubicBezTo>
                    <a:pt x="3263" y="6671"/>
                    <a:pt x="3072" y="6763"/>
                    <a:pt x="2878" y="6846"/>
                  </a:cubicBezTo>
                  <a:cubicBezTo>
                    <a:pt x="2866" y="6851"/>
                    <a:pt x="2854" y="6854"/>
                    <a:pt x="2842" y="6854"/>
                  </a:cubicBezTo>
                  <a:cubicBezTo>
                    <a:pt x="2765" y="6854"/>
                    <a:pt x="2693" y="6763"/>
                    <a:pt x="2767" y="6702"/>
                  </a:cubicBezTo>
                  <a:cubicBezTo>
                    <a:pt x="3201" y="6351"/>
                    <a:pt x="3654" y="6025"/>
                    <a:pt x="4106" y="5708"/>
                  </a:cubicBezTo>
                  <a:cubicBezTo>
                    <a:pt x="4316" y="5452"/>
                    <a:pt x="4537" y="5206"/>
                    <a:pt x="4768" y="4966"/>
                  </a:cubicBezTo>
                  <a:cubicBezTo>
                    <a:pt x="4725" y="4929"/>
                    <a:pt x="4734" y="4861"/>
                    <a:pt x="4784" y="4833"/>
                  </a:cubicBezTo>
                  <a:cubicBezTo>
                    <a:pt x="4857" y="4790"/>
                    <a:pt x="4934" y="4753"/>
                    <a:pt x="5008" y="4710"/>
                  </a:cubicBezTo>
                  <a:cubicBezTo>
                    <a:pt x="6267" y="3476"/>
                    <a:pt x="7769" y="2519"/>
                    <a:pt x="9419" y="1897"/>
                  </a:cubicBezTo>
                  <a:cubicBezTo>
                    <a:pt x="10176" y="1614"/>
                    <a:pt x="10955" y="1380"/>
                    <a:pt x="11743" y="1198"/>
                  </a:cubicBezTo>
                  <a:cubicBezTo>
                    <a:pt x="12365" y="924"/>
                    <a:pt x="13008" y="712"/>
                    <a:pt x="13704" y="626"/>
                  </a:cubicBezTo>
                  <a:cubicBezTo>
                    <a:pt x="13708" y="625"/>
                    <a:pt x="13711" y="625"/>
                    <a:pt x="13715" y="625"/>
                  </a:cubicBezTo>
                  <a:cubicBezTo>
                    <a:pt x="13799" y="625"/>
                    <a:pt x="13824" y="756"/>
                    <a:pt x="13750" y="795"/>
                  </a:cubicBezTo>
                  <a:cubicBezTo>
                    <a:pt x="13713" y="813"/>
                    <a:pt x="13676" y="832"/>
                    <a:pt x="13639" y="850"/>
                  </a:cubicBezTo>
                  <a:cubicBezTo>
                    <a:pt x="14070" y="792"/>
                    <a:pt x="14507" y="749"/>
                    <a:pt x="14944" y="718"/>
                  </a:cubicBezTo>
                  <a:cubicBezTo>
                    <a:pt x="15141" y="635"/>
                    <a:pt x="15338" y="549"/>
                    <a:pt x="15538" y="465"/>
                  </a:cubicBezTo>
                  <a:cubicBezTo>
                    <a:pt x="15548" y="462"/>
                    <a:pt x="15558" y="460"/>
                    <a:pt x="15567" y="460"/>
                  </a:cubicBezTo>
                  <a:cubicBezTo>
                    <a:pt x="15646" y="460"/>
                    <a:pt x="15689" y="590"/>
                    <a:pt x="15606" y="632"/>
                  </a:cubicBezTo>
                  <a:lnTo>
                    <a:pt x="15498" y="687"/>
                  </a:lnTo>
                  <a:cubicBezTo>
                    <a:pt x="15765" y="679"/>
                    <a:pt x="16032" y="671"/>
                    <a:pt x="16298" y="671"/>
                  </a:cubicBezTo>
                  <a:cubicBezTo>
                    <a:pt x="16339" y="671"/>
                    <a:pt x="16381" y="671"/>
                    <a:pt x="16422" y="672"/>
                  </a:cubicBezTo>
                  <a:cubicBezTo>
                    <a:pt x="16502" y="602"/>
                    <a:pt x="16572" y="567"/>
                    <a:pt x="16630" y="567"/>
                  </a:cubicBezTo>
                  <a:cubicBezTo>
                    <a:pt x="16654" y="567"/>
                    <a:pt x="16676" y="573"/>
                    <a:pt x="16696" y="586"/>
                  </a:cubicBezTo>
                  <a:lnTo>
                    <a:pt x="16794" y="542"/>
                  </a:lnTo>
                  <a:cubicBezTo>
                    <a:pt x="16834" y="367"/>
                    <a:pt x="16874" y="192"/>
                    <a:pt x="16921" y="16"/>
                  </a:cubicBezTo>
                  <a:cubicBezTo>
                    <a:pt x="16644" y="6"/>
                    <a:pt x="16368" y="0"/>
                    <a:pt x="160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5" name="Google Shape;1125;p25"/>
            <p:cNvSpPr/>
            <p:nvPr/>
          </p:nvSpPr>
          <p:spPr>
            <a:xfrm>
              <a:off x="-1040175" y="1454925"/>
              <a:ext cx="372400" cy="695850"/>
            </a:xfrm>
            <a:custGeom>
              <a:avLst/>
              <a:gdLst/>
              <a:ahLst/>
              <a:cxnLst/>
              <a:rect l="l" t="t" r="r" b="b"/>
              <a:pathLst>
                <a:path w="14896" h="27834" extrusionOk="0">
                  <a:moveTo>
                    <a:pt x="1284" y="0"/>
                  </a:moveTo>
                  <a:cubicBezTo>
                    <a:pt x="1220" y="219"/>
                    <a:pt x="1161" y="437"/>
                    <a:pt x="1115" y="659"/>
                  </a:cubicBezTo>
                  <a:cubicBezTo>
                    <a:pt x="1426" y="680"/>
                    <a:pt x="1737" y="705"/>
                    <a:pt x="2048" y="742"/>
                  </a:cubicBezTo>
                  <a:cubicBezTo>
                    <a:pt x="2134" y="711"/>
                    <a:pt x="2220" y="680"/>
                    <a:pt x="2306" y="656"/>
                  </a:cubicBezTo>
                  <a:cubicBezTo>
                    <a:pt x="2317" y="653"/>
                    <a:pt x="2327" y="651"/>
                    <a:pt x="2336" y="651"/>
                  </a:cubicBezTo>
                  <a:cubicBezTo>
                    <a:pt x="2405" y="651"/>
                    <a:pt x="2437" y="734"/>
                    <a:pt x="2399" y="791"/>
                  </a:cubicBezTo>
                  <a:cubicBezTo>
                    <a:pt x="2947" y="865"/>
                    <a:pt x="3491" y="957"/>
                    <a:pt x="4027" y="1084"/>
                  </a:cubicBezTo>
                  <a:lnTo>
                    <a:pt x="4061" y="1068"/>
                  </a:lnTo>
                  <a:cubicBezTo>
                    <a:pt x="4073" y="1063"/>
                    <a:pt x="4086" y="1061"/>
                    <a:pt x="4098" y="1061"/>
                  </a:cubicBezTo>
                  <a:cubicBezTo>
                    <a:pt x="4139" y="1061"/>
                    <a:pt x="4179" y="1087"/>
                    <a:pt x="4193" y="1127"/>
                  </a:cubicBezTo>
                  <a:cubicBezTo>
                    <a:pt x="4735" y="1259"/>
                    <a:pt x="5267" y="1419"/>
                    <a:pt x="5794" y="1607"/>
                  </a:cubicBezTo>
                  <a:cubicBezTo>
                    <a:pt x="5914" y="1533"/>
                    <a:pt x="6037" y="1465"/>
                    <a:pt x="6160" y="1391"/>
                  </a:cubicBezTo>
                  <a:cubicBezTo>
                    <a:pt x="6176" y="1382"/>
                    <a:pt x="6192" y="1377"/>
                    <a:pt x="6206" y="1377"/>
                  </a:cubicBezTo>
                  <a:cubicBezTo>
                    <a:pt x="6283" y="1377"/>
                    <a:pt x="6332" y="1494"/>
                    <a:pt x="6249" y="1548"/>
                  </a:cubicBezTo>
                  <a:cubicBezTo>
                    <a:pt x="6172" y="1595"/>
                    <a:pt x="6092" y="1641"/>
                    <a:pt x="6015" y="1687"/>
                  </a:cubicBezTo>
                  <a:cubicBezTo>
                    <a:pt x="6606" y="1909"/>
                    <a:pt x="7182" y="2170"/>
                    <a:pt x="7739" y="2469"/>
                  </a:cubicBezTo>
                  <a:cubicBezTo>
                    <a:pt x="7884" y="2404"/>
                    <a:pt x="8032" y="2340"/>
                    <a:pt x="8176" y="2278"/>
                  </a:cubicBezTo>
                  <a:cubicBezTo>
                    <a:pt x="8191" y="2270"/>
                    <a:pt x="8206" y="2267"/>
                    <a:pt x="8220" y="2267"/>
                  </a:cubicBezTo>
                  <a:cubicBezTo>
                    <a:pt x="8299" y="2267"/>
                    <a:pt x="8350" y="2380"/>
                    <a:pt x="8269" y="2435"/>
                  </a:cubicBezTo>
                  <a:cubicBezTo>
                    <a:pt x="8176" y="2500"/>
                    <a:pt x="8081" y="2552"/>
                    <a:pt x="7989" y="2613"/>
                  </a:cubicBezTo>
                  <a:cubicBezTo>
                    <a:pt x="8189" y="2730"/>
                    <a:pt x="8392" y="2841"/>
                    <a:pt x="8586" y="2967"/>
                  </a:cubicBezTo>
                  <a:cubicBezTo>
                    <a:pt x="8854" y="3140"/>
                    <a:pt x="9115" y="3331"/>
                    <a:pt x="9364" y="3531"/>
                  </a:cubicBezTo>
                  <a:cubicBezTo>
                    <a:pt x="9398" y="3518"/>
                    <a:pt x="9432" y="3503"/>
                    <a:pt x="9466" y="3488"/>
                  </a:cubicBezTo>
                  <a:cubicBezTo>
                    <a:pt x="9480" y="3482"/>
                    <a:pt x="9493" y="3479"/>
                    <a:pt x="9506" y="3479"/>
                  </a:cubicBezTo>
                  <a:cubicBezTo>
                    <a:pt x="9594" y="3479"/>
                    <a:pt x="9652" y="3602"/>
                    <a:pt x="9558" y="3645"/>
                  </a:cubicBezTo>
                  <a:lnTo>
                    <a:pt x="9528" y="3657"/>
                  </a:lnTo>
                  <a:cubicBezTo>
                    <a:pt x="9734" y="3829"/>
                    <a:pt x="9922" y="4014"/>
                    <a:pt x="10109" y="4196"/>
                  </a:cubicBezTo>
                  <a:cubicBezTo>
                    <a:pt x="10171" y="4174"/>
                    <a:pt x="10233" y="4143"/>
                    <a:pt x="10297" y="4122"/>
                  </a:cubicBezTo>
                  <a:cubicBezTo>
                    <a:pt x="10306" y="4119"/>
                    <a:pt x="10314" y="4118"/>
                    <a:pt x="10322" y="4118"/>
                  </a:cubicBezTo>
                  <a:cubicBezTo>
                    <a:pt x="10403" y="4118"/>
                    <a:pt x="10452" y="4249"/>
                    <a:pt x="10365" y="4288"/>
                  </a:cubicBezTo>
                  <a:cubicBezTo>
                    <a:pt x="10331" y="4303"/>
                    <a:pt x="10294" y="4319"/>
                    <a:pt x="10257" y="4337"/>
                  </a:cubicBezTo>
                  <a:cubicBezTo>
                    <a:pt x="10436" y="4519"/>
                    <a:pt x="10596" y="4716"/>
                    <a:pt x="10759" y="4913"/>
                  </a:cubicBezTo>
                  <a:cubicBezTo>
                    <a:pt x="10873" y="4864"/>
                    <a:pt x="10987" y="4814"/>
                    <a:pt x="11101" y="4768"/>
                  </a:cubicBezTo>
                  <a:cubicBezTo>
                    <a:pt x="11113" y="4763"/>
                    <a:pt x="11125" y="4761"/>
                    <a:pt x="11136" y="4761"/>
                  </a:cubicBezTo>
                  <a:cubicBezTo>
                    <a:pt x="11219" y="4761"/>
                    <a:pt x="11242" y="4903"/>
                    <a:pt x="11150" y="4944"/>
                  </a:cubicBezTo>
                  <a:cubicBezTo>
                    <a:pt x="11061" y="4981"/>
                    <a:pt x="10971" y="5021"/>
                    <a:pt x="10882" y="5058"/>
                  </a:cubicBezTo>
                  <a:cubicBezTo>
                    <a:pt x="11014" y="5227"/>
                    <a:pt x="11141" y="5405"/>
                    <a:pt x="11261" y="5584"/>
                  </a:cubicBezTo>
                  <a:cubicBezTo>
                    <a:pt x="11270" y="5581"/>
                    <a:pt x="11280" y="5579"/>
                    <a:pt x="11289" y="5579"/>
                  </a:cubicBezTo>
                  <a:cubicBezTo>
                    <a:pt x="11355" y="5579"/>
                    <a:pt x="11399" y="5659"/>
                    <a:pt x="11353" y="5716"/>
                  </a:cubicBezTo>
                  <a:cubicBezTo>
                    <a:pt x="11550" y="6012"/>
                    <a:pt x="11728" y="6316"/>
                    <a:pt x="11895" y="6627"/>
                  </a:cubicBezTo>
                  <a:cubicBezTo>
                    <a:pt x="11901" y="6627"/>
                    <a:pt x="11904" y="6624"/>
                    <a:pt x="11910" y="6624"/>
                  </a:cubicBezTo>
                  <a:cubicBezTo>
                    <a:pt x="11917" y="6622"/>
                    <a:pt x="11924" y="6622"/>
                    <a:pt x="11931" y="6622"/>
                  </a:cubicBezTo>
                  <a:cubicBezTo>
                    <a:pt x="12005" y="6622"/>
                    <a:pt x="12064" y="6719"/>
                    <a:pt x="11999" y="6775"/>
                  </a:cubicBezTo>
                  <a:lnTo>
                    <a:pt x="11981" y="6787"/>
                  </a:lnTo>
                  <a:cubicBezTo>
                    <a:pt x="12163" y="7141"/>
                    <a:pt x="12326" y="7505"/>
                    <a:pt x="12470" y="7877"/>
                  </a:cubicBezTo>
                  <a:cubicBezTo>
                    <a:pt x="12492" y="7865"/>
                    <a:pt x="12513" y="7856"/>
                    <a:pt x="12535" y="7843"/>
                  </a:cubicBezTo>
                  <a:cubicBezTo>
                    <a:pt x="12550" y="7835"/>
                    <a:pt x="12565" y="7831"/>
                    <a:pt x="12579" y="7831"/>
                  </a:cubicBezTo>
                  <a:cubicBezTo>
                    <a:pt x="12659" y="7831"/>
                    <a:pt x="12711" y="7950"/>
                    <a:pt x="12624" y="8000"/>
                  </a:cubicBezTo>
                  <a:cubicBezTo>
                    <a:pt x="12597" y="8016"/>
                    <a:pt x="12569" y="8031"/>
                    <a:pt x="12541" y="8046"/>
                  </a:cubicBezTo>
                  <a:cubicBezTo>
                    <a:pt x="12701" y="8487"/>
                    <a:pt x="12840" y="8936"/>
                    <a:pt x="12954" y="9392"/>
                  </a:cubicBezTo>
                  <a:cubicBezTo>
                    <a:pt x="13037" y="9358"/>
                    <a:pt x="13117" y="9318"/>
                    <a:pt x="13200" y="9287"/>
                  </a:cubicBezTo>
                  <a:cubicBezTo>
                    <a:pt x="13209" y="9284"/>
                    <a:pt x="13218" y="9282"/>
                    <a:pt x="13227" y="9282"/>
                  </a:cubicBezTo>
                  <a:cubicBezTo>
                    <a:pt x="13310" y="9282"/>
                    <a:pt x="13357" y="9414"/>
                    <a:pt x="13271" y="9453"/>
                  </a:cubicBezTo>
                  <a:cubicBezTo>
                    <a:pt x="13175" y="9496"/>
                    <a:pt x="13089" y="9530"/>
                    <a:pt x="12997" y="9573"/>
                  </a:cubicBezTo>
                  <a:cubicBezTo>
                    <a:pt x="13024" y="9693"/>
                    <a:pt x="13058" y="9813"/>
                    <a:pt x="13083" y="9936"/>
                  </a:cubicBezTo>
                  <a:cubicBezTo>
                    <a:pt x="13151" y="9955"/>
                    <a:pt x="13172" y="10038"/>
                    <a:pt x="13120" y="10084"/>
                  </a:cubicBezTo>
                  <a:cubicBezTo>
                    <a:pt x="13200" y="10466"/>
                    <a:pt x="13264" y="10851"/>
                    <a:pt x="13317" y="11238"/>
                  </a:cubicBezTo>
                  <a:lnTo>
                    <a:pt x="13363" y="11223"/>
                  </a:lnTo>
                  <a:cubicBezTo>
                    <a:pt x="13372" y="11220"/>
                    <a:pt x="13381" y="11218"/>
                    <a:pt x="13390" y="11218"/>
                  </a:cubicBezTo>
                  <a:cubicBezTo>
                    <a:pt x="13470" y="11218"/>
                    <a:pt x="13514" y="11348"/>
                    <a:pt x="13431" y="11389"/>
                  </a:cubicBezTo>
                  <a:cubicBezTo>
                    <a:pt x="13400" y="11405"/>
                    <a:pt x="13369" y="11417"/>
                    <a:pt x="13338" y="11435"/>
                  </a:cubicBezTo>
                  <a:cubicBezTo>
                    <a:pt x="13369" y="11716"/>
                    <a:pt x="13400" y="11996"/>
                    <a:pt x="13418" y="12276"/>
                  </a:cubicBezTo>
                  <a:cubicBezTo>
                    <a:pt x="13483" y="12307"/>
                    <a:pt x="13492" y="12396"/>
                    <a:pt x="13431" y="12439"/>
                  </a:cubicBezTo>
                  <a:cubicBezTo>
                    <a:pt x="13465" y="12934"/>
                    <a:pt x="13471" y="13433"/>
                    <a:pt x="13461" y="13932"/>
                  </a:cubicBezTo>
                  <a:cubicBezTo>
                    <a:pt x="13477" y="13956"/>
                    <a:pt x="13477" y="13993"/>
                    <a:pt x="13458" y="14018"/>
                  </a:cubicBezTo>
                  <a:cubicBezTo>
                    <a:pt x="13452" y="14421"/>
                    <a:pt x="13431" y="14821"/>
                    <a:pt x="13400" y="15222"/>
                  </a:cubicBezTo>
                  <a:cubicBezTo>
                    <a:pt x="13443" y="15206"/>
                    <a:pt x="13480" y="15188"/>
                    <a:pt x="13523" y="15175"/>
                  </a:cubicBezTo>
                  <a:cubicBezTo>
                    <a:pt x="13532" y="15173"/>
                    <a:pt x="13540" y="15172"/>
                    <a:pt x="13549" y="15172"/>
                  </a:cubicBezTo>
                  <a:cubicBezTo>
                    <a:pt x="13626" y="15172"/>
                    <a:pt x="13674" y="15271"/>
                    <a:pt x="13612" y="15329"/>
                  </a:cubicBezTo>
                  <a:cubicBezTo>
                    <a:pt x="13538" y="15397"/>
                    <a:pt x="13458" y="15462"/>
                    <a:pt x="13378" y="15523"/>
                  </a:cubicBezTo>
                  <a:cubicBezTo>
                    <a:pt x="13338" y="15929"/>
                    <a:pt x="13292" y="16333"/>
                    <a:pt x="13231" y="16730"/>
                  </a:cubicBezTo>
                  <a:lnTo>
                    <a:pt x="13283" y="16711"/>
                  </a:lnTo>
                  <a:cubicBezTo>
                    <a:pt x="13293" y="16707"/>
                    <a:pt x="13303" y="16705"/>
                    <a:pt x="13313" y="16705"/>
                  </a:cubicBezTo>
                  <a:cubicBezTo>
                    <a:pt x="13391" y="16705"/>
                    <a:pt x="13433" y="16836"/>
                    <a:pt x="13351" y="16878"/>
                  </a:cubicBezTo>
                  <a:cubicBezTo>
                    <a:pt x="13301" y="16902"/>
                    <a:pt x="13249" y="16924"/>
                    <a:pt x="13197" y="16948"/>
                  </a:cubicBezTo>
                  <a:cubicBezTo>
                    <a:pt x="13148" y="17253"/>
                    <a:pt x="13092" y="17555"/>
                    <a:pt x="13031" y="17853"/>
                  </a:cubicBezTo>
                  <a:cubicBezTo>
                    <a:pt x="13080" y="17823"/>
                    <a:pt x="13132" y="17798"/>
                    <a:pt x="13181" y="17767"/>
                  </a:cubicBezTo>
                  <a:cubicBezTo>
                    <a:pt x="13197" y="17758"/>
                    <a:pt x="13212" y="17754"/>
                    <a:pt x="13227" y="17754"/>
                  </a:cubicBezTo>
                  <a:cubicBezTo>
                    <a:pt x="13305" y="17754"/>
                    <a:pt x="13354" y="17872"/>
                    <a:pt x="13274" y="17924"/>
                  </a:cubicBezTo>
                  <a:cubicBezTo>
                    <a:pt x="13175" y="17989"/>
                    <a:pt x="13074" y="18044"/>
                    <a:pt x="12975" y="18103"/>
                  </a:cubicBezTo>
                  <a:cubicBezTo>
                    <a:pt x="12960" y="18167"/>
                    <a:pt x="12944" y="18232"/>
                    <a:pt x="12929" y="18297"/>
                  </a:cubicBezTo>
                  <a:cubicBezTo>
                    <a:pt x="12960" y="18281"/>
                    <a:pt x="12987" y="18266"/>
                    <a:pt x="13018" y="18253"/>
                  </a:cubicBezTo>
                  <a:cubicBezTo>
                    <a:pt x="13032" y="18248"/>
                    <a:pt x="13046" y="18245"/>
                    <a:pt x="13058" y="18245"/>
                  </a:cubicBezTo>
                  <a:cubicBezTo>
                    <a:pt x="13146" y="18245"/>
                    <a:pt x="13205" y="18368"/>
                    <a:pt x="13111" y="18410"/>
                  </a:cubicBezTo>
                  <a:cubicBezTo>
                    <a:pt x="13031" y="18444"/>
                    <a:pt x="12954" y="18481"/>
                    <a:pt x="12877" y="18518"/>
                  </a:cubicBezTo>
                  <a:cubicBezTo>
                    <a:pt x="12843" y="18654"/>
                    <a:pt x="12815" y="18792"/>
                    <a:pt x="12778" y="18925"/>
                  </a:cubicBezTo>
                  <a:cubicBezTo>
                    <a:pt x="12710" y="19186"/>
                    <a:pt x="12627" y="19451"/>
                    <a:pt x="12544" y="19713"/>
                  </a:cubicBezTo>
                  <a:cubicBezTo>
                    <a:pt x="12600" y="19746"/>
                    <a:pt x="12600" y="19829"/>
                    <a:pt x="12544" y="19863"/>
                  </a:cubicBezTo>
                  <a:cubicBezTo>
                    <a:pt x="12529" y="19876"/>
                    <a:pt x="12507" y="19885"/>
                    <a:pt x="12492" y="19897"/>
                  </a:cubicBezTo>
                  <a:cubicBezTo>
                    <a:pt x="12384" y="20220"/>
                    <a:pt x="12270" y="20541"/>
                    <a:pt x="12144" y="20858"/>
                  </a:cubicBezTo>
                  <a:cubicBezTo>
                    <a:pt x="12175" y="20848"/>
                    <a:pt x="12203" y="20836"/>
                    <a:pt x="12233" y="20827"/>
                  </a:cubicBezTo>
                  <a:cubicBezTo>
                    <a:pt x="12242" y="20824"/>
                    <a:pt x="12251" y="20823"/>
                    <a:pt x="12259" y="20823"/>
                  </a:cubicBezTo>
                  <a:cubicBezTo>
                    <a:pt x="12342" y="20823"/>
                    <a:pt x="12388" y="20951"/>
                    <a:pt x="12304" y="20993"/>
                  </a:cubicBezTo>
                  <a:cubicBezTo>
                    <a:pt x="12212" y="21039"/>
                    <a:pt x="12119" y="21082"/>
                    <a:pt x="12027" y="21128"/>
                  </a:cubicBezTo>
                  <a:cubicBezTo>
                    <a:pt x="11895" y="21445"/>
                    <a:pt x="11753" y="21759"/>
                    <a:pt x="11599" y="22067"/>
                  </a:cubicBezTo>
                  <a:cubicBezTo>
                    <a:pt x="11636" y="22098"/>
                    <a:pt x="11636" y="22160"/>
                    <a:pt x="11596" y="22187"/>
                  </a:cubicBezTo>
                  <a:cubicBezTo>
                    <a:pt x="11562" y="22218"/>
                    <a:pt x="11525" y="22243"/>
                    <a:pt x="11491" y="22274"/>
                  </a:cubicBezTo>
                  <a:cubicBezTo>
                    <a:pt x="11264" y="22720"/>
                    <a:pt x="11008" y="23154"/>
                    <a:pt x="10728" y="23572"/>
                  </a:cubicBezTo>
                  <a:cubicBezTo>
                    <a:pt x="10790" y="23576"/>
                    <a:pt x="10845" y="23637"/>
                    <a:pt x="10805" y="23702"/>
                  </a:cubicBezTo>
                  <a:cubicBezTo>
                    <a:pt x="10417" y="24317"/>
                    <a:pt x="9823" y="24859"/>
                    <a:pt x="9177" y="25349"/>
                  </a:cubicBezTo>
                  <a:cubicBezTo>
                    <a:pt x="8998" y="25512"/>
                    <a:pt x="8823" y="25675"/>
                    <a:pt x="8629" y="25823"/>
                  </a:cubicBezTo>
                  <a:cubicBezTo>
                    <a:pt x="8284" y="26084"/>
                    <a:pt x="7912" y="26309"/>
                    <a:pt x="7521" y="26494"/>
                  </a:cubicBezTo>
                  <a:cubicBezTo>
                    <a:pt x="7364" y="26598"/>
                    <a:pt x="7207" y="26700"/>
                    <a:pt x="7059" y="26801"/>
                  </a:cubicBezTo>
                  <a:cubicBezTo>
                    <a:pt x="7044" y="26812"/>
                    <a:pt x="7029" y="26817"/>
                    <a:pt x="7015" y="26817"/>
                  </a:cubicBezTo>
                  <a:cubicBezTo>
                    <a:pt x="6973" y="26817"/>
                    <a:pt x="6940" y="26775"/>
                    <a:pt x="6933" y="26731"/>
                  </a:cubicBezTo>
                  <a:cubicBezTo>
                    <a:pt x="6280" y="26955"/>
                    <a:pt x="5594" y="27075"/>
                    <a:pt x="4904" y="27085"/>
                  </a:cubicBezTo>
                  <a:cubicBezTo>
                    <a:pt x="4652" y="27189"/>
                    <a:pt x="4396" y="27288"/>
                    <a:pt x="4132" y="27374"/>
                  </a:cubicBezTo>
                  <a:cubicBezTo>
                    <a:pt x="4123" y="27376"/>
                    <a:pt x="4115" y="27377"/>
                    <a:pt x="4107" y="27377"/>
                  </a:cubicBezTo>
                  <a:cubicBezTo>
                    <a:pt x="4034" y="27377"/>
                    <a:pt x="3987" y="27282"/>
                    <a:pt x="4045" y="27223"/>
                  </a:cubicBezTo>
                  <a:cubicBezTo>
                    <a:pt x="4104" y="27168"/>
                    <a:pt x="4166" y="27118"/>
                    <a:pt x="4227" y="27069"/>
                  </a:cubicBezTo>
                  <a:cubicBezTo>
                    <a:pt x="3796" y="27035"/>
                    <a:pt x="3368" y="26968"/>
                    <a:pt x="2947" y="26869"/>
                  </a:cubicBezTo>
                  <a:cubicBezTo>
                    <a:pt x="2805" y="26906"/>
                    <a:pt x="2663" y="26946"/>
                    <a:pt x="2519" y="26974"/>
                  </a:cubicBezTo>
                  <a:cubicBezTo>
                    <a:pt x="2511" y="26976"/>
                    <a:pt x="2503" y="26977"/>
                    <a:pt x="2495" y="26977"/>
                  </a:cubicBezTo>
                  <a:cubicBezTo>
                    <a:pt x="2409" y="26977"/>
                    <a:pt x="2369" y="26856"/>
                    <a:pt x="2448" y="26808"/>
                  </a:cubicBezTo>
                  <a:lnTo>
                    <a:pt x="2522" y="26761"/>
                  </a:lnTo>
                  <a:cubicBezTo>
                    <a:pt x="2140" y="26654"/>
                    <a:pt x="1762" y="26521"/>
                    <a:pt x="1395" y="26367"/>
                  </a:cubicBezTo>
                  <a:cubicBezTo>
                    <a:pt x="1318" y="26404"/>
                    <a:pt x="1244" y="26444"/>
                    <a:pt x="1171" y="26478"/>
                  </a:cubicBezTo>
                  <a:cubicBezTo>
                    <a:pt x="1157" y="26485"/>
                    <a:pt x="1144" y="26487"/>
                    <a:pt x="1131" y="26487"/>
                  </a:cubicBezTo>
                  <a:cubicBezTo>
                    <a:pt x="1054" y="26487"/>
                    <a:pt x="986" y="26392"/>
                    <a:pt x="1060" y="26337"/>
                  </a:cubicBezTo>
                  <a:cubicBezTo>
                    <a:pt x="1090" y="26312"/>
                    <a:pt x="1127" y="26287"/>
                    <a:pt x="1158" y="26263"/>
                  </a:cubicBezTo>
                  <a:cubicBezTo>
                    <a:pt x="829" y="26115"/>
                    <a:pt x="503" y="25952"/>
                    <a:pt x="189" y="25773"/>
                  </a:cubicBezTo>
                  <a:cubicBezTo>
                    <a:pt x="130" y="25795"/>
                    <a:pt x="72" y="25820"/>
                    <a:pt x="16" y="25844"/>
                  </a:cubicBezTo>
                  <a:cubicBezTo>
                    <a:pt x="14" y="25845"/>
                    <a:pt x="12" y="25846"/>
                    <a:pt x="11" y="25846"/>
                  </a:cubicBezTo>
                  <a:cubicBezTo>
                    <a:pt x="8" y="25846"/>
                    <a:pt x="5" y="25844"/>
                    <a:pt x="1" y="25844"/>
                  </a:cubicBezTo>
                  <a:lnTo>
                    <a:pt x="1" y="25844"/>
                  </a:lnTo>
                  <a:cubicBezTo>
                    <a:pt x="13" y="25853"/>
                    <a:pt x="25" y="25863"/>
                    <a:pt x="38" y="25875"/>
                  </a:cubicBezTo>
                  <a:cubicBezTo>
                    <a:pt x="284" y="26152"/>
                    <a:pt x="423" y="26469"/>
                    <a:pt x="583" y="26798"/>
                  </a:cubicBezTo>
                  <a:cubicBezTo>
                    <a:pt x="583" y="26798"/>
                    <a:pt x="583" y="26801"/>
                    <a:pt x="583" y="26801"/>
                  </a:cubicBezTo>
                  <a:cubicBezTo>
                    <a:pt x="1887" y="27433"/>
                    <a:pt x="3314" y="27834"/>
                    <a:pt x="4741" y="27834"/>
                  </a:cubicBezTo>
                  <a:cubicBezTo>
                    <a:pt x="5698" y="27834"/>
                    <a:pt x="6655" y="27653"/>
                    <a:pt x="7573" y="27242"/>
                  </a:cubicBezTo>
                  <a:cubicBezTo>
                    <a:pt x="10211" y="26057"/>
                    <a:pt x="11713" y="23720"/>
                    <a:pt x="12763" y="21122"/>
                  </a:cubicBezTo>
                  <a:cubicBezTo>
                    <a:pt x="14730" y="16265"/>
                    <a:pt x="14896" y="9992"/>
                    <a:pt x="12046" y="5427"/>
                  </a:cubicBezTo>
                  <a:cubicBezTo>
                    <a:pt x="9774" y="1782"/>
                    <a:pt x="5437" y="286"/>
                    <a:pt x="12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6" name="Google Shape;1126;p25"/>
            <p:cNvSpPr/>
            <p:nvPr/>
          </p:nvSpPr>
          <p:spPr>
            <a:xfrm>
              <a:off x="-1125275" y="1474300"/>
              <a:ext cx="7875" cy="3025"/>
            </a:xfrm>
            <a:custGeom>
              <a:avLst/>
              <a:gdLst/>
              <a:ahLst/>
              <a:cxnLst/>
              <a:rect l="l" t="t" r="r" b="b"/>
              <a:pathLst>
                <a:path w="315" h="121" extrusionOk="0">
                  <a:moveTo>
                    <a:pt x="314" y="1"/>
                  </a:moveTo>
                  <a:lnTo>
                    <a:pt x="314" y="1"/>
                  </a:lnTo>
                  <a:cubicBezTo>
                    <a:pt x="216" y="50"/>
                    <a:pt x="108" y="90"/>
                    <a:pt x="0" y="121"/>
                  </a:cubicBezTo>
                  <a:cubicBezTo>
                    <a:pt x="40" y="115"/>
                    <a:pt x="77" y="105"/>
                    <a:pt x="114" y="99"/>
                  </a:cubicBezTo>
                  <a:cubicBezTo>
                    <a:pt x="182" y="65"/>
                    <a:pt x="250" y="35"/>
                    <a:pt x="31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7" name="Google Shape;1127;p25"/>
            <p:cNvSpPr/>
            <p:nvPr/>
          </p:nvSpPr>
          <p:spPr>
            <a:xfrm>
              <a:off x="-1055175" y="2092875"/>
              <a:ext cx="14725" cy="6850"/>
            </a:xfrm>
            <a:custGeom>
              <a:avLst/>
              <a:gdLst/>
              <a:ahLst/>
              <a:cxnLst/>
              <a:rect l="l" t="t" r="r" b="b"/>
              <a:pathLst>
                <a:path w="589" h="274" extrusionOk="0">
                  <a:moveTo>
                    <a:pt x="262" y="1"/>
                  </a:moveTo>
                  <a:cubicBezTo>
                    <a:pt x="157" y="1"/>
                    <a:pt x="64" y="57"/>
                    <a:pt x="1" y="138"/>
                  </a:cubicBezTo>
                  <a:cubicBezTo>
                    <a:pt x="99" y="148"/>
                    <a:pt x="195" y="191"/>
                    <a:pt x="265" y="265"/>
                  </a:cubicBezTo>
                  <a:cubicBezTo>
                    <a:pt x="271" y="268"/>
                    <a:pt x="278" y="268"/>
                    <a:pt x="284" y="271"/>
                  </a:cubicBezTo>
                  <a:cubicBezTo>
                    <a:pt x="319" y="258"/>
                    <a:pt x="356" y="251"/>
                    <a:pt x="393" y="251"/>
                  </a:cubicBezTo>
                  <a:cubicBezTo>
                    <a:pt x="434" y="251"/>
                    <a:pt x="476" y="259"/>
                    <a:pt x="515" y="274"/>
                  </a:cubicBezTo>
                  <a:cubicBezTo>
                    <a:pt x="496" y="225"/>
                    <a:pt x="518" y="169"/>
                    <a:pt x="567" y="151"/>
                  </a:cubicBezTo>
                  <a:cubicBezTo>
                    <a:pt x="576" y="148"/>
                    <a:pt x="582" y="145"/>
                    <a:pt x="589" y="141"/>
                  </a:cubicBezTo>
                  <a:cubicBezTo>
                    <a:pt x="542" y="111"/>
                    <a:pt x="490" y="86"/>
                    <a:pt x="444" y="55"/>
                  </a:cubicBezTo>
                  <a:cubicBezTo>
                    <a:pt x="381" y="17"/>
                    <a:pt x="320" y="1"/>
                    <a:pt x="26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8" name="Google Shape;1128;p25"/>
            <p:cNvSpPr/>
            <p:nvPr/>
          </p:nvSpPr>
          <p:spPr>
            <a:xfrm>
              <a:off x="-1093500" y="2096200"/>
              <a:ext cx="71125" cy="72575"/>
            </a:xfrm>
            <a:custGeom>
              <a:avLst/>
              <a:gdLst/>
              <a:ahLst/>
              <a:cxnLst/>
              <a:rect l="l" t="t" r="r" b="b"/>
              <a:pathLst>
                <a:path w="2845" h="2903" extrusionOk="0">
                  <a:moveTo>
                    <a:pt x="1428" y="1"/>
                  </a:moveTo>
                  <a:cubicBezTo>
                    <a:pt x="1301" y="1"/>
                    <a:pt x="1174" y="57"/>
                    <a:pt x="1115" y="175"/>
                  </a:cubicBezTo>
                  <a:cubicBezTo>
                    <a:pt x="1115" y="175"/>
                    <a:pt x="1115" y="178"/>
                    <a:pt x="1115" y="178"/>
                  </a:cubicBezTo>
                  <a:cubicBezTo>
                    <a:pt x="980" y="458"/>
                    <a:pt x="856" y="744"/>
                    <a:pt x="736" y="1030"/>
                  </a:cubicBezTo>
                  <a:cubicBezTo>
                    <a:pt x="542" y="1477"/>
                    <a:pt x="358" y="1926"/>
                    <a:pt x="142" y="2363"/>
                  </a:cubicBezTo>
                  <a:cubicBezTo>
                    <a:pt x="0" y="2653"/>
                    <a:pt x="227" y="2903"/>
                    <a:pt x="468" y="2903"/>
                  </a:cubicBezTo>
                  <a:cubicBezTo>
                    <a:pt x="577" y="2903"/>
                    <a:pt x="689" y="2851"/>
                    <a:pt x="770" y="2730"/>
                  </a:cubicBezTo>
                  <a:cubicBezTo>
                    <a:pt x="872" y="2576"/>
                    <a:pt x="976" y="2425"/>
                    <a:pt x="1078" y="2271"/>
                  </a:cubicBezTo>
                  <a:lnTo>
                    <a:pt x="1078" y="2280"/>
                  </a:lnTo>
                  <a:cubicBezTo>
                    <a:pt x="1133" y="2448"/>
                    <a:pt x="1292" y="2539"/>
                    <a:pt x="1446" y="2539"/>
                  </a:cubicBezTo>
                  <a:cubicBezTo>
                    <a:pt x="1592" y="2539"/>
                    <a:pt x="1733" y="2457"/>
                    <a:pt x="1777" y="2280"/>
                  </a:cubicBezTo>
                  <a:cubicBezTo>
                    <a:pt x="1783" y="2255"/>
                    <a:pt x="1789" y="2228"/>
                    <a:pt x="1795" y="2203"/>
                  </a:cubicBezTo>
                  <a:cubicBezTo>
                    <a:pt x="1865" y="2260"/>
                    <a:pt x="1956" y="2289"/>
                    <a:pt x="2046" y="2289"/>
                  </a:cubicBezTo>
                  <a:cubicBezTo>
                    <a:pt x="2228" y="2289"/>
                    <a:pt x="2407" y="2173"/>
                    <a:pt x="2399" y="1938"/>
                  </a:cubicBezTo>
                  <a:cubicBezTo>
                    <a:pt x="2399" y="1855"/>
                    <a:pt x="2386" y="1775"/>
                    <a:pt x="2380" y="1692"/>
                  </a:cubicBezTo>
                  <a:cubicBezTo>
                    <a:pt x="2611" y="1683"/>
                    <a:pt x="2845" y="1431"/>
                    <a:pt x="2716" y="1150"/>
                  </a:cubicBezTo>
                  <a:cubicBezTo>
                    <a:pt x="2716" y="1150"/>
                    <a:pt x="2716" y="1147"/>
                    <a:pt x="2716" y="1147"/>
                  </a:cubicBezTo>
                  <a:cubicBezTo>
                    <a:pt x="2556" y="815"/>
                    <a:pt x="2417" y="501"/>
                    <a:pt x="2171" y="224"/>
                  </a:cubicBezTo>
                  <a:cubicBezTo>
                    <a:pt x="2158" y="212"/>
                    <a:pt x="2146" y="199"/>
                    <a:pt x="2134" y="190"/>
                  </a:cubicBezTo>
                  <a:cubicBezTo>
                    <a:pt x="2128" y="192"/>
                    <a:pt x="2122" y="192"/>
                    <a:pt x="2117" y="192"/>
                  </a:cubicBezTo>
                  <a:cubicBezTo>
                    <a:pt x="2086" y="192"/>
                    <a:pt x="2058" y="172"/>
                    <a:pt x="2048" y="141"/>
                  </a:cubicBezTo>
                  <a:cubicBezTo>
                    <a:pt x="2009" y="126"/>
                    <a:pt x="1968" y="118"/>
                    <a:pt x="1927" y="118"/>
                  </a:cubicBezTo>
                  <a:cubicBezTo>
                    <a:pt x="1890" y="118"/>
                    <a:pt x="1853" y="125"/>
                    <a:pt x="1817" y="138"/>
                  </a:cubicBezTo>
                  <a:cubicBezTo>
                    <a:pt x="1811" y="135"/>
                    <a:pt x="1804" y="132"/>
                    <a:pt x="1798" y="132"/>
                  </a:cubicBezTo>
                  <a:cubicBezTo>
                    <a:pt x="1728" y="58"/>
                    <a:pt x="1635" y="15"/>
                    <a:pt x="1534" y="5"/>
                  </a:cubicBezTo>
                  <a:cubicBezTo>
                    <a:pt x="1512" y="2"/>
                    <a:pt x="1490" y="2"/>
                    <a:pt x="1466" y="2"/>
                  </a:cubicBezTo>
                  <a:cubicBezTo>
                    <a:pt x="1453" y="1"/>
                    <a:pt x="1441" y="1"/>
                    <a:pt x="142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9" name="Google Shape;1129;p25"/>
            <p:cNvSpPr/>
            <p:nvPr/>
          </p:nvSpPr>
          <p:spPr>
            <a:xfrm>
              <a:off x="-1009300" y="1520850"/>
              <a:ext cx="103425" cy="42050"/>
            </a:xfrm>
            <a:custGeom>
              <a:avLst/>
              <a:gdLst/>
              <a:ahLst/>
              <a:cxnLst/>
              <a:rect l="l" t="t" r="r" b="b"/>
              <a:pathLst>
                <a:path w="4137" h="1682" extrusionOk="0">
                  <a:moveTo>
                    <a:pt x="3692" y="1"/>
                  </a:moveTo>
                  <a:cubicBezTo>
                    <a:pt x="3651" y="1"/>
                    <a:pt x="3606" y="10"/>
                    <a:pt x="3558" y="29"/>
                  </a:cubicBezTo>
                  <a:cubicBezTo>
                    <a:pt x="3140" y="192"/>
                    <a:pt x="2721" y="340"/>
                    <a:pt x="2303" y="472"/>
                  </a:cubicBezTo>
                  <a:cubicBezTo>
                    <a:pt x="1712" y="792"/>
                    <a:pt x="1121" y="1115"/>
                    <a:pt x="523" y="1420"/>
                  </a:cubicBezTo>
                  <a:cubicBezTo>
                    <a:pt x="351" y="1509"/>
                    <a:pt x="176" y="1593"/>
                    <a:pt x="0" y="1682"/>
                  </a:cubicBezTo>
                  <a:cubicBezTo>
                    <a:pt x="1253" y="1568"/>
                    <a:pt x="2509" y="1220"/>
                    <a:pt x="3752" y="728"/>
                  </a:cubicBezTo>
                  <a:cubicBezTo>
                    <a:pt x="4136" y="577"/>
                    <a:pt x="4029" y="1"/>
                    <a:pt x="369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0" name="Google Shape;1130;p25"/>
            <p:cNvSpPr/>
            <p:nvPr/>
          </p:nvSpPr>
          <p:spPr>
            <a:xfrm>
              <a:off x="-1060550" y="1539725"/>
              <a:ext cx="82050" cy="24100"/>
            </a:xfrm>
            <a:custGeom>
              <a:avLst/>
              <a:gdLst/>
              <a:ahLst/>
              <a:cxnLst/>
              <a:rect l="l" t="t" r="r" b="b"/>
              <a:pathLst>
                <a:path w="3282" h="964" extrusionOk="0">
                  <a:moveTo>
                    <a:pt x="3281" y="0"/>
                  </a:moveTo>
                  <a:lnTo>
                    <a:pt x="3281" y="0"/>
                  </a:lnTo>
                  <a:cubicBezTo>
                    <a:pt x="2792" y="111"/>
                    <a:pt x="2296" y="185"/>
                    <a:pt x="1795" y="222"/>
                  </a:cubicBezTo>
                  <a:cubicBezTo>
                    <a:pt x="1795" y="234"/>
                    <a:pt x="1798" y="247"/>
                    <a:pt x="1801" y="256"/>
                  </a:cubicBezTo>
                  <a:cubicBezTo>
                    <a:pt x="1838" y="532"/>
                    <a:pt x="1599" y="713"/>
                    <a:pt x="1389" y="713"/>
                  </a:cubicBezTo>
                  <a:cubicBezTo>
                    <a:pt x="1250" y="713"/>
                    <a:pt x="1124" y="634"/>
                    <a:pt x="1099" y="450"/>
                  </a:cubicBezTo>
                  <a:cubicBezTo>
                    <a:pt x="1093" y="400"/>
                    <a:pt x="1090" y="348"/>
                    <a:pt x="1084" y="299"/>
                  </a:cubicBezTo>
                  <a:cubicBezTo>
                    <a:pt x="720" y="496"/>
                    <a:pt x="360" y="690"/>
                    <a:pt x="0" y="887"/>
                  </a:cubicBezTo>
                  <a:cubicBezTo>
                    <a:pt x="389" y="936"/>
                    <a:pt x="783" y="964"/>
                    <a:pt x="1178" y="964"/>
                  </a:cubicBezTo>
                  <a:cubicBezTo>
                    <a:pt x="1199" y="964"/>
                    <a:pt x="1220" y="964"/>
                    <a:pt x="1241" y="964"/>
                  </a:cubicBezTo>
                  <a:cubicBezTo>
                    <a:pt x="1385" y="893"/>
                    <a:pt x="1533" y="831"/>
                    <a:pt x="1681" y="761"/>
                  </a:cubicBezTo>
                  <a:cubicBezTo>
                    <a:pt x="2207" y="508"/>
                    <a:pt x="2746" y="256"/>
                    <a:pt x="328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1" name="Google Shape;1131;p25"/>
            <p:cNvSpPr/>
            <p:nvPr/>
          </p:nvSpPr>
          <p:spPr>
            <a:xfrm>
              <a:off x="-1107050" y="1537875"/>
              <a:ext cx="41350" cy="17325"/>
            </a:xfrm>
            <a:custGeom>
              <a:avLst/>
              <a:gdLst/>
              <a:ahLst/>
              <a:cxnLst/>
              <a:rect l="l" t="t" r="r" b="b"/>
              <a:pathLst>
                <a:path w="1654" h="693" extrusionOk="0">
                  <a:moveTo>
                    <a:pt x="841" y="0"/>
                  </a:moveTo>
                  <a:cubicBezTo>
                    <a:pt x="561" y="157"/>
                    <a:pt x="281" y="314"/>
                    <a:pt x="1" y="471"/>
                  </a:cubicBezTo>
                  <a:cubicBezTo>
                    <a:pt x="213" y="554"/>
                    <a:pt x="429" y="628"/>
                    <a:pt x="644" y="693"/>
                  </a:cubicBezTo>
                  <a:lnTo>
                    <a:pt x="1654" y="197"/>
                  </a:lnTo>
                  <a:cubicBezTo>
                    <a:pt x="1380" y="148"/>
                    <a:pt x="1109" y="80"/>
                    <a:pt x="8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2" name="Google Shape;1132;p25"/>
            <p:cNvSpPr/>
            <p:nvPr/>
          </p:nvSpPr>
          <p:spPr>
            <a:xfrm>
              <a:off x="-1135275" y="1524400"/>
              <a:ext cx="29875" cy="16875"/>
            </a:xfrm>
            <a:custGeom>
              <a:avLst/>
              <a:gdLst/>
              <a:ahLst/>
              <a:cxnLst/>
              <a:rect l="l" t="t" r="r" b="b"/>
              <a:pathLst>
                <a:path w="1195" h="675" extrusionOk="0">
                  <a:moveTo>
                    <a:pt x="555" y="1"/>
                  </a:moveTo>
                  <a:cubicBezTo>
                    <a:pt x="222" y="1"/>
                    <a:pt x="1" y="489"/>
                    <a:pt x="360" y="672"/>
                  </a:cubicBezTo>
                  <a:lnTo>
                    <a:pt x="370" y="675"/>
                  </a:lnTo>
                  <a:cubicBezTo>
                    <a:pt x="647" y="539"/>
                    <a:pt x="921" y="398"/>
                    <a:pt x="1195" y="262"/>
                  </a:cubicBezTo>
                  <a:cubicBezTo>
                    <a:pt x="1041" y="195"/>
                    <a:pt x="884" y="124"/>
                    <a:pt x="727" y="44"/>
                  </a:cubicBezTo>
                  <a:cubicBezTo>
                    <a:pt x="668" y="14"/>
                    <a:pt x="610" y="1"/>
                    <a:pt x="55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3" name="Google Shape;1133;p25"/>
            <p:cNvSpPr/>
            <p:nvPr/>
          </p:nvSpPr>
          <p:spPr>
            <a:xfrm>
              <a:off x="-1084950" y="1544025"/>
              <a:ext cx="43275" cy="16500"/>
            </a:xfrm>
            <a:custGeom>
              <a:avLst/>
              <a:gdLst/>
              <a:ahLst/>
              <a:cxnLst/>
              <a:rect l="l" t="t" r="r" b="b"/>
              <a:pathLst>
                <a:path w="1731" h="660" extrusionOk="0">
                  <a:moveTo>
                    <a:pt x="1072" y="1"/>
                  </a:moveTo>
                  <a:cubicBezTo>
                    <a:pt x="718" y="173"/>
                    <a:pt x="357" y="342"/>
                    <a:pt x="0" y="518"/>
                  </a:cubicBezTo>
                  <a:cubicBezTo>
                    <a:pt x="216" y="573"/>
                    <a:pt x="431" y="619"/>
                    <a:pt x="647" y="659"/>
                  </a:cubicBezTo>
                  <a:cubicBezTo>
                    <a:pt x="902" y="521"/>
                    <a:pt x="1161" y="385"/>
                    <a:pt x="1413" y="247"/>
                  </a:cubicBezTo>
                  <a:cubicBezTo>
                    <a:pt x="1518" y="188"/>
                    <a:pt x="1623" y="124"/>
                    <a:pt x="1730" y="62"/>
                  </a:cubicBezTo>
                  <a:cubicBezTo>
                    <a:pt x="1509" y="53"/>
                    <a:pt x="1290" y="31"/>
                    <a:pt x="107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4" name="Google Shape;1134;p25"/>
            <p:cNvSpPr/>
            <p:nvPr/>
          </p:nvSpPr>
          <p:spPr>
            <a:xfrm>
              <a:off x="-1119050" y="1534100"/>
              <a:ext cx="27500" cy="13575"/>
            </a:xfrm>
            <a:custGeom>
              <a:avLst/>
              <a:gdLst/>
              <a:ahLst/>
              <a:cxnLst/>
              <a:rect l="l" t="t" r="r" b="b"/>
              <a:pathLst>
                <a:path w="1100" h="543" extrusionOk="0">
                  <a:moveTo>
                    <a:pt x="875" y="1"/>
                  </a:moveTo>
                  <a:cubicBezTo>
                    <a:pt x="586" y="142"/>
                    <a:pt x="293" y="281"/>
                    <a:pt x="1" y="419"/>
                  </a:cubicBezTo>
                  <a:cubicBezTo>
                    <a:pt x="93" y="459"/>
                    <a:pt x="185" y="505"/>
                    <a:pt x="278" y="542"/>
                  </a:cubicBezTo>
                  <a:cubicBezTo>
                    <a:pt x="552" y="391"/>
                    <a:pt x="826" y="238"/>
                    <a:pt x="1100" y="84"/>
                  </a:cubicBezTo>
                  <a:cubicBezTo>
                    <a:pt x="1026" y="59"/>
                    <a:pt x="952" y="28"/>
                    <a:pt x="8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5" name="Google Shape;1135;p25"/>
            <p:cNvSpPr/>
            <p:nvPr/>
          </p:nvSpPr>
          <p:spPr>
            <a:xfrm>
              <a:off x="-1035100" y="1497075"/>
              <a:ext cx="18900" cy="30750"/>
            </a:xfrm>
            <a:custGeom>
              <a:avLst/>
              <a:gdLst/>
              <a:ahLst/>
              <a:cxnLst/>
              <a:rect l="l" t="t" r="r" b="b"/>
              <a:pathLst>
                <a:path w="756" h="1230" extrusionOk="0">
                  <a:moveTo>
                    <a:pt x="755" y="1"/>
                  </a:moveTo>
                  <a:lnTo>
                    <a:pt x="755" y="1"/>
                  </a:lnTo>
                  <a:cubicBezTo>
                    <a:pt x="506" y="149"/>
                    <a:pt x="260" y="306"/>
                    <a:pt x="13" y="453"/>
                  </a:cubicBezTo>
                  <a:cubicBezTo>
                    <a:pt x="1" y="715"/>
                    <a:pt x="1" y="974"/>
                    <a:pt x="7" y="1229"/>
                  </a:cubicBezTo>
                  <a:cubicBezTo>
                    <a:pt x="244" y="1115"/>
                    <a:pt x="478" y="1001"/>
                    <a:pt x="715" y="884"/>
                  </a:cubicBezTo>
                  <a:cubicBezTo>
                    <a:pt x="715" y="595"/>
                    <a:pt x="727" y="300"/>
                    <a:pt x="75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6" name="Google Shape;1136;p25"/>
            <p:cNvSpPr/>
            <p:nvPr/>
          </p:nvSpPr>
          <p:spPr>
            <a:xfrm>
              <a:off x="-1034550" y="1491325"/>
              <a:ext cx="19025" cy="11700"/>
            </a:xfrm>
            <a:custGeom>
              <a:avLst/>
              <a:gdLst/>
              <a:ahLst/>
              <a:cxnLst/>
              <a:rect l="l" t="t" r="r" b="b"/>
              <a:pathLst>
                <a:path w="761" h="468" extrusionOk="0">
                  <a:moveTo>
                    <a:pt x="761" y="0"/>
                  </a:moveTo>
                  <a:cubicBezTo>
                    <a:pt x="511" y="145"/>
                    <a:pt x="259" y="283"/>
                    <a:pt x="4" y="422"/>
                  </a:cubicBezTo>
                  <a:cubicBezTo>
                    <a:pt x="4" y="437"/>
                    <a:pt x="4" y="453"/>
                    <a:pt x="1" y="468"/>
                  </a:cubicBezTo>
                  <a:cubicBezTo>
                    <a:pt x="256" y="317"/>
                    <a:pt x="508" y="163"/>
                    <a:pt x="761" y="6"/>
                  </a:cubicBezTo>
                  <a:cubicBezTo>
                    <a:pt x="761" y="6"/>
                    <a:pt x="761" y="3"/>
                    <a:pt x="76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7" name="Google Shape;1137;p25"/>
            <p:cNvSpPr/>
            <p:nvPr/>
          </p:nvSpPr>
          <p:spPr>
            <a:xfrm>
              <a:off x="-1034700" y="1524325"/>
              <a:ext cx="17800" cy="16800"/>
            </a:xfrm>
            <a:custGeom>
              <a:avLst/>
              <a:gdLst/>
              <a:ahLst/>
              <a:cxnLst/>
              <a:rect l="l" t="t" r="r" b="b"/>
              <a:pathLst>
                <a:path w="712" h="672" extrusionOk="0">
                  <a:moveTo>
                    <a:pt x="699" y="1"/>
                  </a:moveTo>
                  <a:cubicBezTo>
                    <a:pt x="465" y="111"/>
                    <a:pt x="231" y="225"/>
                    <a:pt x="0" y="336"/>
                  </a:cubicBezTo>
                  <a:cubicBezTo>
                    <a:pt x="7" y="450"/>
                    <a:pt x="13" y="561"/>
                    <a:pt x="22" y="672"/>
                  </a:cubicBezTo>
                  <a:cubicBezTo>
                    <a:pt x="253" y="536"/>
                    <a:pt x="481" y="404"/>
                    <a:pt x="711" y="262"/>
                  </a:cubicBezTo>
                  <a:cubicBezTo>
                    <a:pt x="705" y="176"/>
                    <a:pt x="702" y="87"/>
                    <a:pt x="69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8" name="Google Shape;1138;p25"/>
            <p:cNvSpPr/>
            <p:nvPr/>
          </p:nvSpPr>
          <p:spPr>
            <a:xfrm>
              <a:off x="-1033700" y="1350750"/>
              <a:ext cx="95525" cy="142900"/>
            </a:xfrm>
            <a:custGeom>
              <a:avLst/>
              <a:gdLst/>
              <a:ahLst/>
              <a:cxnLst/>
              <a:rect l="l" t="t" r="r" b="b"/>
              <a:pathLst>
                <a:path w="3821" h="5716" extrusionOk="0">
                  <a:moveTo>
                    <a:pt x="3292" y="0"/>
                  </a:moveTo>
                  <a:cubicBezTo>
                    <a:pt x="3235" y="0"/>
                    <a:pt x="3174" y="16"/>
                    <a:pt x="3112" y="52"/>
                  </a:cubicBezTo>
                  <a:cubicBezTo>
                    <a:pt x="1656" y="895"/>
                    <a:pt x="742" y="2443"/>
                    <a:pt x="287" y="4130"/>
                  </a:cubicBezTo>
                  <a:cubicBezTo>
                    <a:pt x="240" y="4303"/>
                    <a:pt x="200" y="4478"/>
                    <a:pt x="164" y="4653"/>
                  </a:cubicBezTo>
                  <a:cubicBezTo>
                    <a:pt x="271" y="4607"/>
                    <a:pt x="382" y="4558"/>
                    <a:pt x="496" y="4509"/>
                  </a:cubicBezTo>
                  <a:cubicBezTo>
                    <a:pt x="509" y="4503"/>
                    <a:pt x="523" y="4500"/>
                    <a:pt x="535" y="4500"/>
                  </a:cubicBezTo>
                  <a:cubicBezTo>
                    <a:pt x="621" y="4500"/>
                    <a:pt x="679" y="4623"/>
                    <a:pt x="585" y="4666"/>
                  </a:cubicBezTo>
                  <a:cubicBezTo>
                    <a:pt x="428" y="4740"/>
                    <a:pt x="274" y="4823"/>
                    <a:pt x="117" y="4900"/>
                  </a:cubicBezTo>
                  <a:cubicBezTo>
                    <a:pt x="68" y="5171"/>
                    <a:pt x="28" y="5441"/>
                    <a:pt x="0" y="5715"/>
                  </a:cubicBezTo>
                  <a:cubicBezTo>
                    <a:pt x="253" y="5580"/>
                    <a:pt x="508" y="5448"/>
                    <a:pt x="767" y="5325"/>
                  </a:cubicBezTo>
                  <a:cubicBezTo>
                    <a:pt x="791" y="5158"/>
                    <a:pt x="822" y="4992"/>
                    <a:pt x="856" y="4826"/>
                  </a:cubicBezTo>
                  <a:cubicBezTo>
                    <a:pt x="905" y="4604"/>
                    <a:pt x="961" y="4383"/>
                    <a:pt x="1025" y="4167"/>
                  </a:cubicBezTo>
                  <a:cubicBezTo>
                    <a:pt x="1450" y="2714"/>
                    <a:pt x="2250" y="1391"/>
                    <a:pt x="3479" y="680"/>
                  </a:cubicBezTo>
                  <a:cubicBezTo>
                    <a:pt x="3820" y="481"/>
                    <a:pt x="3610" y="0"/>
                    <a:pt x="329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9" name="Google Shape;1139;p25"/>
            <p:cNvSpPr/>
            <p:nvPr/>
          </p:nvSpPr>
          <p:spPr>
            <a:xfrm>
              <a:off x="-1033475" y="1537950"/>
              <a:ext cx="18825" cy="19600"/>
            </a:xfrm>
            <a:custGeom>
              <a:avLst/>
              <a:gdLst/>
              <a:ahLst/>
              <a:cxnLst/>
              <a:rect l="l" t="t" r="r" b="b"/>
              <a:pathLst>
                <a:path w="753" h="784" extrusionOk="0">
                  <a:moveTo>
                    <a:pt x="684" y="0"/>
                  </a:moveTo>
                  <a:cubicBezTo>
                    <a:pt x="456" y="127"/>
                    <a:pt x="228" y="250"/>
                    <a:pt x="1" y="373"/>
                  </a:cubicBezTo>
                  <a:cubicBezTo>
                    <a:pt x="7" y="422"/>
                    <a:pt x="10" y="471"/>
                    <a:pt x="16" y="521"/>
                  </a:cubicBezTo>
                  <a:cubicBezTo>
                    <a:pt x="41" y="705"/>
                    <a:pt x="166" y="784"/>
                    <a:pt x="305" y="784"/>
                  </a:cubicBezTo>
                  <a:cubicBezTo>
                    <a:pt x="514" y="784"/>
                    <a:pt x="753" y="603"/>
                    <a:pt x="718" y="327"/>
                  </a:cubicBezTo>
                  <a:cubicBezTo>
                    <a:pt x="718" y="318"/>
                    <a:pt x="715" y="305"/>
                    <a:pt x="712" y="293"/>
                  </a:cubicBezTo>
                  <a:cubicBezTo>
                    <a:pt x="699" y="197"/>
                    <a:pt x="693" y="99"/>
                    <a:pt x="6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0" name="Google Shape;1140;p25"/>
            <p:cNvSpPr/>
            <p:nvPr/>
          </p:nvSpPr>
          <p:spPr>
            <a:xfrm>
              <a:off x="-1430825" y="1463175"/>
              <a:ext cx="671800" cy="403950"/>
            </a:xfrm>
            <a:custGeom>
              <a:avLst/>
              <a:gdLst/>
              <a:ahLst/>
              <a:cxnLst/>
              <a:rect l="l" t="t" r="r" b="b"/>
              <a:pathLst>
                <a:path w="26872" h="16158" extrusionOk="0">
                  <a:moveTo>
                    <a:pt x="23472" y="2178"/>
                  </a:moveTo>
                  <a:cubicBezTo>
                    <a:pt x="23473" y="2178"/>
                    <a:pt x="23468" y="2182"/>
                    <a:pt x="23458" y="2191"/>
                  </a:cubicBezTo>
                  <a:cubicBezTo>
                    <a:pt x="23424" y="2213"/>
                    <a:pt x="23341" y="2268"/>
                    <a:pt x="23190" y="2367"/>
                  </a:cubicBezTo>
                  <a:cubicBezTo>
                    <a:pt x="22100" y="3065"/>
                    <a:pt x="20823" y="3518"/>
                    <a:pt x="19579" y="3983"/>
                  </a:cubicBezTo>
                  <a:cubicBezTo>
                    <a:pt x="20029" y="3783"/>
                    <a:pt x="20478" y="3579"/>
                    <a:pt x="20927" y="3382"/>
                  </a:cubicBezTo>
                  <a:cubicBezTo>
                    <a:pt x="21494" y="3136"/>
                    <a:pt x="22057" y="2893"/>
                    <a:pt x="22623" y="2650"/>
                  </a:cubicBezTo>
                  <a:cubicBezTo>
                    <a:pt x="22774" y="2582"/>
                    <a:pt x="23338" y="2247"/>
                    <a:pt x="23451" y="2188"/>
                  </a:cubicBezTo>
                  <a:cubicBezTo>
                    <a:pt x="23464" y="2182"/>
                    <a:pt x="23471" y="2178"/>
                    <a:pt x="23472" y="2178"/>
                  </a:cubicBezTo>
                  <a:close/>
                  <a:moveTo>
                    <a:pt x="16419" y="0"/>
                  </a:moveTo>
                  <a:cubicBezTo>
                    <a:pt x="16406" y="0"/>
                    <a:pt x="16392" y="3"/>
                    <a:pt x="16378" y="9"/>
                  </a:cubicBezTo>
                  <a:cubicBezTo>
                    <a:pt x="16273" y="52"/>
                    <a:pt x="16156" y="107"/>
                    <a:pt x="16045" y="153"/>
                  </a:cubicBezTo>
                  <a:lnTo>
                    <a:pt x="15947" y="200"/>
                  </a:lnTo>
                  <a:cubicBezTo>
                    <a:pt x="15926" y="186"/>
                    <a:pt x="15904" y="179"/>
                    <a:pt x="15879" y="179"/>
                  </a:cubicBezTo>
                  <a:cubicBezTo>
                    <a:pt x="15821" y="179"/>
                    <a:pt x="15752" y="215"/>
                    <a:pt x="15673" y="286"/>
                  </a:cubicBezTo>
                  <a:cubicBezTo>
                    <a:pt x="15651" y="304"/>
                    <a:pt x="15630" y="326"/>
                    <a:pt x="15605" y="350"/>
                  </a:cubicBezTo>
                  <a:cubicBezTo>
                    <a:pt x="11148" y="2324"/>
                    <a:pt x="6777" y="4672"/>
                    <a:pt x="2622" y="7193"/>
                  </a:cubicBezTo>
                  <a:cubicBezTo>
                    <a:pt x="2456" y="7295"/>
                    <a:pt x="2058" y="7529"/>
                    <a:pt x="1852" y="7639"/>
                  </a:cubicBezTo>
                  <a:cubicBezTo>
                    <a:pt x="1783" y="7676"/>
                    <a:pt x="1736" y="7700"/>
                    <a:pt x="1727" y="7700"/>
                  </a:cubicBezTo>
                  <a:cubicBezTo>
                    <a:pt x="1717" y="7700"/>
                    <a:pt x="1758" y="7668"/>
                    <a:pt x="1874" y="7590"/>
                  </a:cubicBezTo>
                  <a:cubicBezTo>
                    <a:pt x="1932" y="7553"/>
                    <a:pt x="2006" y="7504"/>
                    <a:pt x="2108" y="7436"/>
                  </a:cubicBezTo>
                  <a:cubicBezTo>
                    <a:pt x="2680" y="7073"/>
                    <a:pt x="3240" y="6691"/>
                    <a:pt x="3810" y="6319"/>
                  </a:cubicBezTo>
                  <a:cubicBezTo>
                    <a:pt x="4900" y="5602"/>
                    <a:pt x="6042" y="4965"/>
                    <a:pt x="7174" y="4318"/>
                  </a:cubicBezTo>
                  <a:cubicBezTo>
                    <a:pt x="9661" y="2905"/>
                    <a:pt x="12207" y="1603"/>
                    <a:pt x="14750" y="298"/>
                  </a:cubicBezTo>
                  <a:lnTo>
                    <a:pt x="14857" y="243"/>
                  </a:lnTo>
                  <a:cubicBezTo>
                    <a:pt x="14940" y="202"/>
                    <a:pt x="14897" y="70"/>
                    <a:pt x="14820" y="70"/>
                  </a:cubicBezTo>
                  <a:cubicBezTo>
                    <a:pt x="14810" y="70"/>
                    <a:pt x="14800" y="72"/>
                    <a:pt x="14790" y="76"/>
                  </a:cubicBezTo>
                  <a:cubicBezTo>
                    <a:pt x="14589" y="156"/>
                    <a:pt x="14392" y="246"/>
                    <a:pt x="14195" y="329"/>
                  </a:cubicBezTo>
                  <a:cubicBezTo>
                    <a:pt x="10403" y="1930"/>
                    <a:pt x="6836" y="3992"/>
                    <a:pt x="3145" y="5805"/>
                  </a:cubicBezTo>
                  <a:cubicBezTo>
                    <a:pt x="3108" y="5823"/>
                    <a:pt x="2991" y="5891"/>
                    <a:pt x="2862" y="5962"/>
                  </a:cubicBezTo>
                  <a:cubicBezTo>
                    <a:pt x="2683" y="6061"/>
                    <a:pt x="2488" y="6174"/>
                    <a:pt x="2479" y="6174"/>
                  </a:cubicBezTo>
                  <a:cubicBezTo>
                    <a:pt x="2478" y="6174"/>
                    <a:pt x="2478" y="6173"/>
                    <a:pt x="2480" y="6171"/>
                  </a:cubicBezTo>
                  <a:cubicBezTo>
                    <a:pt x="2640" y="6042"/>
                    <a:pt x="2809" y="5922"/>
                    <a:pt x="2976" y="5799"/>
                  </a:cubicBezTo>
                  <a:cubicBezTo>
                    <a:pt x="3367" y="5506"/>
                    <a:pt x="3767" y="5226"/>
                    <a:pt x="4173" y="4958"/>
                  </a:cubicBezTo>
                  <a:cubicBezTo>
                    <a:pt x="5097" y="4349"/>
                    <a:pt x="6069" y="3823"/>
                    <a:pt x="7048" y="3315"/>
                  </a:cubicBezTo>
                  <a:cubicBezTo>
                    <a:pt x="8972" y="2314"/>
                    <a:pt x="10960" y="1449"/>
                    <a:pt x="12890" y="458"/>
                  </a:cubicBezTo>
                  <a:cubicBezTo>
                    <a:pt x="12930" y="440"/>
                    <a:pt x="12964" y="421"/>
                    <a:pt x="13001" y="403"/>
                  </a:cubicBezTo>
                  <a:cubicBezTo>
                    <a:pt x="13076" y="367"/>
                    <a:pt x="13049" y="233"/>
                    <a:pt x="12964" y="233"/>
                  </a:cubicBezTo>
                  <a:cubicBezTo>
                    <a:pt x="12961" y="233"/>
                    <a:pt x="12958" y="233"/>
                    <a:pt x="12955" y="233"/>
                  </a:cubicBezTo>
                  <a:cubicBezTo>
                    <a:pt x="12259" y="323"/>
                    <a:pt x="11616" y="535"/>
                    <a:pt x="10994" y="806"/>
                  </a:cubicBezTo>
                  <a:cubicBezTo>
                    <a:pt x="10360" y="1083"/>
                    <a:pt x="9748" y="1419"/>
                    <a:pt x="9126" y="1745"/>
                  </a:cubicBezTo>
                  <a:cubicBezTo>
                    <a:pt x="7497" y="2591"/>
                    <a:pt x="5863" y="3429"/>
                    <a:pt x="4259" y="4321"/>
                  </a:cubicBezTo>
                  <a:cubicBezTo>
                    <a:pt x="4185" y="4361"/>
                    <a:pt x="4108" y="4401"/>
                    <a:pt x="4035" y="4441"/>
                  </a:cubicBezTo>
                  <a:cubicBezTo>
                    <a:pt x="3958" y="4497"/>
                    <a:pt x="4006" y="4607"/>
                    <a:pt x="4086" y="4607"/>
                  </a:cubicBezTo>
                  <a:cubicBezTo>
                    <a:pt x="4099" y="4607"/>
                    <a:pt x="4113" y="4605"/>
                    <a:pt x="4127" y="4598"/>
                  </a:cubicBezTo>
                  <a:cubicBezTo>
                    <a:pt x="5801" y="3659"/>
                    <a:pt x="7513" y="2785"/>
                    <a:pt x="9215" y="1902"/>
                  </a:cubicBezTo>
                  <a:cubicBezTo>
                    <a:pt x="10012" y="1489"/>
                    <a:pt x="10773" y="1061"/>
                    <a:pt x="11613" y="738"/>
                  </a:cubicBezTo>
                  <a:cubicBezTo>
                    <a:pt x="11807" y="661"/>
                    <a:pt x="12019" y="621"/>
                    <a:pt x="12225" y="560"/>
                  </a:cubicBezTo>
                  <a:cubicBezTo>
                    <a:pt x="12333" y="529"/>
                    <a:pt x="12438" y="489"/>
                    <a:pt x="12539" y="440"/>
                  </a:cubicBezTo>
                  <a:lnTo>
                    <a:pt x="12539" y="440"/>
                  </a:lnTo>
                  <a:cubicBezTo>
                    <a:pt x="12472" y="474"/>
                    <a:pt x="12404" y="504"/>
                    <a:pt x="12336" y="538"/>
                  </a:cubicBezTo>
                  <a:cubicBezTo>
                    <a:pt x="11908" y="757"/>
                    <a:pt x="11477" y="966"/>
                    <a:pt x="11047" y="1175"/>
                  </a:cubicBezTo>
                  <a:cubicBezTo>
                    <a:pt x="8412" y="2453"/>
                    <a:pt x="5758" y="3656"/>
                    <a:pt x="3357" y="5319"/>
                  </a:cubicBezTo>
                  <a:cubicBezTo>
                    <a:pt x="2902" y="5632"/>
                    <a:pt x="2452" y="5959"/>
                    <a:pt x="2018" y="6313"/>
                  </a:cubicBezTo>
                  <a:cubicBezTo>
                    <a:pt x="1944" y="6374"/>
                    <a:pt x="2016" y="6462"/>
                    <a:pt x="2092" y="6462"/>
                  </a:cubicBezTo>
                  <a:cubicBezTo>
                    <a:pt x="2105" y="6462"/>
                    <a:pt x="2117" y="6460"/>
                    <a:pt x="2129" y="6454"/>
                  </a:cubicBezTo>
                  <a:cubicBezTo>
                    <a:pt x="2320" y="6371"/>
                    <a:pt x="2514" y="6279"/>
                    <a:pt x="2705" y="6193"/>
                  </a:cubicBezTo>
                  <a:cubicBezTo>
                    <a:pt x="4533" y="5374"/>
                    <a:pt x="6291" y="4389"/>
                    <a:pt x="8076" y="3487"/>
                  </a:cubicBezTo>
                  <a:cubicBezTo>
                    <a:pt x="9154" y="2939"/>
                    <a:pt x="10209" y="2360"/>
                    <a:pt x="11296" y="1831"/>
                  </a:cubicBezTo>
                  <a:cubicBezTo>
                    <a:pt x="11730" y="1622"/>
                    <a:pt x="12170" y="1419"/>
                    <a:pt x="12607" y="1215"/>
                  </a:cubicBezTo>
                  <a:lnTo>
                    <a:pt x="12607" y="1215"/>
                  </a:lnTo>
                  <a:cubicBezTo>
                    <a:pt x="9003" y="3115"/>
                    <a:pt x="5509" y="5131"/>
                    <a:pt x="2046" y="7279"/>
                  </a:cubicBezTo>
                  <a:cubicBezTo>
                    <a:pt x="1788" y="7439"/>
                    <a:pt x="1529" y="7593"/>
                    <a:pt x="1270" y="7756"/>
                  </a:cubicBezTo>
                  <a:cubicBezTo>
                    <a:pt x="1192" y="7804"/>
                    <a:pt x="1231" y="7923"/>
                    <a:pt x="1315" y="7923"/>
                  </a:cubicBezTo>
                  <a:cubicBezTo>
                    <a:pt x="1323" y="7923"/>
                    <a:pt x="1332" y="7922"/>
                    <a:pt x="1341" y="7920"/>
                  </a:cubicBezTo>
                  <a:cubicBezTo>
                    <a:pt x="1495" y="7876"/>
                    <a:pt x="1649" y="7824"/>
                    <a:pt x="1794" y="7766"/>
                  </a:cubicBezTo>
                  <a:cubicBezTo>
                    <a:pt x="2686" y="7424"/>
                    <a:pt x="3450" y="6873"/>
                    <a:pt x="4262" y="6353"/>
                  </a:cubicBezTo>
                  <a:cubicBezTo>
                    <a:pt x="5441" y="5599"/>
                    <a:pt x="6762" y="5017"/>
                    <a:pt x="7993" y="4352"/>
                  </a:cubicBezTo>
                  <a:cubicBezTo>
                    <a:pt x="9317" y="3641"/>
                    <a:pt x="10656" y="2942"/>
                    <a:pt x="12010" y="2265"/>
                  </a:cubicBezTo>
                  <a:lnTo>
                    <a:pt x="12010" y="2265"/>
                  </a:lnTo>
                  <a:cubicBezTo>
                    <a:pt x="10800" y="2930"/>
                    <a:pt x="9597" y="3607"/>
                    <a:pt x="8381" y="4260"/>
                  </a:cubicBezTo>
                  <a:cubicBezTo>
                    <a:pt x="7067" y="4965"/>
                    <a:pt x="5737" y="5629"/>
                    <a:pt x="4447" y="6384"/>
                  </a:cubicBezTo>
                  <a:cubicBezTo>
                    <a:pt x="3718" y="6811"/>
                    <a:pt x="2985" y="7313"/>
                    <a:pt x="2197" y="7633"/>
                  </a:cubicBezTo>
                  <a:cubicBezTo>
                    <a:pt x="2049" y="7695"/>
                    <a:pt x="1914" y="7747"/>
                    <a:pt x="1778" y="7799"/>
                  </a:cubicBezTo>
                  <a:cubicBezTo>
                    <a:pt x="1498" y="7910"/>
                    <a:pt x="1243" y="8024"/>
                    <a:pt x="969" y="8237"/>
                  </a:cubicBezTo>
                  <a:cubicBezTo>
                    <a:pt x="898" y="8293"/>
                    <a:pt x="926" y="8406"/>
                    <a:pt x="1014" y="8406"/>
                  </a:cubicBezTo>
                  <a:cubicBezTo>
                    <a:pt x="1022" y="8406"/>
                    <a:pt x="1030" y="8405"/>
                    <a:pt x="1040" y="8403"/>
                  </a:cubicBezTo>
                  <a:cubicBezTo>
                    <a:pt x="1227" y="8357"/>
                    <a:pt x="1400" y="8301"/>
                    <a:pt x="1575" y="8249"/>
                  </a:cubicBezTo>
                  <a:cubicBezTo>
                    <a:pt x="2415" y="7990"/>
                    <a:pt x="3151" y="7636"/>
                    <a:pt x="3967" y="7218"/>
                  </a:cubicBezTo>
                  <a:cubicBezTo>
                    <a:pt x="5435" y="6461"/>
                    <a:pt x="6943" y="5780"/>
                    <a:pt x="8446" y="5094"/>
                  </a:cubicBezTo>
                  <a:cubicBezTo>
                    <a:pt x="9748" y="4497"/>
                    <a:pt x="11120" y="3887"/>
                    <a:pt x="12475" y="3250"/>
                  </a:cubicBezTo>
                  <a:cubicBezTo>
                    <a:pt x="12767" y="3112"/>
                    <a:pt x="13060" y="2973"/>
                    <a:pt x="13349" y="2834"/>
                  </a:cubicBezTo>
                  <a:cubicBezTo>
                    <a:pt x="14208" y="2419"/>
                    <a:pt x="15048" y="1988"/>
                    <a:pt x="15858" y="1545"/>
                  </a:cubicBezTo>
                  <a:cubicBezTo>
                    <a:pt x="16113" y="1406"/>
                    <a:pt x="16366" y="1265"/>
                    <a:pt x="16615" y="1123"/>
                  </a:cubicBezTo>
                  <a:cubicBezTo>
                    <a:pt x="16926" y="941"/>
                    <a:pt x="17234" y="757"/>
                    <a:pt x="17532" y="572"/>
                  </a:cubicBezTo>
                  <a:lnTo>
                    <a:pt x="17532" y="572"/>
                  </a:lnTo>
                  <a:cubicBezTo>
                    <a:pt x="17227" y="763"/>
                    <a:pt x="16920" y="941"/>
                    <a:pt x="16612" y="1129"/>
                  </a:cubicBezTo>
                  <a:cubicBezTo>
                    <a:pt x="16359" y="1283"/>
                    <a:pt x="16110" y="1437"/>
                    <a:pt x="15855" y="1591"/>
                  </a:cubicBezTo>
                  <a:cubicBezTo>
                    <a:pt x="15100" y="2043"/>
                    <a:pt x="14337" y="2484"/>
                    <a:pt x="13574" y="2918"/>
                  </a:cubicBezTo>
                  <a:cubicBezTo>
                    <a:pt x="13300" y="3071"/>
                    <a:pt x="13026" y="3225"/>
                    <a:pt x="12752" y="3379"/>
                  </a:cubicBezTo>
                  <a:cubicBezTo>
                    <a:pt x="8843" y="5552"/>
                    <a:pt x="4844" y="7572"/>
                    <a:pt x="1012" y="9880"/>
                  </a:cubicBezTo>
                  <a:cubicBezTo>
                    <a:pt x="756" y="10034"/>
                    <a:pt x="498" y="10182"/>
                    <a:pt x="242" y="10339"/>
                  </a:cubicBezTo>
                  <a:cubicBezTo>
                    <a:pt x="163" y="10390"/>
                    <a:pt x="203" y="10508"/>
                    <a:pt x="289" y="10508"/>
                  </a:cubicBezTo>
                  <a:cubicBezTo>
                    <a:pt x="297" y="10508"/>
                    <a:pt x="305" y="10507"/>
                    <a:pt x="313" y="10505"/>
                  </a:cubicBezTo>
                  <a:cubicBezTo>
                    <a:pt x="510" y="10450"/>
                    <a:pt x="707" y="10385"/>
                    <a:pt x="898" y="10308"/>
                  </a:cubicBezTo>
                  <a:cubicBezTo>
                    <a:pt x="2058" y="9853"/>
                    <a:pt x="3151" y="9028"/>
                    <a:pt x="4225" y="8452"/>
                  </a:cubicBezTo>
                  <a:cubicBezTo>
                    <a:pt x="5805" y="7606"/>
                    <a:pt x="7424" y="6839"/>
                    <a:pt x="9040" y="6073"/>
                  </a:cubicBezTo>
                  <a:cubicBezTo>
                    <a:pt x="10643" y="5309"/>
                    <a:pt x="12241" y="4527"/>
                    <a:pt x="13838" y="3749"/>
                  </a:cubicBezTo>
                  <a:cubicBezTo>
                    <a:pt x="14195" y="3576"/>
                    <a:pt x="14553" y="3407"/>
                    <a:pt x="14910" y="3235"/>
                  </a:cubicBezTo>
                  <a:cubicBezTo>
                    <a:pt x="15221" y="3081"/>
                    <a:pt x="15534" y="2933"/>
                    <a:pt x="15845" y="2782"/>
                  </a:cubicBezTo>
                  <a:cubicBezTo>
                    <a:pt x="16076" y="2668"/>
                    <a:pt x="16313" y="2557"/>
                    <a:pt x="16547" y="2447"/>
                  </a:cubicBezTo>
                  <a:cubicBezTo>
                    <a:pt x="17483" y="1991"/>
                    <a:pt x="18419" y="1532"/>
                    <a:pt x="19364" y="1089"/>
                  </a:cubicBezTo>
                  <a:lnTo>
                    <a:pt x="19364" y="1089"/>
                  </a:lnTo>
                  <a:cubicBezTo>
                    <a:pt x="18409" y="1539"/>
                    <a:pt x="17483" y="2136"/>
                    <a:pt x="16556" y="2708"/>
                  </a:cubicBezTo>
                  <a:cubicBezTo>
                    <a:pt x="16329" y="2850"/>
                    <a:pt x="16098" y="2982"/>
                    <a:pt x="15870" y="3118"/>
                  </a:cubicBezTo>
                  <a:cubicBezTo>
                    <a:pt x="15768" y="3179"/>
                    <a:pt x="15667" y="3238"/>
                    <a:pt x="15565" y="3296"/>
                  </a:cubicBezTo>
                  <a:cubicBezTo>
                    <a:pt x="15461" y="3358"/>
                    <a:pt x="15356" y="3422"/>
                    <a:pt x="15251" y="3481"/>
                  </a:cubicBezTo>
                  <a:cubicBezTo>
                    <a:pt x="14996" y="3619"/>
                    <a:pt x="14740" y="3755"/>
                    <a:pt x="14485" y="3890"/>
                  </a:cubicBezTo>
                  <a:cubicBezTo>
                    <a:pt x="13007" y="4691"/>
                    <a:pt x="11521" y="5469"/>
                    <a:pt x="10022" y="6227"/>
                  </a:cubicBezTo>
                  <a:cubicBezTo>
                    <a:pt x="7698" y="7393"/>
                    <a:pt x="5441" y="8689"/>
                    <a:pt x="3182" y="9973"/>
                  </a:cubicBezTo>
                  <a:cubicBezTo>
                    <a:pt x="2846" y="10151"/>
                    <a:pt x="2517" y="10336"/>
                    <a:pt x="2194" y="10530"/>
                  </a:cubicBezTo>
                  <a:cubicBezTo>
                    <a:pt x="1698" y="10810"/>
                    <a:pt x="1200" y="11090"/>
                    <a:pt x="701" y="11364"/>
                  </a:cubicBezTo>
                  <a:cubicBezTo>
                    <a:pt x="495" y="11481"/>
                    <a:pt x="289" y="11595"/>
                    <a:pt x="82" y="11712"/>
                  </a:cubicBezTo>
                  <a:cubicBezTo>
                    <a:pt x="0" y="11757"/>
                    <a:pt x="46" y="11881"/>
                    <a:pt x="130" y="11881"/>
                  </a:cubicBezTo>
                  <a:cubicBezTo>
                    <a:pt x="138" y="11881"/>
                    <a:pt x="145" y="11880"/>
                    <a:pt x="153" y="11878"/>
                  </a:cubicBezTo>
                  <a:cubicBezTo>
                    <a:pt x="329" y="11829"/>
                    <a:pt x="501" y="11761"/>
                    <a:pt x="667" y="11681"/>
                  </a:cubicBezTo>
                  <a:cubicBezTo>
                    <a:pt x="1193" y="11426"/>
                    <a:pt x="1652" y="11053"/>
                    <a:pt x="2178" y="10770"/>
                  </a:cubicBezTo>
                  <a:cubicBezTo>
                    <a:pt x="3062" y="10287"/>
                    <a:pt x="3942" y="9800"/>
                    <a:pt x="4853" y="9366"/>
                  </a:cubicBezTo>
                  <a:cubicBezTo>
                    <a:pt x="6823" y="8431"/>
                    <a:pt x="8753" y="7436"/>
                    <a:pt x="10748" y="6553"/>
                  </a:cubicBezTo>
                  <a:cubicBezTo>
                    <a:pt x="12133" y="5937"/>
                    <a:pt x="13546" y="5346"/>
                    <a:pt x="14953" y="4737"/>
                  </a:cubicBezTo>
                  <a:lnTo>
                    <a:pt x="14953" y="4737"/>
                  </a:lnTo>
                  <a:cubicBezTo>
                    <a:pt x="10083" y="7122"/>
                    <a:pt x="5109" y="9311"/>
                    <a:pt x="606" y="12358"/>
                  </a:cubicBezTo>
                  <a:cubicBezTo>
                    <a:pt x="486" y="12438"/>
                    <a:pt x="362" y="12515"/>
                    <a:pt x="245" y="12598"/>
                  </a:cubicBezTo>
                  <a:cubicBezTo>
                    <a:pt x="174" y="12648"/>
                    <a:pt x="203" y="12770"/>
                    <a:pt x="282" y="12770"/>
                  </a:cubicBezTo>
                  <a:cubicBezTo>
                    <a:pt x="292" y="12770"/>
                    <a:pt x="302" y="12769"/>
                    <a:pt x="313" y="12765"/>
                  </a:cubicBezTo>
                  <a:cubicBezTo>
                    <a:pt x="409" y="12731"/>
                    <a:pt x="498" y="12688"/>
                    <a:pt x="593" y="12654"/>
                  </a:cubicBezTo>
                  <a:cubicBezTo>
                    <a:pt x="2259" y="12032"/>
                    <a:pt x="3801" y="11161"/>
                    <a:pt x="5355" y="10296"/>
                  </a:cubicBezTo>
                  <a:cubicBezTo>
                    <a:pt x="7337" y="9191"/>
                    <a:pt x="9437" y="8323"/>
                    <a:pt x="11524" y="7430"/>
                  </a:cubicBezTo>
                  <a:cubicBezTo>
                    <a:pt x="12422" y="7045"/>
                    <a:pt x="13324" y="6676"/>
                    <a:pt x="14229" y="6304"/>
                  </a:cubicBezTo>
                  <a:lnTo>
                    <a:pt x="14229" y="6304"/>
                  </a:lnTo>
                  <a:cubicBezTo>
                    <a:pt x="13398" y="6685"/>
                    <a:pt x="12564" y="7070"/>
                    <a:pt x="11736" y="7461"/>
                  </a:cubicBezTo>
                  <a:cubicBezTo>
                    <a:pt x="9726" y="8409"/>
                    <a:pt x="7728" y="9385"/>
                    <a:pt x="5786" y="10468"/>
                  </a:cubicBezTo>
                  <a:cubicBezTo>
                    <a:pt x="4028" y="11450"/>
                    <a:pt x="2363" y="12589"/>
                    <a:pt x="590" y="13537"/>
                  </a:cubicBezTo>
                  <a:cubicBezTo>
                    <a:pt x="476" y="13599"/>
                    <a:pt x="362" y="13666"/>
                    <a:pt x="245" y="13731"/>
                  </a:cubicBezTo>
                  <a:cubicBezTo>
                    <a:pt x="157" y="13777"/>
                    <a:pt x="209" y="13897"/>
                    <a:pt x="295" y="13897"/>
                  </a:cubicBezTo>
                  <a:cubicBezTo>
                    <a:pt x="302" y="13897"/>
                    <a:pt x="309" y="13896"/>
                    <a:pt x="316" y="13894"/>
                  </a:cubicBezTo>
                  <a:cubicBezTo>
                    <a:pt x="412" y="13876"/>
                    <a:pt x="513" y="13842"/>
                    <a:pt x="615" y="13817"/>
                  </a:cubicBezTo>
                  <a:cubicBezTo>
                    <a:pt x="2326" y="13383"/>
                    <a:pt x="3779" y="12327"/>
                    <a:pt x="5312" y="11481"/>
                  </a:cubicBezTo>
                  <a:cubicBezTo>
                    <a:pt x="7537" y="10250"/>
                    <a:pt x="10049" y="9446"/>
                    <a:pt x="12407" y="8498"/>
                  </a:cubicBezTo>
                  <a:lnTo>
                    <a:pt x="12450" y="8483"/>
                  </a:lnTo>
                  <a:lnTo>
                    <a:pt x="12450" y="8483"/>
                  </a:lnTo>
                  <a:cubicBezTo>
                    <a:pt x="10434" y="9400"/>
                    <a:pt x="8482" y="10444"/>
                    <a:pt x="6497" y="11426"/>
                  </a:cubicBezTo>
                  <a:cubicBezTo>
                    <a:pt x="4515" y="12407"/>
                    <a:pt x="2536" y="13392"/>
                    <a:pt x="679" y="14608"/>
                  </a:cubicBezTo>
                  <a:cubicBezTo>
                    <a:pt x="590" y="14667"/>
                    <a:pt x="495" y="14719"/>
                    <a:pt x="405" y="14781"/>
                  </a:cubicBezTo>
                  <a:cubicBezTo>
                    <a:pt x="335" y="14827"/>
                    <a:pt x="367" y="14951"/>
                    <a:pt x="443" y="14951"/>
                  </a:cubicBezTo>
                  <a:cubicBezTo>
                    <a:pt x="453" y="14951"/>
                    <a:pt x="464" y="14949"/>
                    <a:pt x="476" y="14944"/>
                  </a:cubicBezTo>
                  <a:cubicBezTo>
                    <a:pt x="559" y="14910"/>
                    <a:pt x="636" y="14870"/>
                    <a:pt x="716" y="14833"/>
                  </a:cubicBezTo>
                  <a:cubicBezTo>
                    <a:pt x="1335" y="14550"/>
                    <a:pt x="1911" y="14187"/>
                    <a:pt x="2496" y="13836"/>
                  </a:cubicBezTo>
                  <a:cubicBezTo>
                    <a:pt x="3481" y="13245"/>
                    <a:pt x="4589" y="12823"/>
                    <a:pt x="5626" y="12340"/>
                  </a:cubicBezTo>
                  <a:cubicBezTo>
                    <a:pt x="8005" y="11235"/>
                    <a:pt x="10471" y="10336"/>
                    <a:pt x="12903" y="9357"/>
                  </a:cubicBezTo>
                  <a:cubicBezTo>
                    <a:pt x="13174" y="9249"/>
                    <a:pt x="13444" y="9142"/>
                    <a:pt x="13715" y="9034"/>
                  </a:cubicBezTo>
                  <a:lnTo>
                    <a:pt x="13715" y="9034"/>
                  </a:lnTo>
                  <a:lnTo>
                    <a:pt x="12767" y="9489"/>
                  </a:lnTo>
                  <a:cubicBezTo>
                    <a:pt x="10536" y="10573"/>
                    <a:pt x="8304" y="11653"/>
                    <a:pt x="6078" y="12752"/>
                  </a:cubicBezTo>
                  <a:cubicBezTo>
                    <a:pt x="4318" y="13620"/>
                    <a:pt x="2446" y="14470"/>
                    <a:pt x="855" y="15646"/>
                  </a:cubicBezTo>
                  <a:cubicBezTo>
                    <a:pt x="695" y="15760"/>
                    <a:pt x="538" y="15880"/>
                    <a:pt x="384" y="16003"/>
                  </a:cubicBezTo>
                  <a:cubicBezTo>
                    <a:pt x="311" y="16061"/>
                    <a:pt x="384" y="16158"/>
                    <a:pt x="460" y="16158"/>
                  </a:cubicBezTo>
                  <a:cubicBezTo>
                    <a:pt x="464" y="16158"/>
                    <a:pt x="469" y="16157"/>
                    <a:pt x="473" y="16157"/>
                  </a:cubicBezTo>
                  <a:cubicBezTo>
                    <a:pt x="633" y="16126"/>
                    <a:pt x="790" y="16083"/>
                    <a:pt x="944" y="16043"/>
                  </a:cubicBezTo>
                  <a:cubicBezTo>
                    <a:pt x="2619" y="15612"/>
                    <a:pt x="4121" y="14651"/>
                    <a:pt x="5681" y="13934"/>
                  </a:cubicBezTo>
                  <a:cubicBezTo>
                    <a:pt x="7953" y="12891"/>
                    <a:pt x="10222" y="11853"/>
                    <a:pt x="12506" y="10841"/>
                  </a:cubicBezTo>
                  <a:cubicBezTo>
                    <a:pt x="17160" y="8778"/>
                    <a:pt x="21808" y="6694"/>
                    <a:pt x="26508" y="4731"/>
                  </a:cubicBezTo>
                  <a:cubicBezTo>
                    <a:pt x="26597" y="4694"/>
                    <a:pt x="26687" y="4654"/>
                    <a:pt x="26776" y="4617"/>
                  </a:cubicBezTo>
                  <a:cubicBezTo>
                    <a:pt x="26871" y="4578"/>
                    <a:pt x="26843" y="4434"/>
                    <a:pt x="26761" y="4434"/>
                  </a:cubicBezTo>
                  <a:cubicBezTo>
                    <a:pt x="26750" y="4434"/>
                    <a:pt x="26739" y="4436"/>
                    <a:pt x="26727" y="4441"/>
                  </a:cubicBezTo>
                  <a:cubicBezTo>
                    <a:pt x="26613" y="4491"/>
                    <a:pt x="26496" y="4540"/>
                    <a:pt x="26382" y="4586"/>
                  </a:cubicBezTo>
                  <a:cubicBezTo>
                    <a:pt x="19391" y="7504"/>
                    <a:pt x="12472" y="10613"/>
                    <a:pt x="5589" y="13774"/>
                  </a:cubicBezTo>
                  <a:cubicBezTo>
                    <a:pt x="4038" y="14488"/>
                    <a:pt x="2554" y="15421"/>
                    <a:pt x="901" y="15877"/>
                  </a:cubicBezTo>
                  <a:cubicBezTo>
                    <a:pt x="867" y="15886"/>
                    <a:pt x="834" y="15898"/>
                    <a:pt x="797" y="15907"/>
                  </a:cubicBezTo>
                  <a:lnTo>
                    <a:pt x="797" y="15907"/>
                  </a:lnTo>
                  <a:cubicBezTo>
                    <a:pt x="834" y="15898"/>
                    <a:pt x="867" y="15886"/>
                    <a:pt x="898" y="15870"/>
                  </a:cubicBezTo>
                  <a:cubicBezTo>
                    <a:pt x="1169" y="15741"/>
                    <a:pt x="1535" y="15387"/>
                    <a:pt x="1754" y="15249"/>
                  </a:cubicBezTo>
                  <a:cubicBezTo>
                    <a:pt x="2095" y="15036"/>
                    <a:pt x="2452" y="14845"/>
                    <a:pt x="2803" y="14651"/>
                  </a:cubicBezTo>
                  <a:cubicBezTo>
                    <a:pt x="3644" y="14190"/>
                    <a:pt x="4490" y="13743"/>
                    <a:pt x="5343" y="13319"/>
                  </a:cubicBezTo>
                  <a:cubicBezTo>
                    <a:pt x="8821" y="11586"/>
                    <a:pt x="12315" y="9880"/>
                    <a:pt x="15827" y="8221"/>
                  </a:cubicBezTo>
                  <a:cubicBezTo>
                    <a:pt x="15993" y="8144"/>
                    <a:pt x="16162" y="8067"/>
                    <a:pt x="16329" y="7990"/>
                  </a:cubicBezTo>
                  <a:cubicBezTo>
                    <a:pt x="18449" y="7144"/>
                    <a:pt x="20573" y="6297"/>
                    <a:pt x="22676" y="5408"/>
                  </a:cubicBezTo>
                  <a:cubicBezTo>
                    <a:pt x="23036" y="5294"/>
                    <a:pt x="23390" y="5171"/>
                    <a:pt x="23741" y="5032"/>
                  </a:cubicBezTo>
                  <a:cubicBezTo>
                    <a:pt x="24012" y="4925"/>
                    <a:pt x="24255" y="4786"/>
                    <a:pt x="24510" y="4651"/>
                  </a:cubicBezTo>
                  <a:cubicBezTo>
                    <a:pt x="24556" y="4626"/>
                    <a:pt x="24677" y="4558"/>
                    <a:pt x="24818" y="4475"/>
                  </a:cubicBezTo>
                  <a:cubicBezTo>
                    <a:pt x="25172" y="4321"/>
                    <a:pt x="25529" y="4170"/>
                    <a:pt x="25880" y="4013"/>
                  </a:cubicBezTo>
                  <a:cubicBezTo>
                    <a:pt x="25917" y="3998"/>
                    <a:pt x="25954" y="3983"/>
                    <a:pt x="25988" y="3964"/>
                  </a:cubicBezTo>
                  <a:cubicBezTo>
                    <a:pt x="26075" y="3928"/>
                    <a:pt x="26026" y="3797"/>
                    <a:pt x="25945" y="3797"/>
                  </a:cubicBezTo>
                  <a:cubicBezTo>
                    <a:pt x="25937" y="3797"/>
                    <a:pt x="25929" y="3798"/>
                    <a:pt x="25920" y="3801"/>
                  </a:cubicBezTo>
                  <a:cubicBezTo>
                    <a:pt x="25855" y="3823"/>
                    <a:pt x="25794" y="3850"/>
                    <a:pt x="25732" y="3875"/>
                  </a:cubicBezTo>
                  <a:cubicBezTo>
                    <a:pt x="25317" y="4029"/>
                    <a:pt x="24914" y="4210"/>
                    <a:pt x="24523" y="4414"/>
                  </a:cubicBezTo>
                  <a:cubicBezTo>
                    <a:pt x="23747" y="4752"/>
                    <a:pt x="22968" y="5082"/>
                    <a:pt x="22186" y="5408"/>
                  </a:cubicBezTo>
                  <a:cubicBezTo>
                    <a:pt x="21324" y="5703"/>
                    <a:pt x="20463" y="5993"/>
                    <a:pt x="19613" y="6340"/>
                  </a:cubicBezTo>
                  <a:cubicBezTo>
                    <a:pt x="18646" y="6741"/>
                    <a:pt x="17689" y="7165"/>
                    <a:pt x="16738" y="7602"/>
                  </a:cubicBezTo>
                  <a:cubicBezTo>
                    <a:pt x="15873" y="7950"/>
                    <a:pt x="15014" y="8301"/>
                    <a:pt x="14155" y="8655"/>
                  </a:cubicBezTo>
                  <a:cubicBezTo>
                    <a:pt x="10717" y="10077"/>
                    <a:pt x="7257" y="11379"/>
                    <a:pt x="3881" y="12952"/>
                  </a:cubicBezTo>
                  <a:cubicBezTo>
                    <a:pt x="3754" y="13014"/>
                    <a:pt x="3631" y="13078"/>
                    <a:pt x="3505" y="13137"/>
                  </a:cubicBezTo>
                  <a:cubicBezTo>
                    <a:pt x="4647" y="12531"/>
                    <a:pt x="5814" y="11967"/>
                    <a:pt x="6971" y="11395"/>
                  </a:cubicBezTo>
                  <a:cubicBezTo>
                    <a:pt x="9661" y="10062"/>
                    <a:pt x="12318" y="8704"/>
                    <a:pt x="15076" y="7516"/>
                  </a:cubicBezTo>
                  <a:cubicBezTo>
                    <a:pt x="17671" y="6402"/>
                    <a:pt x="20302" y="5365"/>
                    <a:pt x="22910" y="4281"/>
                  </a:cubicBezTo>
                  <a:cubicBezTo>
                    <a:pt x="23664" y="3983"/>
                    <a:pt x="24412" y="3675"/>
                    <a:pt x="25151" y="3333"/>
                  </a:cubicBezTo>
                  <a:lnTo>
                    <a:pt x="25181" y="3321"/>
                  </a:lnTo>
                  <a:cubicBezTo>
                    <a:pt x="25275" y="3278"/>
                    <a:pt x="25215" y="3155"/>
                    <a:pt x="25128" y="3155"/>
                  </a:cubicBezTo>
                  <a:cubicBezTo>
                    <a:pt x="25116" y="3155"/>
                    <a:pt x="25102" y="3158"/>
                    <a:pt x="25089" y="3164"/>
                  </a:cubicBezTo>
                  <a:cubicBezTo>
                    <a:pt x="25055" y="3179"/>
                    <a:pt x="25021" y="3195"/>
                    <a:pt x="24984" y="3207"/>
                  </a:cubicBezTo>
                  <a:cubicBezTo>
                    <a:pt x="24082" y="3595"/>
                    <a:pt x="23177" y="3973"/>
                    <a:pt x="22266" y="4349"/>
                  </a:cubicBezTo>
                  <a:cubicBezTo>
                    <a:pt x="21999" y="4454"/>
                    <a:pt x="21728" y="4555"/>
                    <a:pt x="21460" y="4657"/>
                  </a:cubicBezTo>
                  <a:cubicBezTo>
                    <a:pt x="20090" y="5168"/>
                    <a:pt x="18714" y="5657"/>
                    <a:pt x="17357" y="6196"/>
                  </a:cubicBezTo>
                  <a:cubicBezTo>
                    <a:pt x="14383" y="7381"/>
                    <a:pt x="11441" y="8671"/>
                    <a:pt x="8473" y="9880"/>
                  </a:cubicBezTo>
                  <a:cubicBezTo>
                    <a:pt x="7257" y="10373"/>
                    <a:pt x="6029" y="10875"/>
                    <a:pt x="4875" y="11509"/>
                  </a:cubicBezTo>
                  <a:cubicBezTo>
                    <a:pt x="3588" y="12223"/>
                    <a:pt x="2391" y="13054"/>
                    <a:pt x="990" y="13540"/>
                  </a:cubicBezTo>
                  <a:cubicBezTo>
                    <a:pt x="806" y="13605"/>
                    <a:pt x="715" y="13631"/>
                    <a:pt x="691" y="13631"/>
                  </a:cubicBezTo>
                  <a:cubicBezTo>
                    <a:pt x="589" y="13631"/>
                    <a:pt x="1657" y="13161"/>
                    <a:pt x="1834" y="13057"/>
                  </a:cubicBezTo>
                  <a:cubicBezTo>
                    <a:pt x="2443" y="12700"/>
                    <a:pt x="3040" y="12321"/>
                    <a:pt x="3641" y="11949"/>
                  </a:cubicBezTo>
                  <a:cubicBezTo>
                    <a:pt x="4995" y="11112"/>
                    <a:pt x="6374" y="10327"/>
                    <a:pt x="7784" y="9594"/>
                  </a:cubicBezTo>
                  <a:cubicBezTo>
                    <a:pt x="10496" y="8175"/>
                    <a:pt x="13297" y="6904"/>
                    <a:pt x="16089" y="5651"/>
                  </a:cubicBezTo>
                  <a:cubicBezTo>
                    <a:pt x="17520" y="5011"/>
                    <a:pt x="18951" y="4358"/>
                    <a:pt x="20416" y="3798"/>
                  </a:cubicBezTo>
                  <a:cubicBezTo>
                    <a:pt x="21528" y="3376"/>
                    <a:pt x="22623" y="2942"/>
                    <a:pt x="23611" y="2283"/>
                  </a:cubicBezTo>
                  <a:cubicBezTo>
                    <a:pt x="23704" y="2222"/>
                    <a:pt x="23802" y="2170"/>
                    <a:pt x="23892" y="2105"/>
                  </a:cubicBezTo>
                  <a:cubicBezTo>
                    <a:pt x="23975" y="2050"/>
                    <a:pt x="23925" y="1937"/>
                    <a:pt x="23846" y="1937"/>
                  </a:cubicBezTo>
                  <a:cubicBezTo>
                    <a:pt x="23832" y="1937"/>
                    <a:pt x="23817" y="1940"/>
                    <a:pt x="23802" y="1948"/>
                  </a:cubicBezTo>
                  <a:cubicBezTo>
                    <a:pt x="23655" y="2010"/>
                    <a:pt x="23510" y="2074"/>
                    <a:pt x="23362" y="2139"/>
                  </a:cubicBezTo>
                  <a:cubicBezTo>
                    <a:pt x="19819" y="3662"/>
                    <a:pt x="16295" y="5223"/>
                    <a:pt x="12736" y="6719"/>
                  </a:cubicBezTo>
                  <a:cubicBezTo>
                    <a:pt x="9381" y="8132"/>
                    <a:pt x="6189" y="9689"/>
                    <a:pt x="2979" y="11395"/>
                  </a:cubicBezTo>
                  <a:cubicBezTo>
                    <a:pt x="2259" y="11780"/>
                    <a:pt x="1264" y="12112"/>
                    <a:pt x="686" y="12509"/>
                  </a:cubicBezTo>
                  <a:cubicBezTo>
                    <a:pt x="1390" y="12023"/>
                    <a:pt x="2120" y="11567"/>
                    <a:pt x="2850" y="11118"/>
                  </a:cubicBezTo>
                  <a:cubicBezTo>
                    <a:pt x="4435" y="10148"/>
                    <a:pt x="6078" y="9280"/>
                    <a:pt x="7734" y="8440"/>
                  </a:cubicBezTo>
                  <a:cubicBezTo>
                    <a:pt x="10754" y="6907"/>
                    <a:pt x="13838" y="5516"/>
                    <a:pt x="16861" y="3989"/>
                  </a:cubicBezTo>
                  <a:cubicBezTo>
                    <a:pt x="17037" y="3900"/>
                    <a:pt x="17212" y="3816"/>
                    <a:pt x="17384" y="3727"/>
                  </a:cubicBezTo>
                  <a:cubicBezTo>
                    <a:pt x="17982" y="3419"/>
                    <a:pt x="18573" y="3099"/>
                    <a:pt x="19164" y="2776"/>
                  </a:cubicBezTo>
                  <a:cubicBezTo>
                    <a:pt x="19327" y="2690"/>
                    <a:pt x="19493" y="2604"/>
                    <a:pt x="19656" y="2514"/>
                  </a:cubicBezTo>
                  <a:cubicBezTo>
                    <a:pt x="19819" y="2425"/>
                    <a:pt x="19985" y="2327"/>
                    <a:pt x="20152" y="2231"/>
                  </a:cubicBezTo>
                  <a:cubicBezTo>
                    <a:pt x="20450" y="2068"/>
                    <a:pt x="20743" y="1896"/>
                    <a:pt x="21035" y="1723"/>
                  </a:cubicBezTo>
                  <a:lnTo>
                    <a:pt x="21143" y="1659"/>
                  </a:lnTo>
                  <a:cubicBezTo>
                    <a:pt x="21377" y="1631"/>
                    <a:pt x="21491" y="1557"/>
                    <a:pt x="21503" y="1443"/>
                  </a:cubicBezTo>
                  <a:cubicBezTo>
                    <a:pt x="21549" y="1412"/>
                    <a:pt x="21595" y="1385"/>
                    <a:pt x="21641" y="1357"/>
                  </a:cubicBezTo>
                  <a:cubicBezTo>
                    <a:pt x="21718" y="1308"/>
                    <a:pt x="21798" y="1265"/>
                    <a:pt x="21875" y="1215"/>
                  </a:cubicBezTo>
                  <a:cubicBezTo>
                    <a:pt x="21958" y="1164"/>
                    <a:pt x="21908" y="1044"/>
                    <a:pt x="21830" y="1044"/>
                  </a:cubicBezTo>
                  <a:cubicBezTo>
                    <a:pt x="21815" y="1044"/>
                    <a:pt x="21799" y="1049"/>
                    <a:pt x="21783" y="1058"/>
                  </a:cubicBezTo>
                  <a:cubicBezTo>
                    <a:pt x="21663" y="1132"/>
                    <a:pt x="21540" y="1203"/>
                    <a:pt x="21420" y="1277"/>
                  </a:cubicBezTo>
                  <a:cubicBezTo>
                    <a:pt x="20890" y="1594"/>
                    <a:pt x="20358" y="1902"/>
                    <a:pt x="19822" y="2200"/>
                  </a:cubicBezTo>
                  <a:cubicBezTo>
                    <a:pt x="19250" y="2502"/>
                    <a:pt x="18674" y="2788"/>
                    <a:pt x="18089" y="3062"/>
                  </a:cubicBezTo>
                  <a:cubicBezTo>
                    <a:pt x="17551" y="3318"/>
                    <a:pt x="17015" y="3570"/>
                    <a:pt x="16489" y="3823"/>
                  </a:cubicBezTo>
                  <a:cubicBezTo>
                    <a:pt x="16341" y="3893"/>
                    <a:pt x="16193" y="3955"/>
                    <a:pt x="16045" y="4026"/>
                  </a:cubicBezTo>
                  <a:cubicBezTo>
                    <a:pt x="12897" y="5503"/>
                    <a:pt x="9664" y="6793"/>
                    <a:pt x="6534" y="8317"/>
                  </a:cubicBezTo>
                  <a:cubicBezTo>
                    <a:pt x="9197" y="6882"/>
                    <a:pt x="11905" y="5546"/>
                    <a:pt x="14553" y="4084"/>
                  </a:cubicBezTo>
                  <a:cubicBezTo>
                    <a:pt x="14639" y="4038"/>
                    <a:pt x="14722" y="3992"/>
                    <a:pt x="14808" y="3946"/>
                  </a:cubicBezTo>
                  <a:cubicBezTo>
                    <a:pt x="15168" y="3749"/>
                    <a:pt x="15528" y="3555"/>
                    <a:pt x="15892" y="3361"/>
                  </a:cubicBezTo>
                  <a:cubicBezTo>
                    <a:pt x="16119" y="3238"/>
                    <a:pt x="16347" y="3112"/>
                    <a:pt x="16572" y="2988"/>
                  </a:cubicBezTo>
                  <a:cubicBezTo>
                    <a:pt x="17701" y="2367"/>
                    <a:pt x="18810" y="1702"/>
                    <a:pt x="19795" y="877"/>
                  </a:cubicBezTo>
                  <a:cubicBezTo>
                    <a:pt x="19819" y="858"/>
                    <a:pt x="19828" y="824"/>
                    <a:pt x="19816" y="794"/>
                  </a:cubicBezTo>
                  <a:cubicBezTo>
                    <a:pt x="19802" y="753"/>
                    <a:pt x="19764" y="728"/>
                    <a:pt x="19722" y="728"/>
                  </a:cubicBezTo>
                  <a:cubicBezTo>
                    <a:pt x="19710" y="728"/>
                    <a:pt x="19697" y="730"/>
                    <a:pt x="19684" y="735"/>
                  </a:cubicBezTo>
                  <a:lnTo>
                    <a:pt x="19650" y="751"/>
                  </a:lnTo>
                  <a:cubicBezTo>
                    <a:pt x="18610" y="1237"/>
                    <a:pt x="17572" y="1736"/>
                    <a:pt x="16541" y="2237"/>
                  </a:cubicBezTo>
                  <a:cubicBezTo>
                    <a:pt x="16304" y="2351"/>
                    <a:pt x="16070" y="2468"/>
                    <a:pt x="15833" y="2582"/>
                  </a:cubicBezTo>
                  <a:cubicBezTo>
                    <a:pt x="15424" y="2782"/>
                    <a:pt x="15014" y="2982"/>
                    <a:pt x="14605" y="3182"/>
                  </a:cubicBezTo>
                  <a:lnTo>
                    <a:pt x="13592" y="3678"/>
                  </a:lnTo>
                  <a:cubicBezTo>
                    <a:pt x="12462" y="4232"/>
                    <a:pt x="11333" y="4783"/>
                    <a:pt x="10197" y="5319"/>
                  </a:cubicBezTo>
                  <a:cubicBezTo>
                    <a:pt x="7310" y="6685"/>
                    <a:pt x="4453" y="8077"/>
                    <a:pt x="1686" y="9674"/>
                  </a:cubicBezTo>
                  <a:cubicBezTo>
                    <a:pt x="1748" y="9634"/>
                    <a:pt x="1809" y="9600"/>
                    <a:pt x="1871" y="9563"/>
                  </a:cubicBezTo>
                  <a:cubicBezTo>
                    <a:pt x="2643" y="9102"/>
                    <a:pt x="3428" y="8658"/>
                    <a:pt x="4210" y="8215"/>
                  </a:cubicBezTo>
                  <a:cubicBezTo>
                    <a:pt x="5786" y="7332"/>
                    <a:pt x="7377" y="6482"/>
                    <a:pt x="8969" y="5626"/>
                  </a:cubicBezTo>
                  <a:cubicBezTo>
                    <a:pt x="10299" y="4912"/>
                    <a:pt x="11625" y="4189"/>
                    <a:pt x="12949" y="3456"/>
                  </a:cubicBezTo>
                  <a:cubicBezTo>
                    <a:pt x="13229" y="3299"/>
                    <a:pt x="13509" y="3142"/>
                    <a:pt x="13789" y="2985"/>
                  </a:cubicBezTo>
                  <a:cubicBezTo>
                    <a:pt x="14476" y="2597"/>
                    <a:pt x="15159" y="2203"/>
                    <a:pt x="15836" y="1806"/>
                  </a:cubicBezTo>
                  <a:cubicBezTo>
                    <a:pt x="16089" y="1659"/>
                    <a:pt x="16332" y="1502"/>
                    <a:pt x="16581" y="1351"/>
                  </a:cubicBezTo>
                  <a:cubicBezTo>
                    <a:pt x="17055" y="1065"/>
                    <a:pt x="17532" y="781"/>
                    <a:pt x="18003" y="486"/>
                  </a:cubicBezTo>
                  <a:cubicBezTo>
                    <a:pt x="18012" y="480"/>
                    <a:pt x="18019" y="467"/>
                    <a:pt x="18025" y="458"/>
                  </a:cubicBezTo>
                  <a:cubicBezTo>
                    <a:pt x="18060" y="400"/>
                    <a:pt x="18027" y="316"/>
                    <a:pt x="17959" y="316"/>
                  </a:cubicBezTo>
                  <a:cubicBezTo>
                    <a:pt x="17950" y="316"/>
                    <a:pt x="17942" y="317"/>
                    <a:pt x="17932" y="320"/>
                  </a:cubicBezTo>
                  <a:cubicBezTo>
                    <a:pt x="17846" y="347"/>
                    <a:pt x="17760" y="378"/>
                    <a:pt x="17671" y="409"/>
                  </a:cubicBezTo>
                  <a:cubicBezTo>
                    <a:pt x="17323" y="526"/>
                    <a:pt x="16981" y="664"/>
                    <a:pt x="16649" y="824"/>
                  </a:cubicBezTo>
                  <a:cubicBezTo>
                    <a:pt x="16390" y="951"/>
                    <a:pt x="16138" y="1083"/>
                    <a:pt x="15882" y="1215"/>
                  </a:cubicBezTo>
                  <a:cubicBezTo>
                    <a:pt x="15359" y="1495"/>
                    <a:pt x="14845" y="1794"/>
                    <a:pt x="14312" y="2065"/>
                  </a:cubicBezTo>
                  <a:cubicBezTo>
                    <a:pt x="13885" y="2283"/>
                    <a:pt x="13451" y="2496"/>
                    <a:pt x="13017" y="2708"/>
                  </a:cubicBezTo>
                  <a:cubicBezTo>
                    <a:pt x="12743" y="2847"/>
                    <a:pt x="12469" y="2988"/>
                    <a:pt x="12192" y="3121"/>
                  </a:cubicBezTo>
                  <a:cubicBezTo>
                    <a:pt x="11471" y="3472"/>
                    <a:pt x="10751" y="3819"/>
                    <a:pt x="10031" y="4161"/>
                  </a:cubicBezTo>
                  <a:cubicBezTo>
                    <a:pt x="8661" y="4817"/>
                    <a:pt x="7270" y="5429"/>
                    <a:pt x="5894" y="6076"/>
                  </a:cubicBezTo>
                  <a:cubicBezTo>
                    <a:pt x="4509" y="6725"/>
                    <a:pt x="3157" y="7615"/>
                    <a:pt x="1686" y="8055"/>
                  </a:cubicBezTo>
                  <a:lnTo>
                    <a:pt x="1658" y="8064"/>
                  </a:lnTo>
                  <a:cubicBezTo>
                    <a:pt x="1455" y="8125"/>
                    <a:pt x="1362" y="8149"/>
                    <a:pt x="1343" y="8149"/>
                  </a:cubicBezTo>
                  <a:cubicBezTo>
                    <a:pt x="1311" y="8149"/>
                    <a:pt x="1480" y="8084"/>
                    <a:pt x="1683" y="8009"/>
                  </a:cubicBezTo>
                  <a:cubicBezTo>
                    <a:pt x="1898" y="7932"/>
                    <a:pt x="2154" y="7843"/>
                    <a:pt x="2243" y="7812"/>
                  </a:cubicBezTo>
                  <a:cubicBezTo>
                    <a:pt x="2788" y="7624"/>
                    <a:pt x="3274" y="7282"/>
                    <a:pt x="3767" y="6996"/>
                  </a:cubicBezTo>
                  <a:cubicBezTo>
                    <a:pt x="5186" y="6168"/>
                    <a:pt x="6617" y="5392"/>
                    <a:pt x="8073" y="4629"/>
                  </a:cubicBezTo>
                  <a:cubicBezTo>
                    <a:pt x="10726" y="3241"/>
                    <a:pt x="13303" y="1702"/>
                    <a:pt x="16002" y="397"/>
                  </a:cubicBezTo>
                  <a:cubicBezTo>
                    <a:pt x="16159" y="320"/>
                    <a:pt x="16313" y="237"/>
                    <a:pt x="16470" y="163"/>
                  </a:cubicBezTo>
                  <a:cubicBezTo>
                    <a:pt x="16564" y="120"/>
                    <a:pt x="16506" y="0"/>
                    <a:pt x="1641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1" name="Google Shape;1141;p25"/>
            <p:cNvSpPr/>
            <p:nvPr/>
          </p:nvSpPr>
          <p:spPr>
            <a:xfrm>
              <a:off x="-1414775" y="1594475"/>
              <a:ext cx="716450" cy="524725"/>
            </a:xfrm>
            <a:custGeom>
              <a:avLst/>
              <a:gdLst/>
              <a:ahLst/>
              <a:cxnLst/>
              <a:rect l="l" t="t" r="r" b="b"/>
              <a:pathLst>
                <a:path w="28658" h="20989" extrusionOk="0">
                  <a:moveTo>
                    <a:pt x="26367" y="1401"/>
                  </a:moveTo>
                  <a:cubicBezTo>
                    <a:pt x="26376" y="1401"/>
                    <a:pt x="25870" y="1733"/>
                    <a:pt x="25761" y="1790"/>
                  </a:cubicBezTo>
                  <a:cubicBezTo>
                    <a:pt x="25731" y="1806"/>
                    <a:pt x="25694" y="1818"/>
                    <a:pt x="25663" y="1833"/>
                  </a:cubicBezTo>
                  <a:cubicBezTo>
                    <a:pt x="25798" y="1750"/>
                    <a:pt x="25934" y="1673"/>
                    <a:pt x="26069" y="1587"/>
                  </a:cubicBezTo>
                  <a:cubicBezTo>
                    <a:pt x="26282" y="1451"/>
                    <a:pt x="26363" y="1401"/>
                    <a:pt x="26367" y="1401"/>
                  </a:cubicBezTo>
                  <a:close/>
                  <a:moveTo>
                    <a:pt x="24367" y="1036"/>
                  </a:moveTo>
                  <a:cubicBezTo>
                    <a:pt x="24102" y="1168"/>
                    <a:pt x="23838" y="1304"/>
                    <a:pt x="23573" y="1433"/>
                  </a:cubicBezTo>
                  <a:cubicBezTo>
                    <a:pt x="22489" y="1956"/>
                    <a:pt x="21387" y="2421"/>
                    <a:pt x="20279" y="2871"/>
                  </a:cubicBezTo>
                  <a:cubicBezTo>
                    <a:pt x="21470" y="2329"/>
                    <a:pt x="22656" y="1778"/>
                    <a:pt x="23856" y="1258"/>
                  </a:cubicBezTo>
                  <a:lnTo>
                    <a:pt x="24367" y="1036"/>
                  </a:lnTo>
                  <a:close/>
                  <a:moveTo>
                    <a:pt x="26734" y="6417"/>
                  </a:moveTo>
                  <a:cubicBezTo>
                    <a:pt x="24595" y="7417"/>
                    <a:pt x="22397" y="8319"/>
                    <a:pt x="20205" y="9215"/>
                  </a:cubicBezTo>
                  <a:lnTo>
                    <a:pt x="20205" y="9215"/>
                  </a:lnTo>
                  <a:cubicBezTo>
                    <a:pt x="20953" y="8867"/>
                    <a:pt x="21704" y="8522"/>
                    <a:pt x="22459" y="8184"/>
                  </a:cubicBezTo>
                  <a:cubicBezTo>
                    <a:pt x="23431" y="7750"/>
                    <a:pt x="24413" y="7337"/>
                    <a:pt x="25398" y="6937"/>
                  </a:cubicBezTo>
                  <a:cubicBezTo>
                    <a:pt x="25823" y="6765"/>
                    <a:pt x="26251" y="6601"/>
                    <a:pt x="26679" y="6435"/>
                  </a:cubicBezTo>
                  <a:cubicBezTo>
                    <a:pt x="26697" y="6429"/>
                    <a:pt x="26716" y="6423"/>
                    <a:pt x="26734" y="6417"/>
                  </a:cubicBezTo>
                  <a:close/>
                  <a:moveTo>
                    <a:pt x="25804" y="8122"/>
                  </a:moveTo>
                  <a:lnTo>
                    <a:pt x="25804" y="8122"/>
                  </a:lnTo>
                  <a:cubicBezTo>
                    <a:pt x="25700" y="8171"/>
                    <a:pt x="25592" y="8217"/>
                    <a:pt x="25484" y="8264"/>
                  </a:cubicBezTo>
                  <a:cubicBezTo>
                    <a:pt x="24413" y="8738"/>
                    <a:pt x="23330" y="9181"/>
                    <a:pt x="22255" y="9640"/>
                  </a:cubicBezTo>
                  <a:cubicBezTo>
                    <a:pt x="23419" y="9089"/>
                    <a:pt x="24616" y="8618"/>
                    <a:pt x="25804" y="8122"/>
                  </a:cubicBezTo>
                  <a:close/>
                  <a:moveTo>
                    <a:pt x="28208" y="9821"/>
                  </a:moveTo>
                  <a:cubicBezTo>
                    <a:pt x="28237" y="9821"/>
                    <a:pt x="27439" y="10293"/>
                    <a:pt x="27288" y="10357"/>
                  </a:cubicBezTo>
                  <a:lnTo>
                    <a:pt x="27288" y="10354"/>
                  </a:lnTo>
                  <a:cubicBezTo>
                    <a:pt x="27211" y="10388"/>
                    <a:pt x="27131" y="10415"/>
                    <a:pt x="27054" y="10449"/>
                  </a:cubicBezTo>
                  <a:cubicBezTo>
                    <a:pt x="27214" y="10360"/>
                    <a:pt x="27377" y="10277"/>
                    <a:pt x="27537" y="10184"/>
                  </a:cubicBezTo>
                  <a:cubicBezTo>
                    <a:pt x="28016" y="9916"/>
                    <a:pt x="28195" y="9821"/>
                    <a:pt x="28208" y="9821"/>
                  </a:cubicBezTo>
                  <a:close/>
                  <a:moveTo>
                    <a:pt x="22591" y="12524"/>
                  </a:moveTo>
                  <a:lnTo>
                    <a:pt x="22591" y="12524"/>
                  </a:lnTo>
                  <a:cubicBezTo>
                    <a:pt x="22234" y="12690"/>
                    <a:pt x="21871" y="12841"/>
                    <a:pt x="21504" y="12985"/>
                  </a:cubicBezTo>
                  <a:cubicBezTo>
                    <a:pt x="21868" y="12832"/>
                    <a:pt x="22228" y="12678"/>
                    <a:pt x="22591" y="12524"/>
                  </a:cubicBezTo>
                  <a:close/>
                  <a:moveTo>
                    <a:pt x="25567" y="13564"/>
                  </a:moveTo>
                  <a:lnTo>
                    <a:pt x="25567" y="13564"/>
                  </a:lnTo>
                  <a:cubicBezTo>
                    <a:pt x="24555" y="14050"/>
                    <a:pt x="23520" y="14503"/>
                    <a:pt x="22483" y="14943"/>
                  </a:cubicBezTo>
                  <a:cubicBezTo>
                    <a:pt x="23037" y="14657"/>
                    <a:pt x="23594" y="14377"/>
                    <a:pt x="24167" y="14118"/>
                  </a:cubicBezTo>
                  <a:cubicBezTo>
                    <a:pt x="24626" y="13912"/>
                    <a:pt x="25096" y="13737"/>
                    <a:pt x="25567" y="13564"/>
                  </a:cubicBezTo>
                  <a:close/>
                  <a:moveTo>
                    <a:pt x="26276" y="0"/>
                  </a:moveTo>
                  <a:cubicBezTo>
                    <a:pt x="26267" y="0"/>
                    <a:pt x="26257" y="2"/>
                    <a:pt x="26248" y="5"/>
                  </a:cubicBezTo>
                  <a:lnTo>
                    <a:pt x="26229" y="5"/>
                  </a:lnTo>
                  <a:cubicBezTo>
                    <a:pt x="21686" y="2123"/>
                    <a:pt x="17084" y="4111"/>
                    <a:pt x="12427" y="5967"/>
                  </a:cubicBezTo>
                  <a:cubicBezTo>
                    <a:pt x="11476" y="6349"/>
                    <a:pt x="10586" y="6875"/>
                    <a:pt x="9666" y="7328"/>
                  </a:cubicBezTo>
                  <a:cubicBezTo>
                    <a:pt x="8558" y="7870"/>
                    <a:pt x="7345" y="8239"/>
                    <a:pt x="6184" y="8651"/>
                  </a:cubicBezTo>
                  <a:cubicBezTo>
                    <a:pt x="4199" y="9353"/>
                    <a:pt x="2229" y="10089"/>
                    <a:pt x="394" y="11126"/>
                  </a:cubicBezTo>
                  <a:cubicBezTo>
                    <a:pt x="290" y="11185"/>
                    <a:pt x="185" y="11240"/>
                    <a:pt x="87" y="11299"/>
                  </a:cubicBezTo>
                  <a:cubicBezTo>
                    <a:pt x="1" y="11351"/>
                    <a:pt x="51" y="11469"/>
                    <a:pt x="130" y="11469"/>
                  </a:cubicBezTo>
                  <a:cubicBezTo>
                    <a:pt x="145" y="11469"/>
                    <a:pt x="160" y="11465"/>
                    <a:pt x="176" y="11456"/>
                  </a:cubicBezTo>
                  <a:cubicBezTo>
                    <a:pt x="265" y="11403"/>
                    <a:pt x="354" y="11360"/>
                    <a:pt x="444" y="11311"/>
                  </a:cubicBezTo>
                  <a:cubicBezTo>
                    <a:pt x="3276" y="9713"/>
                    <a:pt x="6428" y="9005"/>
                    <a:pt x="9364" y="7663"/>
                  </a:cubicBezTo>
                  <a:cubicBezTo>
                    <a:pt x="10734" y="7038"/>
                    <a:pt x="12058" y="6377"/>
                    <a:pt x="13437" y="5795"/>
                  </a:cubicBezTo>
                  <a:lnTo>
                    <a:pt x="13437" y="5795"/>
                  </a:lnTo>
                  <a:cubicBezTo>
                    <a:pt x="10158" y="7448"/>
                    <a:pt x="6957" y="9249"/>
                    <a:pt x="3636" y="10815"/>
                  </a:cubicBezTo>
                  <a:cubicBezTo>
                    <a:pt x="3442" y="10905"/>
                    <a:pt x="3254" y="11009"/>
                    <a:pt x="3066" y="11108"/>
                  </a:cubicBezTo>
                  <a:cubicBezTo>
                    <a:pt x="2272" y="11459"/>
                    <a:pt x="1506" y="11871"/>
                    <a:pt x="779" y="12345"/>
                  </a:cubicBezTo>
                  <a:cubicBezTo>
                    <a:pt x="736" y="12376"/>
                    <a:pt x="693" y="12401"/>
                    <a:pt x="650" y="12428"/>
                  </a:cubicBezTo>
                  <a:cubicBezTo>
                    <a:pt x="570" y="12483"/>
                    <a:pt x="618" y="12598"/>
                    <a:pt x="696" y="12598"/>
                  </a:cubicBezTo>
                  <a:cubicBezTo>
                    <a:pt x="711" y="12598"/>
                    <a:pt x="726" y="12594"/>
                    <a:pt x="742" y="12585"/>
                  </a:cubicBezTo>
                  <a:cubicBezTo>
                    <a:pt x="776" y="12567"/>
                    <a:pt x="810" y="12548"/>
                    <a:pt x="844" y="12530"/>
                  </a:cubicBezTo>
                  <a:cubicBezTo>
                    <a:pt x="1613" y="12090"/>
                    <a:pt x="2398" y="11665"/>
                    <a:pt x="3183" y="11240"/>
                  </a:cubicBezTo>
                  <a:cubicBezTo>
                    <a:pt x="4575" y="10628"/>
                    <a:pt x="6043" y="10206"/>
                    <a:pt x="7437" y="9599"/>
                  </a:cubicBezTo>
                  <a:cubicBezTo>
                    <a:pt x="11023" y="8045"/>
                    <a:pt x="14563" y="6364"/>
                    <a:pt x="18220" y="4982"/>
                  </a:cubicBezTo>
                  <a:cubicBezTo>
                    <a:pt x="19657" y="4441"/>
                    <a:pt x="21095" y="3893"/>
                    <a:pt x="22526" y="3326"/>
                  </a:cubicBezTo>
                  <a:lnTo>
                    <a:pt x="22526" y="3326"/>
                  </a:lnTo>
                  <a:cubicBezTo>
                    <a:pt x="22089" y="3536"/>
                    <a:pt x="21655" y="3742"/>
                    <a:pt x="21221" y="3951"/>
                  </a:cubicBezTo>
                  <a:cubicBezTo>
                    <a:pt x="18796" y="5127"/>
                    <a:pt x="16284" y="6124"/>
                    <a:pt x="13787" y="7140"/>
                  </a:cubicBezTo>
                  <a:cubicBezTo>
                    <a:pt x="11651" y="8011"/>
                    <a:pt x="9613" y="8987"/>
                    <a:pt x="7554" y="10024"/>
                  </a:cubicBezTo>
                  <a:cubicBezTo>
                    <a:pt x="6612" y="10504"/>
                    <a:pt x="5572" y="10791"/>
                    <a:pt x="4602" y="11219"/>
                  </a:cubicBezTo>
                  <a:cubicBezTo>
                    <a:pt x="3411" y="11742"/>
                    <a:pt x="2248" y="12404"/>
                    <a:pt x="1133" y="13075"/>
                  </a:cubicBezTo>
                  <a:cubicBezTo>
                    <a:pt x="1109" y="13087"/>
                    <a:pt x="1093" y="13115"/>
                    <a:pt x="1093" y="13142"/>
                  </a:cubicBezTo>
                  <a:cubicBezTo>
                    <a:pt x="1090" y="13173"/>
                    <a:pt x="1106" y="13201"/>
                    <a:pt x="1127" y="13219"/>
                  </a:cubicBezTo>
                  <a:cubicBezTo>
                    <a:pt x="1143" y="13233"/>
                    <a:pt x="1163" y="13240"/>
                    <a:pt x="1183" y="13240"/>
                  </a:cubicBezTo>
                  <a:cubicBezTo>
                    <a:pt x="1190" y="13240"/>
                    <a:pt x="1197" y="13239"/>
                    <a:pt x="1204" y="13238"/>
                  </a:cubicBezTo>
                  <a:cubicBezTo>
                    <a:pt x="2158" y="13035"/>
                    <a:pt x="3023" y="12530"/>
                    <a:pt x="3904" y="12117"/>
                  </a:cubicBezTo>
                  <a:cubicBezTo>
                    <a:pt x="5119" y="11548"/>
                    <a:pt x="6341" y="10991"/>
                    <a:pt x="7588" y="10492"/>
                  </a:cubicBezTo>
                  <a:cubicBezTo>
                    <a:pt x="9946" y="9550"/>
                    <a:pt x="12261" y="8501"/>
                    <a:pt x="14606" y="7537"/>
                  </a:cubicBezTo>
                  <a:cubicBezTo>
                    <a:pt x="14954" y="7392"/>
                    <a:pt x="15299" y="7257"/>
                    <a:pt x="15653" y="7125"/>
                  </a:cubicBezTo>
                  <a:lnTo>
                    <a:pt x="15653" y="7125"/>
                  </a:lnTo>
                  <a:cubicBezTo>
                    <a:pt x="14966" y="7432"/>
                    <a:pt x="14283" y="7743"/>
                    <a:pt x="13603" y="8054"/>
                  </a:cubicBezTo>
                  <a:cubicBezTo>
                    <a:pt x="11396" y="9067"/>
                    <a:pt x="9158" y="9969"/>
                    <a:pt x="6929" y="10932"/>
                  </a:cubicBezTo>
                  <a:cubicBezTo>
                    <a:pt x="5929" y="11363"/>
                    <a:pt x="5012" y="11988"/>
                    <a:pt x="4079" y="12548"/>
                  </a:cubicBezTo>
                  <a:cubicBezTo>
                    <a:pt x="3214" y="13062"/>
                    <a:pt x="2284" y="13386"/>
                    <a:pt x="1500" y="14023"/>
                  </a:cubicBezTo>
                  <a:cubicBezTo>
                    <a:pt x="1450" y="14063"/>
                    <a:pt x="1401" y="14100"/>
                    <a:pt x="1355" y="14140"/>
                  </a:cubicBezTo>
                  <a:cubicBezTo>
                    <a:pt x="1301" y="14188"/>
                    <a:pt x="1337" y="14294"/>
                    <a:pt x="1413" y="14294"/>
                  </a:cubicBezTo>
                  <a:cubicBezTo>
                    <a:pt x="1415" y="14294"/>
                    <a:pt x="1417" y="14294"/>
                    <a:pt x="1420" y="14294"/>
                  </a:cubicBezTo>
                  <a:cubicBezTo>
                    <a:pt x="1490" y="14284"/>
                    <a:pt x="1558" y="14266"/>
                    <a:pt x="1629" y="14257"/>
                  </a:cubicBezTo>
                  <a:cubicBezTo>
                    <a:pt x="2324" y="14149"/>
                    <a:pt x="2928" y="13860"/>
                    <a:pt x="3565" y="13543"/>
                  </a:cubicBezTo>
                  <a:cubicBezTo>
                    <a:pt x="4578" y="13044"/>
                    <a:pt x="5707" y="12718"/>
                    <a:pt x="6751" y="12271"/>
                  </a:cubicBezTo>
                  <a:cubicBezTo>
                    <a:pt x="9287" y="11185"/>
                    <a:pt x="11842" y="10172"/>
                    <a:pt x="14434" y="9215"/>
                  </a:cubicBezTo>
                  <a:cubicBezTo>
                    <a:pt x="14825" y="9070"/>
                    <a:pt x="15216" y="8928"/>
                    <a:pt x="15607" y="8784"/>
                  </a:cubicBezTo>
                  <a:lnTo>
                    <a:pt x="15607" y="8784"/>
                  </a:lnTo>
                  <a:cubicBezTo>
                    <a:pt x="15345" y="8888"/>
                    <a:pt x="15083" y="8993"/>
                    <a:pt x="14822" y="9098"/>
                  </a:cubicBezTo>
                  <a:cubicBezTo>
                    <a:pt x="12618" y="9987"/>
                    <a:pt x="10429" y="10883"/>
                    <a:pt x="8284" y="11908"/>
                  </a:cubicBezTo>
                  <a:cubicBezTo>
                    <a:pt x="6194" y="12905"/>
                    <a:pt x="4014" y="13780"/>
                    <a:pt x="2047" y="15008"/>
                  </a:cubicBezTo>
                  <a:cubicBezTo>
                    <a:pt x="1958" y="15063"/>
                    <a:pt x="1866" y="15116"/>
                    <a:pt x="1777" y="15171"/>
                  </a:cubicBezTo>
                  <a:cubicBezTo>
                    <a:pt x="1700" y="15220"/>
                    <a:pt x="1730" y="15340"/>
                    <a:pt x="1823" y="15340"/>
                  </a:cubicBezTo>
                  <a:cubicBezTo>
                    <a:pt x="1846" y="15341"/>
                    <a:pt x="1870" y="15341"/>
                    <a:pt x="1894" y="15341"/>
                  </a:cubicBezTo>
                  <a:cubicBezTo>
                    <a:pt x="2012" y="15341"/>
                    <a:pt x="2130" y="15335"/>
                    <a:pt x="2248" y="15322"/>
                  </a:cubicBezTo>
                  <a:cubicBezTo>
                    <a:pt x="4196" y="15149"/>
                    <a:pt x="6258" y="13703"/>
                    <a:pt x="7976" y="12982"/>
                  </a:cubicBezTo>
                  <a:cubicBezTo>
                    <a:pt x="10171" y="12065"/>
                    <a:pt x="12368" y="11154"/>
                    <a:pt x="14535" y="10166"/>
                  </a:cubicBezTo>
                  <a:cubicBezTo>
                    <a:pt x="16964" y="9052"/>
                    <a:pt x="19377" y="7943"/>
                    <a:pt x="21861" y="6949"/>
                  </a:cubicBezTo>
                  <a:cubicBezTo>
                    <a:pt x="23111" y="6447"/>
                    <a:pt x="24435" y="6044"/>
                    <a:pt x="25718" y="5564"/>
                  </a:cubicBezTo>
                  <a:lnTo>
                    <a:pt x="25718" y="5564"/>
                  </a:lnTo>
                  <a:cubicBezTo>
                    <a:pt x="25697" y="5573"/>
                    <a:pt x="25678" y="5586"/>
                    <a:pt x="25657" y="5598"/>
                  </a:cubicBezTo>
                  <a:cubicBezTo>
                    <a:pt x="24410" y="6174"/>
                    <a:pt x="23130" y="6666"/>
                    <a:pt x="21861" y="7192"/>
                  </a:cubicBezTo>
                  <a:cubicBezTo>
                    <a:pt x="19722" y="8076"/>
                    <a:pt x="17580" y="8953"/>
                    <a:pt x="15456" y="9877"/>
                  </a:cubicBezTo>
                  <a:cubicBezTo>
                    <a:pt x="13261" y="10834"/>
                    <a:pt x="11113" y="11890"/>
                    <a:pt x="8998" y="13016"/>
                  </a:cubicBezTo>
                  <a:cubicBezTo>
                    <a:pt x="7979" y="13558"/>
                    <a:pt x="6985" y="14140"/>
                    <a:pt x="6009" y="14755"/>
                  </a:cubicBezTo>
                  <a:cubicBezTo>
                    <a:pt x="5039" y="15371"/>
                    <a:pt x="3965" y="15790"/>
                    <a:pt x="2989" y="16396"/>
                  </a:cubicBezTo>
                  <a:cubicBezTo>
                    <a:pt x="2909" y="16448"/>
                    <a:pt x="2823" y="16491"/>
                    <a:pt x="2746" y="16544"/>
                  </a:cubicBezTo>
                  <a:cubicBezTo>
                    <a:pt x="2674" y="16591"/>
                    <a:pt x="2705" y="16714"/>
                    <a:pt x="2787" y="16714"/>
                  </a:cubicBezTo>
                  <a:cubicBezTo>
                    <a:pt x="2795" y="16714"/>
                    <a:pt x="2804" y="16713"/>
                    <a:pt x="2814" y="16710"/>
                  </a:cubicBezTo>
                  <a:cubicBezTo>
                    <a:pt x="2925" y="16676"/>
                    <a:pt x="3029" y="16633"/>
                    <a:pt x="3137" y="16596"/>
                  </a:cubicBezTo>
                  <a:cubicBezTo>
                    <a:pt x="4978" y="15999"/>
                    <a:pt x="6708" y="15149"/>
                    <a:pt x="8456" y="14328"/>
                  </a:cubicBezTo>
                  <a:cubicBezTo>
                    <a:pt x="10355" y="13435"/>
                    <a:pt x="12316" y="12659"/>
                    <a:pt x="14265" y="11868"/>
                  </a:cubicBezTo>
                  <a:lnTo>
                    <a:pt x="14265" y="11868"/>
                  </a:lnTo>
                  <a:cubicBezTo>
                    <a:pt x="12488" y="12733"/>
                    <a:pt x="10728" y="13616"/>
                    <a:pt x="8986" y="14555"/>
                  </a:cubicBezTo>
                  <a:cubicBezTo>
                    <a:pt x="7326" y="15454"/>
                    <a:pt x="5224" y="16122"/>
                    <a:pt x="3922" y="17541"/>
                  </a:cubicBezTo>
                  <a:cubicBezTo>
                    <a:pt x="3900" y="17566"/>
                    <a:pt x="3876" y="17584"/>
                    <a:pt x="3857" y="17606"/>
                  </a:cubicBezTo>
                  <a:cubicBezTo>
                    <a:pt x="3795" y="17673"/>
                    <a:pt x="3849" y="17756"/>
                    <a:pt x="3923" y="17756"/>
                  </a:cubicBezTo>
                  <a:cubicBezTo>
                    <a:pt x="3937" y="17756"/>
                    <a:pt x="3951" y="17754"/>
                    <a:pt x="3965" y="17747"/>
                  </a:cubicBezTo>
                  <a:cubicBezTo>
                    <a:pt x="3999" y="17735"/>
                    <a:pt x="4030" y="17720"/>
                    <a:pt x="4061" y="17707"/>
                  </a:cubicBezTo>
                  <a:cubicBezTo>
                    <a:pt x="6018" y="16864"/>
                    <a:pt x="7911" y="15882"/>
                    <a:pt x="9860" y="15017"/>
                  </a:cubicBezTo>
                  <a:cubicBezTo>
                    <a:pt x="11260" y="14395"/>
                    <a:pt x="12698" y="13838"/>
                    <a:pt x="14132" y="13281"/>
                  </a:cubicBezTo>
                  <a:lnTo>
                    <a:pt x="14132" y="13281"/>
                  </a:lnTo>
                  <a:cubicBezTo>
                    <a:pt x="12682" y="13958"/>
                    <a:pt x="11257" y="14666"/>
                    <a:pt x="9850" y="15451"/>
                  </a:cubicBezTo>
                  <a:cubicBezTo>
                    <a:pt x="8176" y="16390"/>
                    <a:pt x="6298" y="17258"/>
                    <a:pt x="4796" y="18471"/>
                  </a:cubicBezTo>
                  <a:cubicBezTo>
                    <a:pt x="4753" y="18505"/>
                    <a:pt x="4707" y="18538"/>
                    <a:pt x="4664" y="18575"/>
                  </a:cubicBezTo>
                  <a:cubicBezTo>
                    <a:pt x="4592" y="18633"/>
                    <a:pt x="4660" y="18728"/>
                    <a:pt x="4734" y="18728"/>
                  </a:cubicBezTo>
                  <a:cubicBezTo>
                    <a:pt x="4739" y="18728"/>
                    <a:pt x="4745" y="18727"/>
                    <a:pt x="4750" y="18726"/>
                  </a:cubicBezTo>
                  <a:cubicBezTo>
                    <a:pt x="4833" y="18711"/>
                    <a:pt x="4913" y="18683"/>
                    <a:pt x="4996" y="18662"/>
                  </a:cubicBezTo>
                  <a:cubicBezTo>
                    <a:pt x="6702" y="18246"/>
                    <a:pt x="8336" y="17036"/>
                    <a:pt x="9894" y="16276"/>
                  </a:cubicBezTo>
                  <a:cubicBezTo>
                    <a:pt x="12064" y="15217"/>
                    <a:pt x="14366" y="14401"/>
                    <a:pt x="16607" y="13506"/>
                  </a:cubicBezTo>
                  <a:cubicBezTo>
                    <a:pt x="18688" y="12671"/>
                    <a:pt x="20750" y="11797"/>
                    <a:pt x="22846" y="11003"/>
                  </a:cubicBezTo>
                  <a:lnTo>
                    <a:pt x="22846" y="11003"/>
                  </a:lnTo>
                  <a:cubicBezTo>
                    <a:pt x="21981" y="11397"/>
                    <a:pt x="21138" y="11831"/>
                    <a:pt x="20282" y="12247"/>
                  </a:cubicBezTo>
                  <a:cubicBezTo>
                    <a:pt x="18949" y="12896"/>
                    <a:pt x="17524" y="13352"/>
                    <a:pt x="16142" y="13884"/>
                  </a:cubicBezTo>
                  <a:cubicBezTo>
                    <a:pt x="14092" y="14675"/>
                    <a:pt x="11984" y="15559"/>
                    <a:pt x="10115" y="16716"/>
                  </a:cubicBezTo>
                  <a:cubicBezTo>
                    <a:pt x="8798" y="17532"/>
                    <a:pt x="6948" y="18237"/>
                    <a:pt x="5978" y="19502"/>
                  </a:cubicBezTo>
                  <a:cubicBezTo>
                    <a:pt x="5938" y="19551"/>
                    <a:pt x="5895" y="19594"/>
                    <a:pt x="5858" y="19643"/>
                  </a:cubicBezTo>
                  <a:cubicBezTo>
                    <a:pt x="5812" y="19712"/>
                    <a:pt x="5876" y="19779"/>
                    <a:pt x="5943" y="19779"/>
                  </a:cubicBezTo>
                  <a:cubicBezTo>
                    <a:pt x="5957" y="19779"/>
                    <a:pt x="5971" y="19776"/>
                    <a:pt x="5984" y="19770"/>
                  </a:cubicBezTo>
                  <a:cubicBezTo>
                    <a:pt x="6058" y="19730"/>
                    <a:pt x="6123" y="19702"/>
                    <a:pt x="6194" y="19668"/>
                  </a:cubicBezTo>
                  <a:cubicBezTo>
                    <a:pt x="8333" y="18594"/>
                    <a:pt x="10515" y="17612"/>
                    <a:pt x="12713" y="16667"/>
                  </a:cubicBezTo>
                  <a:lnTo>
                    <a:pt x="12713" y="16667"/>
                  </a:lnTo>
                  <a:cubicBezTo>
                    <a:pt x="12331" y="16904"/>
                    <a:pt x="11950" y="17144"/>
                    <a:pt x="11559" y="17372"/>
                  </a:cubicBezTo>
                  <a:cubicBezTo>
                    <a:pt x="10706" y="17874"/>
                    <a:pt x="9767" y="18215"/>
                    <a:pt x="8878" y="18643"/>
                  </a:cubicBezTo>
                  <a:cubicBezTo>
                    <a:pt x="8148" y="18991"/>
                    <a:pt x="7560" y="19600"/>
                    <a:pt x="6972" y="20154"/>
                  </a:cubicBezTo>
                  <a:cubicBezTo>
                    <a:pt x="6902" y="20219"/>
                    <a:pt x="6834" y="20287"/>
                    <a:pt x="6760" y="20351"/>
                  </a:cubicBezTo>
                  <a:cubicBezTo>
                    <a:pt x="6695" y="20411"/>
                    <a:pt x="6755" y="20504"/>
                    <a:pt x="6830" y="20504"/>
                  </a:cubicBezTo>
                  <a:cubicBezTo>
                    <a:pt x="6836" y="20504"/>
                    <a:pt x="6843" y="20504"/>
                    <a:pt x="6849" y="20502"/>
                  </a:cubicBezTo>
                  <a:cubicBezTo>
                    <a:pt x="7025" y="20465"/>
                    <a:pt x="7197" y="20416"/>
                    <a:pt x="7373" y="20361"/>
                  </a:cubicBezTo>
                  <a:cubicBezTo>
                    <a:pt x="8789" y="19920"/>
                    <a:pt x="10171" y="18997"/>
                    <a:pt x="11482" y="18369"/>
                  </a:cubicBezTo>
                  <a:cubicBezTo>
                    <a:pt x="13495" y="17403"/>
                    <a:pt x="15536" y="16565"/>
                    <a:pt x="17620" y="15765"/>
                  </a:cubicBezTo>
                  <a:lnTo>
                    <a:pt x="17620" y="15765"/>
                  </a:lnTo>
                  <a:cubicBezTo>
                    <a:pt x="16207" y="16461"/>
                    <a:pt x="14809" y="17190"/>
                    <a:pt x="13443" y="17963"/>
                  </a:cubicBezTo>
                  <a:cubicBezTo>
                    <a:pt x="12815" y="18320"/>
                    <a:pt x="12141" y="18683"/>
                    <a:pt x="11587" y="19151"/>
                  </a:cubicBezTo>
                  <a:cubicBezTo>
                    <a:pt x="10746" y="19865"/>
                    <a:pt x="9798" y="20247"/>
                    <a:pt x="8878" y="20819"/>
                  </a:cubicBezTo>
                  <a:cubicBezTo>
                    <a:pt x="8875" y="20819"/>
                    <a:pt x="8875" y="20825"/>
                    <a:pt x="8875" y="20825"/>
                  </a:cubicBezTo>
                  <a:cubicBezTo>
                    <a:pt x="8802" y="20879"/>
                    <a:pt x="8841" y="20989"/>
                    <a:pt x="8924" y="20989"/>
                  </a:cubicBezTo>
                  <a:cubicBezTo>
                    <a:pt x="8932" y="20989"/>
                    <a:pt x="8940" y="20988"/>
                    <a:pt x="8949" y="20986"/>
                  </a:cubicBezTo>
                  <a:cubicBezTo>
                    <a:pt x="9072" y="20955"/>
                    <a:pt x="9195" y="20912"/>
                    <a:pt x="9318" y="20875"/>
                  </a:cubicBezTo>
                  <a:cubicBezTo>
                    <a:pt x="11233" y="20302"/>
                    <a:pt x="12959" y="19289"/>
                    <a:pt x="14779" y="18477"/>
                  </a:cubicBezTo>
                  <a:cubicBezTo>
                    <a:pt x="16308" y="17793"/>
                    <a:pt x="17841" y="17119"/>
                    <a:pt x="19374" y="16439"/>
                  </a:cubicBezTo>
                  <a:lnTo>
                    <a:pt x="19374" y="16439"/>
                  </a:lnTo>
                  <a:cubicBezTo>
                    <a:pt x="18155" y="17138"/>
                    <a:pt x="16949" y="17852"/>
                    <a:pt x="15736" y="18560"/>
                  </a:cubicBezTo>
                  <a:cubicBezTo>
                    <a:pt x="15059" y="18957"/>
                    <a:pt x="14443" y="19465"/>
                    <a:pt x="13800" y="19924"/>
                  </a:cubicBezTo>
                  <a:cubicBezTo>
                    <a:pt x="13427" y="20130"/>
                    <a:pt x="13061" y="20348"/>
                    <a:pt x="12701" y="20573"/>
                  </a:cubicBezTo>
                  <a:cubicBezTo>
                    <a:pt x="12609" y="20632"/>
                    <a:pt x="12519" y="20681"/>
                    <a:pt x="12427" y="20739"/>
                  </a:cubicBezTo>
                  <a:cubicBezTo>
                    <a:pt x="12346" y="20794"/>
                    <a:pt x="12396" y="20908"/>
                    <a:pt x="12474" y="20908"/>
                  </a:cubicBezTo>
                  <a:cubicBezTo>
                    <a:pt x="12489" y="20908"/>
                    <a:pt x="12504" y="20905"/>
                    <a:pt x="12519" y="20896"/>
                  </a:cubicBezTo>
                  <a:cubicBezTo>
                    <a:pt x="12827" y="20742"/>
                    <a:pt x="13123" y="20573"/>
                    <a:pt x="13412" y="20398"/>
                  </a:cubicBezTo>
                  <a:cubicBezTo>
                    <a:pt x="13449" y="20373"/>
                    <a:pt x="13486" y="20348"/>
                    <a:pt x="13520" y="20327"/>
                  </a:cubicBezTo>
                  <a:lnTo>
                    <a:pt x="13590" y="20293"/>
                  </a:lnTo>
                  <a:cubicBezTo>
                    <a:pt x="14237" y="19967"/>
                    <a:pt x="14846" y="19591"/>
                    <a:pt x="15465" y="19213"/>
                  </a:cubicBezTo>
                  <a:cubicBezTo>
                    <a:pt x="16459" y="18603"/>
                    <a:pt x="17524" y="18215"/>
                    <a:pt x="18583" y="17741"/>
                  </a:cubicBezTo>
                  <a:cubicBezTo>
                    <a:pt x="19737" y="17221"/>
                    <a:pt x="20836" y="16571"/>
                    <a:pt x="21932" y="15940"/>
                  </a:cubicBezTo>
                  <a:cubicBezTo>
                    <a:pt x="23868" y="14823"/>
                    <a:pt x="25823" y="13844"/>
                    <a:pt x="27858" y="12936"/>
                  </a:cubicBezTo>
                  <a:cubicBezTo>
                    <a:pt x="27938" y="12899"/>
                    <a:pt x="28015" y="12862"/>
                    <a:pt x="28091" y="12828"/>
                  </a:cubicBezTo>
                  <a:cubicBezTo>
                    <a:pt x="28185" y="12786"/>
                    <a:pt x="28127" y="12663"/>
                    <a:pt x="28041" y="12663"/>
                  </a:cubicBezTo>
                  <a:cubicBezTo>
                    <a:pt x="28029" y="12663"/>
                    <a:pt x="28016" y="12666"/>
                    <a:pt x="28002" y="12671"/>
                  </a:cubicBezTo>
                  <a:cubicBezTo>
                    <a:pt x="27971" y="12684"/>
                    <a:pt x="27941" y="12699"/>
                    <a:pt x="27910" y="12715"/>
                  </a:cubicBezTo>
                  <a:cubicBezTo>
                    <a:pt x="25306" y="13875"/>
                    <a:pt x="22868" y="15236"/>
                    <a:pt x="20368" y="16615"/>
                  </a:cubicBezTo>
                  <a:cubicBezTo>
                    <a:pt x="18663" y="17556"/>
                    <a:pt x="16881" y="18329"/>
                    <a:pt x="15148" y="19206"/>
                  </a:cubicBezTo>
                  <a:cubicBezTo>
                    <a:pt x="15376" y="19043"/>
                    <a:pt x="15600" y="18880"/>
                    <a:pt x="15828" y="18717"/>
                  </a:cubicBezTo>
                  <a:cubicBezTo>
                    <a:pt x="17133" y="17797"/>
                    <a:pt x="18620" y="17012"/>
                    <a:pt x="20027" y="16261"/>
                  </a:cubicBezTo>
                  <a:cubicBezTo>
                    <a:pt x="20433" y="16042"/>
                    <a:pt x="20839" y="15823"/>
                    <a:pt x="21243" y="15602"/>
                  </a:cubicBezTo>
                  <a:cubicBezTo>
                    <a:pt x="21427" y="15519"/>
                    <a:pt x="21612" y="15439"/>
                    <a:pt x="21797" y="15356"/>
                  </a:cubicBezTo>
                  <a:cubicBezTo>
                    <a:pt x="23591" y="14537"/>
                    <a:pt x="25435" y="13826"/>
                    <a:pt x="27187" y="12921"/>
                  </a:cubicBezTo>
                  <a:cubicBezTo>
                    <a:pt x="27448" y="12801"/>
                    <a:pt x="27707" y="12668"/>
                    <a:pt x="27956" y="12521"/>
                  </a:cubicBezTo>
                  <a:cubicBezTo>
                    <a:pt x="28055" y="12465"/>
                    <a:pt x="28156" y="12407"/>
                    <a:pt x="28255" y="12345"/>
                  </a:cubicBezTo>
                  <a:cubicBezTo>
                    <a:pt x="28337" y="12291"/>
                    <a:pt x="28288" y="12174"/>
                    <a:pt x="28210" y="12174"/>
                  </a:cubicBezTo>
                  <a:cubicBezTo>
                    <a:pt x="28195" y="12174"/>
                    <a:pt x="28179" y="12178"/>
                    <a:pt x="28162" y="12188"/>
                  </a:cubicBezTo>
                  <a:cubicBezTo>
                    <a:pt x="28113" y="12216"/>
                    <a:pt x="28064" y="12244"/>
                    <a:pt x="28015" y="12271"/>
                  </a:cubicBezTo>
                  <a:cubicBezTo>
                    <a:pt x="27935" y="12317"/>
                    <a:pt x="27854" y="12361"/>
                    <a:pt x="27774" y="12404"/>
                  </a:cubicBezTo>
                  <a:cubicBezTo>
                    <a:pt x="27765" y="12401"/>
                    <a:pt x="27756" y="12400"/>
                    <a:pt x="27746" y="12400"/>
                  </a:cubicBezTo>
                  <a:cubicBezTo>
                    <a:pt x="27683" y="12400"/>
                    <a:pt x="27606" y="12450"/>
                    <a:pt x="27516" y="12551"/>
                  </a:cubicBezTo>
                  <a:cubicBezTo>
                    <a:pt x="27408" y="12610"/>
                    <a:pt x="27300" y="12675"/>
                    <a:pt x="27190" y="12733"/>
                  </a:cubicBezTo>
                  <a:cubicBezTo>
                    <a:pt x="26916" y="12859"/>
                    <a:pt x="26642" y="12976"/>
                    <a:pt x="26359" y="13075"/>
                  </a:cubicBezTo>
                  <a:cubicBezTo>
                    <a:pt x="25854" y="13269"/>
                    <a:pt x="25343" y="13435"/>
                    <a:pt x="24841" y="13632"/>
                  </a:cubicBezTo>
                  <a:cubicBezTo>
                    <a:pt x="23794" y="14041"/>
                    <a:pt x="22788" y="14561"/>
                    <a:pt x="21797" y="15091"/>
                  </a:cubicBezTo>
                  <a:cubicBezTo>
                    <a:pt x="21427" y="15288"/>
                    <a:pt x="21061" y="15491"/>
                    <a:pt x="20695" y="15694"/>
                  </a:cubicBezTo>
                  <a:cubicBezTo>
                    <a:pt x="19925" y="16014"/>
                    <a:pt x="19156" y="16334"/>
                    <a:pt x="18398" y="16664"/>
                  </a:cubicBezTo>
                  <a:cubicBezTo>
                    <a:pt x="16779" y="17372"/>
                    <a:pt x="15157" y="18074"/>
                    <a:pt x="13566" y="18843"/>
                  </a:cubicBezTo>
                  <a:cubicBezTo>
                    <a:pt x="12796" y="19216"/>
                    <a:pt x="12036" y="19603"/>
                    <a:pt x="11260" y="19964"/>
                  </a:cubicBezTo>
                  <a:cubicBezTo>
                    <a:pt x="10749" y="20201"/>
                    <a:pt x="10232" y="20398"/>
                    <a:pt x="9703" y="20582"/>
                  </a:cubicBezTo>
                  <a:cubicBezTo>
                    <a:pt x="9420" y="20681"/>
                    <a:pt x="9307" y="20717"/>
                    <a:pt x="9294" y="20717"/>
                  </a:cubicBezTo>
                  <a:cubicBezTo>
                    <a:pt x="9263" y="20717"/>
                    <a:pt x="9884" y="20480"/>
                    <a:pt x="10038" y="20407"/>
                  </a:cubicBezTo>
                  <a:cubicBezTo>
                    <a:pt x="10799" y="20050"/>
                    <a:pt x="11371" y="19539"/>
                    <a:pt x="12036" y="19040"/>
                  </a:cubicBezTo>
                  <a:cubicBezTo>
                    <a:pt x="12735" y="18517"/>
                    <a:pt x="13544" y="18111"/>
                    <a:pt x="14308" y="17689"/>
                  </a:cubicBezTo>
                  <a:cubicBezTo>
                    <a:pt x="15973" y="16772"/>
                    <a:pt x="17672" y="15907"/>
                    <a:pt x="19396" y="15103"/>
                  </a:cubicBezTo>
                  <a:cubicBezTo>
                    <a:pt x="19565" y="15023"/>
                    <a:pt x="19741" y="14952"/>
                    <a:pt x="19910" y="14875"/>
                  </a:cubicBezTo>
                  <a:cubicBezTo>
                    <a:pt x="21387" y="14300"/>
                    <a:pt x="22856" y="13703"/>
                    <a:pt x="24321" y="13081"/>
                  </a:cubicBezTo>
                  <a:cubicBezTo>
                    <a:pt x="24330" y="13078"/>
                    <a:pt x="24336" y="13078"/>
                    <a:pt x="24342" y="13075"/>
                  </a:cubicBezTo>
                  <a:lnTo>
                    <a:pt x="24361" y="13065"/>
                  </a:lnTo>
                  <a:cubicBezTo>
                    <a:pt x="25651" y="12521"/>
                    <a:pt x="26928" y="11957"/>
                    <a:pt x="28181" y="11366"/>
                  </a:cubicBezTo>
                  <a:cubicBezTo>
                    <a:pt x="28233" y="11342"/>
                    <a:pt x="28285" y="11320"/>
                    <a:pt x="28335" y="11296"/>
                  </a:cubicBezTo>
                  <a:cubicBezTo>
                    <a:pt x="28417" y="11257"/>
                    <a:pt x="28372" y="11123"/>
                    <a:pt x="28294" y="11123"/>
                  </a:cubicBezTo>
                  <a:cubicBezTo>
                    <a:pt x="28284" y="11123"/>
                    <a:pt x="28274" y="11125"/>
                    <a:pt x="28264" y="11129"/>
                  </a:cubicBezTo>
                  <a:lnTo>
                    <a:pt x="28215" y="11151"/>
                  </a:lnTo>
                  <a:cubicBezTo>
                    <a:pt x="25712" y="12194"/>
                    <a:pt x="23185" y="13216"/>
                    <a:pt x="20701" y="14318"/>
                  </a:cubicBezTo>
                  <a:cubicBezTo>
                    <a:pt x="18971" y="15020"/>
                    <a:pt x="17235" y="15710"/>
                    <a:pt x="15493" y="16384"/>
                  </a:cubicBezTo>
                  <a:cubicBezTo>
                    <a:pt x="13957" y="16978"/>
                    <a:pt x="12482" y="17689"/>
                    <a:pt x="10996" y="18400"/>
                  </a:cubicBezTo>
                  <a:cubicBezTo>
                    <a:pt x="10211" y="18778"/>
                    <a:pt x="9426" y="19157"/>
                    <a:pt x="8635" y="19530"/>
                  </a:cubicBezTo>
                  <a:cubicBezTo>
                    <a:pt x="8133" y="19767"/>
                    <a:pt x="7724" y="20047"/>
                    <a:pt x="7188" y="20244"/>
                  </a:cubicBezTo>
                  <a:cubicBezTo>
                    <a:pt x="7370" y="20176"/>
                    <a:pt x="7831" y="19616"/>
                    <a:pt x="8028" y="19443"/>
                  </a:cubicBezTo>
                  <a:cubicBezTo>
                    <a:pt x="9340" y="18286"/>
                    <a:pt x="11263" y="17803"/>
                    <a:pt x="12744" y="16858"/>
                  </a:cubicBezTo>
                  <a:cubicBezTo>
                    <a:pt x="13236" y="16547"/>
                    <a:pt x="13747" y="16261"/>
                    <a:pt x="14274" y="16002"/>
                  </a:cubicBezTo>
                  <a:cubicBezTo>
                    <a:pt x="15582" y="15451"/>
                    <a:pt x="16893" y="14903"/>
                    <a:pt x="18205" y="14358"/>
                  </a:cubicBezTo>
                  <a:lnTo>
                    <a:pt x="18457" y="14254"/>
                  </a:lnTo>
                  <a:cubicBezTo>
                    <a:pt x="20664" y="13398"/>
                    <a:pt x="22825" y="12542"/>
                    <a:pt x="24936" y="11529"/>
                  </a:cubicBezTo>
                  <a:cubicBezTo>
                    <a:pt x="25620" y="11243"/>
                    <a:pt x="26297" y="10954"/>
                    <a:pt x="26980" y="10671"/>
                  </a:cubicBezTo>
                  <a:cubicBezTo>
                    <a:pt x="27491" y="10458"/>
                    <a:pt x="27944" y="10267"/>
                    <a:pt x="28359" y="9941"/>
                  </a:cubicBezTo>
                  <a:cubicBezTo>
                    <a:pt x="28442" y="9883"/>
                    <a:pt x="28519" y="9818"/>
                    <a:pt x="28596" y="9747"/>
                  </a:cubicBezTo>
                  <a:cubicBezTo>
                    <a:pt x="28658" y="9689"/>
                    <a:pt x="28610" y="9590"/>
                    <a:pt x="28533" y="9590"/>
                  </a:cubicBezTo>
                  <a:cubicBezTo>
                    <a:pt x="28524" y="9590"/>
                    <a:pt x="28516" y="9591"/>
                    <a:pt x="28507" y="9593"/>
                  </a:cubicBezTo>
                  <a:cubicBezTo>
                    <a:pt x="28464" y="9606"/>
                    <a:pt x="28424" y="9624"/>
                    <a:pt x="28384" y="9640"/>
                  </a:cubicBezTo>
                  <a:cubicBezTo>
                    <a:pt x="27697" y="9864"/>
                    <a:pt x="27103" y="10231"/>
                    <a:pt x="26469" y="10572"/>
                  </a:cubicBezTo>
                  <a:cubicBezTo>
                    <a:pt x="26051" y="10797"/>
                    <a:pt x="25623" y="11000"/>
                    <a:pt x="25195" y="11203"/>
                  </a:cubicBezTo>
                  <a:cubicBezTo>
                    <a:pt x="24810" y="11366"/>
                    <a:pt x="24429" y="11536"/>
                    <a:pt x="24047" y="11702"/>
                  </a:cubicBezTo>
                  <a:cubicBezTo>
                    <a:pt x="22141" y="12539"/>
                    <a:pt x="20211" y="13327"/>
                    <a:pt x="18291" y="14127"/>
                  </a:cubicBezTo>
                  <a:cubicBezTo>
                    <a:pt x="17971" y="14244"/>
                    <a:pt x="17657" y="14364"/>
                    <a:pt x="17346" y="14497"/>
                  </a:cubicBezTo>
                  <a:cubicBezTo>
                    <a:pt x="16416" y="14894"/>
                    <a:pt x="15471" y="15263"/>
                    <a:pt x="14542" y="15666"/>
                  </a:cubicBezTo>
                  <a:cubicBezTo>
                    <a:pt x="14406" y="15725"/>
                    <a:pt x="14277" y="15796"/>
                    <a:pt x="14148" y="15857"/>
                  </a:cubicBezTo>
                  <a:cubicBezTo>
                    <a:pt x="12070" y="16735"/>
                    <a:pt x="10004" y="17627"/>
                    <a:pt x="7967" y="18591"/>
                  </a:cubicBezTo>
                  <a:cubicBezTo>
                    <a:pt x="7548" y="18788"/>
                    <a:pt x="7133" y="18991"/>
                    <a:pt x="6720" y="19194"/>
                  </a:cubicBezTo>
                  <a:cubicBezTo>
                    <a:pt x="6477" y="19313"/>
                    <a:pt x="6356" y="19359"/>
                    <a:pt x="6314" y="19359"/>
                  </a:cubicBezTo>
                  <a:cubicBezTo>
                    <a:pt x="6197" y="19359"/>
                    <a:pt x="6687" y="19005"/>
                    <a:pt x="6859" y="18874"/>
                  </a:cubicBezTo>
                  <a:cubicBezTo>
                    <a:pt x="7376" y="18483"/>
                    <a:pt x="7991" y="18215"/>
                    <a:pt x="8555" y="17901"/>
                  </a:cubicBezTo>
                  <a:cubicBezTo>
                    <a:pt x="10158" y="17009"/>
                    <a:pt x="11596" y="16042"/>
                    <a:pt x="13295" y="15322"/>
                  </a:cubicBezTo>
                  <a:cubicBezTo>
                    <a:pt x="15111" y="14552"/>
                    <a:pt x="16912" y="13795"/>
                    <a:pt x="18759" y="13090"/>
                  </a:cubicBezTo>
                  <a:cubicBezTo>
                    <a:pt x="20332" y="12490"/>
                    <a:pt x="21784" y="11637"/>
                    <a:pt x="23333" y="10972"/>
                  </a:cubicBezTo>
                  <a:cubicBezTo>
                    <a:pt x="23954" y="10708"/>
                    <a:pt x="24545" y="10406"/>
                    <a:pt x="25130" y="10092"/>
                  </a:cubicBezTo>
                  <a:cubicBezTo>
                    <a:pt x="26254" y="9618"/>
                    <a:pt x="27359" y="9101"/>
                    <a:pt x="28415" y="8470"/>
                  </a:cubicBezTo>
                  <a:cubicBezTo>
                    <a:pt x="28452" y="8442"/>
                    <a:pt x="28464" y="8393"/>
                    <a:pt x="28442" y="8353"/>
                  </a:cubicBezTo>
                  <a:cubicBezTo>
                    <a:pt x="28427" y="8322"/>
                    <a:pt x="28397" y="8304"/>
                    <a:pt x="28366" y="8304"/>
                  </a:cubicBezTo>
                  <a:cubicBezTo>
                    <a:pt x="28360" y="8304"/>
                    <a:pt x="28353" y="8305"/>
                    <a:pt x="28347" y="8307"/>
                  </a:cubicBezTo>
                  <a:cubicBezTo>
                    <a:pt x="27491" y="8476"/>
                    <a:pt x="26786" y="8947"/>
                    <a:pt x="26063" y="9412"/>
                  </a:cubicBezTo>
                  <a:cubicBezTo>
                    <a:pt x="25854" y="9547"/>
                    <a:pt x="25638" y="9670"/>
                    <a:pt x="25423" y="9790"/>
                  </a:cubicBezTo>
                  <a:cubicBezTo>
                    <a:pt x="24699" y="10098"/>
                    <a:pt x="23961" y="10381"/>
                    <a:pt x="23228" y="10661"/>
                  </a:cubicBezTo>
                  <a:cubicBezTo>
                    <a:pt x="19704" y="12010"/>
                    <a:pt x="16216" y="13463"/>
                    <a:pt x="12716" y="14869"/>
                  </a:cubicBezTo>
                  <a:cubicBezTo>
                    <a:pt x="11202" y="15479"/>
                    <a:pt x="9734" y="16141"/>
                    <a:pt x="8281" y="16885"/>
                  </a:cubicBezTo>
                  <a:cubicBezTo>
                    <a:pt x="7554" y="17261"/>
                    <a:pt x="6831" y="17643"/>
                    <a:pt x="6114" y="18031"/>
                  </a:cubicBezTo>
                  <a:cubicBezTo>
                    <a:pt x="5962" y="18112"/>
                    <a:pt x="5213" y="18510"/>
                    <a:pt x="5100" y="18510"/>
                  </a:cubicBezTo>
                  <a:cubicBezTo>
                    <a:pt x="5055" y="18510"/>
                    <a:pt x="5113" y="18445"/>
                    <a:pt x="5356" y="18268"/>
                  </a:cubicBezTo>
                  <a:cubicBezTo>
                    <a:pt x="5760" y="17972"/>
                    <a:pt x="6215" y="17738"/>
                    <a:pt x="6652" y="17495"/>
                  </a:cubicBezTo>
                  <a:cubicBezTo>
                    <a:pt x="9918" y="15676"/>
                    <a:pt x="13119" y="13915"/>
                    <a:pt x="16533" y="12385"/>
                  </a:cubicBezTo>
                  <a:cubicBezTo>
                    <a:pt x="17072" y="12145"/>
                    <a:pt x="17607" y="11893"/>
                    <a:pt x="18140" y="11646"/>
                  </a:cubicBezTo>
                  <a:cubicBezTo>
                    <a:pt x="19614" y="11000"/>
                    <a:pt x="21067" y="10323"/>
                    <a:pt x="22539" y="9667"/>
                  </a:cubicBezTo>
                  <a:cubicBezTo>
                    <a:pt x="24539" y="8778"/>
                    <a:pt x="26617" y="8147"/>
                    <a:pt x="28415" y="6860"/>
                  </a:cubicBezTo>
                  <a:cubicBezTo>
                    <a:pt x="28476" y="6820"/>
                    <a:pt x="28467" y="6731"/>
                    <a:pt x="28402" y="6700"/>
                  </a:cubicBezTo>
                  <a:cubicBezTo>
                    <a:pt x="28391" y="6694"/>
                    <a:pt x="28378" y="6691"/>
                    <a:pt x="28366" y="6691"/>
                  </a:cubicBezTo>
                  <a:cubicBezTo>
                    <a:pt x="28352" y="6691"/>
                    <a:pt x="28338" y="6695"/>
                    <a:pt x="28325" y="6703"/>
                  </a:cubicBezTo>
                  <a:cubicBezTo>
                    <a:pt x="26515" y="7750"/>
                    <a:pt x="24530" y="8411"/>
                    <a:pt x="22622" y="9252"/>
                  </a:cubicBezTo>
                  <a:cubicBezTo>
                    <a:pt x="20935" y="9997"/>
                    <a:pt x="19294" y="10855"/>
                    <a:pt x="17629" y="11665"/>
                  </a:cubicBezTo>
                  <a:cubicBezTo>
                    <a:pt x="15019" y="12752"/>
                    <a:pt x="12368" y="13743"/>
                    <a:pt x="9770" y="14866"/>
                  </a:cubicBezTo>
                  <a:cubicBezTo>
                    <a:pt x="8179" y="15553"/>
                    <a:pt x="6634" y="16350"/>
                    <a:pt x="5058" y="17076"/>
                  </a:cubicBezTo>
                  <a:cubicBezTo>
                    <a:pt x="4790" y="17199"/>
                    <a:pt x="4381" y="17295"/>
                    <a:pt x="4181" y="17520"/>
                  </a:cubicBezTo>
                  <a:cubicBezTo>
                    <a:pt x="4479" y="17184"/>
                    <a:pt x="4885" y="16944"/>
                    <a:pt x="5261" y="16704"/>
                  </a:cubicBezTo>
                  <a:cubicBezTo>
                    <a:pt x="5987" y="16239"/>
                    <a:pt x="6791" y="15904"/>
                    <a:pt x="7560" y="15516"/>
                  </a:cubicBezTo>
                  <a:cubicBezTo>
                    <a:pt x="10728" y="13927"/>
                    <a:pt x="13852" y="12274"/>
                    <a:pt x="17041" y="10726"/>
                  </a:cubicBezTo>
                  <a:cubicBezTo>
                    <a:pt x="20639" y="9246"/>
                    <a:pt x="24281" y="7799"/>
                    <a:pt x="27784" y="6115"/>
                  </a:cubicBezTo>
                  <a:cubicBezTo>
                    <a:pt x="27876" y="6100"/>
                    <a:pt x="27922" y="6072"/>
                    <a:pt x="27947" y="6038"/>
                  </a:cubicBezTo>
                  <a:cubicBezTo>
                    <a:pt x="28070" y="5977"/>
                    <a:pt x="28199" y="5918"/>
                    <a:pt x="28322" y="5856"/>
                  </a:cubicBezTo>
                  <a:cubicBezTo>
                    <a:pt x="28353" y="5841"/>
                    <a:pt x="28387" y="5826"/>
                    <a:pt x="28418" y="5810"/>
                  </a:cubicBezTo>
                  <a:cubicBezTo>
                    <a:pt x="28501" y="5771"/>
                    <a:pt x="28456" y="5639"/>
                    <a:pt x="28374" y="5639"/>
                  </a:cubicBezTo>
                  <a:cubicBezTo>
                    <a:pt x="28366" y="5639"/>
                    <a:pt x="28356" y="5641"/>
                    <a:pt x="28347" y="5644"/>
                  </a:cubicBezTo>
                  <a:lnTo>
                    <a:pt x="28301" y="5663"/>
                  </a:lnTo>
                  <a:cubicBezTo>
                    <a:pt x="24425" y="7017"/>
                    <a:pt x="20713" y="8756"/>
                    <a:pt x="17019" y="10532"/>
                  </a:cubicBezTo>
                  <a:lnTo>
                    <a:pt x="16804" y="10621"/>
                  </a:lnTo>
                  <a:cubicBezTo>
                    <a:pt x="13455" y="12034"/>
                    <a:pt x="10078" y="13364"/>
                    <a:pt x="6797" y="14919"/>
                  </a:cubicBezTo>
                  <a:cubicBezTo>
                    <a:pt x="5880" y="15353"/>
                    <a:pt x="4956" y="15762"/>
                    <a:pt x="4008" y="16125"/>
                  </a:cubicBezTo>
                  <a:cubicBezTo>
                    <a:pt x="3784" y="16211"/>
                    <a:pt x="3340" y="16368"/>
                    <a:pt x="3183" y="16473"/>
                  </a:cubicBezTo>
                  <a:cubicBezTo>
                    <a:pt x="3522" y="16245"/>
                    <a:pt x="3894" y="16064"/>
                    <a:pt x="4258" y="15876"/>
                  </a:cubicBezTo>
                  <a:cubicBezTo>
                    <a:pt x="5904" y="15029"/>
                    <a:pt x="7465" y="14060"/>
                    <a:pt x="9093" y="13176"/>
                  </a:cubicBezTo>
                  <a:cubicBezTo>
                    <a:pt x="12547" y="11305"/>
                    <a:pt x="16145" y="9753"/>
                    <a:pt x="19771" y="8254"/>
                  </a:cubicBezTo>
                  <a:cubicBezTo>
                    <a:pt x="21347" y="7599"/>
                    <a:pt x="22936" y="6983"/>
                    <a:pt x="24502" y="6315"/>
                  </a:cubicBezTo>
                  <a:cubicBezTo>
                    <a:pt x="25290" y="5977"/>
                    <a:pt x="26075" y="5641"/>
                    <a:pt x="26805" y="5189"/>
                  </a:cubicBezTo>
                  <a:cubicBezTo>
                    <a:pt x="26869" y="5149"/>
                    <a:pt x="26937" y="5099"/>
                    <a:pt x="27005" y="5047"/>
                  </a:cubicBezTo>
                  <a:cubicBezTo>
                    <a:pt x="27374" y="4884"/>
                    <a:pt x="27741" y="4711"/>
                    <a:pt x="28095" y="4521"/>
                  </a:cubicBezTo>
                  <a:cubicBezTo>
                    <a:pt x="28101" y="4518"/>
                    <a:pt x="28101" y="4511"/>
                    <a:pt x="28104" y="4508"/>
                  </a:cubicBezTo>
                  <a:cubicBezTo>
                    <a:pt x="28156" y="4462"/>
                    <a:pt x="28135" y="4376"/>
                    <a:pt x="28070" y="4357"/>
                  </a:cubicBezTo>
                  <a:cubicBezTo>
                    <a:pt x="28061" y="4354"/>
                    <a:pt x="28052" y="4352"/>
                    <a:pt x="28043" y="4352"/>
                  </a:cubicBezTo>
                  <a:cubicBezTo>
                    <a:pt x="28037" y="4352"/>
                    <a:pt x="28030" y="4353"/>
                    <a:pt x="28024" y="4354"/>
                  </a:cubicBezTo>
                  <a:cubicBezTo>
                    <a:pt x="27664" y="4477"/>
                    <a:pt x="27328" y="4659"/>
                    <a:pt x="27002" y="4850"/>
                  </a:cubicBezTo>
                  <a:cubicBezTo>
                    <a:pt x="26626" y="4998"/>
                    <a:pt x="26242" y="5127"/>
                    <a:pt x="25860" y="5256"/>
                  </a:cubicBezTo>
                  <a:cubicBezTo>
                    <a:pt x="22551" y="6386"/>
                    <a:pt x="19202" y="7688"/>
                    <a:pt x="16065" y="9242"/>
                  </a:cubicBezTo>
                  <a:cubicBezTo>
                    <a:pt x="12747" y="10886"/>
                    <a:pt x="9256" y="12136"/>
                    <a:pt x="5917" y="13718"/>
                  </a:cubicBezTo>
                  <a:cubicBezTo>
                    <a:pt x="5039" y="14137"/>
                    <a:pt x="4153" y="14577"/>
                    <a:pt x="3229" y="14872"/>
                  </a:cubicBezTo>
                  <a:cubicBezTo>
                    <a:pt x="2999" y="14946"/>
                    <a:pt x="2378" y="15004"/>
                    <a:pt x="2200" y="15117"/>
                  </a:cubicBezTo>
                  <a:lnTo>
                    <a:pt x="2200" y="15117"/>
                  </a:lnTo>
                  <a:cubicBezTo>
                    <a:pt x="2535" y="14902"/>
                    <a:pt x="2888" y="14709"/>
                    <a:pt x="3239" y="14518"/>
                  </a:cubicBezTo>
                  <a:cubicBezTo>
                    <a:pt x="4898" y="13604"/>
                    <a:pt x="6674" y="12884"/>
                    <a:pt x="8379" y="12065"/>
                  </a:cubicBezTo>
                  <a:cubicBezTo>
                    <a:pt x="12073" y="10295"/>
                    <a:pt x="15917" y="8842"/>
                    <a:pt x="19725" y="7337"/>
                  </a:cubicBezTo>
                  <a:cubicBezTo>
                    <a:pt x="21381" y="6681"/>
                    <a:pt x="23031" y="6013"/>
                    <a:pt x="24718" y="5432"/>
                  </a:cubicBezTo>
                  <a:cubicBezTo>
                    <a:pt x="25361" y="5210"/>
                    <a:pt x="25986" y="4992"/>
                    <a:pt x="26592" y="4681"/>
                  </a:cubicBezTo>
                  <a:cubicBezTo>
                    <a:pt x="26860" y="4542"/>
                    <a:pt x="27122" y="4394"/>
                    <a:pt x="27387" y="4253"/>
                  </a:cubicBezTo>
                  <a:cubicBezTo>
                    <a:pt x="27587" y="4167"/>
                    <a:pt x="27787" y="4080"/>
                    <a:pt x="27984" y="3991"/>
                  </a:cubicBezTo>
                  <a:cubicBezTo>
                    <a:pt x="28076" y="3951"/>
                    <a:pt x="28168" y="3914"/>
                    <a:pt x="28258" y="3874"/>
                  </a:cubicBezTo>
                  <a:cubicBezTo>
                    <a:pt x="28341" y="3835"/>
                    <a:pt x="28296" y="3703"/>
                    <a:pt x="28214" y="3703"/>
                  </a:cubicBezTo>
                  <a:cubicBezTo>
                    <a:pt x="28206" y="3703"/>
                    <a:pt x="28196" y="3705"/>
                    <a:pt x="28187" y="3708"/>
                  </a:cubicBezTo>
                  <a:cubicBezTo>
                    <a:pt x="28104" y="3739"/>
                    <a:pt x="28024" y="3779"/>
                    <a:pt x="27941" y="3813"/>
                  </a:cubicBezTo>
                  <a:cubicBezTo>
                    <a:pt x="27873" y="3840"/>
                    <a:pt x="27805" y="3868"/>
                    <a:pt x="27738" y="3899"/>
                  </a:cubicBezTo>
                  <a:cubicBezTo>
                    <a:pt x="27734" y="3893"/>
                    <a:pt x="27726" y="3889"/>
                    <a:pt x="27715" y="3889"/>
                  </a:cubicBezTo>
                  <a:cubicBezTo>
                    <a:pt x="27665" y="3889"/>
                    <a:pt x="27543" y="3951"/>
                    <a:pt x="27347" y="4074"/>
                  </a:cubicBezTo>
                  <a:cubicBezTo>
                    <a:pt x="27328" y="4083"/>
                    <a:pt x="27310" y="4096"/>
                    <a:pt x="27288" y="4105"/>
                  </a:cubicBezTo>
                  <a:cubicBezTo>
                    <a:pt x="26885" y="4280"/>
                    <a:pt x="26479" y="4453"/>
                    <a:pt x="26072" y="4622"/>
                  </a:cubicBezTo>
                  <a:cubicBezTo>
                    <a:pt x="24881" y="5124"/>
                    <a:pt x="23674" y="5595"/>
                    <a:pt x="22465" y="6057"/>
                  </a:cubicBezTo>
                  <a:cubicBezTo>
                    <a:pt x="22406" y="6081"/>
                    <a:pt x="22345" y="6100"/>
                    <a:pt x="22283" y="6124"/>
                  </a:cubicBezTo>
                  <a:lnTo>
                    <a:pt x="22169" y="6170"/>
                  </a:lnTo>
                  <a:cubicBezTo>
                    <a:pt x="19876" y="7045"/>
                    <a:pt x="17567" y="7873"/>
                    <a:pt x="15265" y="8719"/>
                  </a:cubicBezTo>
                  <a:cubicBezTo>
                    <a:pt x="11688" y="10034"/>
                    <a:pt x="8213" y="11579"/>
                    <a:pt x="4655" y="12933"/>
                  </a:cubicBezTo>
                  <a:cubicBezTo>
                    <a:pt x="4014" y="13176"/>
                    <a:pt x="3417" y="13423"/>
                    <a:pt x="2795" y="13721"/>
                  </a:cubicBezTo>
                  <a:cubicBezTo>
                    <a:pt x="2473" y="13877"/>
                    <a:pt x="2252" y="13943"/>
                    <a:pt x="2144" y="13943"/>
                  </a:cubicBezTo>
                  <a:cubicBezTo>
                    <a:pt x="1987" y="13943"/>
                    <a:pt x="2065" y="13804"/>
                    <a:pt x="2408" y="13598"/>
                  </a:cubicBezTo>
                  <a:cubicBezTo>
                    <a:pt x="2740" y="13398"/>
                    <a:pt x="3109" y="13244"/>
                    <a:pt x="3460" y="13078"/>
                  </a:cubicBezTo>
                  <a:cubicBezTo>
                    <a:pt x="5181" y="12271"/>
                    <a:pt x="6671" y="11191"/>
                    <a:pt x="8468" y="10511"/>
                  </a:cubicBezTo>
                  <a:cubicBezTo>
                    <a:pt x="11808" y="9242"/>
                    <a:pt x="14988" y="7577"/>
                    <a:pt x="18285" y="6195"/>
                  </a:cubicBezTo>
                  <a:cubicBezTo>
                    <a:pt x="21230" y="5198"/>
                    <a:pt x="24222" y="4277"/>
                    <a:pt x="26946" y="2797"/>
                  </a:cubicBezTo>
                  <a:cubicBezTo>
                    <a:pt x="27125" y="2772"/>
                    <a:pt x="27220" y="2720"/>
                    <a:pt x="27230" y="2637"/>
                  </a:cubicBezTo>
                  <a:cubicBezTo>
                    <a:pt x="27328" y="2581"/>
                    <a:pt x="27430" y="2526"/>
                    <a:pt x="27528" y="2467"/>
                  </a:cubicBezTo>
                  <a:cubicBezTo>
                    <a:pt x="27556" y="2452"/>
                    <a:pt x="27584" y="2437"/>
                    <a:pt x="27611" y="2421"/>
                  </a:cubicBezTo>
                  <a:cubicBezTo>
                    <a:pt x="27698" y="2371"/>
                    <a:pt x="27646" y="2252"/>
                    <a:pt x="27566" y="2252"/>
                  </a:cubicBezTo>
                  <a:cubicBezTo>
                    <a:pt x="27552" y="2252"/>
                    <a:pt x="27537" y="2256"/>
                    <a:pt x="27522" y="2264"/>
                  </a:cubicBezTo>
                  <a:cubicBezTo>
                    <a:pt x="27500" y="2277"/>
                    <a:pt x="27479" y="2286"/>
                    <a:pt x="27457" y="2295"/>
                  </a:cubicBezTo>
                  <a:cubicBezTo>
                    <a:pt x="25192" y="3480"/>
                    <a:pt x="22800" y="4280"/>
                    <a:pt x="20408" y="5158"/>
                  </a:cubicBezTo>
                  <a:cubicBezTo>
                    <a:pt x="19759" y="5395"/>
                    <a:pt x="19119" y="5650"/>
                    <a:pt x="18478" y="5912"/>
                  </a:cubicBezTo>
                  <a:cubicBezTo>
                    <a:pt x="17721" y="6164"/>
                    <a:pt x="16967" y="6423"/>
                    <a:pt x="16225" y="6703"/>
                  </a:cubicBezTo>
                  <a:cubicBezTo>
                    <a:pt x="12876" y="7974"/>
                    <a:pt x="9577" y="9433"/>
                    <a:pt x="6283" y="10843"/>
                  </a:cubicBezTo>
                  <a:cubicBezTo>
                    <a:pt x="4972" y="11403"/>
                    <a:pt x="3448" y="12010"/>
                    <a:pt x="2204" y="12671"/>
                  </a:cubicBezTo>
                  <a:cubicBezTo>
                    <a:pt x="3713" y="11825"/>
                    <a:pt x="5283" y="11142"/>
                    <a:pt x="6892" y="10514"/>
                  </a:cubicBezTo>
                  <a:cubicBezTo>
                    <a:pt x="8709" y="9806"/>
                    <a:pt x="10365" y="8725"/>
                    <a:pt x="12181" y="7999"/>
                  </a:cubicBezTo>
                  <a:cubicBezTo>
                    <a:pt x="14135" y="7214"/>
                    <a:pt x="16084" y="6411"/>
                    <a:pt x="18026" y="5589"/>
                  </a:cubicBezTo>
                  <a:cubicBezTo>
                    <a:pt x="19944" y="4776"/>
                    <a:pt x="21834" y="3890"/>
                    <a:pt x="23696" y="2957"/>
                  </a:cubicBezTo>
                  <a:cubicBezTo>
                    <a:pt x="23905" y="2852"/>
                    <a:pt x="24102" y="2735"/>
                    <a:pt x="24305" y="2628"/>
                  </a:cubicBezTo>
                  <a:cubicBezTo>
                    <a:pt x="25250" y="2258"/>
                    <a:pt x="26214" y="1870"/>
                    <a:pt x="26968" y="1209"/>
                  </a:cubicBezTo>
                  <a:lnTo>
                    <a:pt x="26986" y="1196"/>
                  </a:lnTo>
                  <a:cubicBezTo>
                    <a:pt x="27051" y="1140"/>
                    <a:pt x="26992" y="1043"/>
                    <a:pt x="26919" y="1043"/>
                  </a:cubicBezTo>
                  <a:cubicBezTo>
                    <a:pt x="26912" y="1043"/>
                    <a:pt x="26904" y="1044"/>
                    <a:pt x="26897" y="1045"/>
                  </a:cubicBezTo>
                  <a:cubicBezTo>
                    <a:pt x="26891" y="1045"/>
                    <a:pt x="26888" y="1048"/>
                    <a:pt x="26882" y="1048"/>
                  </a:cubicBezTo>
                  <a:cubicBezTo>
                    <a:pt x="26097" y="1249"/>
                    <a:pt x="25475" y="1793"/>
                    <a:pt x="24776" y="2184"/>
                  </a:cubicBezTo>
                  <a:cubicBezTo>
                    <a:pt x="24681" y="2237"/>
                    <a:pt x="24579" y="2289"/>
                    <a:pt x="24484" y="2341"/>
                  </a:cubicBezTo>
                  <a:cubicBezTo>
                    <a:pt x="24385" y="2378"/>
                    <a:pt x="24287" y="2418"/>
                    <a:pt x="24192" y="2455"/>
                  </a:cubicBezTo>
                  <a:cubicBezTo>
                    <a:pt x="20144" y="4111"/>
                    <a:pt x="16053" y="5604"/>
                    <a:pt x="12051" y="7374"/>
                  </a:cubicBezTo>
                  <a:cubicBezTo>
                    <a:pt x="9992" y="8285"/>
                    <a:pt x="7951" y="9233"/>
                    <a:pt x="5837" y="10012"/>
                  </a:cubicBezTo>
                  <a:cubicBezTo>
                    <a:pt x="5440" y="10160"/>
                    <a:pt x="5042" y="10307"/>
                    <a:pt x="4645" y="10458"/>
                  </a:cubicBezTo>
                  <a:cubicBezTo>
                    <a:pt x="7637" y="8888"/>
                    <a:pt x="10685" y="7396"/>
                    <a:pt x="13686" y="5872"/>
                  </a:cubicBezTo>
                  <a:cubicBezTo>
                    <a:pt x="17589" y="3886"/>
                    <a:pt x="21843" y="2677"/>
                    <a:pt x="25663" y="528"/>
                  </a:cubicBezTo>
                  <a:cubicBezTo>
                    <a:pt x="25789" y="510"/>
                    <a:pt x="25863" y="467"/>
                    <a:pt x="25884" y="405"/>
                  </a:cubicBezTo>
                  <a:cubicBezTo>
                    <a:pt x="26029" y="322"/>
                    <a:pt x="26177" y="248"/>
                    <a:pt x="26318" y="162"/>
                  </a:cubicBezTo>
                  <a:cubicBezTo>
                    <a:pt x="26331" y="156"/>
                    <a:pt x="26331" y="147"/>
                    <a:pt x="26337" y="137"/>
                  </a:cubicBezTo>
                  <a:cubicBezTo>
                    <a:pt x="26386" y="81"/>
                    <a:pt x="26342" y="0"/>
                    <a:pt x="2627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2" name="Google Shape;1142;p25"/>
            <p:cNvSpPr/>
            <p:nvPr/>
          </p:nvSpPr>
          <p:spPr>
            <a:xfrm>
              <a:off x="-1042775" y="1947275"/>
              <a:ext cx="317600" cy="192075"/>
            </a:xfrm>
            <a:custGeom>
              <a:avLst/>
              <a:gdLst/>
              <a:ahLst/>
              <a:cxnLst/>
              <a:rect l="l" t="t" r="r" b="b"/>
              <a:pathLst>
                <a:path w="12704" h="7683" extrusionOk="0">
                  <a:moveTo>
                    <a:pt x="12599" y="0"/>
                  </a:moveTo>
                  <a:cubicBezTo>
                    <a:pt x="12584" y="0"/>
                    <a:pt x="12569" y="4"/>
                    <a:pt x="12556" y="12"/>
                  </a:cubicBezTo>
                  <a:lnTo>
                    <a:pt x="12143" y="222"/>
                  </a:lnTo>
                  <a:cubicBezTo>
                    <a:pt x="12106" y="228"/>
                    <a:pt x="12070" y="243"/>
                    <a:pt x="12042" y="271"/>
                  </a:cubicBezTo>
                  <a:cubicBezTo>
                    <a:pt x="10410" y="1093"/>
                    <a:pt x="8742" y="1933"/>
                    <a:pt x="7104" y="2832"/>
                  </a:cubicBezTo>
                  <a:cubicBezTo>
                    <a:pt x="4799" y="3946"/>
                    <a:pt x="2478" y="5027"/>
                    <a:pt x="93" y="5965"/>
                  </a:cubicBezTo>
                  <a:cubicBezTo>
                    <a:pt x="86" y="5969"/>
                    <a:pt x="80" y="5972"/>
                    <a:pt x="71" y="5975"/>
                  </a:cubicBezTo>
                  <a:cubicBezTo>
                    <a:pt x="22" y="5993"/>
                    <a:pt x="0" y="6049"/>
                    <a:pt x="19" y="6098"/>
                  </a:cubicBezTo>
                  <a:cubicBezTo>
                    <a:pt x="26" y="6129"/>
                    <a:pt x="54" y="6149"/>
                    <a:pt x="85" y="6149"/>
                  </a:cubicBezTo>
                  <a:cubicBezTo>
                    <a:pt x="90" y="6149"/>
                    <a:pt x="96" y="6149"/>
                    <a:pt x="102" y="6147"/>
                  </a:cubicBezTo>
                  <a:cubicBezTo>
                    <a:pt x="106" y="6147"/>
                    <a:pt x="110" y="6150"/>
                    <a:pt x="114" y="6150"/>
                  </a:cubicBezTo>
                  <a:cubicBezTo>
                    <a:pt x="116" y="6150"/>
                    <a:pt x="118" y="6149"/>
                    <a:pt x="120" y="6147"/>
                  </a:cubicBezTo>
                  <a:cubicBezTo>
                    <a:pt x="179" y="6126"/>
                    <a:pt x="234" y="6101"/>
                    <a:pt x="290" y="6079"/>
                  </a:cubicBezTo>
                  <a:cubicBezTo>
                    <a:pt x="1896" y="5442"/>
                    <a:pt x="3475" y="4743"/>
                    <a:pt x="5042" y="4014"/>
                  </a:cubicBezTo>
                  <a:lnTo>
                    <a:pt x="5042" y="4014"/>
                  </a:lnTo>
                  <a:cubicBezTo>
                    <a:pt x="3725" y="4805"/>
                    <a:pt x="2453" y="5648"/>
                    <a:pt x="1262" y="6569"/>
                  </a:cubicBezTo>
                  <a:cubicBezTo>
                    <a:pt x="1228" y="6593"/>
                    <a:pt x="1194" y="6615"/>
                    <a:pt x="1161" y="6643"/>
                  </a:cubicBezTo>
                  <a:cubicBezTo>
                    <a:pt x="1087" y="6700"/>
                    <a:pt x="1157" y="6794"/>
                    <a:pt x="1232" y="6794"/>
                  </a:cubicBezTo>
                  <a:cubicBezTo>
                    <a:pt x="1245" y="6794"/>
                    <a:pt x="1259" y="6791"/>
                    <a:pt x="1271" y="6784"/>
                  </a:cubicBezTo>
                  <a:cubicBezTo>
                    <a:pt x="1348" y="6747"/>
                    <a:pt x="1422" y="6710"/>
                    <a:pt x="1499" y="6673"/>
                  </a:cubicBezTo>
                  <a:cubicBezTo>
                    <a:pt x="4128" y="5402"/>
                    <a:pt x="6747" y="4103"/>
                    <a:pt x="9364" y="2804"/>
                  </a:cubicBezTo>
                  <a:lnTo>
                    <a:pt x="9364" y="2804"/>
                  </a:lnTo>
                  <a:cubicBezTo>
                    <a:pt x="8924" y="3112"/>
                    <a:pt x="8490" y="3411"/>
                    <a:pt x="8062" y="3669"/>
                  </a:cubicBezTo>
                  <a:cubicBezTo>
                    <a:pt x="6230" y="4768"/>
                    <a:pt x="4442" y="5944"/>
                    <a:pt x="2623" y="7067"/>
                  </a:cubicBezTo>
                  <a:lnTo>
                    <a:pt x="2552" y="7111"/>
                  </a:lnTo>
                  <a:cubicBezTo>
                    <a:pt x="2471" y="7161"/>
                    <a:pt x="2512" y="7280"/>
                    <a:pt x="2594" y="7280"/>
                  </a:cubicBezTo>
                  <a:cubicBezTo>
                    <a:pt x="2602" y="7280"/>
                    <a:pt x="2611" y="7279"/>
                    <a:pt x="2620" y="7277"/>
                  </a:cubicBezTo>
                  <a:cubicBezTo>
                    <a:pt x="2767" y="7249"/>
                    <a:pt x="2909" y="7212"/>
                    <a:pt x="3051" y="7172"/>
                  </a:cubicBezTo>
                  <a:cubicBezTo>
                    <a:pt x="4313" y="6830"/>
                    <a:pt x="5436" y="6169"/>
                    <a:pt x="6560" y="5488"/>
                  </a:cubicBezTo>
                  <a:cubicBezTo>
                    <a:pt x="7606" y="4854"/>
                    <a:pt x="8721" y="4331"/>
                    <a:pt x="9792" y="3740"/>
                  </a:cubicBezTo>
                  <a:lnTo>
                    <a:pt x="9792" y="3740"/>
                  </a:lnTo>
                  <a:cubicBezTo>
                    <a:pt x="9173" y="4180"/>
                    <a:pt x="8536" y="4596"/>
                    <a:pt x="7908" y="5024"/>
                  </a:cubicBezTo>
                  <a:cubicBezTo>
                    <a:pt x="6735" y="5821"/>
                    <a:pt x="5405" y="6449"/>
                    <a:pt x="4328" y="7375"/>
                  </a:cubicBezTo>
                  <a:cubicBezTo>
                    <a:pt x="4270" y="7428"/>
                    <a:pt x="4205" y="7477"/>
                    <a:pt x="4146" y="7529"/>
                  </a:cubicBezTo>
                  <a:cubicBezTo>
                    <a:pt x="4087" y="7588"/>
                    <a:pt x="4136" y="7683"/>
                    <a:pt x="4213" y="7683"/>
                  </a:cubicBezTo>
                  <a:cubicBezTo>
                    <a:pt x="4220" y="7683"/>
                    <a:pt x="4228" y="7682"/>
                    <a:pt x="4236" y="7680"/>
                  </a:cubicBezTo>
                  <a:cubicBezTo>
                    <a:pt x="4497" y="7594"/>
                    <a:pt x="4753" y="7495"/>
                    <a:pt x="5005" y="7391"/>
                  </a:cubicBezTo>
                  <a:cubicBezTo>
                    <a:pt x="6603" y="6720"/>
                    <a:pt x="8006" y="5698"/>
                    <a:pt x="9481" y="4793"/>
                  </a:cubicBezTo>
                  <a:cubicBezTo>
                    <a:pt x="9709" y="4654"/>
                    <a:pt x="9936" y="4522"/>
                    <a:pt x="10167" y="4396"/>
                  </a:cubicBezTo>
                  <a:cubicBezTo>
                    <a:pt x="10359" y="4257"/>
                    <a:pt x="10472" y="4187"/>
                    <a:pt x="10508" y="4187"/>
                  </a:cubicBezTo>
                  <a:cubicBezTo>
                    <a:pt x="10538" y="4187"/>
                    <a:pt x="10516" y="4234"/>
                    <a:pt x="10444" y="4328"/>
                  </a:cubicBezTo>
                  <a:cubicBezTo>
                    <a:pt x="10164" y="4651"/>
                    <a:pt x="9782" y="4904"/>
                    <a:pt x="9447" y="5165"/>
                  </a:cubicBezTo>
                  <a:cubicBezTo>
                    <a:pt x="8656" y="5778"/>
                    <a:pt x="7899" y="6384"/>
                    <a:pt x="7068" y="6947"/>
                  </a:cubicBezTo>
                  <a:cubicBezTo>
                    <a:pt x="7040" y="6969"/>
                    <a:pt x="7028" y="7003"/>
                    <a:pt x="7034" y="7037"/>
                  </a:cubicBezTo>
                  <a:cubicBezTo>
                    <a:pt x="7041" y="7081"/>
                    <a:pt x="7074" y="7123"/>
                    <a:pt x="7116" y="7123"/>
                  </a:cubicBezTo>
                  <a:cubicBezTo>
                    <a:pt x="7130" y="7123"/>
                    <a:pt x="7145" y="7118"/>
                    <a:pt x="7160" y="7107"/>
                  </a:cubicBezTo>
                  <a:cubicBezTo>
                    <a:pt x="7308" y="7006"/>
                    <a:pt x="7465" y="6901"/>
                    <a:pt x="7622" y="6800"/>
                  </a:cubicBezTo>
                  <a:cubicBezTo>
                    <a:pt x="8157" y="6446"/>
                    <a:pt x="8739" y="6067"/>
                    <a:pt x="9281" y="5655"/>
                  </a:cubicBezTo>
                  <a:cubicBezTo>
                    <a:pt x="9924" y="5165"/>
                    <a:pt x="10518" y="4623"/>
                    <a:pt x="10906" y="4008"/>
                  </a:cubicBezTo>
                  <a:cubicBezTo>
                    <a:pt x="10946" y="3943"/>
                    <a:pt x="10891" y="3882"/>
                    <a:pt x="10829" y="3878"/>
                  </a:cubicBezTo>
                  <a:cubicBezTo>
                    <a:pt x="10824" y="3878"/>
                    <a:pt x="10819" y="3877"/>
                    <a:pt x="10815" y="3877"/>
                  </a:cubicBezTo>
                  <a:cubicBezTo>
                    <a:pt x="10802" y="3877"/>
                    <a:pt x="10791" y="3880"/>
                    <a:pt x="10780" y="3885"/>
                  </a:cubicBezTo>
                  <a:cubicBezTo>
                    <a:pt x="9582" y="4466"/>
                    <a:pt x="8483" y="5208"/>
                    <a:pt x="7363" y="5929"/>
                  </a:cubicBezTo>
                  <a:cubicBezTo>
                    <a:pt x="6803" y="6289"/>
                    <a:pt x="6227" y="6621"/>
                    <a:pt x="5636" y="6923"/>
                  </a:cubicBezTo>
                  <a:cubicBezTo>
                    <a:pt x="5288" y="7098"/>
                    <a:pt x="4928" y="7249"/>
                    <a:pt x="4565" y="7381"/>
                  </a:cubicBezTo>
                  <a:cubicBezTo>
                    <a:pt x="4533" y="7393"/>
                    <a:pt x="4514" y="7398"/>
                    <a:pt x="4504" y="7398"/>
                  </a:cubicBezTo>
                  <a:cubicBezTo>
                    <a:pt x="4493" y="7398"/>
                    <a:pt x="4495" y="7391"/>
                    <a:pt x="4507" y="7378"/>
                  </a:cubicBezTo>
                  <a:cubicBezTo>
                    <a:pt x="4605" y="7280"/>
                    <a:pt x="5362" y="6827"/>
                    <a:pt x="5405" y="6797"/>
                  </a:cubicBezTo>
                  <a:cubicBezTo>
                    <a:pt x="7505" y="5439"/>
                    <a:pt x="9678" y="4199"/>
                    <a:pt x="11592" y="2580"/>
                  </a:cubicBezTo>
                  <a:cubicBezTo>
                    <a:pt x="11629" y="2549"/>
                    <a:pt x="11663" y="2521"/>
                    <a:pt x="11697" y="2493"/>
                  </a:cubicBezTo>
                  <a:cubicBezTo>
                    <a:pt x="11737" y="2463"/>
                    <a:pt x="11740" y="2404"/>
                    <a:pt x="11700" y="2373"/>
                  </a:cubicBezTo>
                  <a:cubicBezTo>
                    <a:pt x="11682" y="2353"/>
                    <a:pt x="11656" y="2343"/>
                    <a:pt x="11630" y="2343"/>
                  </a:cubicBezTo>
                  <a:cubicBezTo>
                    <a:pt x="11609" y="2343"/>
                    <a:pt x="11588" y="2350"/>
                    <a:pt x="11571" y="2364"/>
                  </a:cubicBezTo>
                  <a:cubicBezTo>
                    <a:pt x="9847" y="3749"/>
                    <a:pt x="7674" y="4614"/>
                    <a:pt x="5775" y="5747"/>
                  </a:cubicBezTo>
                  <a:cubicBezTo>
                    <a:pt x="4981" y="6224"/>
                    <a:pt x="3497" y="6741"/>
                    <a:pt x="3038" y="7024"/>
                  </a:cubicBezTo>
                  <a:cubicBezTo>
                    <a:pt x="4236" y="6286"/>
                    <a:pt x="5412" y="5513"/>
                    <a:pt x="6603" y="4768"/>
                  </a:cubicBezTo>
                  <a:cubicBezTo>
                    <a:pt x="7619" y="4134"/>
                    <a:pt x="8653" y="3528"/>
                    <a:pt x="9678" y="2906"/>
                  </a:cubicBezTo>
                  <a:cubicBezTo>
                    <a:pt x="10096" y="2653"/>
                    <a:pt x="10497" y="2379"/>
                    <a:pt x="10900" y="2099"/>
                  </a:cubicBezTo>
                  <a:cubicBezTo>
                    <a:pt x="10958" y="2056"/>
                    <a:pt x="11032" y="2001"/>
                    <a:pt x="11106" y="1939"/>
                  </a:cubicBezTo>
                  <a:cubicBezTo>
                    <a:pt x="11448" y="1773"/>
                    <a:pt x="11789" y="1601"/>
                    <a:pt x="12131" y="1434"/>
                  </a:cubicBezTo>
                  <a:cubicBezTo>
                    <a:pt x="12223" y="1388"/>
                    <a:pt x="12313" y="1342"/>
                    <a:pt x="12405" y="1296"/>
                  </a:cubicBezTo>
                  <a:cubicBezTo>
                    <a:pt x="12489" y="1257"/>
                    <a:pt x="12443" y="1126"/>
                    <a:pt x="12360" y="1126"/>
                  </a:cubicBezTo>
                  <a:cubicBezTo>
                    <a:pt x="12352" y="1126"/>
                    <a:pt x="12343" y="1127"/>
                    <a:pt x="12334" y="1130"/>
                  </a:cubicBezTo>
                  <a:cubicBezTo>
                    <a:pt x="12307" y="1139"/>
                    <a:pt x="12276" y="1154"/>
                    <a:pt x="12248" y="1164"/>
                  </a:cubicBezTo>
                  <a:cubicBezTo>
                    <a:pt x="11703" y="1345"/>
                    <a:pt x="11171" y="1625"/>
                    <a:pt x="10647" y="1945"/>
                  </a:cubicBezTo>
                  <a:cubicBezTo>
                    <a:pt x="8807" y="2823"/>
                    <a:pt x="6944" y="3669"/>
                    <a:pt x="5134" y="4608"/>
                  </a:cubicBezTo>
                  <a:cubicBezTo>
                    <a:pt x="4085" y="5150"/>
                    <a:pt x="3035" y="5692"/>
                    <a:pt x="1986" y="6230"/>
                  </a:cubicBezTo>
                  <a:cubicBezTo>
                    <a:pt x="1743" y="6355"/>
                    <a:pt x="1641" y="6404"/>
                    <a:pt x="1628" y="6404"/>
                  </a:cubicBezTo>
                  <a:cubicBezTo>
                    <a:pt x="1590" y="6404"/>
                    <a:pt x="2462" y="5910"/>
                    <a:pt x="2607" y="5812"/>
                  </a:cubicBezTo>
                  <a:cubicBezTo>
                    <a:pt x="3063" y="5501"/>
                    <a:pt x="3537" y="5214"/>
                    <a:pt x="4011" y="4931"/>
                  </a:cubicBezTo>
                  <a:cubicBezTo>
                    <a:pt x="5415" y="4085"/>
                    <a:pt x="6846" y="3281"/>
                    <a:pt x="8286" y="2490"/>
                  </a:cubicBezTo>
                  <a:cubicBezTo>
                    <a:pt x="9764" y="1801"/>
                    <a:pt x="11238" y="1096"/>
                    <a:pt x="12596" y="200"/>
                  </a:cubicBezTo>
                  <a:cubicBezTo>
                    <a:pt x="12611" y="188"/>
                    <a:pt x="12633" y="179"/>
                    <a:pt x="12648" y="166"/>
                  </a:cubicBezTo>
                  <a:cubicBezTo>
                    <a:pt x="12704" y="132"/>
                    <a:pt x="12704" y="52"/>
                    <a:pt x="12648" y="19"/>
                  </a:cubicBezTo>
                  <a:cubicBezTo>
                    <a:pt x="12634" y="6"/>
                    <a:pt x="12617" y="0"/>
                    <a:pt x="1259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3" name="Google Shape;1143;p25"/>
          <p:cNvGrpSpPr/>
          <p:nvPr/>
        </p:nvGrpSpPr>
        <p:grpSpPr>
          <a:xfrm rot="1108815">
            <a:off x="7994666" y="4129233"/>
            <a:ext cx="747378" cy="658396"/>
            <a:chOff x="-6584425" y="3277700"/>
            <a:chExt cx="747325" cy="658350"/>
          </a:xfrm>
        </p:grpSpPr>
        <p:sp>
          <p:nvSpPr>
            <p:cNvPr id="1144" name="Google Shape;1144;p25"/>
            <p:cNvSpPr/>
            <p:nvPr/>
          </p:nvSpPr>
          <p:spPr>
            <a:xfrm>
              <a:off x="-6478600" y="3775350"/>
              <a:ext cx="2525" cy="1350"/>
            </a:xfrm>
            <a:custGeom>
              <a:avLst/>
              <a:gdLst/>
              <a:ahLst/>
              <a:cxnLst/>
              <a:rect l="l" t="t" r="r" b="b"/>
              <a:pathLst>
                <a:path w="101" h="54" extrusionOk="0">
                  <a:moveTo>
                    <a:pt x="99" y="1"/>
                  </a:moveTo>
                  <a:cubicBezTo>
                    <a:pt x="92" y="1"/>
                    <a:pt x="55" y="21"/>
                    <a:pt x="0" y="53"/>
                  </a:cubicBezTo>
                  <a:cubicBezTo>
                    <a:pt x="25" y="47"/>
                    <a:pt x="53" y="41"/>
                    <a:pt x="77" y="38"/>
                  </a:cubicBezTo>
                  <a:cubicBezTo>
                    <a:pt x="83" y="26"/>
                    <a:pt x="93" y="17"/>
                    <a:pt x="99" y="4"/>
                  </a:cubicBezTo>
                  <a:cubicBezTo>
                    <a:pt x="101" y="2"/>
                    <a:pt x="101" y="1"/>
                    <a:pt x="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5" name="Google Shape;1145;p25"/>
            <p:cNvSpPr/>
            <p:nvPr/>
          </p:nvSpPr>
          <p:spPr>
            <a:xfrm>
              <a:off x="-6584425" y="3755200"/>
              <a:ext cx="270675" cy="180850"/>
            </a:xfrm>
            <a:custGeom>
              <a:avLst/>
              <a:gdLst/>
              <a:ahLst/>
              <a:cxnLst/>
              <a:rect l="l" t="t" r="r" b="b"/>
              <a:pathLst>
                <a:path w="10827" h="7234" extrusionOk="0">
                  <a:moveTo>
                    <a:pt x="5762" y="0"/>
                  </a:moveTo>
                  <a:cubicBezTo>
                    <a:pt x="4222" y="0"/>
                    <a:pt x="2709" y="417"/>
                    <a:pt x="1589" y="1484"/>
                  </a:cubicBezTo>
                  <a:cubicBezTo>
                    <a:pt x="1" y="2999"/>
                    <a:pt x="213" y="5147"/>
                    <a:pt x="2026" y="6277"/>
                  </a:cubicBezTo>
                  <a:cubicBezTo>
                    <a:pt x="3049" y="6913"/>
                    <a:pt x="4386" y="7233"/>
                    <a:pt x="5694" y="7233"/>
                  </a:cubicBezTo>
                  <a:cubicBezTo>
                    <a:pt x="6555" y="7233"/>
                    <a:pt x="7403" y="7094"/>
                    <a:pt x="8139" y="6816"/>
                  </a:cubicBezTo>
                  <a:cubicBezTo>
                    <a:pt x="10380" y="5966"/>
                    <a:pt x="10827" y="3916"/>
                    <a:pt x="10048" y="2137"/>
                  </a:cubicBezTo>
                  <a:lnTo>
                    <a:pt x="10048" y="2137"/>
                  </a:lnTo>
                  <a:cubicBezTo>
                    <a:pt x="9996" y="2324"/>
                    <a:pt x="9827" y="2419"/>
                    <a:pt x="9668" y="2419"/>
                  </a:cubicBezTo>
                  <a:cubicBezTo>
                    <a:pt x="9570" y="2419"/>
                    <a:pt x="9476" y="2384"/>
                    <a:pt x="9414" y="2312"/>
                  </a:cubicBezTo>
                  <a:lnTo>
                    <a:pt x="9402" y="2325"/>
                  </a:lnTo>
                  <a:cubicBezTo>
                    <a:pt x="9712" y="2906"/>
                    <a:pt x="9857" y="3553"/>
                    <a:pt x="9691" y="4267"/>
                  </a:cubicBezTo>
                  <a:cubicBezTo>
                    <a:pt x="9632" y="4498"/>
                    <a:pt x="9537" y="4719"/>
                    <a:pt x="9405" y="4920"/>
                  </a:cubicBezTo>
                  <a:cubicBezTo>
                    <a:pt x="9411" y="4953"/>
                    <a:pt x="9395" y="4984"/>
                    <a:pt x="9371" y="5006"/>
                  </a:cubicBezTo>
                  <a:cubicBezTo>
                    <a:pt x="9362" y="5012"/>
                    <a:pt x="9352" y="5015"/>
                    <a:pt x="9346" y="5021"/>
                  </a:cubicBezTo>
                  <a:cubicBezTo>
                    <a:pt x="8851" y="5720"/>
                    <a:pt x="7976" y="6163"/>
                    <a:pt x="7179" y="6351"/>
                  </a:cubicBezTo>
                  <a:cubicBezTo>
                    <a:pt x="7038" y="6385"/>
                    <a:pt x="6890" y="6406"/>
                    <a:pt x="6742" y="6428"/>
                  </a:cubicBezTo>
                  <a:cubicBezTo>
                    <a:pt x="6736" y="6434"/>
                    <a:pt x="6730" y="6437"/>
                    <a:pt x="6724" y="6443"/>
                  </a:cubicBezTo>
                  <a:cubicBezTo>
                    <a:pt x="6706" y="6455"/>
                    <a:pt x="6686" y="6461"/>
                    <a:pt x="6666" y="6461"/>
                  </a:cubicBezTo>
                  <a:cubicBezTo>
                    <a:pt x="6650" y="6461"/>
                    <a:pt x="6634" y="6458"/>
                    <a:pt x="6619" y="6449"/>
                  </a:cubicBezTo>
                  <a:cubicBezTo>
                    <a:pt x="6496" y="6468"/>
                    <a:pt x="6370" y="6474"/>
                    <a:pt x="6243" y="6483"/>
                  </a:cubicBezTo>
                  <a:cubicBezTo>
                    <a:pt x="6080" y="6631"/>
                    <a:pt x="5920" y="6782"/>
                    <a:pt x="5757" y="6926"/>
                  </a:cubicBezTo>
                  <a:cubicBezTo>
                    <a:pt x="5738" y="6943"/>
                    <a:pt x="5716" y="6951"/>
                    <a:pt x="5695" y="6951"/>
                  </a:cubicBezTo>
                  <a:cubicBezTo>
                    <a:pt x="5630" y="6951"/>
                    <a:pt x="5569" y="6886"/>
                    <a:pt x="5615" y="6819"/>
                  </a:cubicBezTo>
                  <a:cubicBezTo>
                    <a:pt x="5683" y="6711"/>
                    <a:pt x="5760" y="6606"/>
                    <a:pt x="5831" y="6502"/>
                  </a:cubicBezTo>
                  <a:lnTo>
                    <a:pt x="5831" y="6502"/>
                  </a:lnTo>
                  <a:cubicBezTo>
                    <a:pt x="5809" y="6502"/>
                    <a:pt x="5786" y="6502"/>
                    <a:pt x="5764" y="6502"/>
                  </a:cubicBezTo>
                  <a:cubicBezTo>
                    <a:pt x="5476" y="6502"/>
                    <a:pt x="5190" y="6484"/>
                    <a:pt x="4904" y="6449"/>
                  </a:cubicBezTo>
                  <a:lnTo>
                    <a:pt x="4892" y="6459"/>
                  </a:lnTo>
                  <a:cubicBezTo>
                    <a:pt x="4878" y="6466"/>
                    <a:pt x="4863" y="6470"/>
                    <a:pt x="4848" y="6470"/>
                  </a:cubicBezTo>
                  <a:cubicBezTo>
                    <a:pt x="4821" y="6470"/>
                    <a:pt x="4796" y="6458"/>
                    <a:pt x="4778" y="6434"/>
                  </a:cubicBezTo>
                  <a:cubicBezTo>
                    <a:pt x="3929" y="6314"/>
                    <a:pt x="3098" y="6049"/>
                    <a:pt x="2393" y="5652"/>
                  </a:cubicBezTo>
                  <a:cubicBezTo>
                    <a:pt x="1799" y="5320"/>
                    <a:pt x="1463" y="4883"/>
                    <a:pt x="1331" y="4405"/>
                  </a:cubicBezTo>
                  <a:cubicBezTo>
                    <a:pt x="1226" y="4486"/>
                    <a:pt x="1128" y="4566"/>
                    <a:pt x="1020" y="4643"/>
                  </a:cubicBezTo>
                  <a:cubicBezTo>
                    <a:pt x="1005" y="4653"/>
                    <a:pt x="990" y="4657"/>
                    <a:pt x="975" y="4657"/>
                  </a:cubicBezTo>
                  <a:cubicBezTo>
                    <a:pt x="904" y="4657"/>
                    <a:pt x="845" y="4556"/>
                    <a:pt x="909" y="4498"/>
                  </a:cubicBezTo>
                  <a:cubicBezTo>
                    <a:pt x="1032" y="4387"/>
                    <a:pt x="1155" y="4276"/>
                    <a:pt x="1278" y="4162"/>
                  </a:cubicBezTo>
                  <a:cubicBezTo>
                    <a:pt x="1244" y="3885"/>
                    <a:pt x="1266" y="3602"/>
                    <a:pt x="1340" y="3334"/>
                  </a:cubicBezTo>
                  <a:lnTo>
                    <a:pt x="1340" y="3334"/>
                  </a:lnTo>
                  <a:cubicBezTo>
                    <a:pt x="1238" y="3442"/>
                    <a:pt x="1137" y="3550"/>
                    <a:pt x="1038" y="3661"/>
                  </a:cubicBezTo>
                  <a:cubicBezTo>
                    <a:pt x="1020" y="3681"/>
                    <a:pt x="1000" y="3689"/>
                    <a:pt x="979" y="3689"/>
                  </a:cubicBezTo>
                  <a:cubicBezTo>
                    <a:pt x="912" y="3689"/>
                    <a:pt x="850" y="3597"/>
                    <a:pt x="909" y="3531"/>
                  </a:cubicBezTo>
                  <a:cubicBezTo>
                    <a:pt x="1106" y="3313"/>
                    <a:pt x="1306" y="3097"/>
                    <a:pt x="1509" y="2882"/>
                  </a:cubicBezTo>
                  <a:cubicBezTo>
                    <a:pt x="1759" y="2362"/>
                    <a:pt x="2174" y="1875"/>
                    <a:pt x="2697" y="1512"/>
                  </a:cubicBezTo>
                  <a:cubicBezTo>
                    <a:pt x="2987" y="1312"/>
                    <a:pt x="3301" y="1155"/>
                    <a:pt x="3630" y="1038"/>
                  </a:cubicBezTo>
                  <a:cubicBezTo>
                    <a:pt x="3926" y="835"/>
                    <a:pt x="4236" y="650"/>
                    <a:pt x="4557" y="490"/>
                  </a:cubicBezTo>
                  <a:cubicBezTo>
                    <a:pt x="4570" y="483"/>
                    <a:pt x="4585" y="480"/>
                    <a:pt x="4599" y="480"/>
                  </a:cubicBezTo>
                  <a:cubicBezTo>
                    <a:pt x="4665" y="480"/>
                    <a:pt x="4726" y="548"/>
                    <a:pt x="4683" y="613"/>
                  </a:cubicBezTo>
                  <a:cubicBezTo>
                    <a:pt x="4640" y="678"/>
                    <a:pt x="4590" y="733"/>
                    <a:pt x="4550" y="795"/>
                  </a:cubicBezTo>
                  <a:cubicBezTo>
                    <a:pt x="4704" y="767"/>
                    <a:pt x="4864" y="749"/>
                    <a:pt x="5024" y="736"/>
                  </a:cubicBezTo>
                  <a:cubicBezTo>
                    <a:pt x="5148" y="650"/>
                    <a:pt x="5271" y="567"/>
                    <a:pt x="5403" y="490"/>
                  </a:cubicBezTo>
                  <a:cubicBezTo>
                    <a:pt x="5419" y="481"/>
                    <a:pt x="5435" y="477"/>
                    <a:pt x="5450" y="477"/>
                  </a:cubicBezTo>
                  <a:cubicBezTo>
                    <a:pt x="5522" y="477"/>
                    <a:pt x="5570" y="570"/>
                    <a:pt x="5514" y="632"/>
                  </a:cubicBezTo>
                  <a:cubicBezTo>
                    <a:pt x="5492" y="659"/>
                    <a:pt x="5471" y="684"/>
                    <a:pt x="5449" y="712"/>
                  </a:cubicBezTo>
                  <a:cubicBezTo>
                    <a:pt x="5506" y="710"/>
                    <a:pt x="5563" y="709"/>
                    <a:pt x="5619" y="709"/>
                  </a:cubicBezTo>
                  <a:cubicBezTo>
                    <a:pt x="5766" y="709"/>
                    <a:pt x="5912" y="714"/>
                    <a:pt x="6059" y="721"/>
                  </a:cubicBezTo>
                  <a:cubicBezTo>
                    <a:pt x="6062" y="719"/>
                    <a:pt x="6066" y="719"/>
                    <a:pt x="6069" y="719"/>
                  </a:cubicBezTo>
                  <a:cubicBezTo>
                    <a:pt x="6073" y="719"/>
                    <a:pt x="6077" y="719"/>
                    <a:pt x="6080" y="721"/>
                  </a:cubicBezTo>
                  <a:cubicBezTo>
                    <a:pt x="6379" y="736"/>
                    <a:pt x="6677" y="767"/>
                    <a:pt x="6973" y="813"/>
                  </a:cubicBezTo>
                  <a:cubicBezTo>
                    <a:pt x="7056" y="746"/>
                    <a:pt x="7136" y="675"/>
                    <a:pt x="7219" y="610"/>
                  </a:cubicBezTo>
                  <a:cubicBezTo>
                    <a:pt x="7235" y="598"/>
                    <a:pt x="7251" y="593"/>
                    <a:pt x="7266" y="593"/>
                  </a:cubicBezTo>
                  <a:cubicBezTo>
                    <a:pt x="7331" y="593"/>
                    <a:pt x="7378" y="692"/>
                    <a:pt x="7330" y="752"/>
                  </a:cubicBezTo>
                  <a:cubicBezTo>
                    <a:pt x="7302" y="789"/>
                    <a:pt x="7275" y="823"/>
                    <a:pt x="7244" y="859"/>
                  </a:cubicBezTo>
                  <a:cubicBezTo>
                    <a:pt x="7536" y="912"/>
                    <a:pt x="7819" y="973"/>
                    <a:pt x="8096" y="1050"/>
                  </a:cubicBezTo>
                  <a:cubicBezTo>
                    <a:pt x="8121" y="1032"/>
                    <a:pt x="8143" y="1010"/>
                    <a:pt x="8170" y="989"/>
                  </a:cubicBezTo>
                  <a:cubicBezTo>
                    <a:pt x="8190" y="973"/>
                    <a:pt x="8212" y="966"/>
                    <a:pt x="8233" y="966"/>
                  </a:cubicBezTo>
                  <a:cubicBezTo>
                    <a:pt x="8296" y="966"/>
                    <a:pt x="8351" y="1026"/>
                    <a:pt x="8312" y="1100"/>
                  </a:cubicBezTo>
                  <a:cubicBezTo>
                    <a:pt x="8312" y="1103"/>
                    <a:pt x="8309" y="1106"/>
                    <a:pt x="8306" y="1109"/>
                  </a:cubicBezTo>
                  <a:cubicBezTo>
                    <a:pt x="8383" y="1130"/>
                    <a:pt x="8457" y="1155"/>
                    <a:pt x="8530" y="1177"/>
                  </a:cubicBezTo>
                  <a:cubicBezTo>
                    <a:pt x="8583" y="1229"/>
                    <a:pt x="8632" y="1284"/>
                    <a:pt x="8681" y="1337"/>
                  </a:cubicBezTo>
                  <a:cubicBezTo>
                    <a:pt x="8693" y="1331"/>
                    <a:pt x="8704" y="1329"/>
                    <a:pt x="8716" y="1329"/>
                  </a:cubicBezTo>
                  <a:cubicBezTo>
                    <a:pt x="8774" y="1329"/>
                    <a:pt x="8824" y="1395"/>
                    <a:pt x="8798" y="1460"/>
                  </a:cubicBezTo>
                  <a:cubicBezTo>
                    <a:pt x="8989" y="1672"/>
                    <a:pt x="9158" y="1903"/>
                    <a:pt x="9309" y="2149"/>
                  </a:cubicBezTo>
                  <a:cubicBezTo>
                    <a:pt x="9322" y="2137"/>
                    <a:pt x="9334" y="2125"/>
                    <a:pt x="9346" y="2109"/>
                  </a:cubicBezTo>
                  <a:cubicBezTo>
                    <a:pt x="9346" y="2097"/>
                    <a:pt x="9343" y="2085"/>
                    <a:pt x="9343" y="2072"/>
                  </a:cubicBezTo>
                  <a:cubicBezTo>
                    <a:pt x="9383" y="1687"/>
                    <a:pt x="9402" y="1300"/>
                    <a:pt x="9429" y="912"/>
                  </a:cubicBezTo>
                  <a:cubicBezTo>
                    <a:pt x="9408" y="783"/>
                    <a:pt x="9318" y="678"/>
                    <a:pt x="9198" y="635"/>
                  </a:cubicBezTo>
                  <a:cubicBezTo>
                    <a:pt x="8150" y="248"/>
                    <a:pt x="6948" y="0"/>
                    <a:pt x="57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6" name="Google Shape;1146;p25"/>
            <p:cNvSpPr/>
            <p:nvPr/>
          </p:nvSpPr>
          <p:spPr>
            <a:xfrm>
              <a:off x="-6350850" y="3296475"/>
              <a:ext cx="19550" cy="98625"/>
            </a:xfrm>
            <a:custGeom>
              <a:avLst/>
              <a:gdLst/>
              <a:ahLst/>
              <a:cxnLst/>
              <a:rect l="l" t="t" r="r" b="b"/>
              <a:pathLst>
                <a:path w="782" h="3945" extrusionOk="0">
                  <a:moveTo>
                    <a:pt x="19" y="1"/>
                  </a:moveTo>
                  <a:cubicBezTo>
                    <a:pt x="9" y="32"/>
                    <a:pt x="3" y="62"/>
                    <a:pt x="0" y="93"/>
                  </a:cubicBezTo>
                  <a:cubicBezTo>
                    <a:pt x="0" y="1371"/>
                    <a:pt x="28" y="2657"/>
                    <a:pt x="62" y="3944"/>
                  </a:cubicBezTo>
                  <a:cubicBezTo>
                    <a:pt x="128" y="3812"/>
                    <a:pt x="263" y="3731"/>
                    <a:pt x="407" y="3731"/>
                  </a:cubicBezTo>
                  <a:cubicBezTo>
                    <a:pt x="424" y="3731"/>
                    <a:pt x="442" y="3732"/>
                    <a:pt x="459" y="3735"/>
                  </a:cubicBezTo>
                  <a:cubicBezTo>
                    <a:pt x="566" y="3750"/>
                    <a:pt x="674" y="3759"/>
                    <a:pt x="782" y="3772"/>
                  </a:cubicBezTo>
                  <a:cubicBezTo>
                    <a:pt x="782" y="3716"/>
                    <a:pt x="779" y="3661"/>
                    <a:pt x="776" y="3609"/>
                  </a:cubicBezTo>
                  <a:cubicBezTo>
                    <a:pt x="770" y="3612"/>
                    <a:pt x="760" y="3621"/>
                    <a:pt x="751" y="3624"/>
                  </a:cubicBezTo>
                  <a:cubicBezTo>
                    <a:pt x="736" y="3633"/>
                    <a:pt x="721" y="3637"/>
                    <a:pt x="706" y="3637"/>
                  </a:cubicBezTo>
                  <a:cubicBezTo>
                    <a:pt x="643" y="3637"/>
                    <a:pt x="593" y="3566"/>
                    <a:pt x="628" y="3501"/>
                  </a:cubicBezTo>
                  <a:cubicBezTo>
                    <a:pt x="671" y="3430"/>
                    <a:pt x="723" y="3368"/>
                    <a:pt x="770" y="3301"/>
                  </a:cubicBezTo>
                  <a:cubicBezTo>
                    <a:pt x="763" y="3082"/>
                    <a:pt x="757" y="2864"/>
                    <a:pt x="751" y="2648"/>
                  </a:cubicBezTo>
                  <a:cubicBezTo>
                    <a:pt x="637" y="2768"/>
                    <a:pt x="523" y="2888"/>
                    <a:pt x="406" y="3008"/>
                  </a:cubicBezTo>
                  <a:cubicBezTo>
                    <a:pt x="387" y="3028"/>
                    <a:pt x="365" y="3036"/>
                    <a:pt x="345" y="3036"/>
                  </a:cubicBezTo>
                  <a:cubicBezTo>
                    <a:pt x="285" y="3036"/>
                    <a:pt x="233" y="2964"/>
                    <a:pt x="265" y="2897"/>
                  </a:cubicBezTo>
                  <a:cubicBezTo>
                    <a:pt x="409" y="2590"/>
                    <a:pt x="573" y="2291"/>
                    <a:pt x="745" y="1999"/>
                  </a:cubicBezTo>
                  <a:cubicBezTo>
                    <a:pt x="742" y="1863"/>
                    <a:pt x="742" y="1734"/>
                    <a:pt x="742" y="1598"/>
                  </a:cubicBezTo>
                  <a:cubicBezTo>
                    <a:pt x="588" y="1715"/>
                    <a:pt x="434" y="1826"/>
                    <a:pt x="268" y="1931"/>
                  </a:cubicBezTo>
                  <a:cubicBezTo>
                    <a:pt x="253" y="1941"/>
                    <a:pt x="237" y="1946"/>
                    <a:pt x="222" y="1946"/>
                  </a:cubicBezTo>
                  <a:cubicBezTo>
                    <a:pt x="160" y="1946"/>
                    <a:pt x="108" y="1870"/>
                    <a:pt x="145" y="1808"/>
                  </a:cubicBezTo>
                  <a:cubicBezTo>
                    <a:pt x="326" y="1512"/>
                    <a:pt x="520" y="1198"/>
                    <a:pt x="733" y="903"/>
                  </a:cubicBezTo>
                  <a:cubicBezTo>
                    <a:pt x="733" y="783"/>
                    <a:pt x="730" y="660"/>
                    <a:pt x="730" y="537"/>
                  </a:cubicBezTo>
                  <a:cubicBezTo>
                    <a:pt x="650" y="561"/>
                    <a:pt x="570" y="592"/>
                    <a:pt x="489" y="610"/>
                  </a:cubicBezTo>
                  <a:cubicBezTo>
                    <a:pt x="480" y="613"/>
                    <a:pt x="472" y="614"/>
                    <a:pt x="463" y="614"/>
                  </a:cubicBezTo>
                  <a:cubicBezTo>
                    <a:pt x="369" y="614"/>
                    <a:pt x="335" y="463"/>
                    <a:pt x="440" y="435"/>
                  </a:cubicBezTo>
                  <a:cubicBezTo>
                    <a:pt x="539" y="407"/>
                    <a:pt x="631" y="373"/>
                    <a:pt x="726" y="343"/>
                  </a:cubicBezTo>
                  <a:lnTo>
                    <a:pt x="726" y="195"/>
                  </a:lnTo>
                  <a:cubicBezTo>
                    <a:pt x="665" y="223"/>
                    <a:pt x="603" y="253"/>
                    <a:pt x="545" y="287"/>
                  </a:cubicBezTo>
                  <a:cubicBezTo>
                    <a:pt x="481" y="328"/>
                    <a:pt x="418" y="346"/>
                    <a:pt x="359" y="346"/>
                  </a:cubicBezTo>
                  <a:cubicBezTo>
                    <a:pt x="180" y="346"/>
                    <a:pt x="39" y="181"/>
                    <a:pt x="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7" name="Google Shape;1147;p25"/>
            <p:cNvSpPr/>
            <p:nvPr/>
          </p:nvSpPr>
          <p:spPr>
            <a:xfrm>
              <a:off x="-6338375" y="3326950"/>
              <a:ext cx="6000" cy="9725"/>
            </a:xfrm>
            <a:custGeom>
              <a:avLst/>
              <a:gdLst/>
              <a:ahLst/>
              <a:cxnLst/>
              <a:rect l="l" t="t" r="r" b="b"/>
              <a:pathLst>
                <a:path w="240" h="389" extrusionOk="0">
                  <a:moveTo>
                    <a:pt x="237" y="1"/>
                  </a:moveTo>
                  <a:cubicBezTo>
                    <a:pt x="227" y="16"/>
                    <a:pt x="215" y="32"/>
                    <a:pt x="206" y="47"/>
                  </a:cubicBezTo>
                  <a:cubicBezTo>
                    <a:pt x="39" y="299"/>
                    <a:pt x="0" y="388"/>
                    <a:pt x="30" y="388"/>
                  </a:cubicBezTo>
                  <a:cubicBezTo>
                    <a:pt x="57" y="388"/>
                    <a:pt x="142" y="312"/>
                    <a:pt x="240" y="216"/>
                  </a:cubicBezTo>
                  <a:cubicBezTo>
                    <a:pt x="240" y="146"/>
                    <a:pt x="240" y="72"/>
                    <a:pt x="2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8" name="Google Shape;1148;p25"/>
            <p:cNvSpPr/>
            <p:nvPr/>
          </p:nvSpPr>
          <p:spPr>
            <a:xfrm>
              <a:off x="-6335725" y="3354350"/>
              <a:ext cx="3675" cy="5625"/>
            </a:xfrm>
            <a:custGeom>
              <a:avLst/>
              <a:gdLst/>
              <a:ahLst/>
              <a:cxnLst/>
              <a:rect l="l" t="t" r="r" b="b"/>
              <a:pathLst>
                <a:path w="147" h="225" extrusionOk="0">
                  <a:moveTo>
                    <a:pt x="146" y="1"/>
                  </a:moveTo>
                  <a:cubicBezTo>
                    <a:pt x="50" y="150"/>
                    <a:pt x="0" y="224"/>
                    <a:pt x="8" y="224"/>
                  </a:cubicBezTo>
                  <a:cubicBezTo>
                    <a:pt x="15" y="224"/>
                    <a:pt x="59" y="176"/>
                    <a:pt x="146" y="81"/>
                  </a:cubicBezTo>
                  <a:lnTo>
                    <a:pt x="14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9" name="Google Shape;1149;p25"/>
            <p:cNvSpPr/>
            <p:nvPr/>
          </p:nvSpPr>
          <p:spPr>
            <a:xfrm>
              <a:off x="-6350850" y="3404600"/>
              <a:ext cx="31025" cy="411100"/>
            </a:xfrm>
            <a:custGeom>
              <a:avLst/>
              <a:gdLst/>
              <a:ahLst/>
              <a:cxnLst/>
              <a:rect l="l" t="t" r="r" b="b"/>
              <a:pathLst>
                <a:path w="1241" h="16444" extrusionOk="0">
                  <a:moveTo>
                    <a:pt x="71" y="1"/>
                  </a:moveTo>
                  <a:lnTo>
                    <a:pt x="71" y="1"/>
                  </a:lnTo>
                  <a:cubicBezTo>
                    <a:pt x="209" y="4981"/>
                    <a:pt x="462" y="9995"/>
                    <a:pt x="86" y="14936"/>
                  </a:cubicBezTo>
                  <a:cubicBezTo>
                    <a:pt x="55" y="15324"/>
                    <a:pt x="37" y="15715"/>
                    <a:pt x="0" y="16099"/>
                  </a:cubicBezTo>
                  <a:cubicBezTo>
                    <a:pt x="0" y="16112"/>
                    <a:pt x="0" y="16124"/>
                    <a:pt x="3" y="16136"/>
                  </a:cubicBezTo>
                  <a:lnTo>
                    <a:pt x="37" y="16102"/>
                  </a:lnTo>
                  <a:cubicBezTo>
                    <a:pt x="56" y="16086"/>
                    <a:pt x="77" y="16079"/>
                    <a:pt x="97" y="16079"/>
                  </a:cubicBezTo>
                  <a:cubicBezTo>
                    <a:pt x="166" y="16079"/>
                    <a:pt x="224" y="16164"/>
                    <a:pt x="166" y="16229"/>
                  </a:cubicBezTo>
                  <a:cubicBezTo>
                    <a:pt x="132" y="16266"/>
                    <a:pt x="102" y="16299"/>
                    <a:pt x="71" y="16336"/>
                  </a:cubicBezTo>
                  <a:cubicBezTo>
                    <a:pt x="133" y="16408"/>
                    <a:pt x="227" y="16443"/>
                    <a:pt x="325" y="16443"/>
                  </a:cubicBezTo>
                  <a:cubicBezTo>
                    <a:pt x="485" y="16443"/>
                    <a:pt x="653" y="16349"/>
                    <a:pt x="705" y="16164"/>
                  </a:cubicBezTo>
                  <a:cubicBezTo>
                    <a:pt x="714" y="16142"/>
                    <a:pt x="720" y="16121"/>
                    <a:pt x="723" y="16099"/>
                  </a:cubicBezTo>
                  <a:cubicBezTo>
                    <a:pt x="1241" y="10839"/>
                    <a:pt x="951" y="5483"/>
                    <a:pt x="800" y="170"/>
                  </a:cubicBezTo>
                  <a:cubicBezTo>
                    <a:pt x="625" y="152"/>
                    <a:pt x="446" y="139"/>
                    <a:pt x="268" y="112"/>
                  </a:cubicBezTo>
                  <a:cubicBezTo>
                    <a:pt x="188" y="102"/>
                    <a:pt x="117" y="65"/>
                    <a:pt x="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0" name="Google Shape;1150;p25"/>
            <p:cNvSpPr/>
            <p:nvPr/>
          </p:nvSpPr>
          <p:spPr>
            <a:xfrm>
              <a:off x="-6350950" y="3277700"/>
              <a:ext cx="197200" cy="27375"/>
            </a:xfrm>
            <a:custGeom>
              <a:avLst/>
              <a:gdLst/>
              <a:ahLst/>
              <a:cxnLst/>
              <a:rect l="l" t="t" r="r" b="b"/>
              <a:pathLst>
                <a:path w="7888" h="1095" extrusionOk="0">
                  <a:moveTo>
                    <a:pt x="1827" y="1"/>
                  </a:moveTo>
                  <a:cubicBezTo>
                    <a:pt x="1245" y="1"/>
                    <a:pt x="676" y="86"/>
                    <a:pt x="180" y="407"/>
                  </a:cubicBezTo>
                  <a:cubicBezTo>
                    <a:pt x="66" y="481"/>
                    <a:pt x="1" y="613"/>
                    <a:pt x="19" y="752"/>
                  </a:cubicBezTo>
                  <a:cubicBezTo>
                    <a:pt x="43" y="930"/>
                    <a:pt x="184" y="1094"/>
                    <a:pt x="363" y="1094"/>
                  </a:cubicBezTo>
                  <a:cubicBezTo>
                    <a:pt x="422" y="1094"/>
                    <a:pt x="485" y="1076"/>
                    <a:pt x="549" y="1035"/>
                  </a:cubicBezTo>
                  <a:cubicBezTo>
                    <a:pt x="607" y="1001"/>
                    <a:pt x="669" y="970"/>
                    <a:pt x="730" y="946"/>
                  </a:cubicBezTo>
                  <a:cubicBezTo>
                    <a:pt x="1008" y="813"/>
                    <a:pt x="1309" y="737"/>
                    <a:pt x="1614" y="718"/>
                  </a:cubicBezTo>
                  <a:cubicBezTo>
                    <a:pt x="1620" y="715"/>
                    <a:pt x="1626" y="712"/>
                    <a:pt x="1632" y="709"/>
                  </a:cubicBezTo>
                  <a:cubicBezTo>
                    <a:pt x="1643" y="702"/>
                    <a:pt x="1656" y="699"/>
                    <a:pt x="1670" y="699"/>
                  </a:cubicBezTo>
                  <a:cubicBezTo>
                    <a:pt x="1686" y="699"/>
                    <a:pt x="1702" y="703"/>
                    <a:pt x="1715" y="712"/>
                  </a:cubicBezTo>
                  <a:cubicBezTo>
                    <a:pt x="1782" y="709"/>
                    <a:pt x="1850" y="708"/>
                    <a:pt x="1917" y="708"/>
                  </a:cubicBezTo>
                  <a:cubicBezTo>
                    <a:pt x="2498" y="708"/>
                    <a:pt x="3102" y="805"/>
                    <a:pt x="3615" y="835"/>
                  </a:cubicBezTo>
                  <a:cubicBezTo>
                    <a:pt x="4920" y="912"/>
                    <a:pt x="6243" y="946"/>
                    <a:pt x="7552" y="961"/>
                  </a:cubicBezTo>
                  <a:lnTo>
                    <a:pt x="7564" y="952"/>
                  </a:lnTo>
                  <a:cubicBezTo>
                    <a:pt x="7573" y="945"/>
                    <a:pt x="7582" y="942"/>
                    <a:pt x="7593" y="942"/>
                  </a:cubicBezTo>
                  <a:cubicBezTo>
                    <a:pt x="7596" y="942"/>
                    <a:pt x="7600" y="942"/>
                    <a:pt x="7604" y="943"/>
                  </a:cubicBezTo>
                  <a:cubicBezTo>
                    <a:pt x="7613" y="826"/>
                    <a:pt x="7622" y="715"/>
                    <a:pt x="7625" y="601"/>
                  </a:cubicBezTo>
                  <a:cubicBezTo>
                    <a:pt x="7625" y="441"/>
                    <a:pt x="7733" y="303"/>
                    <a:pt x="7887" y="269"/>
                  </a:cubicBezTo>
                  <a:cubicBezTo>
                    <a:pt x="7844" y="247"/>
                    <a:pt x="7795" y="238"/>
                    <a:pt x="7746" y="238"/>
                  </a:cubicBezTo>
                  <a:cubicBezTo>
                    <a:pt x="6277" y="222"/>
                    <a:pt x="4794" y="179"/>
                    <a:pt x="3328" y="93"/>
                  </a:cubicBezTo>
                  <a:cubicBezTo>
                    <a:pt x="2845" y="65"/>
                    <a:pt x="2332" y="1"/>
                    <a:pt x="18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1" name="Google Shape;1151;p25"/>
            <p:cNvSpPr/>
            <p:nvPr/>
          </p:nvSpPr>
          <p:spPr>
            <a:xfrm>
              <a:off x="-6351250" y="3389750"/>
              <a:ext cx="191425" cy="26900"/>
            </a:xfrm>
            <a:custGeom>
              <a:avLst/>
              <a:gdLst/>
              <a:ahLst/>
              <a:cxnLst/>
              <a:rect l="l" t="t" r="r" b="b"/>
              <a:pathLst>
                <a:path w="7657" h="1076" extrusionOk="0">
                  <a:moveTo>
                    <a:pt x="423" y="0"/>
                  </a:moveTo>
                  <a:cubicBezTo>
                    <a:pt x="279" y="0"/>
                    <a:pt x="143" y="80"/>
                    <a:pt x="75" y="210"/>
                  </a:cubicBezTo>
                  <a:cubicBezTo>
                    <a:pt x="4" y="339"/>
                    <a:pt x="1" y="493"/>
                    <a:pt x="87" y="595"/>
                  </a:cubicBezTo>
                  <a:cubicBezTo>
                    <a:pt x="133" y="656"/>
                    <a:pt x="204" y="696"/>
                    <a:pt x="281" y="706"/>
                  </a:cubicBezTo>
                  <a:cubicBezTo>
                    <a:pt x="459" y="730"/>
                    <a:pt x="638" y="742"/>
                    <a:pt x="816" y="761"/>
                  </a:cubicBezTo>
                  <a:cubicBezTo>
                    <a:pt x="1604" y="839"/>
                    <a:pt x="2396" y="847"/>
                    <a:pt x="3187" y="847"/>
                  </a:cubicBezTo>
                  <a:cubicBezTo>
                    <a:pt x="3405" y="847"/>
                    <a:pt x="3622" y="847"/>
                    <a:pt x="3840" y="847"/>
                  </a:cubicBezTo>
                  <a:cubicBezTo>
                    <a:pt x="4957" y="847"/>
                    <a:pt x="6073" y="863"/>
                    <a:pt x="7179" y="1069"/>
                  </a:cubicBezTo>
                  <a:cubicBezTo>
                    <a:pt x="7204" y="1073"/>
                    <a:pt x="7229" y="1075"/>
                    <a:pt x="7252" y="1075"/>
                  </a:cubicBezTo>
                  <a:cubicBezTo>
                    <a:pt x="7504" y="1075"/>
                    <a:pt x="7656" y="834"/>
                    <a:pt x="7628" y="629"/>
                  </a:cubicBezTo>
                  <a:lnTo>
                    <a:pt x="7628" y="629"/>
                  </a:lnTo>
                  <a:cubicBezTo>
                    <a:pt x="7591" y="837"/>
                    <a:pt x="7407" y="942"/>
                    <a:pt x="7235" y="942"/>
                  </a:cubicBezTo>
                  <a:cubicBezTo>
                    <a:pt x="7057" y="942"/>
                    <a:pt x="6891" y="828"/>
                    <a:pt x="6914" y="598"/>
                  </a:cubicBezTo>
                  <a:cubicBezTo>
                    <a:pt x="6923" y="499"/>
                    <a:pt x="6939" y="404"/>
                    <a:pt x="6951" y="308"/>
                  </a:cubicBezTo>
                  <a:cubicBezTo>
                    <a:pt x="6886" y="299"/>
                    <a:pt x="6822" y="287"/>
                    <a:pt x="6757" y="281"/>
                  </a:cubicBezTo>
                  <a:cubicBezTo>
                    <a:pt x="6751" y="293"/>
                    <a:pt x="6748" y="308"/>
                    <a:pt x="6742" y="324"/>
                  </a:cubicBezTo>
                  <a:cubicBezTo>
                    <a:pt x="6727" y="368"/>
                    <a:pt x="6690" y="387"/>
                    <a:pt x="6654" y="387"/>
                  </a:cubicBezTo>
                  <a:cubicBezTo>
                    <a:pt x="6599" y="387"/>
                    <a:pt x="6544" y="343"/>
                    <a:pt x="6566" y="275"/>
                  </a:cubicBezTo>
                  <a:cubicBezTo>
                    <a:pt x="6569" y="265"/>
                    <a:pt x="6566" y="262"/>
                    <a:pt x="6569" y="253"/>
                  </a:cubicBezTo>
                  <a:cubicBezTo>
                    <a:pt x="6443" y="238"/>
                    <a:pt x="6314" y="231"/>
                    <a:pt x="6185" y="219"/>
                  </a:cubicBezTo>
                  <a:cubicBezTo>
                    <a:pt x="5948" y="361"/>
                    <a:pt x="5680" y="570"/>
                    <a:pt x="5609" y="619"/>
                  </a:cubicBezTo>
                  <a:cubicBezTo>
                    <a:pt x="5594" y="630"/>
                    <a:pt x="5578" y="635"/>
                    <a:pt x="5563" y="635"/>
                  </a:cubicBezTo>
                  <a:cubicBezTo>
                    <a:pt x="5502" y="635"/>
                    <a:pt x="5451" y="556"/>
                    <a:pt x="5483" y="496"/>
                  </a:cubicBezTo>
                  <a:cubicBezTo>
                    <a:pt x="5544" y="388"/>
                    <a:pt x="5606" y="284"/>
                    <a:pt x="5671" y="179"/>
                  </a:cubicBezTo>
                  <a:cubicBezTo>
                    <a:pt x="5446" y="170"/>
                    <a:pt x="5224" y="164"/>
                    <a:pt x="5000" y="161"/>
                  </a:cubicBezTo>
                  <a:cubicBezTo>
                    <a:pt x="4960" y="191"/>
                    <a:pt x="4923" y="225"/>
                    <a:pt x="4883" y="256"/>
                  </a:cubicBezTo>
                  <a:cubicBezTo>
                    <a:pt x="4867" y="268"/>
                    <a:pt x="4852" y="274"/>
                    <a:pt x="4837" y="274"/>
                  </a:cubicBezTo>
                  <a:cubicBezTo>
                    <a:pt x="4785" y="274"/>
                    <a:pt x="4742" y="210"/>
                    <a:pt x="4756" y="155"/>
                  </a:cubicBezTo>
                  <a:cubicBezTo>
                    <a:pt x="4485" y="151"/>
                    <a:pt x="4221" y="151"/>
                    <a:pt x="3953" y="151"/>
                  </a:cubicBezTo>
                  <a:cubicBezTo>
                    <a:pt x="3824" y="262"/>
                    <a:pt x="3704" y="382"/>
                    <a:pt x="3571" y="484"/>
                  </a:cubicBezTo>
                  <a:cubicBezTo>
                    <a:pt x="3552" y="499"/>
                    <a:pt x="3531" y="505"/>
                    <a:pt x="3511" y="505"/>
                  </a:cubicBezTo>
                  <a:cubicBezTo>
                    <a:pt x="3437" y="505"/>
                    <a:pt x="3372" y="418"/>
                    <a:pt x="3442" y="358"/>
                  </a:cubicBezTo>
                  <a:cubicBezTo>
                    <a:pt x="3516" y="296"/>
                    <a:pt x="3584" y="219"/>
                    <a:pt x="3651" y="151"/>
                  </a:cubicBezTo>
                  <a:cubicBezTo>
                    <a:pt x="3307" y="151"/>
                    <a:pt x="2962" y="148"/>
                    <a:pt x="2617" y="145"/>
                  </a:cubicBezTo>
                  <a:cubicBezTo>
                    <a:pt x="2531" y="216"/>
                    <a:pt x="2448" y="296"/>
                    <a:pt x="2362" y="364"/>
                  </a:cubicBezTo>
                  <a:cubicBezTo>
                    <a:pt x="2342" y="379"/>
                    <a:pt x="2321" y="386"/>
                    <a:pt x="2300" y="386"/>
                  </a:cubicBezTo>
                  <a:cubicBezTo>
                    <a:pt x="2228" y="386"/>
                    <a:pt x="2167" y="302"/>
                    <a:pt x="2232" y="235"/>
                  </a:cubicBezTo>
                  <a:cubicBezTo>
                    <a:pt x="2260" y="204"/>
                    <a:pt x="2288" y="173"/>
                    <a:pt x="2315" y="142"/>
                  </a:cubicBezTo>
                  <a:cubicBezTo>
                    <a:pt x="2131" y="136"/>
                    <a:pt x="1946" y="127"/>
                    <a:pt x="1761" y="118"/>
                  </a:cubicBezTo>
                  <a:cubicBezTo>
                    <a:pt x="1638" y="241"/>
                    <a:pt x="1515" y="364"/>
                    <a:pt x="1392" y="484"/>
                  </a:cubicBezTo>
                  <a:cubicBezTo>
                    <a:pt x="1373" y="503"/>
                    <a:pt x="1351" y="511"/>
                    <a:pt x="1330" y="511"/>
                  </a:cubicBezTo>
                  <a:cubicBezTo>
                    <a:pt x="1262" y="511"/>
                    <a:pt x="1204" y="424"/>
                    <a:pt x="1263" y="358"/>
                  </a:cubicBezTo>
                  <a:cubicBezTo>
                    <a:pt x="1340" y="272"/>
                    <a:pt x="1410" y="188"/>
                    <a:pt x="1484" y="105"/>
                  </a:cubicBezTo>
                  <a:cubicBezTo>
                    <a:pt x="1253" y="90"/>
                    <a:pt x="1026" y="65"/>
                    <a:pt x="798" y="41"/>
                  </a:cubicBezTo>
                  <a:cubicBezTo>
                    <a:pt x="690" y="25"/>
                    <a:pt x="582" y="19"/>
                    <a:pt x="475" y="4"/>
                  </a:cubicBezTo>
                  <a:cubicBezTo>
                    <a:pt x="458" y="1"/>
                    <a:pt x="440" y="0"/>
                    <a:pt x="4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2" name="Google Shape;1152;p25"/>
            <p:cNvSpPr/>
            <p:nvPr/>
          </p:nvSpPr>
          <p:spPr>
            <a:xfrm>
              <a:off x="-6204150" y="3394675"/>
              <a:ext cx="3150" cy="1125"/>
            </a:xfrm>
            <a:custGeom>
              <a:avLst/>
              <a:gdLst/>
              <a:ahLst/>
              <a:cxnLst/>
              <a:rect l="l" t="t" r="r" b="b"/>
              <a:pathLst>
                <a:path w="126" h="45" extrusionOk="0">
                  <a:moveTo>
                    <a:pt x="8" y="1"/>
                  </a:moveTo>
                  <a:cubicBezTo>
                    <a:pt x="0" y="31"/>
                    <a:pt x="8" y="44"/>
                    <a:pt x="29" y="44"/>
                  </a:cubicBezTo>
                  <a:cubicBezTo>
                    <a:pt x="49" y="44"/>
                    <a:pt x="82" y="31"/>
                    <a:pt x="125" y="10"/>
                  </a:cubicBezTo>
                  <a:cubicBezTo>
                    <a:pt x="88" y="7"/>
                    <a:pt x="48" y="4"/>
                    <a:pt x="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3" name="Google Shape;1153;p25"/>
            <p:cNvSpPr/>
            <p:nvPr/>
          </p:nvSpPr>
          <p:spPr>
            <a:xfrm>
              <a:off x="-6179025" y="3284025"/>
              <a:ext cx="37025" cy="129325"/>
            </a:xfrm>
            <a:custGeom>
              <a:avLst/>
              <a:gdLst/>
              <a:ahLst/>
              <a:cxnLst/>
              <a:rect l="l" t="t" r="r" b="b"/>
              <a:pathLst>
                <a:path w="1481" h="5173" extrusionOk="0">
                  <a:moveTo>
                    <a:pt x="1124" y="0"/>
                  </a:moveTo>
                  <a:cubicBezTo>
                    <a:pt x="1086" y="0"/>
                    <a:pt x="1047" y="5"/>
                    <a:pt x="1010" y="16"/>
                  </a:cubicBezTo>
                  <a:cubicBezTo>
                    <a:pt x="856" y="53"/>
                    <a:pt x="748" y="191"/>
                    <a:pt x="748" y="348"/>
                  </a:cubicBezTo>
                  <a:cubicBezTo>
                    <a:pt x="748" y="462"/>
                    <a:pt x="736" y="576"/>
                    <a:pt x="730" y="690"/>
                  </a:cubicBezTo>
                  <a:cubicBezTo>
                    <a:pt x="807" y="690"/>
                    <a:pt x="847" y="782"/>
                    <a:pt x="798" y="841"/>
                  </a:cubicBezTo>
                  <a:cubicBezTo>
                    <a:pt x="767" y="868"/>
                    <a:pt x="739" y="902"/>
                    <a:pt x="712" y="930"/>
                  </a:cubicBezTo>
                  <a:cubicBezTo>
                    <a:pt x="588" y="2146"/>
                    <a:pt x="216" y="3322"/>
                    <a:pt x="62" y="4537"/>
                  </a:cubicBezTo>
                  <a:cubicBezTo>
                    <a:pt x="50" y="4633"/>
                    <a:pt x="34" y="4728"/>
                    <a:pt x="22" y="4827"/>
                  </a:cubicBezTo>
                  <a:cubicBezTo>
                    <a:pt x="0" y="5058"/>
                    <a:pt x="167" y="5172"/>
                    <a:pt x="345" y="5172"/>
                  </a:cubicBezTo>
                  <a:cubicBezTo>
                    <a:pt x="517" y="5172"/>
                    <a:pt x="700" y="5067"/>
                    <a:pt x="739" y="4858"/>
                  </a:cubicBezTo>
                  <a:cubicBezTo>
                    <a:pt x="742" y="4848"/>
                    <a:pt x="745" y="4836"/>
                    <a:pt x="748" y="4827"/>
                  </a:cubicBezTo>
                  <a:cubicBezTo>
                    <a:pt x="896" y="3312"/>
                    <a:pt x="1438" y="1875"/>
                    <a:pt x="1475" y="348"/>
                  </a:cubicBezTo>
                  <a:cubicBezTo>
                    <a:pt x="1480" y="114"/>
                    <a:pt x="1305" y="0"/>
                    <a:pt x="11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4" name="Google Shape;1154;p25"/>
            <p:cNvSpPr/>
            <p:nvPr/>
          </p:nvSpPr>
          <p:spPr>
            <a:xfrm>
              <a:off x="-6563300" y="3767175"/>
              <a:ext cx="218050" cy="161875"/>
            </a:xfrm>
            <a:custGeom>
              <a:avLst/>
              <a:gdLst/>
              <a:ahLst/>
              <a:cxnLst/>
              <a:rect l="l" t="t" r="r" b="b"/>
              <a:pathLst>
                <a:path w="8722" h="6475" extrusionOk="0">
                  <a:moveTo>
                    <a:pt x="4610" y="0"/>
                  </a:moveTo>
                  <a:cubicBezTo>
                    <a:pt x="4595" y="0"/>
                    <a:pt x="4578" y="4"/>
                    <a:pt x="4561" y="14"/>
                  </a:cubicBezTo>
                  <a:cubicBezTo>
                    <a:pt x="4429" y="91"/>
                    <a:pt x="4306" y="174"/>
                    <a:pt x="4183" y="260"/>
                  </a:cubicBezTo>
                  <a:cubicBezTo>
                    <a:pt x="3804" y="516"/>
                    <a:pt x="3450" y="805"/>
                    <a:pt x="3117" y="1119"/>
                  </a:cubicBezTo>
                  <a:cubicBezTo>
                    <a:pt x="3324" y="861"/>
                    <a:pt x="3518" y="593"/>
                    <a:pt x="3708" y="319"/>
                  </a:cubicBezTo>
                  <a:cubicBezTo>
                    <a:pt x="3748" y="257"/>
                    <a:pt x="3798" y="199"/>
                    <a:pt x="3841" y="137"/>
                  </a:cubicBezTo>
                  <a:cubicBezTo>
                    <a:pt x="3884" y="72"/>
                    <a:pt x="3823" y="4"/>
                    <a:pt x="3757" y="4"/>
                  </a:cubicBezTo>
                  <a:cubicBezTo>
                    <a:pt x="3743" y="4"/>
                    <a:pt x="3728" y="7"/>
                    <a:pt x="3715" y="14"/>
                  </a:cubicBezTo>
                  <a:cubicBezTo>
                    <a:pt x="3395" y="174"/>
                    <a:pt x="3084" y="359"/>
                    <a:pt x="2788" y="559"/>
                  </a:cubicBezTo>
                  <a:cubicBezTo>
                    <a:pt x="2009" y="1085"/>
                    <a:pt x="1320" y="1723"/>
                    <a:pt x="667" y="2406"/>
                  </a:cubicBezTo>
                  <a:cubicBezTo>
                    <a:pt x="464" y="2621"/>
                    <a:pt x="264" y="2837"/>
                    <a:pt x="67" y="3055"/>
                  </a:cubicBezTo>
                  <a:cubicBezTo>
                    <a:pt x="8" y="3122"/>
                    <a:pt x="69" y="3213"/>
                    <a:pt x="135" y="3213"/>
                  </a:cubicBezTo>
                  <a:cubicBezTo>
                    <a:pt x="155" y="3213"/>
                    <a:pt x="175" y="3205"/>
                    <a:pt x="193" y="3185"/>
                  </a:cubicBezTo>
                  <a:cubicBezTo>
                    <a:pt x="295" y="3074"/>
                    <a:pt x="396" y="2966"/>
                    <a:pt x="498" y="2858"/>
                  </a:cubicBezTo>
                  <a:cubicBezTo>
                    <a:pt x="843" y="2486"/>
                    <a:pt x="1197" y="2120"/>
                    <a:pt x="1566" y="1766"/>
                  </a:cubicBezTo>
                  <a:cubicBezTo>
                    <a:pt x="1960" y="1399"/>
                    <a:pt x="2376" y="1058"/>
                    <a:pt x="2813" y="747"/>
                  </a:cubicBezTo>
                  <a:lnTo>
                    <a:pt x="2813" y="747"/>
                  </a:lnTo>
                  <a:cubicBezTo>
                    <a:pt x="2812" y="748"/>
                    <a:pt x="2811" y="748"/>
                    <a:pt x="2811" y="748"/>
                  </a:cubicBezTo>
                  <a:cubicBezTo>
                    <a:pt x="2816" y="748"/>
                    <a:pt x="3205" y="493"/>
                    <a:pt x="3391" y="384"/>
                  </a:cubicBezTo>
                  <a:cubicBezTo>
                    <a:pt x="3442" y="352"/>
                    <a:pt x="3479" y="332"/>
                    <a:pt x="3489" y="332"/>
                  </a:cubicBezTo>
                  <a:cubicBezTo>
                    <a:pt x="3491" y="332"/>
                    <a:pt x="3492" y="334"/>
                    <a:pt x="3490" y="337"/>
                  </a:cubicBezTo>
                  <a:cubicBezTo>
                    <a:pt x="3481" y="350"/>
                    <a:pt x="3475" y="356"/>
                    <a:pt x="3468" y="368"/>
                  </a:cubicBezTo>
                  <a:cubicBezTo>
                    <a:pt x="2640" y="1602"/>
                    <a:pt x="1532" y="2677"/>
                    <a:pt x="433" y="3686"/>
                  </a:cubicBezTo>
                  <a:cubicBezTo>
                    <a:pt x="310" y="3800"/>
                    <a:pt x="187" y="3911"/>
                    <a:pt x="64" y="4022"/>
                  </a:cubicBezTo>
                  <a:cubicBezTo>
                    <a:pt x="0" y="4080"/>
                    <a:pt x="59" y="4181"/>
                    <a:pt x="130" y="4181"/>
                  </a:cubicBezTo>
                  <a:cubicBezTo>
                    <a:pt x="145" y="4181"/>
                    <a:pt x="160" y="4177"/>
                    <a:pt x="175" y="4167"/>
                  </a:cubicBezTo>
                  <a:cubicBezTo>
                    <a:pt x="283" y="4093"/>
                    <a:pt x="384" y="4010"/>
                    <a:pt x="486" y="3930"/>
                  </a:cubicBezTo>
                  <a:cubicBezTo>
                    <a:pt x="1788" y="2926"/>
                    <a:pt x="2733" y="1547"/>
                    <a:pt x="4044" y="550"/>
                  </a:cubicBezTo>
                  <a:cubicBezTo>
                    <a:pt x="4149" y="473"/>
                    <a:pt x="4216" y="417"/>
                    <a:pt x="4259" y="380"/>
                  </a:cubicBezTo>
                  <a:lnTo>
                    <a:pt x="4259" y="380"/>
                  </a:lnTo>
                  <a:cubicBezTo>
                    <a:pt x="4192" y="445"/>
                    <a:pt x="4130" y="516"/>
                    <a:pt x="4072" y="590"/>
                  </a:cubicBezTo>
                  <a:cubicBezTo>
                    <a:pt x="3825" y="895"/>
                    <a:pt x="3604" y="1215"/>
                    <a:pt x="3379" y="1532"/>
                  </a:cubicBezTo>
                  <a:cubicBezTo>
                    <a:pt x="2908" y="2193"/>
                    <a:pt x="2456" y="2858"/>
                    <a:pt x="1951" y="3489"/>
                  </a:cubicBezTo>
                  <a:cubicBezTo>
                    <a:pt x="1655" y="3837"/>
                    <a:pt x="1354" y="4179"/>
                    <a:pt x="1034" y="4508"/>
                  </a:cubicBezTo>
                  <a:cubicBezTo>
                    <a:pt x="974" y="4572"/>
                    <a:pt x="1032" y="4660"/>
                    <a:pt x="1101" y="4660"/>
                  </a:cubicBezTo>
                  <a:cubicBezTo>
                    <a:pt x="1122" y="4660"/>
                    <a:pt x="1143" y="4653"/>
                    <a:pt x="1163" y="4634"/>
                  </a:cubicBezTo>
                  <a:cubicBezTo>
                    <a:pt x="1249" y="4554"/>
                    <a:pt x="1326" y="4465"/>
                    <a:pt x="1409" y="4379"/>
                  </a:cubicBezTo>
                  <a:cubicBezTo>
                    <a:pt x="1412" y="4376"/>
                    <a:pt x="1415" y="4373"/>
                    <a:pt x="1418" y="4370"/>
                  </a:cubicBezTo>
                  <a:cubicBezTo>
                    <a:pt x="1674" y="4102"/>
                    <a:pt x="1917" y="3828"/>
                    <a:pt x="2145" y="3542"/>
                  </a:cubicBezTo>
                  <a:cubicBezTo>
                    <a:pt x="2379" y="3265"/>
                    <a:pt x="2610" y="2988"/>
                    <a:pt x="2840" y="2711"/>
                  </a:cubicBezTo>
                  <a:cubicBezTo>
                    <a:pt x="3468" y="1963"/>
                    <a:pt x="4373" y="1252"/>
                    <a:pt x="4903" y="584"/>
                  </a:cubicBezTo>
                  <a:lnTo>
                    <a:pt x="4903" y="584"/>
                  </a:lnTo>
                  <a:cubicBezTo>
                    <a:pt x="3761" y="2027"/>
                    <a:pt x="2382" y="3246"/>
                    <a:pt x="1505" y="4887"/>
                  </a:cubicBezTo>
                  <a:cubicBezTo>
                    <a:pt x="1472" y="4946"/>
                    <a:pt x="1522" y="5029"/>
                    <a:pt x="1582" y="5029"/>
                  </a:cubicBezTo>
                  <a:cubicBezTo>
                    <a:pt x="1597" y="5029"/>
                    <a:pt x="1613" y="5025"/>
                    <a:pt x="1628" y="5013"/>
                  </a:cubicBezTo>
                  <a:cubicBezTo>
                    <a:pt x="3139" y="3853"/>
                    <a:pt x="4256" y="2307"/>
                    <a:pt x="5626" y="996"/>
                  </a:cubicBezTo>
                  <a:cubicBezTo>
                    <a:pt x="5697" y="944"/>
                    <a:pt x="5762" y="888"/>
                    <a:pt x="5823" y="824"/>
                  </a:cubicBezTo>
                  <a:lnTo>
                    <a:pt x="5823" y="824"/>
                  </a:lnTo>
                  <a:cubicBezTo>
                    <a:pt x="5712" y="962"/>
                    <a:pt x="5602" y="1101"/>
                    <a:pt x="5491" y="1239"/>
                  </a:cubicBezTo>
                  <a:cubicBezTo>
                    <a:pt x="5100" y="1726"/>
                    <a:pt x="4709" y="2209"/>
                    <a:pt x="4318" y="2692"/>
                  </a:cubicBezTo>
                  <a:cubicBezTo>
                    <a:pt x="3641" y="3529"/>
                    <a:pt x="2982" y="4379"/>
                    <a:pt x="2351" y="5250"/>
                  </a:cubicBezTo>
                  <a:cubicBezTo>
                    <a:pt x="2305" y="5314"/>
                    <a:pt x="2369" y="5386"/>
                    <a:pt x="2436" y="5386"/>
                  </a:cubicBezTo>
                  <a:cubicBezTo>
                    <a:pt x="2450" y="5386"/>
                    <a:pt x="2464" y="5383"/>
                    <a:pt x="2477" y="5376"/>
                  </a:cubicBezTo>
                  <a:cubicBezTo>
                    <a:pt x="4223" y="4422"/>
                    <a:pt x="5294" y="2680"/>
                    <a:pt x="6676" y="1304"/>
                  </a:cubicBezTo>
                  <a:cubicBezTo>
                    <a:pt x="6857" y="1127"/>
                    <a:pt x="7082" y="852"/>
                    <a:pt x="7113" y="852"/>
                  </a:cubicBezTo>
                  <a:cubicBezTo>
                    <a:pt x="7132" y="852"/>
                    <a:pt x="7077" y="957"/>
                    <a:pt x="6891" y="1255"/>
                  </a:cubicBezTo>
                  <a:cubicBezTo>
                    <a:pt x="6513" y="1864"/>
                    <a:pt x="6048" y="2421"/>
                    <a:pt x="5614" y="2991"/>
                  </a:cubicBezTo>
                  <a:cubicBezTo>
                    <a:pt x="4872" y="3973"/>
                    <a:pt x="3853" y="4641"/>
                    <a:pt x="3090" y="5595"/>
                  </a:cubicBezTo>
                  <a:cubicBezTo>
                    <a:pt x="3041" y="5658"/>
                    <a:pt x="3086" y="5753"/>
                    <a:pt x="3154" y="5753"/>
                  </a:cubicBezTo>
                  <a:cubicBezTo>
                    <a:pt x="3169" y="5753"/>
                    <a:pt x="3184" y="5749"/>
                    <a:pt x="3201" y="5740"/>
                  </a:cubicBezTo>
                  <a:cubicBezTo>
                    <a:pt x="4949" y="4693"/>
                    <a:pt x="6159" y="3071"/>
                    <a:pt x="7458" y="1544"/>
                  </a:cubicBezTo>
                  <a:cubicBezTo>
                    <a:pt x="7628" y="1345"/>
                    <a:pt x="7695" y="1271"/>
                    <a:pt x="7700" y="1271"/>
                  </a:cubicBezTo>
                  <a:cubicBezTo>
                    <a:pt x="7714" y="1271"/>
                    <a:pt x="7361" y="1717"/>
                    <a:pt x="7267" y="1870"/>
                  </a:cubicBezTo>
                  <a:cubicBezTo>
                    <a:pt x="6882" y="2492"/>
                    <a:pt x="6377" y="3043"/>
                    <a:pt x="5885" y="3588"/>
                  </a:cubicBezTo>
                  <a:cubicBezTo>
                    <a:pt x="5214" y="4330"/>
                    <a:pt x="4524" y="5050"/>
                    <a:pt x="3924" y="5856"/>
                  </a:cubicBezTo>
                  <a:cubicBezTo>
                    <a:pt x="3899" y="5887"/>
                    <a:pt x="3905" y="5930"/>
                    <a:pt x="3933" y="5958"/>
                  </a:cubicBezTo>
                  <a:cubicBezTo>
                    <a:pt x="3951" y="5980"/>
                    <a:pt x="3977" y="5993"/>
                    <a:pt x="4004" y="5993"/>
                  </a:cubicBezTo>
                  <a:cubicBezTo>
                    <a:pt x="4019" y="5993"/>
                    <a:pt x="4034" y="5988"/>
                    <a:pt x="4047" y="5980"/>
                  </a:cubicBezTo>
                  <a:lnTo>
                    <a:pt x="4059" y="5970"/>
                  </a:lnTo>
                  <a:cubicBezTo>
                    <a:pt x="5091" y="5275"/>
                    <a:pt x="5980" y="4422"/>
                    <a:pt x="6848" y="3542"/>
                  </a:cubicBezTo>
                  <a:lnTo>
                    <a:pt x="6848" y="3542"/>
                  </a:lnTo>
                  <a:cubicBezTo>
                    <a:pt x="6756" y="3653"/>
                    <a:pt x="6660" y="3760"/>
                    <a:pt x="6568" y="3871"/>
                  </a:cubicBezTo>
                  <a:cubicBezTo>
                    <a:pt x="6005" y="4561"/>
                    <a:pt x="5485" y="5287"/>
                    <a:pt x="4989" y="6026"/>
                  </a:cubicBezTo>
                  <a:cubicBezTo>
                    <a:pt x="4915" y="6130"/>
                    <a:pt x="4841" y="6235"/>
                    <a:pt x="4770" y="6343"/>
                  </a:cubicBezTo>
                  <a:cubicBezTo>
                    <a:pt x="4727" y="6410"/>
                    <a:pt x="4786" y="6475"/>
                    <a:pt x="4850" y="6475"/>
                  </a:cubicBezTo>
                  <a:cubicBezTo>
                    <a:pt x="4872" y="6475"/>
                    <a:pt x="4893" y="6468"/>
                    <a:pt x="4912" y="6451"/>
                  </a:cubicBezTo>
                  <a:cubicBezTo>
                    <a:pt x="5078" y="6306"/>
                    <a:pt x="5235" y="6155"/>
                    <a:pt x="5398" y="6007"/>
                  </a:cubicBezTo>
                  <a:cubicBezTo>
                    <a:pt x="5614" y="5813"/>
                    <a:pt x="5829" y="5616"/>
                    <a:pt x="6042" y="5422"/>
                  </a:cubicBezTo>
                  <a:lnTo>
                    <a:pt x="6042" y="5422"/>
                  </a:lnTo>
                  <a:cubicBezTo>
                    <a:pt x="5940" y="5564"/>
                    <a:pt x="5832" y="5703"/>
                    <a:pt x="5737" y="5856"/>
                  </a:cubicBezTo>
                  <a:cubicBezTo>
                    <a:pt x="5709" y="5900"/>
                    <a:pt x="5728" y="5958"/>
                    <a:pt x="5777" y="5973"/>
                  </a:cubicBezTo>
                  <a:cubicBezTo>
                    <a:pt x="5792" y="5982"/>
                    <a:pt x="5808" y="5986"/>
                    <a:pt x="5824" y="5986"/>
                  </a:cubicBezTo>
                  <a:cubicBezTo>
                    <a:pt x="5844" y="5986"/>
                    <a:pt x="5864" y="5979"/>
                    <a:pt x="5882" y="5967"/>
                  </a:cubicBezTo>
                  <a:cubicBezTo>
                    <a:pt x="5888" y="5961"/>
                    <a:pt x="5894" y="5958"/>
                    <a:pt x="5900" y="5952"/>
                  </a:cubicBezTo>
                  <a:cubicBezTo>
                    <a:pt x="6516" y="5462"/>
                    <a:pt x="7064" y="4908"/>
                    <a:pt x="7639" y="4370"/>
                  </a:cubicBezTo>
                  <a:cubicBezTo>
                    <a:pt x="7796" y="4226"/>
                    <a:pt x="8222" y="3822"/>
                    <a:pt x="8282" y="3822"/>
                  </a:cubicBezTo>
                  <a:cubicBezTo>
                    <a:pt x="8319" y="3822"/>
                    <a:pt x="8222" y="3971"/>
                    <a:pt x="7849" y="4416"/>
                  </a:cubicBezTo>
                  <a:cubicBezTo>
                    <a:pt x="7538" y="4788"/>
                    <a:pt x="7162" y="5108"/>
                    <a:pt x="6845" y="5475"/>
                  </a:cubicBezTo>
                  <a:cubicBezTo>
                    <a:pt x="6792" y="5535"/>
                    <a:pt x="6841" y="5635"/>
                    <a:pt x="6907" y="5635"/>
                  </a:cubicBezTo>
                  <a:cubicBezTo>
                    <a:pt x="6922" y="5635"/>
                    <a:pt x="6937" y="5631"/>
                    <a:pt x="6953" y="5619"/>
                  </a:cubicBezTo>
                  <a:cubicBezTo>
                    <a:pt x="7464" y="5250"/>
                    <a:pt x="7993" y="4911"/>
                    <a:pt x="8501" y="4545"/>
                  </a:cubicBezTo>
                  <a:cubicBezTo>
                    <a:pt x="8510" y="4539"/>
                    <a:pt x="8520" y="4536"/>
                    <a:pt x="8529" y="4530"/>
                  </a:cubicBezTo>
                  <a:cubicBezTo>
                    <a:pt x="8553" y="4508"/>
                    <a:pt x="8566" y="4477"/>
                    <a:pt x="8563" y="4444"/>
                  </a:cubicBezTo>
                  <a:cubicBezTo>
                    <a:pt x="8558" y="4398"/>
                    <a:pt x="8525" y="4356"/>
                    <a:pt x="8483" y="4356"/>
                  </a:cubicBezTo>
                  <a:cubicBezTo>
                    <a:pt x="8468" y="4356"/>
                    <a:pt x="8452" y="4361"/>
                    <a:pt x="8436" y="4373"/>
                  </a:cubicBezTo>
                  <a:cubicBezTo>
                    <a:pt x="8144" y="4579"/>
                    <a:pt x="7852" y="4779"/>
                    <a:pt x="7553" y="4979"/>
                  </a:cubicBezTo>
                  <a:cubicBezTo>
                    <a:pt x="7956" y="4567"/>
                    <a:pt x="8316" y="4185"/>
                    <a:pt x="8560" y="3649"/>
                  </a:cubicBezTo>
                  <a:cubicBezTo>
                    <a:pt x="8587" y="3590"/>
                    <a:pt x="8545" y="3510"/>
                    <a:pt x="8484" y="3510"/>
                  </a:cubicBezTo>
                  <a:cubicBezTo>
                    <a:pt x="8469" y="3510"/>
                    <a:pt x="8453" y="3515"/>
                    <a:pt x="8436" y="3526"/>
                  </a:cubicBezTo>
                  <a:cubicBezTo>
                    <a:pt x="7567" y="4117"/>
                    <a:pt x="6864" y="4888"/>
                    <a:pt x="6081" y="5578"/>
                  </a:cubicBezTo>
                  <a:lnTo>
                    <a:pt x="6081" y="5578"/>
                  </a:lnTo>
                  <a:cubicBezTo>
                    <a:pt x="6783" y="4959"/>
                    <a:pt x="7609" y="3959"/>
                    <a:pt x="8304" y="3185"/>
                  </a:cubicBezTo>
                  <a:cubicBezTo>
                    <a:pt x="8363" y="3116"/>
                    <a:pt x="8303" y="3027"/>
                    <a:pt x="8236" y="3027"/>
                  </a:cubicBezTo>
                  <a:cubicBezTo>
                    <a:pt x="8215" y="3027"/>
                    <a:pt x="8194" y="3035"/>
                    <a:pt x="8175" y="3055"/>
                  </a:cubicBezTo>
                  <a:cubicBezTo>
                    <a:pt x="8095" y="3142"/>
                    <a:pt x="8012" y="3228"/>
                    <a:pt x="7926" y="3314"/>
                  </a:cubicBezTo>
                  <a:cubicBezTo>
                    <a:pt x="7923" y="3314"/>
                    <a:pt x="7920" y="3314"/>
                    <a:pt x="7918" y="3314"/>
                  </a:cubicBezTo>
                  <a:cubicBezTo>
                    <a:pt x="7861" y="3314"/>
                    <a:pt x="7799" y="3376"/>
                    <a:pt x="7735" y="3508"/>
                  </a:cubicBezTo>
                  <a:cubicBezTo>
                    <a:pt x="6860" y="4364"/>
                    <a:pt x="5697" y="5309"/>
                    <a:pt x="5201" y="6026"/>
                  </a:cubicBezTo>
                  <a:cubicBezTo>
                    <a:pt x="5192" y="6041"/>
                    <a:pt x="5177" y="6057"/>
                    <a:pt x="5164" y="6072"/>
                  </a:cubicBezTo>
                  <a:cubicBezTo>
                    <a:pt x="5177" y="6057"/>
                    <a:pt x="5189" y="6041"/>
                    <a:pt x="5198" y="6026"/>
                  </a:cubicBezTo>
                  <a:cubicBezTo>
                    <a:pt x="6183" y="4533"/>
                    <a:pt x="7359" y="3172"/>
                    <a:pt x="8560" y="1852"/>
                  </a:cubicBezTo>
                  <a:lnTo>
                    <a:pt x="8569" y="1840"/>
                  </a:lnTo>
                  <a:cubicBezTo>
                    <a:pt x="8603" y="1803"/>
                    <a:pt x="8633" y="1769"/>
                    <a:pt x="8664" y="1732"/>
                  </a:cubicBezTo>
                  <a:cubicBezTo>
                    <a:pt x="8721" y="1667"/>
                    <a:pt x="8664" y="1581"/>
                    <a:pt x="8597" y="1581"/>
                  </a:cubicBezTo>
                  <a:cubicBezTo>
                    <a:pt x="8577" y="1581"/>
                    <a:pt x="8557" y="1588"/>
                    <a:pt x="8538" y="1606"/>
                  </a:cubicBezTo>
                  <a:lnTo>
                    <a:pt x="8501" y="1639"/>
                  </a:lnTo>
                  <a:cubicBezTo>
                    <a:pt x="8489" y="1652"/>
                    <a:pt x="8477" y="1664"/>
                    <a:pt x="8464" y="1676"/>
                  </a:cubicBezTo>
                  <a:cubicBezTo>
                    <a:pt x="7827" y="2270"/>
                    <a:pt x="7221" y="2898"/>
                    <a:pt x="6608" y="3523"/>
                  </a:cubicBezTo>
                  <a:cubicBezTo>
                    <a:pt x="6236" y="3905"/>
                    <a:pt x="5854" y="4274"/>
                    <a:pt x="5460" y="4638"/>
                  </a:cubicBezTo>
                  <a:cubicBezTo>
                    <a:pt x="5335" y="4755"/>
                    <a:pt x="4445" y="5623"/>
                    <a:pt x="4359" y="5623"/>
                  </a:cubicBezTo>
                  <a:cubicBezTo>
                    <a:pt x="4335" y="5623"/>
                    <a:pt x="4375" y="5554"/>
                    <a:pt x="4515" y="5379"/>
                  </a:cubicBezTo>
                  <a:cubicBezTo>
                    <a:pt x="5688" y="3905"/>
                    <a:pt x="7131" y="2717"/>
                    <a:pt x="7953" y="984"/>
                  </a:cubicBezTo>
                  <a:lnTo>
                    <a:pt x="7953" y="981"/>
                  </a:lnTo>
                  <a:cubicBezTo>
                    <a:pt x="7979" y="917"/>
                    <a:pt x="7930" y="852"/>
                    <a:pt x="7872" y="852"/>
                  </a:cubicBezTo>
                  <a:cubicBezTo>
                    <a:pt x="7860" y="852"/>
                    <a:pt x="7848" y="855"/>
                    <a:pt x="7836" y="861"/>
                  </a:cubicBezTo>
                  <a:cubicBezTo>
                    <a:pt x="7827" y="864"/>
                    <a:pt x="7818" y="864"/>
                    <a:pt x="7809" y="873"/>
                  </a:cubicBezTo>
                  <a:cubicBezTo>
                    <a:pt x="7144" y="1609"/>
                    <a:pt x="6522" y="2381"/>
                    <a:pt x="5879" y="3132"/>
                  </a:cubicBezTo>
                  <a:cubicBezTo>
                    <a:pt x="5552" y="3517"/>
                    <a:pt x="5204" y="3880"/>
                    <a:pt x="4850" y="4237"/>
                  </a:cubicBezTo>
                  <a:cubicBezTo>
                    <a:pt x="4423" y="4665"/>
                    <a:pt x="3773" y="5025"/>
                    <a:pt x="3435" y="5447"/>
                  </a:cubicBezTo>
                  <a:cubicBezTo>
                    <a:pt x="4038" y="4690"/>
                    <a:pt x="4906" y="4188"/>
                    <a:pt x="5515" y="3422"/>
                  </a:cubicBezTo>
                  <a:cubicBezTo>
                    <a:pt x="6220" y="2538"/>
                    <a:pt x="6919" y="1624"/>
                    <a:pt x="7461" y="630"/>
                  </a:cubicBezTo>
                  <a:cubicBezTo>
                    <a:pt x="7461" y="627"/>
                    <a:pt x="7464" y="624"/>
                    <a:pt x="7467" y="621"/>
                  </a:cubicBezTo>
                  <a:cubicBezTo>
                    <a:pt x="7506" y="549"/>
                    <a:pt x="7450" y="489"/>
                    <a:pt x="7385" y="489"/>
                  </a:cubicBezTo>
                  <a:cubicBezTo>
                    <a:pt x="7364" y="489"/>
                    <a:pt x="7342" y="495"/>
                    <a:pt x="7322" y="510"/>
                  </a:cubicBezTo>
                  <a:cubicBezTo>
                    <a:pt x="7298" y="531"/>
                    <a:pt x="7276" y="553"/>
                    <a:pt x="7248" y="574"/>
                  </a:cubicBezTo>
                  <a:cubicBezTo>
                    <a:pt x="5903" y="1643"/>
                    <a:pt x="4934" y="3086"/>
                    <a:pt x="3699" y="4271"/>
                  </a:cubicBezTo>
                  <a:cubicBezTo>
                    <a:pt x="3462" y="4496"/>
                    <a:pt x="3207" y="4699"/>
                    <a:pt x="2939" y="4887"/>
                  </a:cubicBezTo>
                  <a:cubicBezTo>
                    <a:pt x="2760" y="5010"/>
                    <a:pt x="2667" y="5071"/>
                    <a:pt x="2659" y="5071"/>
                  </a:cubicBezTo>
                  <a:cubicBezTo>
                    <a:pt x="2653" y="5071"/>
                    <a:pt x="2689" y="5040"/>
                    <a:pt x="2767" y="4979"/>
                  </a:cubicBezTo>
                  <a:cubicBezTo>
                    <a:pt x="3210" y="4367"/>
                    <a:pt x="3681" y="3773"/>
                    <a:pt x="4152" y="3182"/>
                  </a:cubicBezTo>
                  <a:cubicBezTo>
                    <a:pt x="4897" y="2243"/>
                    <a:pt x="5657" y="1319"/>
                    <a:pt x="6402" y="384"/>
                  </a:cubicBezTo>
                  <a:cubicBezTo>
                    <a:pt x="6430" y="347"/>
                    <a:pt x="6457" y="313"/>
                    <a:pt x="6485" y="276"/>
                  </a:cubicBezTo>
                  <a:cubicBezTo>
                    <a:pt x="6532" y="216"/>
                    <a:pt x="6489" y="116"/>
                    <a:pt x="6423" y="116"/>
                  </a:cubicBezTo>
                  <a:cubicBezTo>
                    <a:pt x="6408" y="116"/>
                    <a:pt x="6391" y="121"/>
                    <a:pt x="6374" y="134"/>
                  </a:cubicBezTo>
                  <a:cubicBezTo>
                    <a:pt x="6285" y="202"/>
                    <a:pt x="6211" y="270"/>
                    <a:pt x="6128" y="337"/>
                  </a:cubicBezTo>
                  <a:cubicBezTo>
                    <a:pt x="4838" y="1390"/>
                    <a:pt x="3819" y="2708"/>
                    <a:pt x="2650" y="3890"/>
                  </a:cubicBezTo>
                  <a:cubicBezTo>
                    <a:pt x="2535" y="4004"/>
                    <a:pt x="1993" y="4621"/>
                    <a:pt x="1905" y="4621"/>
                  </a:cubicBezTo>
                  <a:cubicBezTo>
                    <a:pt x="1872" y="4621"/>
                    <a:pt x="1901" y="4538"/>
                    <a:pt x="2034" y="4317"/>
                  </a:cubicBezTo>
                  <a:cubicBezTo>
                    <a:pt x="2363" y="3773"/>
                    <a:pt x="2782" y="3283"/>
                    <a:pt x="3194" y="2800"/>
                  </a:cubicBezTo>
                  <a:cubicBezTo>
                    <a:pt x="3881" y="1990"/>
                    <a:pt x="4617" y="1230"/>
                    <a:pt x="5275" y="396"/>
                  </a:cubicBezTo>
                  <a:cubicBezTo>
                    <a:pt x="5315" y="347"/>
                    <a:pt x="5297" y="270"/>
                    <a:pt x="5235" y="242"/>
                  </a:cubicBezTo>
                  <a:lnTo>
                    <a:pt x="5217" y="242"/>
                  </a:lnTo>
                  <a:cubicBezTo>
                    <a:pt x="5198" y="242"/>
                    <a:pt x="5180" y="245"/>
                    <a:pt x="5168" y="254"/>
                  </a:cubicBezTo>
                  <a:cubicBezTo>
                    <a:pt x="4493" y="713"/>
                    <a:pt x="3918" y="1264"/>
                    <a:pt x="3376" y="1852"/>
                  </a:cubicBezTo>
                  <a:cubicBezTo>
                    <a:pt x="3767" y="1298"/>
                    <a:pt x="4164" y="750"/>
                    <a:pt x="4607" y="236"/>
                  </a:cubicBezTo>
                  <a:cubicBezTo>
                    <a:pt x="4629" y="208"/>
                    <a:pt x="4650" y="180"/>
                    <a:pt x="4672" y="156"/>
                  </a:cubicBezTo>
                  <a:cubicBezTo>
                    <a:pt x="4728" y="92"/>
                    <a:pt x="4681" y="0"/>
                    <a:pt x="46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5" name="Google Shape;1155;p25"/>
            <p:cNvSpPr/>
            <p:nvPr/>
          </p:nvSpPr>
          <p:spPr>
            <a:xfrm>
              <a:off x="-6348175" y="3295150"/>
              <a:ext cx="190325" cy="110550"/>
            </a:xfrm>
            <a:custGeom>
              <a:avLst/>
              <a:gdLst/>
              <a:ahLst/>
              <a:cxnLst/>
              <a:rect l="l" t="t" r="r" b="b"/>
              <a:pathLst>
                <a:path w="7613" h="4422" extrusionOk="0">
                  <a:moveTo>
                    <a:pt x="1562" y="1"/>
                  </a:moveTo>
                  <a:cubicBezTo>
                    <a:pt x="1549" y="1"/>
                    <a:pt x="1536" y="4"/>
                    <a:pt x="1524" y="11"/>
                  </a:cubicBezTo>
                  <a:cubicBezTo>
                    <a:pt x="1518" y="14"/>
                    <a:pt x="1512" y="17"/>
                    <a:pt x="1506" y="20"/>
                  </a:cubicBezTo>
                  <a:cubicBezTo>
                    <a:pt x="1226" y="177"/>
                    <a:pt x="930" y="303"/>
                    <a:pt x="623" y="393"/>
                  </a:cubicBezTo>
                  <a:cubicBezTo>
                    <a:pt x="527" y="423"/>
                    <a:pt x="435" y="460"/>
                    <a:pt x="333" y="488"/>
                  </a:cubicBezTo>
                  <a:cubicBezTo>
                    <a:pt x="231" y="513"/>
                    <a:pt x="262" y="664"/>
                    <a:pt x="356" y="664"/>
                  </a:cubicBezTo>
                  <a:cubicBezTo>
                    <a:pt x="365" y="664"/>
                    <a:pt x="373" y="663"/>
                    <a:pt x="382" y="660"/>
                  </a:cubicBezTo>
                  <a:cubicBezTo>
                    <a:pt x="466" y="642"/>
                    <a:pt x="543" y="611"/>
                    <a:pt x="623" y="590"/>
                  </a:cubicBezTo>
                  <a:cubicBezTo>
                    <a:pt x="761" y="550"/>
                    <a:pt x="900" y="516"/>
                    <a:pt x="1032" y="463"/>
                  </a:cubicBezTo>
                  <a:lnTo>
                    <a:pt x="1041" y="460"/>
                  </a:lnTo>
                  <a:lnTo>
                    <a:pt x="1041" y="460"/>
                  </a:lnTo>
                  <a:cubicBezTo>
                    <a:pt x="893" y="617"/>
                    <a:pt x="755" y="780"/>
                    <a:pt x="629" y="956"/>
                  </a:cubicBezTo>
                  <a:cubicBezTo>
                    <a:pt x="413" y="1251"/>
                    <a:pt x="222" y="1562"/>
                    <a:pt x="38" y="1861"/>
                  </a:cubicBezTo>
                  <a:cubicBezTo>
                    <a:pt x="0" y="1923"/>
                    <a:pt x="56" y="1997"/>
                    <a:pt x="119" y="1997"/>
                  </a:cubicBezTo>
                  <a:cubicBezTo>
                    <a:pt x="134" y="1997"/>
                    <a:pt x="149" y="1993"/>
                    <a:pt x="164" y="1984"/>
                  </a:cubicBezTo>
                  <a:cubicBezTo>
                    <a:pt x="330" y="1876"/>
                    <a:pt x="484" y="1765"/>
                    <a:pt x="635" y="1651"/>
                  </a:cubicBezTo>
                  <a:cubicBezTo>
                    <a:pt x="798" y="1525"/>
                    <a:pt x="958" y="1396"/>
                    <a:pt x="1118" y="1251"/>
                  </a:cubicBezTo>
                  <a:cubicBezTo>
                    <a:pt x="1155" y="1217"/>
                    <a:pt x="1260" y="1104"/>
                    <a:pt x="1377" y="974"/>
                  </a:cubicBezTo>
                  <a:lnTo>
                    <a:pt x="1377" y="974"/>
                  </a:lnTo>
                  <a:cubicBezTo>
                    <a:pt x="1103" y="1313"/>
                    <a:pt x="857" y="1673"/>
                    <a:pt x="638" y="2049"/>
                  </a:cubicBezTo>
                  <a:cubicBezTo>
                    <a:pt x="469" y="2344"/>
                    <a:pt x="306" y="2643"/>
                    <a:pt x="158" y="2947"/>
                  </a:cubicBezTo>
                  <a:cubicBezTo>
                    <a:pt x="128" y="3016"/>
                    <a:pt x="180" y="3086"/>
                    <a:pt x="240" y="3086"/>
                  </a:cubicBezTo>
                  <a:cubicBezTo>
                    <a:pt x="261" y="3086"/>
                    <a:pt x="283" y="3078"/>
                    <a:pt x="302" y="3058"/>
                  </a:cubicBezTo>
                  <a:cubicBezTo>
                    <a:pt x="416" y="2941"/>
                    <a:pt x="533" y="2818"/>
                    <a:pt x="647" y="2698"/>
                  </a:cubicBezTo>
                  <a:cubicBezTo>
                    <a:pt x="961" y="2369"/>
                    <a:pt x="1275" y="2036"/>
                    <a:pt x="1592" y="1710"/>
                  </a:cubicBezTo>
                  <a:cubicBezTo>
                    <a:pt x="1768" y="1531"/>
                    <a:pt x="1943" y="1356"/>
                    <a:pt x="2128" y="1187"/>
                  </a:cubicBezTo>
                  <a:cubicBezTo>
                    <a:pt x="2274" y="1049"/>
                    <a:pt x="2863" y="457"/>
                    <a:pt x="2930" y="457"/>
                  </a:cubicBezTo>
                  <a:cubicBezTo>
                    <a:pt x="2956" y="457"/>
                    <a:pt x="2903" y="546"/>
                    <a:pt x="2716" y="787"/>
                  </a:cubicBezTo>
                  <a:cubicBezTo>
                    <a:pt x="2039" y="1655"/>
                    <a:pt x="1281" y="2439"/>
                    <a:pt x="663" y="3354"/>
                  </a:cubicBezTo>
                  <a:cubicBezTo>
                    <a:pt x="616" y="3421"/>
                    <a:pt x="567" y="3483"/>
                    <a:pt x="524" y="3554"/>
                  </a:cubicBezTo>
                  <a:cubicBezTo>
                    <a:pt x="487" y="3619"/>
                    <a:pt x="538" y="3690"/>
                    <a:pt x="602" y="3690"/>
                  </a:cubicBezTo>
                  <a:cubicBezTo>
                    <a:pt x="616" y="3690"/>
                    <a:pt x="632" y="3686"/>
                    <a:pt x="647" y="3677"/>
                  </a:cubicBezTo>
                  <a:cubicBezTo>
                    <a:pt x="656" y="3674"/>
                    <a:pt x="663" y="3665"/>
                    <a:pt x="672" y="3662"/>
                  </a:cubicBezTo>
                  <a:cubicBezTo>
                    <a:pt x="1681" y="3012"/>
                    <a:pt x="2442" y="2101"/>
                    <a:pt x="3291" y="1267"/>
                  </a:cubicBezTo>
                  <a:cubicBezTo>
                    <a:pt x="3350" y="1208"/>
                    <a:pt x="3998" y="556"/>
                    <a:pt x="4058" y="556"/>
                  </a:cubicBezTo>
                  <a:cubicBezTo>
                    <a:pt x="4070" y="556"/>
                    <a:pt x="4057" y="584"/>
                    <a:pt x="4009" y="651"/>
                  </a:cubicBezTo>
                  <a:cubicBezTo>
                    <a:pt x="3651" y="1134"/>
                    <a:pt x="3279" y="1605"/>
                    <a:pt x="2903" y="2073"/>
                  </a:cubicBezTo>
                  <a:cubicBezTo>
                    <a:pt x="2408" y="2695"/>
                    <a:pt x="1891" y="3295"/>
                    <a:pt x="1361" y="3889"/>
                  </a:cubicBezTo>
                  <a:cubicBezTo>
                    <a:pt x="1287" y="3975"/>
                    <a:pt x="1217" y="4059"/>
                    <a:pt x="1143" y="4142"/>
                  </a:cubicBezTo>
                  <a:cubicBezTo>
                    <a:pt x="1084" y="4208"/>
                    <a:pt x="1141" y="4298"/>
                    <a:pt x="1209" y="4298"/>
                  </a:cubicBezTo>
                  <a:cubicBezTo>
                    <a:pt x="1229" y="4298"/>
                    <a:pt x="1250" y="4290"/>
                    <a:pt x="1269" y="4271"/>
                  </a:cubicBezTo>
                  <a:cubicBezTo>
                    <a:pt x="1392" y="4148"/>
                    <a:pt x="1515" y="4025"/>
                    <a:pt x="1638" y="3905"/>
                  </a:cubicBezTo>
                  <a:cubicBezTo>
                    <a:pt x="2549" y="3000"/>
                    <a:pt x="3473" y="2107"/>
                    <a:pt x="4449" y="1273"/>
                  </a:cubicBezTo>
                  <a:lnTo>
                    <a:pt x="4449" y="1273"/>
                  </a:lnTo>
                  <a:cubicBezTo>
                    <a:pt x="4187" y="1578"/>
                    <a:pt x="3935" y="1895"/>
                    <a:pt x="3682" y="2206"/>
                  </a:cubicBezTo>
                  <a:cubicBezTo>
                    <a:pt x="3202" y="2797"/>
                    <a:pt x="2716" y="3375"/>
                    <a:pt x="2192" y="3926"/>
                  </a:cubicBezTo>
                  <a:cubicBezTo>
                    <a:pt x="2165" y="3957"/>
                    <a:pt x="2137" y="3991"/>
                    <a:pt x="2106" y="4022"/>
                  </a:cubicBezTo>
                  <a:cubicBezTo>
                    <a:pt x="2041" y="4089"/>
                    <a:pt x="2103" y="4172"/>
                    <a:pt x="2175" y="4172"/>
                  </a:cubicBezTo>
                  <a:cubicBezTo>
                    <a:pt x="2195" y="4172"/>
                    <a:pt x="2216" y="4166"/>
                    <a:pt x="2236" y="4151"/>
                  </a:cubicBezTo>
                  <a:cubicBezTo>
                    <a:pt x="2328" y="4080"/>
                    <a:pt x="2405" y="4003"/>
                    <a:pt x="2491" y="3932"/>
                  </a:cubicBezTo>
                  <a:cubicBezTo>
                    <a:pt x="3686" y="2946"/>
                    <a:pt x="4713" y="1782"/>
                    <a:pt x="5895" y="783"/>
                  </a:cubicBezTo>
                  <a:lnTo>
                    <a:pt x="5895" y="783"/>
                  </a:lnTo>
                  <a:cubicBezTo>
                    <a:pt x="5104" y="1454"/>
                    <a:pt x="4468" y="2999"/>
                    <a:pt x="3528" y="3935"/>
                  </a:cubicBezTo>
                  <a:cubicBezTo>
                    <a:pt x="3458" y="4006"/>
                    <a:pt x="3393" y="4080"/>
                    <a:pt x="3319" y="4142"/>
                  </a:cubicBezTo>
                  <a:cubicBezTo>
                    <a:pt x="3246" y="4203"/>
                    <a:pt x="3311" y="4292"/>
                    <a:pt x="3386" y="4292"/>
                  </a:cubicBezTo>
                  <a:cubicBezTo>
                    <a:pt x="3406" y="4292"/>
                    <a:pt x="3426" y="4286"/>
                    <a:pt x="3445" y="4271"/>
                  </a:cubicBezTo>
                  <a:cubicBezTo>
                    <a:pt x="3581" y="4166"/>
                    <a:pt x="3701" y="4046"/>
                    <a:pt x="3830" y="3935"/>
                  </a:cubicBezTo>
                  <a:cubicBezTo>
                    <a:pt x="4753" y="3132"/>
                    <a:pt x="5554" y="2206"/>
                    <a:pt x="6428" y="1353"/>
                  </a:cubicBezTo>
                  <a:lnTo>
                    <a:pt x="6428" y="1353"/>
                  </a:lnTo>
                  <a:cubicBezTo>
                    <a:pt x="6296" y="1510"/>
                    <a:pt x="6166" y="1670"/>
                    <a:pt x="6034" y="1830"/>
                  </a:cubicBezTo>
                  <a:cubicBezTo>
                    <a:pt x="5504" y="2480"/>
                    <a:pt x="5049" y="3187"/>
                    <a:pt x="4636" y="3920"/>
                  </a:cubicBezTo>
                  <a:cubicBezTo>
                    <a:pt x="4633" y="3926"/>
                    <a:pt x="4636" y="3932"/>
                    <a:pt x="4633" y="3939"/>
                  </a:cubicBezTo>
                  <a:cubicBezTo>
                    <a:pt x="4619" y="3994"/>
                    <a:pt x="4661" y="4059"/>
                    <a:pt x="4715" y="4059"/>
                  </a:cubicBezTo>
                  <a:cubicBezTo>
                    <a:pt x="4729" y="4059"/>
                    <a:pt x="4744" y="4054"/>
                    <a:pt x="4760" y="4043"/>
                  </a:cubicBezTo>
                  <a:cubicBezTo>
                    <a:pt x="4800" y="4012"/>
                    <a:pt x="4837" y="3975"/>
                    <a:pt x="4877" y="3945"/>
                  </a:cubicBezTo>
                  <a:cubicBezTo>
                    <a:pt x="5471" y="3480"/>
                    <a:pt x="6015" y="2966"/>
                    <a:pt x="6582" y="2464"/>
                  </a:cubicBezTo>
                  <a:cubicBezTo>
                    <a:pt x="6765" y="2300"/>
                    <a:pt x="6851" y="2235"/>
                    <a:pt x="6872" y="2235"/>
                  </a:cubicBezTo>
                  <a:cubicBezTo>
                    <a:pt x="6947" y="2235"/>
                    <a:pt x="6115" y="3142"/>
                    <a:pt x="5994" y="3295"/>
                  </a:cubicBezTo>
                  <a:cubicBezTo>
                    <a:pt x="5831" y="3508"/>
                    <a:pt x="5680" y="3732"/>
                    <a:pt x="5544" y="3966"/>
                  </a:cubicBezTo>
                  <a:cubicBezTo>
                    <a:pt x="5483" y="4071"/>
                    <a:pt x="5418" y="4172"/>
                    <a:pt x="5360" y="4280"/>
                  </a:cubicBezTo>
                  <a:cubicBezTo>
                    <a:pt x="5328" y="4342"/>
                    <a:pt x="5377" y="4422"/>
                    <a:pt x="5438" y="4422"/>
                  </a:cubicBezTo>
                  <a:cubicBezTo>
                    <a:pt x="5452" y="4422"/>
                    <a:pt x="5468" y="4417"/>
                    <a:pt x="5483" y="4406"/>
                  </a:cubicBezTo>
                  <a:cubicBezTo>
                    <a:pt x="5554" y="4357"/>
                    <a:pt x="5822" y="4148"/>
                    <a:pt x="6062" y="4006"/>
                  </a:cubicBezTo>
                  <a:cubicBezTo>
                    <a:pt x="6190" y="3929"/>
                    <a:pt x="6308" y="3874"/>
                    <a:pt x="6382" y="3874"/>
                  </a:cubicBezTo>
                  <a:cubicBezTo>
                    <a:pt x="6449" y="3874"/>
                    <a:pt x="6479" y="3920"/>
                    <a:pt x="6446" y="4037"/>
                  </a:cubicBezTo>
                  <a:cubicBezTo>
                    <a:pt x="6443" y="4046"/>
                    <a:pt x="6446" y="4049"/>
                    <a:pt x="6443" y="4062"/>
                  </a:cubicBezTo>
                  <a:cubicBezTo>
                    <a:pt x="6421" y="4129"/>
                    <a:pt x="6477" y="4173"/>
                    <a:pt x="6532" y="4173"/>
                  </a:cubicBezTo>
                  <a:cubicBezTo>
                    <a:pt x="6568" y="4173"/>
                    <a:pt x="6604" y="4155"/>
                    <a:pt x="6619" y="4111"/>
                  </a:cubicBezTo>
                  <a:cubicBezTo>
                    <a:pt x="6625" y="4096"/>
                    <a:pt x="6628" y="4080"/>
                    <a:pt x="6634" y="4065"/>
                  </a:cubicBezTo>
                  <a:cubicBezTo>
                    <a:pt x="6668" y="3957"/>
                    <a:pt x="6705" y="3852"/>
                    <a:pt x="6739" y="3748"/>
                  </a:cubicBezTo>
                  <a:cubicBezTo>
                    <a:pt x="6761" y="3681"/>
                    <a:pt x="6703" y="3632"/>
                    <a:pt x="6646" y="3632"/>
                  </a:cubicBezTo>
                  <a:cubicBezTo>
                    <a:pt x="6640" y="3632"/>
                    <a:pt x="6634" y="3633"/>
                    <a:pt x="6628" y="3634"/>
                  </a:cubicBezTo>
                  <a:cubicBezTo>
                    <a:pt x="6379" y="3677"/>
                    <a:pt x="6059" y="3902"/>
                    <a:pt x="5886" y="3991"/>
                  </a:cubicBezTo>
                  <a:cubicBezTo>
                    <a:pt x="5843" y="4012"/>
                    <a:pt x="5810" y="4025"/>
                    <a:pt x="5790" y="4025"/>
                  </a:cubicBezTo>
                  <a:cubicBezTo>
                    <a:pt x="5769" y="4025"/>
                    <a:pt x="5761" y="4012"/>
                    <a:pt x="5769" y="3982"/>
                  </a:cubicBezTo>
                  <a:cubicBezTo>
                    <a:pt x="5782" y="3935"/>
                    <a:pt x="5828" y="3849"/>
                    <a:pt x="5920" y="3705"/>
                  </a:cubicBezTo>
                  <a:cubicBezTo>
                    <a:pt x="6317" y="3095"/>
                    <a:pt x="6828" y="2572"/>
                    <a:pt x="7213" y="1950"/>
                  </a:cubicBezTo>
                  <a:cubicBezTo>
                    <a:pt x="7250" y="1893"/>
                    <a:pt x="7195" y="1812"/>
                    <a:pt x="7134" y="1812"/>
                  </a:cubicBezTo>
                  <a:cubicBezTo>
                    <a:pt x="7119" y="1812"/>
                    <a:pt x="7104" y="1816"/>
                    <a:pt x="7090" y="1827"/>
                  </a:cubicBezTo>
                  <a:cubicBezTo>
                    <a:pt x="6465" y="2301"/>
                    <a:pt x="5381" y="2972"/>
                    <a:pt x="4997" y="3649"/>
                  </a:cubicBezTo>
                  <a:cubicBezTo>
                    <a:pt x="5658" y="2480"/>
                    <a:pt x="6545" y="1445"/>
                    <a:pt x="7478" y="485"/>
                  </a:cubicBezTo>
                  <a:cubicBezTo>
                    <a:pt x="7505" y="457"/>
                    <a:pt x="7533" y="426"/>
                    <a:pt x="7564" y="396"/>
                  </a:cubicBezTo>
                  <a:cubicBezTo>
                    <a:pt x="7613" y="337"/>
                    <a:pt x="7573" y="245"/>
                    <a:pt x="7496" y="245"/>
                  </a:cubicBezTo>
                  <a:cubicBezTo>
                    <a:pt x="7492" y="244"/>
                    <a:pt x="7488" y="244"/>
                    <a:pt x="7485" y="244"/>
                  </a:cubicBezTo>
                  <a:cubicBezTo>
                    <a:pt x="7473" y="244"/>
                    <a:pt x="7462" y="247"/>
                    <a:pt x="7453" y="254"/>
                  </a:cubicBezTo>
                  <a:lnTo>
                    <a:pt x="7441" y="263"/>
                  </a:lnTo>
                  <a:cubicBezTo>
                    <a:pt x="6416" y="1017"/>
                    <a:pt x="5578" y="1962"/>
                    <a:pt x="4698" y="2870"/>
                  </a:cubicBezTo>
                  <a:cubicBezTo>
                    <a:pt x="5252" y="2107"/>
                    <a:pt x="5717" y="1279"/>
                    <a:pt x="6246" y="497"/>
                  </a:cubicBezTo>
                  <a:cubicBezTo>
                    <a:pt x="6293" y="428"/>
                    <a:pt x="6231" y="369"/>
                    <a:pt x="6165" y="369"/>
                  </a:cubicBezTo>
                  <a:cubicBezTo>
                    <a:pt x="6143" y="369"/>
                    <a:pt x="6121" y="375"/>
                    <a:pt x="6102" y="389"/>
                  </a:cubicBezTo>
                  <a:cubicBezTo>
                    <a:pt x="5061" y="1205"/>
                    <a:pt x="4162" y="2172"/>
                    <a:pt x="3199" y="3074"/>
                  </a:cubicBezTo>
                  <a:cubicBezTo>
                    <a:pt x="3405" y="2827"/>
                    <a:pt x="3608" y="2581"/>
                    <a:pt x="3812" y="2332"/>
                  </a:cubicBezTo>
                  <a:cubicBezTo>
                    <a:pt x="4316" y="1710"/>
                    <a:pt x="4827" y="1094"/>
                    <a:pt x="5384" y="519"/>
                  </a:cubicBezTo>
                  <a:cubicBezTo>
                    <a:pt x="5440" y="458"/>
                    <a:pt x="5386" y="357"/>
                    <a:pt x="5320" y="357"/>
                  </a:cubicBezTo>
                  <a:cubicBezTo>
                    <a:pt x="5305" y="357"/>
                    <a:pt x="5289" y="362"/>
                    <a:pt x="5274" y="374"/>
                  </a:cubicBezTo>
                  <a:cubicBezTo>
                    <a:pt x="4362" y="1073"/>
                    <a:pt x="3513" y="1836"/>
                    <a:pt x="2685" y="2624"/>
                  </a:cubicBezTo>
                  <a:cubicBezTo>
                    <a:pt x="2703" y="2603"/>
                    <a:pt x="2722" y="2578"/>
                    <a:pt x="2743" y="2556"/>
                  </a:cubicBezTo>
                  <a:cubicBezTo>
                    <a:pt x="3328" y="1848"/>
                    <a:pt x="3885" y="1119"/>
                    <a:pt x="4430" y="377"/>
                  </a:cubicBezTo>
                  <a:cubicBezTo>
                    <a:pt x="4476" y="317"/>
                    <a:pt x="4412" y="242"/>
                    <a:pt x="4348" y="242"/>
                  </a:cubicBezTo>
                  <a:cubicBezTo>
                    <a:pt x="4334" y="242"/>
                    <a:pt x="4320" y="246"/>
                    <a:pt x="4307" y="254"/>
                  </a:cubicBezTo>
                  <a:cubicBezTo>
                    <a:pt x="3180" y="968"/>
                    <a:pt x="2374" y="2015"/>
                    <a:pt x="1398" y="2904"/>
                  </a:cubicBezTo>
                  <a:cubicBezTo>
                    <a:pt x="1098" y="3178"/>
                    <a:pt x="957" y="3286"/>
                    <a:pt x="922" y="3286"/>
                  </a:cubicBezTo>
                  <a:cubicBezTo>
                    <a:pt x="801" y="3286"/>
                    <a:pt x="1856" y="2079"/>
                    <a:pt x="2079" y="1821"/>
                  </a:cubicBezTo>
                  <a:cubicBezTo>
                    <a:pt x="2516" y="1310"/>
                    <a:pt x="2947" y="799"/>
                    <a:pt x="3341" y="257"/>
                  </a:cubicBezTo>
                  <a:cubicBezTo>
                    <a:pt x="3386" y="196"/>
                    <a:pt x="3324" y="119"/>
                    <a:pt x="3259" y="119"/>
                  </a:cubicBezTo>
                  <a:cubicBezTo>
                    <a:pt x="3245" y="119"/>
                    <a:pt x="3231" y="123"/>
                    <a:pt x="3217" y="131"/>
                  </a:cubicBezTo>
                  <a:cubicBezTo>
                    <a:pt x="2356" y="685"/>
                    <a:pt x="1648" y="1381"/>
                    <a:pt x="946" y="2122"/>
                  </a:cubicBezTo>
                  <a:cubicBezTo>
                    <a:pt x="810" y="2267"/>
                    <a:pt x="712" y="2372"/>
                    <a:pt x="641" y="2449"/>
                  </a:cubicBezTo>
                  <a:cubicBezTo>
                    <a:pt x="555" y="2544"/>
                    <a:pt x="512" y="2592"/>
                    <a:pt x="506" y="2592"/>
                  </a:cubicBezTo>
                  <a:cubicBezTo>
                    <a:pt x="498" y="2592"/>
                    <a:pt x="547" y="2518"/>
                    <a:pt x="641" y="2369"/>
                  </a:cubicBezTo>
                  <a:cubicBezTo>
                    <a:pt x="703" y="2273"/>
                    <a:pt x="776" y="2153"/>
                    <a:pt x="872" y="1996"/>
                  </a:cubicBezTo>
                  <a:cubicBezTo>
                    <a:pt x="1247" y="1365"/>
                    <a:pt x="1731" y="802"/>
                    <a:pt x="2239" y="276"/>
                  </a:cubicBezTo>
                  <a:cubicBezTo>
                    <a:pt x="2297" y="217"/>
                    <a:pt x="2243" y="115"/>
                    <a:pt x="2173" y="115"/>
                  </a:cubicBezTo>
                  <a:cubicBezTo>
                    <a:pt x="2159" y="115"/>
                    <a:pt x="2143" y="120"/>
                    <a:pt x="2128" y="131"/>
                  </a:cubicBezTo>
                  <a:cubicBezTo>
                    <a:pt x="1721" y="436"/>
                    <a:pt x="1358" y="774"/>
                    <a:pt x="989" y="1125"/>
                  </a:cubicBezTo>
                  <a:cubicBezTo>
                    <a:pt x="933" y="1177"/>
                    <a:pt x="773" y="1350"/>
                    <a:pt x="635" y="1488"/>
                  </a:cubicBezTo>
                  <a:cubicBezTo>
                    <a:pt x="537" y="1584"/>
                    <a:pt x="452" y="1660"/>
                    <a:pt x="425" y="1660"/>
                  </a:cubicBezTo>
                  <a:cubicBezTo>
                    <a:pt x="395" y="1660"/>
                    <a:pt x="433" y="1571"/>
                    <a:pt x="598" y="1319"/>
                  </a:cubicBezTo>
                  <a:cubicBezTo>
                    <a:pt x="610" y="1304"/>
                    <a:pt x="619" y="1288"/>
                    <a:pt x="632" y="1273"/>
                  </a:cubicBezTo>
                  <a:cubicBezTo>
                    <a:pt x="921" y="842"/>
                    <a:pt x="1251" y="497"/>
                    <a:pt x="1635" y="152"/>
                  </a:cubicBezTo>
                  <a:cubicBezTo>
                    <a:pt x="1685" y="109"/>
                    <a:pt x="1657" y="42"/>
                    <a:pt x="1608" y="14"/>
                  </a:cubicBezTo>
                  <a:cubicBezTo>
                    <a:pt x="1594" y="5"/>
                    <a:pt x="1578" y="1"/>
                    <a:pt x="15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6" name="Google Shape;1156;p25"/>
            <p:cNvSpPr/>
            <p:nvPr/>
          </p:nvSpPr>
          <p:spPr>
            <a:xfrm>
              <a:off x="-6018350" y="3646400"/>
              <a:ext cx="4800" cy="3025"/>
            </a:xfrm>
            <a:custGeom>
              <a:avLst/>
              <a:gdLst/>
              <a:ahLst/>
              <a:cxnLst/>
              <a:rect l="l" t="t" r="r" b="b"/>
              <a:pathLst>
                <a:path w="192" h="121" extrusionOk="0">
                  <a:moveTo>
                    <a:pt x="191" y="0"/>
                  </a:moveTo>
                  <a:lnTo>
                    <a:pt x="191" y="0"/>
                  </a:lnTo>
                  <a:cubicBezTo>
                    <a:pt x="143" y="23"/>
                    <a:pt x="88" y="36"/>
                    <a:pt x="34" y="36"/>
                  </a:cubicBezTo>
                  <a:cubicBezTo>
                    <a:pt x="23" y="36"/>
                    <a:pt x="12" y="35"/>
                    <a:pt x="1" y="34"/>
                  </a:cubicBezTo>
                  <a:lnTo>
                    <a:pt x="1" y="34"/>
                  </a:lnTo>
                  <a:cubicBezTo>
                    <a:pt x="16" y="65"/>
                    <a:pt x="34" y="96"/>
                    <a:pt x="56" y="120"/>
                  </a:cubicBezTo>
                  <a:cubicBezTo>
                    <a:pt x="99" y="80"/>
                    <a:pt x="145" y="40"/>
                    <a:pt x="1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7" name="Google Shape;1157;p25"/>
            <p:cNvSpPr/>
            <p:nvPr/>
          </p:nvSpPr>
          <p:spPr>
            <a:xfrm>
              <a:off x="-5940075" y="3764200"/>
              <a:ext cx="13700" cy="11950"/>
            </a:xfrm>
            <a:custGeom>
              <a:avLst/>
              <a:gdLst/>
              <a:ahLst/>
              <a:cxnLst/>
              <a:rect l="l" t="t" r="r" b="b"/>
              <a:pathLst>
                <a:path w="548" h="478" extrusionOk="0">
                  <a:moveTo>
                    <a:pt x="548" y="1"/>
                  </a:moveTo>
                  <a:lnTo>
                    <a:pt x="548" y="1"/>
                  </a:lnTo>
                  <a:cubicBezTo>
                    <a:pt x="540" y="8"/>
                    <a:pt x="531" y="15"/>
                    <a:pt x="523" y="23"/>
                  </a:cubicBezTo>
                  <a:lnTo>
                    <a:pt x="523" y="23"/>
                  </a:lnTo>
                  <a:cubicBezTo>
                    <a:pt x="531" y="15"/>
                    <a:pt x="540" y="8"/>
                    <a:pt x="548" y="1"/>
                  </a:cubicBezTo>
                  <a:close/>
                  <a:moveTo>
                    <a:pt x="523" y="23"/>
                  </a:moveTo>
                  <a:cubicBezTo>
                    <a:pt x="364" y="159"/>
                    <a:pt x="201" y="285"/>
                    <a:pt x="40" y="416"/>
                  </a:cubicBezTo>
                  <a:cubicBezTo>
                    <a:pt x="28" y="438"/>
                    <a:pt x="12" y="456"/>
                    <a:pt x="0" y="478"/>
                  </a:cubicBezTo>
                  <a:cubicBezTo>
                    <a:pt x="176" y="325"/>
                    <a:pt x="350" y="173"/>
                    <a:pt x="523" y="2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8" name="Google Shape;1158;p25"/>
            <p:cNvSpPr/>
            <p:nvPr/>
          </p:nvSpPr>
          <p:spPr>
            <a:xfrm>
              <a:off x="-6018875" y="3528725"/>
              <a:ext cx="181775" cy="380500"/>
            </a:xfrm>
            <a:custGeom>
              <a:avLst/>
              <a:gdLst/>
              <a:ahLst/>
              <a:cxnLst/>
              <a:rect l="l" t="t" r="r" b="b"/>
              <a:pathLst>
                <a:path w="7271" h="15220" extrusionOk="0">
                  <a:moveTo>
                    <a:pt x="4659" y="1"/>
                  </a:moveTo>
                  <a:cubicBezTo>
                    <a:pt x="4454" y="1"/>
                    <a:pt x="4246" y="21"/>
                    <a:pt x="4039" y="62"/>
                  </a:cubicBezTo>
                  <a:cubicBezTo>
                    <a:pt x="2047" y="456"/>
                    <a:pt x="1081" y="2199"/>
                    <a:pt x="277" y="3895"/>
                  </a:cubicBezTo>
                  <a:cubicBezTo>
                    <a:pt x="323" y="3996"/>
                    <a:pt x="366" y="4095"/>
                    <a:pt x="409" y="4193"/>
                  </a:cubicBezTo>
                  <a:cubicBezTo>
                    <a:pt x="465" y="4307"/>
                    <a:pt x="456" y="4442"/>
                    <a:pt x="385" y="4550"/>
                  </a:cubicBezTo>
                  <a:cubicBezTo>
                    <a:pt x="594" y="4359"/>
                    <a:pt x="810" y="4175"/>
                    <a:pt x="1031" y="3996"/>
                  </a:cubicBezTo>
                  <a:cubicBezTo>
                    <a:pt x="1096" y="3851"/>
                    <a:pt x="1164" y="3710"/>
                    <a:pt x="1234" y="3568"/>
                  </a:cubicBezTo>
                  <a:lnTo>
                    <a:pt x="1234" y="3568"/>
                  </a:lnTo>
                  <a:lnTo>
                    <a:pt x="1213" y="3581"/>
                  </a:lnTo>
                  <a:cubicBezTo>
                    <a:pt x="1199" y="3590"/>
                    <a:pt x="1184" y="3594"/>
                    <a:pt x="1170" y="3594"/>
                  </a:cubicBezTo>
                  <a:cubicBezTo>
                    <a:pt x="1106" y="3594"/>
                    <a:pt x="1047" y="3518"/>
                    <a:pt x="1090" y="3457"/>
                  </a:cubicBezTo>
                  <a:cubicBezTo>
                    <a:pt x="1253" y="3227"/>
                    <a:pt x="1511" y="2888"/>
                    <a:pt x="1832" y="2525"/>
                  </a:cubicBezTo>
                  <a:cubicBezTo>
                    <a:pt x="2250" y="1891"/>
                    <a:pt x="2770" y="1352"/>
                    <a:pt x="3460" y="1020"/>
                  </a:cubicBezTo>
                  <a:cubicBezTo>
                    <a:pt x="3908" y="714"/>
                    <a:pt x="4364" y="511"/>
                    <a:pt x="4779" y="511"/>
                  </a:cubicBezTo>
                  <a:cubicBezTo>
                    <a:pt x="4908" y="511"/>
                    <a:pt x="5033" y="531"/>
                    <a:pt x="5153" y="573"/>
                  </a:cubicBezTo>
                  <a:cubicBezTo>
                    <a:pt x="5181" y="555"/>
                    <a:pt x="5205" y="536"/>
                    <a:pt x="5236" y="521"/>
                  </a:cubicBezTo>
                  <a:cubicBezTo>
                    <a:pt x="5250" y="513"/>
                    <a:pt x="5264" y="510"/>
                    <a:pt x="5277" y="510"/>
                  </a:cubicBezTo>
                  <a:cubicBezTo>
                    <a:pt x="5350" y="510"/>
                    <a:pt x="5414" y="608"/>
                    <a:pt x="5347" y="663"/>
                  </a:cubicBezTo>
                  <a:cubicBezTo>
                    <a:pt x="5368" y="681"/>
                    <a:pt x="5378" y="715"/>
                    <a:pt x="5368" y="743"/>
                  </a:cubicBezTo>
                  <a:cubicBezTo>
                    <a:pt x="5359" y="764"/>
                    <a:pt x="5350" y="783"/>
                    <a:pt x="5341" y="804"/>
                  </a:cubicBezTo>
                  <a:cubicBezTo>
                    <a:pt x="5550" y="884"/>
                    <a:pt x="5735" y="1020"/>
                    <a:pt x="5879" y="1192"/>
                  </a:cubicBezTo>
                  <a:lnTo>
                    <a:pt x="5941" y="1140"/>
                  </a:lnTo>
                  <a:cubicBezTo>
                    <a:pt x="5959" y="1125"/>
                    <a:pt x="5981" y="1118"/>
                    <a:pt x="6002" y="1118"/>
                  </a:cubicBezTo>
                  <a:cubicBezTo>
                    <a:pt x="6068" y="1118"/>
                    <a:pt x="6131" y="1181"/>
                    <a:pt x="6082" y="1250"/>
                  </a:cubicBezTo>
                  <a:cubicBezTo>
                    <a:pt x="6058" y="1287"/>
                    <a:pt x="6024" y="1321"/>
                    <a:pt x="5996" y="1361"/>
                  </a:cubicBezTo>
                  <a:cubicBezTo>
                    <a:pt x="6221" y="1721"/>
                    <a:pt x="6326" y="2192"/>
                    <a:pt x="6329" y="2697"/>
                  </a:cubicBezTo>
                  <a:cubicBezTo>
                    <a:pt x="6342" y="2691"/>
                    <a:pt x="6355" y="2688"/>
                    <a:pt x="6368" y="2688"/>
                  </a:cubicBezTo>
                  <a:cubicBezTo>
                    <a:pt x="6449" y="2688"/>
                    <a:pt x="6500" y="2806"/>
                    <a:pt x="6415" y="2854"/>
                  </a:cubicBezTo>
                  <a:cubicBezTo>
                    <a:pt x="6384" y="2873"/>
                    <a:pt x="6353" y="2894"/>
                    <a:pt x="6323" y="2913"/>
                  </a:cubicBezTo>
                  <a:cubicBezTo>
                    <a:pt x="6310" y="3168"/>
                    <a:pt x="6279" y="3424"/>
                    <a:pt x="6224" y="3676"/>
                  </a:cubicBezTo>
                  <a:cubicBezTo>
                    <a:pt x="6206" y="3762"/>
                    <a:pt x="6178" y="3848"/>
                    <a:pt x="6156" y="3935"/>
                  </a:cubicBezTo>
                  <a:cubicBezTo>
                    <a:pt x="6172" y="3925"/>
                    <a:pt x="6187" y="3916"/>
                    <a:pt x="6203" y="3910"/>
                  </a:cubicBezTo>
                  <a:cubicBezTo>
                    <a:pt x="6219" y="3900"/>
                    <a:pt x="6235" y="3896"/>
                    <a:pt x="6251" y="3896"/>
                  </a:cubicBezTo>
                  <a:cubicBezTo>
                    <a:pt x="6332" y="3896"/>
                    <a:pt x="6383" y="4015"/>
                    <a:pt x="6295" y="4067"/>
                  </a:cubicBezTo>
                  <a:cubicBezTo>
                    <a:pt x="6221" y="4119"/>
                    <a:pt x="6150" y="4178"/>
                    <a:pt x="6079" y="4233"/>
                  </a:cubicBezTo>
                  <a:cubicBezTo>
                    <a:pt x="5889" y="4864"/>
                    <a:pt x="5645" y="5480"/>
                    <a:pt x="5353" y="6074"/>
                  </a:cubicBezTo>
                  <a:cubicBezTo>
                    <a:pt x="5473" y="5966"/>
                    <a:pt x="5587" y="5855"/>
                    <a:pt x="5701" y="5738"/>
                  </a:cubicBezTo>
                  <a:cubicBezTo>
                    <a:pt x="5719" y="5718"/>
                    <a:pt x="5740" y="5710"/>
                    <a:pt x="5761" y="5710"/>
                  </a:cubicBezTo>
                  <a:cubicBezTo>
                    <a:pt x="5829" y="5710"/>
                    <a:pt x="5889" y="5802"/>
                    <a:pt x="5830" y="5868"/>
                  </a:cubicBezTo>
                  <a:cubicBezTo>
                    <a:pt x="5596" y="6129"/>
                    <a:pt x="5347" y="6379"/>
                    <a:pt x="5085" y="6613"/>
                  </a:cubicBezTo>
                  <a:cubicBezTo>
                    <a:pt x="5005" y="6766"/>
                    <a:pt x="4925" y="6914"/>
                    <a:pt x="4842" y="7065"/>
                  </a:cubicBezTo>
                  <a:cubicBezTo>
                    <a:pt x="4891" y="7093"/>
                    <a:pt x="4900" y="7157"/>
                    <a:pt x="4860" y="7197"/>
                  </a:cubicBezTo>
                  <a:cubicBezTo>
                    <a:pt x="4780" y="7293"/>
                    <a:pt x="4697" y="7379"/>
                    <a:pt x="4614" y="7468"/>
                  </a:cubicBezTo>
                  <a:cubicBezTo>
                    <a:pt x="4476" y="7708"/>
                    <a:pt x="4337" y="7948"/>
                    <a:pt x="4199" y="8185"/>
                  </a:cubicBezTo>
                  <a:cubicBezTo>
                    <a:pt x="4254" y="8136"/>
                    <a:pt x="4313" y="8087"/>
                    <a:pt x="4371" y="8038"/>
                  </a:cubicBezTo>
                  <a:cubicBezTo>
                    <a:pt x="4390" y="8020"/>
                    <a:pt x="4412" y="8013"/>
                    <a:pt x="4433" y="8013"/>
                  </a:cubicBezTo>
                  <a:cubicBezTo>
                    <a:pt x="4503" y="8013"/>
                    <a:pt x="4564" y="8100"/>
                    <a:pt x="4497" y="8164"/>
                  </a:cubicBezTo>
                  <a:cubicBezTo>
                    <a:pt x="4282" y="8376"/>
                    <a:pt x="4060" y="8586"/>
                    <a:pt x="3835" y="8792"/>
                  </a:cubicBezTo>
                  <a:cubicBezTo>
                    <a:pt x="3731" y="8970"/>
                    <a:pt x="3617" y="9143"/>
                    <a:pt x="3509" y="9321"/>
                  </a:cubicBezTo>
                  <a:cubicBezTo>
                    <a:pt x="3632" y="9214"/>
                    <a:pt x="3765" y="9115"/>
                    <a:pt x="3885" y="9004"/>
                  </a:cubicBezTo>
                  <a:cubicBezTo>
                    <a:pt x="3902" y="8989"/>
                    <a:pt x="3924" y="8982"/>
                    <a:pt x="3945" y="8982"/>
                  </a:cubicBezTo>
                  <a:cubicBezTo>
                    <a:pt x="4012" y="8982"/>
                    <a:pt x="4079" y="9050"/>
                    <a:pt x="4029" y="9115"/>
                  </a:cubicBezTo>
                  <a:cubicBezTo>
                    <a:pt x="3632" y="9623"/>
                    <a:pt x="3198" y="10100"/>
                    <a:pt x="2733" y="10543"/>
                  </a:cubicBezTo>
                  <a:cubicBezTo>
                    <a:pt x="2672" y="10639"/>
                    <a:pt x="2607" y="10731"/>
                    <a:pt x="2546" y="10823"/>
                  </a:cubicBezTo>
                  <a:cubicBezTo>
                    <a:pt x="2555" y="10817"/>
                    <a:pt x="2564" y="10811"/>
                    <a:pt x="2573" y="10805"/>
                  </a:cubicBezTo>
                  <a:cubicBezTo>
                    <a:pt x="2588" y="10796"/>
                    <a:pt x="2603" y="10792"/>
                    <a:pt x="2617" y="10792"/>
                  </a:cubicBezTo>
                  <a:cubicBezTo>
                    <a:pt x="2688" y="10792"/>
                    <a:pt x="2740" y="10888"/>
                    <a:pt x="2681" y="10950"/>
                  </a:cubicBezTo>
                  <a:cubicBezTo>
                    <a:pt x="2001" y="11667"/>
                    <a:pt x="1447" y="12489"/>
                    <a:pt x="840" y="13261"/>
                  </a:cubicBezTo>
                  <a:cubicBezTo>
                    <a:pt x="563" y="13640"/>
                    <a:pt x="280" y="14015"/>
                    <a:pt x="0" y="14388"/>
                  </a:cubicBezTo>
                  <a:cubicBezTo>
                    <a:pt x="96" y="14539"/>
                    <a:pt x="194" y="14690"/>
                    <a:pt x="289" y="14840"/>
                  </a:cubicBezTo>
                  <a:cubicBezTo>
                    <a:pt x="369" y="14957"/>
                    <a:pt x="363" y="15111"/>
                    <a:pt x="277" y="15219"/>
                  </a:cubicBezTo>
                  <a:cubicBezTo>
                    <a:pt x="280" y="15216"/>
                    <a:pt x="286" y="15213"/>
                    <a:pt x="289" y="15207"/>
                  </a:cubicBezTo>
                  <a:cubicBezTo>
                    <a:pt x="2226" y="12652"/>
                    <a:pt x="4060" y="10026"/>
                    <a:pt x="5575" y="7194"/>
                  </a:cubicBezTo>
                  <a:cubicBezTo>
                    <a:pt x="6406" y="5637"/>
                    <a:pt x="7271" y="3808"/>
                    <a:pt x="7080" y="1986"/>
                  </a:cubicBezTo>
                  <a:cubicBezTo>
                    <a:pt x="6943" y="689"/>
                    <a:pt x="5852" y="1"/>
                    <a:pt x="46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9" name="Google Shape;1159;p25"/>
            <p:cNvSpPr/>
            <p:nvPr/>
          </p:nvSpPr>
          <p:spPr>
            <a:xfrm>
              <a:off x="-5961775" y="3807375"/>
              <a:ext cx="2100" cy="1800"/>
            </a:xfrm>
            <a:custGeom>
              <a:avLst/>
              <a:gdLst/>
              <a:ahLst/>
              <a:cxnLst/>
              <a:rect l="l" t="t" r="r" b="b"/>
              <a:pathLst>
                <a:path w="84" h="72" extrusionOk="0">
                  <a:moveTo>
                    <a:pt x="83" y="1"/>
                  </a:moveTo>
                  <a:cubicBezTo>
                    <a:pt x="55" y="19"/>
                    <a:pt x="34" y="41"/>
                    <a:pt x="6" y="62"/>
                  </a:cubicBezTo>
                  <a:cubicBezTo>
                    <a:pt x="3" y="65"/>
                    <a:pt x="3" y="68"/>
                    <a:pt x="0" y="71"/>
                  </a:cubicBezTo>
                  <a:cubicBezTo>
                    <a:pt x="28" y="50"/>
                    <a:pt x="55" y="22"/>
                    <a:pt x="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0" name="Google Shape;1160;p25"/>
            <p:cNvSpPr/>
            <p:nvPr/>
          </p:nvSpPr>
          <p:spPr>
            <a:xfrm>
              <a:off x="-6012500" y="3639550"/>
              <a:ext cx="14275" cy="13550"/>
            </a:xfrm>
            <a:custGeom>
              <a:avLst/>
              <a:gdLst/>
              <a:ahLst/>
              <a:cxnLst/>
              <a:rect l="l" t="t" r="r" b="b"/>
              <a:pathLst>
                <a:path w="571" h="542" extrusionOk="0">
                  <a:moveTo>
                    <a:pt x="570" y="0"/>
                  </a:moveTo>
                  <a:lnTo>
                    <a:pt x="570" y="0"/>
                  </a:lnTo>
                  <a:cubicBezTo>
                    <a:pt x="379" y="170"/>
                    <a:pt x="188" y="348"/>
                    <a:pt x="1" y="527"/>
                  </a:cubicBezTo>
                  <a:cubicBezTo>
                    <a:pt x="16" y="533"/>
                    <a:pt x="31" y="539"/>
                    <a:pt x="47" y="542"/>
                  </a:cubicBezTo>
                  <a:cubicBezTo>
                    <a:pt x="179" y="453"/>
                    <a:pt x="311" y="357"/>
                    <a:pt x="447" y="268"/>
                  </a:cubicBezTo>
                  <a:lnTo>
                    <a:pt x="57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1" name="Google Shape;1161;p25"/>
            <p:cNvSpPr/>
            <p:nvPr/>
          </p:nvSpPr>
          <p:spPr>
            <a:xfrm>
              <a:off x="-6034100" y="3866475"/>
              <a:ext cx="1475" cy="1200"/>
            </a:xfrm>
            <a:custGeom>
              <a:avLst/>
              <a:gdLst/>
              <a:ahLst/>
              <a:cxnLst/>
              <a:rect l="l" t="t" r="r" b="b"/>
              <a:pathLst>
                <a:path w="59" h="48" extrusionOk="0">
                  <a:moveTo>
                    <a:pt x="49" y="1"/>
                  </a:moveTo>
                  <a:cubicBezTo>
                    <a:pt x="18" y="30"/>
                    <a:pt x="0" y="48"/>
                    <a:pt x="5" y="48"/>
                  </a:cubicBezTo>
                  <a:cubicBezTo>
                    <a:pt x="8" y="48"/>
                    <a:pt x="24" y="37"/>
                    <a:pt x="58" y="13"/>
                  </a:cubicBezTo>
                  <a:lnTo>
                    <a:pt x="4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2" name="Google Shape;1162;p25"/>
            <p:cNvSpPr/>
            <p:nvPr/>
          </p:nvSpPr>
          <p:spPr>
            <a:xfrm>
              <a:off x="-6183875" y="3525475"/>
              <a:ext cx="176700" cy="387600"/>
            </a:xfrm>
            <a:custGeom>
              <a:avLst/>
              <a:gdLst/>
              <a:ahLst/>
              <a:cxnLst/>
              <a:rect l="l" t="t" r="r" b="b"/>
              <a:pathLst>
                <a:path w="7068" h="15504" extrusionOk="0">
                  <a:moveTo>
                    <a:pt x="3003" y="0"/>
                  </a:moveTo>
                  <a:cubicBezTo>
                    <a:pt x="1940" y="0"/>
                    <a:pt x="990" y="651"/>
                    <a:pt x="610" y="1753"/>
                  </a:cubicBezTo>
                  <a:cubicBezTo>
                    <a:pt x="1" y="3517"/>
                    <a:pt x="859" y="5684"/>
                    <a:pt x="1589" y="7257"/>
                  </a:cubicBezTo>
                  <a:cubicBezTo>
                    <a:pt x="2909" y="10092"/>
                    <a:pt x="4562" y="12637"/>
                    <a:pt x="6221" y="15272"/>
                  </a:cubicBezTo>
                  <a:cubicBezTo>
                    <a:pt x="6237" y="15294"/>
                    <a:pt x="6252" y="15318"/>
                    <a:pt x="6265" y="15340"/>
                  </a:cubicBezTo>
                  <a:cubicBezTo>
                    <a:pt x="6277" y="15355"/>
                    <a:pt x="6292" y="15371"/>
                    <a:pt x="6311" y="15386"/>
                  </a:cubicBezTo>
                  <a:cubicBezTo>
                    <a:pt x="6384" y="15468"/>
                    <a:pt x="6477" y="15504"/>
                    <a:pt x="6570" y="15504"/>
                  </a:cubicBezTo>
                  <a:cubicBezTo>
                    <a:pt x="6689" y="15504"/>
                    <a:pt x="6806" y="15445"/>
                    <a:pt x="6877" y="15352"/>
                  </a:cubicBezTo>
                  <a:cubicBezTo>
                    <a:pt x="6966" y="15241"/>
                    <a:pt x="6973" y="15087"/>
                    <a:pt x="6893" y="14973"/>
                  </a:cubicBezTo>
                  <a:cubicBezTo>
                    <a:pt x="6797" y="14820"/>
                    <a:pt x="6699" y="14672"/>
                    <a:pt x="6603" y="14521"/>
                  </a:cubicBezTo>
                  <a:lnTo>
                    <a:pt x="6542" y="14426"/>
                  </a:lnTo>
                  <a:cubicBezTo>
                    <a:pt x="6486" y="14481"/>
                    <a:pt x="6437" y="14536"/>
                    <a:pt x="6378" y="14592"/>
                  </a:cubicBezTo>
                  <a:cubicBezTo>
                    <a:pt x="6360" y="14610"/>
                    <a:pt x="6339" y="14617"/>
                    <a:pt x="6319" y="14617"/>
                  </a:cubicBezTo>
                  <a:cubicBezTo>
                    <a:pt x="6249" y="14617"/>
                    <a:pt x="6185" y="14525"/>
                    <a:pt x="6252" y="14463"/>
                  </a:cubicBezTo>
                  <a:cubicBezTo>
                    <a:pt x="6317" y="14401"/>
                    <a:pt x="6378" y="14330"/>
                    <a:pt x="6440" y="14266"/>
                  </a:cubicBezTo>
                  <a:cubicBezTo>
                    <a:pt x="6335" y="14102"/>
                    <a:pt x="6231" y="13939"/>
                    <a:pt x="6126" y="13776"/>
                  </a:cubicBezTo>
                  <a:cubicBezTo>
                    <a:pt x="6006" y="13853"/>
                    <a:pt x="5886" y="13930"/>
                    <a:pt x="5757" y="14001"/>
                  </a:cubicBezTo>
                  <a:cubicBezTo>
                    <a:pt x="5741" y="14009"/>
                    <a:pt x="5726" y="14013"/>
                    <a:pt x="5712" y="14013"/>
                  </a:cubicBezTo>
                  <a:cubicBezTo>
                    <a:pt x="5639" y="14013"/>
                    <a:pt x="5587" y="13920"/>
                    <a:pt x="5646" y="13856"/>
                  </a:cubicBezTo>
                  <a:cubicBezTo>
                    <a:pt x="5751" y="13748"/>
                    <a:pt x="5864" y="13641"/>
                    <a:pt x="5972" y="13533"/>
                  </a:cubicBezTo>
                  <a:cubicBezTo>
                    <a:pt x="5849" y="13345"/>
                    <a:pt x="5732" y="13154"/>
                    <a:pt x="5609" y="12967"/>
                  </a:cubicBezTo>
                  <a:lnTo>
                    <a:pt x="5514" y="13031"/>
                  </a:lnTo>
                  <a:cubicBezTo>
                    <a:pt x="5500" y="13040"/>
                    <a:pt x="5485" y="13044"/>
                    <a:pt x="5471" y="13044"/>
                  </a:cubicBezTo>
                  <a:cubicBezTo>
                    <a:pt x="5400" y="13044"/>
                    <a:pt x="5336" y="12943"/>
                    <a:pt x="5406" y="12890"/>
                  </a:cubicBezTo>
                  <a:cubicBezTo>
                    <a:pt x="5440" y="12862"/>
                    <a:pt x="5470" y="12831"/>
                    <a:pt x="5507" y="12803"/>
                  </a:cubicBezTo>
                  <a:cubicBezTo>
                    <a:pt x="5430" y="12680"/>
                    <a:pt x="5347" y="12557"/>
                    <a:pt x="5270" y="12434"/>
                  </a:cubicBezTo>
                  <a:cubicBezTo>
                    <a:pt x="5190" y="12471"/>
                    <a:pt x="5110" y="12511"/>
                    <a:pt x="5030" y="12548"/>
                  </a:cubicBezTo>
                  <a:cubicBezTo>
                    <a:pt x="5016" y="12555"/>
                    <a:pt x="5002" y="12558"/>
                    <a:pt x="4989" y="12558"/>
                  </a:cubicBezTo>
                  <a:cubicBezTo>
                    <a:pt x="4909" y="12558"/>
                    <a:pt x="4859" y="12444"/>
                    <a:pt x="4938" y="12391"/>
                  </a:cubicBezTo>
                  <a:cubicBezTo>
                    <a:pt x="5006" y="12339"/>
                    <a:pt x="5076" y="12292"/>
                    <a:pt x="5147" y="12240"/>
                  </a:cubicBezTo>
                  <a:cubicBezTo>
                    <a:pt x="5039" y="12071"/>
                    <a:pt x="4941" y="11898"/>
                    <a:pt x="4836" y="11726"/>
                  </a:cubicBezTo>
                  <a:cubicBezTo>
                    <a:pt x="4732" y="11760"/>
                    <a:pt x="4630" y="11800"/>
                    <a:pt x="4525" y="11831"/>
                  </a:cubicBezTo>
                  <a:cubicBezTo>
                    <a:pt x="4517" y="11833"/>
                    <a:pt x="4508" y="11834"/>
                    <a:pt x="4500" y="11834"/>
                  </a:cubicBezTo>
                  <a:cubicBezTo>
                    <a:pt x="4421" y="11834"/>
                    <a:pt x="4372" y="11735"/>
                    <a:pt x="4436" y="11677"/>
                  </a:cubicBezTo>
                  <a:cubicBezTo>
                    <a:pt x="4513" y="11600"/>
                    <a:pt x="4596" y="11535"/>
                    <a:pt x="4676" y="11461"/>
                  </a:cubicBezTo>
                  <a:cubicBezTo>
                    <a:pt x="4590" y="11320"/>
                    <a:pt x="4504" y="11181"/>
                    <a:pt x="4421" y="11037"/>
                  </a:cubicBezTo>
                  <a:cubicBezTo>
                    <a:pt x="4381" y="11055"/>
                    <a:pt x="4344" y="11077"/>
                    <a:pt x="4304" y="11092"/>
                  </a:cubicBezTo>
                  <a:cubicBezTo>
                    <a:pt x="4291" y="11098"/>
                    <a:pt x="4278" y="11101"/>
                    <a:pt x="4265" y="11101"/>
                  </a:cubicBezTo>
                  <a:cubicBezTo>
                    <a:pt x="4191" y="11101"/>
                    <a:pt x="4125" y="11013"/>
                    <a:pt x="4193" y="10950"/>
                  </a:cubicBezTo>
                  <a:lnTo>
                    <a:pt x="4310" y="10849"/>
                  </a:lnTo>
                  <a:cubicBezTo>
                    <a:pt x="4147" y="10569"/>
                    <a:pt x="3996" y="10276"/>
                    <a:pt x="3842" y="9987"/>
                  </a:cubicBezTo>
                  <a:cubicBezTo>
                    <a:pt x="3817" y="9972"/>
                    <a:pt x="3802" y="9947"/>
                    <a:pt x="3802" y="9919"/>
                  </a:cubicBezTo>
                  <a:cubicBezTo>
                    <a:pt x="3725" y="9768"/>
                    <a:pt x="3639" y="9627"/>
                    <a:pt x="3565" y="9476"/>
                  </a:cubicBezTo>
                  <a:cubicBezTo>
                    <a:pt x="3433" y="9214"/>
                    <a:pt x="3297" y="8956"/>
                    <a:pt x="3162" y="8694"/>
                  </a:cubicBezTo>
                  <a:cubicBezTo>
                    <a:pt x="3097" y="8725"/>
                    <a:pt x="3036" y="8762"/>
                    <a:pt x="2971" y="8793"/>
                  </a:cubicBezTo>
                  <a:cubicBezTo>
                    <a:pt x="2959" y="8798"/>
                    <a:pt x="2946" y="8801"/>
                    <a:pt x="2933" y="8801"/>
                  </a:cubicBezTo>
                  <a:cubicBezTo>
                    <a:pt x="2868" y="8801"/>
                    <a:pt x="2799" y="8736"/>
                    <a:pt x="2848" y="8669"/>
                  </a:cubicBezTo>
                  <a:cubicBezTo>
                    <a:pt x="2909" y="8589"/>
                    <a:pt x="2971" y="8522"/>
                    <a:pt x="3033" y="8448"/>
                  </a:cubicBezTo>
                  <a:cubicBezTo>
                    <a:pt x="2993" y="8374"/>
                    <a:pt x="2956" y="8297"/>
                    <a:pt x="2912" y="8223"/>
                  </a:cubicBezTo>
                  <a:cubicBezTo>
                    <a:pt x="2845" y="8254"/>
                    <a:pt x="2777" y="8288"/>
                    <a:pt x="2709" y="8319"/>
                  </a:cubicBezTo>
                  <a:cubicBezTo>
                    <a:pt x="2698" y="8323"/>
                    <a:pt x="2687" y="8325"/>
                    <a:pt x="2677" y="8325"/>
                  </a:cubicBezTo>
                  <a:cubicBezTo>
                    <a:pt x="2605" y="8325"/>
                    <a:pt x="2580" y="8219"/>
                    <a:pt x="2620" y="8168"/>
                  </a:cubicBezTo>
                  <a:cubicBezTo>
                    <a:pt x="2672" y="8100"/>
                    <a:pt x="2731" y="8038"/>
                    <a:pt x="2783" y="7974"/>
                  </a:cubicBezTo>
                  <a:cubicBezTo>
                    <a:pt x="2651" y="7718"/>
                    <a:pt x="2522" y="7460"/>
                    <a:pt x="2395" y="7204"/>
                  </a:cubicBezTo>
                  <a:cubicBezTo>
                    <a:pt x="2386" y="7210"/>
                    <a:pt x="2377" y="7217"/>
                    <a:pt x="2368" y="7223"/>
                  </a:cubicBezTo>
                  <a:cubicBezTo>
                    <a:pt x="2354" y="7230"/>
                    <a:pt x="2340" y="7233"/>
                    <a:pt x="2326" y="7233"/>
                  </a:cubicBezTo>
                  <a:cubicBezTo>
                    <a:pt x="2251" y="7233"/>
                    <a:pt x="2189" y="7138"/>
                    <a:pt x="2257" y="7078"/>
                  </a:cubicBezTo>
                  <a:cubicBezTo>
                    <a:pt x="2275" y="7063"/>
                    <a:pt x="2291" y="7044"/>
                    <a:pt x="2309" y="7029"/>
                  </a:cubicBezTo>
                  <a:cubicBezTo>
                    <a:pt x="2198" y="6798"/>
                    <a:pt x="2091" y="6564"/>
                    <a:pt x="1989" y="6327"/>
                  </a:cubicBezTo>
                  <a:cubicBezTo>
                    <a:pt x="1946" y="6345"/>
                    <a:pt x="1906" y="6367"/>
                    <a:pt x="1863" y="6382"/>
                  </a:cubicBezTo>
                  <a:cubicBezTo>
                    <a:pt x="1852" y="6386"/>
                    <a:pt x="1842" y="6388"/>
                    <a:pt x="1833" y="6388"/>
                  </a:cubicBezTo>
                  <a:cubicBezTo>
                    <a:pt x="1761" y="6388"/>
                    <a:pt x="1719" y="6286"/>
                    <a:pt x="1774" y="6232"/>
                  </a:cubicBezTo>
                  <a:cubicBezTo>
                    <a:pt x="1811" y="6192"/>
                    <a:pt x="1857" y="6155"/>
                    <a:pt x="1897" y="6115"/>
                  </a:cubicBezTo>
                  <a:cubicBezTo>
                    <a:pt x="1804" y="5896"/>
                    <a:pt x="1718" y="5674"/>
                    <a:pt x="1641" y="5450"/>
                  </a:cubicBezTo>
                  <a:cubicBezTo>
                    <a:pt x="1521" y="5517"/>
                    <a:pt x="1401" y="5585"/>
                    <a:pt x="1278" y="5647"/>
                  </a:cubicBezTo>
                  <a:cubicBezTo>
                    <a:pt x="1262" y="5656"/>
                    <a:pt x="1247" y="5660"/>
                    <a:pt x="1232" y="5660"/>
                  </a:cubicBezTo>
                  <a:cubicBezTo>
                    <a:pt x="1160" y="5660"/>
                    <a:pt x="1108" y="5566"/>
                    <a:pt x="1167" y="5505"/>
                  </a:cubicBezTo>
                  <a:cubicBezTo>
                    <a:pt x="1287" y="5379"/>
                    <a:pt x="1413" y="5259"/>
                    <a:pt x="1546" y="5142"/>
                  </a:cubicBezTo>
                  <a:cubicBezTo>
                    <a:pt x="1478" y="4933"/>
                    <a:pt x="1420" y="4717"/>
                    <a:pt x="1367" y="4499"/>
                  </a:cubicBezTo>
                  <a:cubicBezTo>
                    <a:pt x="1256" y="4557"/>
                    <a:pt x="1149" y="4625"/>
                    <a:pt x="1038" y="4680"/>
                  </a:cubicBezTo>
                  <a:cubicBezTo>
                    <a:pt x="1023" y="4688"/>
                    <a:pt x="1008" y="4691"/>
                    <a:pt x="994" y="4691"/>
                  </a:cubicBezTo>
                  <a:cubicBezTo>
                    <a:pt x="912" y="4691"/>
                    <a:pt x="861" y="4576"/>
                    <a:pt x="946" y="4523"/>
                  </a:cubicBezTo>
                  <a:lnTo>
                    <a:pt x="1312" y="4255"/>
                  </a:lnTo>
                  <a:cubicBezTo>
                    <a:pt x="1296" y="4188"/>
                    <a:pt x="1275" y="4120"/>
                    <a:pt x="1263" y="4049"/>
                  </a:cubicBezTo>
                  <a:cubicBezTo>
                    <a:pt x="1244" y="3948"/>
                    <a:pt x="1229" y="3846"/>
                    <a:pt x="1216" y="3741"/>
                  </a:cubicBezTo>
                  <a:cubicBezTo>
                    <a:pt x="1158" y="3772"/>
                    <a:pt x="1099" y="3803"/>
                    <a:pt x="1038" y="3831"/>
                  </a:cubicBezTo>
                  <a:cubicBezTo>
                    <a:pt x="1026" y="3836"/>
                    <a:pt x="1013" y="3838"/>
                    <a:pt x="999" y="3838"/>
                  </a:cubicBezTo>
                  <a:cubicBezTo>
                    <a:pt x="932" y="3838"/>
                    <a:pt x="860" y="3777"/>
                    <a:pt x="912" y="3708"/>
                  </a:cubicBezTo>
                  <a:cubicBezTo>
                    <a:pt x="998" y="3600"/>
                    <a:pt x="1090" y="3495"/>
                    <a:pt x="1189" y="3400"/>
                  </a:cubicBezTo>
                  <a:cubicBezTo>
                    <a:pt x="1180" y="3184"/>
                    <a:pt x="1183" y="2969"/>
                    <a:pt x="1201" y="2753"/>
                  </a:cubicBezTo>
                  <a:lnTo>
                    <a:pt x="1201" y="2753"/>
                  </a:lnTo>
                  <a:cubicBezTo>
                    <a:pt x="1112" y="2827"/>
                    <a:pt x="1023" y="2901"/>
                    <a:pt x="933" y="2972"/>
                  </a:cubicBezTo>
                  <a:cubicBezTo>
                    <a:pt x="914" y="2986"/>
                    <a:pt x="894" y="2992"/>
                    <a:pt x="874" y="2992"/>
                  </a:cubicBezTo>
                  <a:cubicBezTo>
                    <a:pt x="797" y="2992"/>
                    <a:pt x="730" y="2899"/>
                    <a:pt x="804" y="2843"/>
                  </a:cubicBezTo>
                  <a:cubicBezTo>
                    <a:pt x="952" y="2729"/>
                    <a:pt x="1093" y="2615"/>
                    <a:pt x="1235" y="2498"/>
                  </a:cubicBezTo>
                  <a:cubicBezTo>
                    <a:pt x="1389" y="1530"/>
                    <a:pt x="1904" y="722"/>
                    <a:pt x="2950" y="722"/>
                  </a:cubicBezTo>
                  <a:cubicBezTo>
                    <a:pt x="3135" y="722"/>
                    <a:pt x="3337" y="748"/>
                    <a:pt x="3556" y="802"/>
                  </a:cubicBezTo>
                  <a:cubicBezTo>
                    <a:pt x="3574" y="793"/>
                    <a:pt x="3590" y="780"/>
                    <a:pt x="3608" y="771"/>
                  </a:cubicBezTo>
                  <a:cubicBezTo>
                    <a:pt x="3624" y="762"/>
                    <a:pt x="3639" y="758"/>
                    <a:pt x="3653" y="758"/>
                  </a:cubicBezTo>
                  <a:cubicBezTo>
                    <a:pt x="3701" y="758"/>
                    <a:pt x="3737" y="804"/>
                    <a:pt x="3734" y="854"/>
                  </a:cubicBezTo>
                  <a:cubicBezTo>
                    <a:pt x="3993" y="943"/>
                    <a:pt x="4233" y="1082"/>
                    <a:pt x="4436" y="1263"/>
                  </a:cubicBezTo>
                  <a:cubicBezTo>
                    <a:pt x="4442" y="1260"/>
                    <a:pt x="4448" y="1257"/>
                    <a:pt x="4455" y="1254"/>
                  </a:cubicBezTo>
                  <a:cubicBezTo>
                    <a:pt x="4467" y="1249"/>
                    <a:pt x="4480" y="1247"/>
                    <a:pt x="4493" y="1247"/>
                  </a:cubicBezTo>
                  <a:cubicBezTo>
                    <a:pt x="4559" y="1247"/>
                    <a:pt x="4627" y="1308"/>
                    <a:pt x="4578" y="1380"/>
                  </a:cubicBezTo>
                  <a:cubicBezTo>
                    <a:pt x="4578" y="1384"/>
                    <a:pt x="4575" y="1384"/>
                    <a:pt x="4572" y="1387"/>
                  </a:cubicBezTo>
                  <a:cubicBezTo>
                    <a:pt x="4732" y="1544"/>
                    <a:pt x="4876" y="1713"/>
                    <a:pt x="5006" y="1895"/>
                  </a:cubicBezTo>
                  <a:lnTo>
                    <a:pt x="5058" y="1861"/>
                  </a:lnTo>
                  <a:cubicBezTo>
                    <a:pt x="5073" y="1850"/>
                    <a:pt x="5089" y="1846"/>
                    <a:pt x="5104" y="1846"/>
                  </a:cubicBezTo>
                  <a:cubicBezTo>
                    <a:pt x="5166" y="1846"/>
                    <a:pt x="5219" y="1922"/>
                    <a:pt x="5184" y="1984"/>
                  </a:cubicBezTo>
                  <a:cubicBezTo>
                    <a:pt x="5166" y="2015"/>
                    <a:pt x="5144" y="2042"/>
                    <a:pt x="5126" y="2073"/>
                  </a:cubicBezTo>
                  <a:cubicBezTo>
                    <a:pt x="5270" y="2298"/>
                    <a:pt x="5406" y="2529"/>
                    <a:pt x="5529" y="2769"/>
                  </a:cubicBezTo>
                  <a:cubicBezTo>
                    <a:pt x="5581" y="2744"/>
                    <a:pt x="5630" y="2719"/>
                    <a:pt x="5686" y="2698"/>
                  </a:cubicBezTo>
                  <a:cubicBezTo>
                    <a:pt x="5696" y="2694"/>
                    <a:pt x="5705" y="2692"/>
                    <a:pt x="5715" y="2692"/>
                  </a:cubicBezTo>
                  <a:cubicBezTo>
                    <a:pt x="5785" y="2692"/>
                    <a:pt x="5830" y="2797"/>
                    <a:pt x="5775" y="2849"/>
                  </a:cubicBezTo>
                  <a:cubicBezTo>
                    <a:pt x="5729" y="2895"/>
                    <a:pt x="5680" y="2935"/>
                    <a:pt x="5634" y="2981"/>
                  </a:cubicBezTo>
                  <a:cubicBezTo>
                    <a:pt x="5726" y="3172"/>
                    <a:pt x="5815" y="3366"/>
                    <a:pt x="5898" y="3557"/>
                  </a:cubicBezTo>
                  <a:cubicBezTo>
                    <a:pt x="5908" y="3554"/>
                    <a:pt x="5917" y="3547"/>
                    <a:pt x="5929" y="3544"/>
                  </a:cubicBezTo>
                  <a:cubicBezTo>
                    <a:pt x="5939" y="3541"/>
                    <a:pt x="5948" y="3539"/>
                    <a:pt x="5957" y="3539"/>
                  </a:cubicBezTo>
                  <a:cubicBezTo>
                    <a:pt x="6027" y="3539"/>
                    <a:pt x="6070" y="3640"/>
                    <a:pt x="6015" y="3695"/>
                  </a:cubicBezTo>
                  <a:lnTo>
                    <a:pt x="5978" y="3738"/>
                  </a:lnTo>
                  <a:cubicBezTo>
                    <a:pt x="6071" y="3957"/>
                    <a:pt x="6160" y="4169"/>
                    <a:pt x="6243" y="4363"/>
                  </a:cubicBezTo>
                  <a:cubicBezTo>
                    <a:pt x="6295" y="4335"/>
                    <a:pt x="6342" y="4308"/>
                    <a:pt x="6391" y="4280"/>
                  </a:cubicBezTo>
                  <a:cubicBezTo>
                    <a:pt x="6406" y="4272"/>
                    <a:pt x="6421" y="4268"/>
                    <a:pt x="6436" y="4268"/>
                  </a:cubicBezTo>
                  <a:cubicBezTo>
                    <a:pt x="6508" y="4268"/>
                    <a:pt x="6561" y="4360"/>
                    <a:pt x="6502" y="4422"/>
                  </a:cubicBezTo>
                  <a:cubicBezTo>
                    <a:pt x="6452" y="4480"/>
                    <a:pt x="6394" y="4532"/>
                    <a:pt x="6345" y="4591"/>
                  </a:cubicBezTo>
                  <a:cubicBezTo>
                    <a:pt x="6357" y="4622"/>
                    <a:pt x="6372" y="4656"/>
                    <a:pt x="6388" y="4686"/>
                  </a:cubicBezTo>
                  <a:cubicBezTo>
                    <a:pt x="6425" y="4788"/>
                    <a:pt x="6517" y="4856"/>
                    <a:pt x="6622" y="4868"/>
                  </a:cubicBezTo>
                  <a:cubicBezTo>
                    <a:pt x="6636" y="4870"/>
                    <a:pt x="6651" y="4871"/>
                    <a:pt x="6665" y="4871"/>
                  </a:cubicBezTo>
                  <a:cubicBezTo>
                    <a:pt x="6717" y="4871"/>
                    <a:pt x="6767" y="4858"/>
                    <a:pt x="6812" y="4834"/>
                  </a:cubicBezTo>
                  <a:cubicBezTo>
                    <a:pt x="6868" y="4782"/>
                    <a:pt x="6926" y="4733"/>
                    <a:pt x="6985" y="4680"/>
                  </a:cubicBezTo>
                  <a:cubicBezTo>
                    <a:pt x="7056" y="4576"/>
                    <a:pt x="7068" y="4440"/>
                    <a:pt x="7013" y="4323"/>
                  </a:cubicBezTo>
                  <a:cubicBezTo>
                    <a:pt x="6969" y="4228"/>
                    <a:pt x="6926" y="4126"/>
                    <a:pt x="6880" y="4025"/>
                  </a:cubicBezTo>
                  <a:cubicBezTo>
                    <a:pt x="6265" y="2630"/>
                    <a:pt x="5550" y="833"/>
                    <a:pt x="4076" y="220"/>
                  </a:cubicBezTo>
                  <a:cubicBezTo>
                    <a:pt x="3717" y="71"/>
                    <a:pt x="3354" y="0"/>
                    <a:pt x="300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3" name="Google Shape;1163;p25"/>
            <p:cNvSpPr/>
            <p:nvPr/>
          </p:nvSpPr>
          <p:spPr>
            <a:xfrm>
              <a:off x="-6165550" y="3541450"/>
              <a:ext cx="309275" cy="349300"/>
            </a:xfrm>
            <a:custGeom>
              <a:avLst/>
              <a:gdLst/>
              <a:ahLst/>
              <a:cxnLst/>
              <a:rect l="l" t="t" r="r" b="b"/>
              <a:pathLst>
                <a:path w="12371" h="13972" extrusionOk="0">
                  <a:moveTo>
                    <a:pt x="10707" y="192"/>
                  </a:moveTo>
                  <a:cubicBezTo>
                    <a:pt x="10740" y="192"/>
                    <a:pt x="10771" y="196"/>
                    <a:pt x="10798" y="203"/>
                  </a:cubicBezTo>
                  <a:cubicBezTo>
                    <a:pt x="10500" y="406"/>
                    <a:pt x="10223" y="634"/>
                    <a:pt x="9967" y="886"/>
                  </a:cubicBezTo>
                  <a:cubicBezTo>
                    <a:pt x="9345" y="1345"/>
                    <a:pt x="8702" y="1779"/>
                    <a:pt x="8059" y="2207"/>
                  </a:cubicBezTo>
                  <a:cubicBezTo>
                    <a:pt x="7747" y="2416"/>
                    <a:pt x="7494" y="2558"/>
                    <a:pt x="7272" y="2824"/>
                  </a:cubicBezTo>
                  <a:lnTo>
                    <a:pt x="7272" y="2824"/>
                  </a:lnTo>
                  <a:cubicBezTo>
                    <a:pt x="7392" y="2672"/>
                    <a:pt x="7519" y="2526"/>
                    <a:pt x="7649" y="2388"/>
                  </a:cubicBezTo>
                  <a:cubicBezTo>
                    <a:pt x="8333" y="1625"/>
                    <a:pt x="9121" y="911"/>
                    <a:pt x="10013" y="412"/>
                  </a:cubicBezTo>
                  <a:cubicBezTo>
                    <a:pt x="10105" y="358"/>
                    <a:pt x="10468" y="192"/>
                    <a:pt x="10707" y="192"/>
                  </a:cubicBezTo>
                  <a:close/>
                  <a:moveTo>
                    <a:pt x="10924" y="375"/>
                  </a:moveTo>
                  <a:cubicBezTo>
                    <a:pt x="10924" y="458"/>
                    <a:pt x="10888" y="572"/>
                    <a:pt x="10801" y="732"/>
                  </a:cubicBezTo>
                  <a:cubicBezTo>
                    <a:pt x="10601" y="1105"/>
                    <a:pt x="10293" y="1409"/>
                    <a:pt x="9998" y="1705"/>
                  </a:cubicBezTo>
                  <a:cubicBezTo>
                    <a:pt x="9450" y="2253"/>
                    <a:pt x="8779" y="2681"/>
                    <a:pt x="8142" y="3124"/>
                  </a:cubicBezTo>
                  <a:cubicBezTo>
                    <a:pt x="7637" y="3475"/>
                    <a:pt x="7104" y="3826"/>
                    <a:pt x="6569" y="4189"/>
                  </a:cubicBezTo>
                  <a:cubicBezTo>
                    <a:pt x="6433" y="4281"/>
                    <a:pt x="6301" y="4374"/>
                    <a:pt x="6169" y="4466"/>
                  </a:cubicBezTo>
                  <a:cubicBezTo>
                    <a:pt x="6095" y="4515"/>
                    <a:pt x="6021" y="4564"/>
                    <a:pt x="5947" y="4620"/>
                  </a:cubicBezTo>
                  <a:cubicBezTo>
                    <a:pt x="6006" y="4561"/>
                    <a:pt x="6064" y="4506"/>
                    <a:pt x="6123" y="4451"/>
                  </a:cubicBezTo>
                  <a:cubicBezTo>
                    <a:pt x="6310" y="4269"/>
                    <a:pt x="6501" y="4094"/>
                    <a:pt x="6692" y="3921"/>
                  </a:cubicBezTo>
                  <a:cubicBezTo>
                    <a:pt x="7160" y="3503"/>
                    <a:pt x="7646" y="3109"/>
                    <a:pt x="8170" y="2767"/>
                  </a:cubicBezTo>
                  <a:cubicBezTo>
                    <a:pt x="8727" y="2410"/>
                    <a:pt x="9216" y="2065"/>
                    <a:pt x="9666" y="1582"/>
                  </a:cubicBezTo>
                  <a:cubicBezTo>
                    <a:pt x="9847" y="1385"/>
                    <a:pt x="10303" y="942"/>
                    <a:pt x="10586" y="634"/>
                  </a:cubicBezTo>
                  <a:cubicBezTo>
                    <a:pt x="10700" y="548"/>
                    <a:pt x="10811" y="461"/>
                    <a:pt x="10924" y="375"/>
                  </a:cubicBezTo>
                  <a:close/>
                  <a:moveTo>
                    <a:pt x="11599" y="937"/>
                  </a:moveTo>
                  <a:cubicBezTo>
                    <a:pt x="10426" y="2618"/>
                    <a:pt x="8765" y="3808"/>
                    <a:pt x="7080" y="4977"/>
                  </a:cubicBezTo>
                  <a:cubicBezTo>
                    <a:pt x="7902" y="4309"/>
                    <a:pt x="8696" y="3604"/>
                    <a:pt x="9490" y="2902"/>
                  </a:cubicBezTo>
                  <a:cubicBezTo>
                    <a:pt x="10175" y="2294"/>
                    <a:pt x="11127" y="1612"/>
                    <a:pt x="11599" y="937"/>
                  </a:cubicBezTo>
                  <a:close/>
                  <a:moveTo>
                    <a:pt x="6834" y="11641"/>
                  </a:moveTo>
                  <a:cubicBezTo>
                    <a:pt x="6821" y="11657"/>
                    <a:pt x="6806" y="11669"/>
                    <a:pt x="6797" y="11681"/>
                  </a:cubicBezTo>
                  <a:cubicBezTo>
                    <a:pt x="6384" y="12100"/>
                    <a:pt x="5981" y="12503"/>
                    <a:pt x="5516" y="12863"/>
                  </a:cubicBezTo>
                  <a:cubicBezTo>
                    <a:pt x="5418" y="12937"/>
                    <a:pt x="5356" y="12983"/>
                    <a:pt x="5316" y="13014"/>
                  </a:cubicBezTo>
                  <a:cubicBezTo>
                    <a:pt x="5282" y="13038"/>
                    <a:pt x="5266" y="13049"/>
                    <a:pt x="5263" y="13049"/>
                  </a:cubicBezTo>
                  <a:cubicBezTo>
                    <a:pt x="5258" y="13049"/>
                    <a:pt x="5276" y="13031"/>
                    <a:pt x="5307" y="13002"/>
                  </a:cubicBezTo>
                  <a:cubicBezTo>
                    <a:pt x="5442" y="12882"/>
                    <a:pt x="5827" y="12561"/>
                    <a:pt x="5904" y="12488"/>
                  </a:cubicBezTo>
                  <a:cubicBezTo>
                    <a:pt x="6209" y="12198"/>
                    <a:pt x="6520" y="11918"/>
                    <a:pt x="6834" y="11641"/>
                  </a:cubicBezTo>
                  <a:close/>
                  <a:moveTo>
                    <a:pt x="11146" y="1"/>
                  </a:moveTo>
                  <a:cubicBezTo>
                    <a:pt x="11132" y="1"/>
                    <a:pt x="11117" y="4"/>
                    <a:pt x="11103" y="12"/>
                  </a:cubicBezTo>
                  <a:cubicBezTo>
                    <a:pt x="11075" y="27"/>
                    <a:pt x="11051" y="46"/>
                    <a:pt x="11020" y="64"/>
                  </a:cubicBezTo>
                  <a:cubicBezTo>
                    <a:pt x="10900" y="22"/>
                    <a:pt x="10775" y="2"/>
                    <a:pt x="10646" y="2"/>
                  </a:cubicBezTo>
                  <a:cubicBezTo>
                    <a:pt x="10231" y="2"/>
                    <a:pt x="9775" y="205"/>
                    <a:pt x="9327" y="511"/>
                  </a:cubicBezTo>
                  <a:cubicBezTo>
                    <a:pt x="8742" y="914"/>
                    <a:pt x="8157" y="1493"/>
                    <a:pt x="7699" y="2016"/>
                  </a:cubicBezTo>
                  <a:cubicBezTo>
                    <a:pt x="7382" y="2379"/>
                    <a:pt x="7123" y="2718"/>
                    <a:pt x="6957" y="2948"/>
                  </a:cubicBezTo>
                  <a:cubicBezTo>
                    <a:pt x="6914" y="3009"/>
                    <a:pt x="6975" y="3085"/>
                    <a:pt x="7039" y="3085"/>
                  </a:cubicBezTo>
                  <a:cubicBezTo>
                    <a:pt x="7054" y="3085"/>
                    <a:pt x="7069" y="3081"/>
                    <a:pt x="7083" y="3072"/>
                  </a:cubicBezTo>
                  <a:lnTo>
                    <a:pt x="7104" y="3056"/>
                  </a:lnTo>
                  <a:cubicBezTo>
                    <a:pt x="7825" y="2579"/>
                    <a:pt x="8545" y="2099"/>
                    <a:pt x="9256" y="1606"/>
                  </a:cubicBezTo>
                  <a:lnTo>
                    <a:pt x="9256" y="1606"/>
                  </a:lnTo>
                  <a:cubicBezTo>
                    <a:pt x="8893" y="1976"/>
                    <a:pt x="8520" y="2330"/>
                    <a:pt x="8080" y="2613"/>
                  </a:cubicBezTo>
                  <a:cubicBezTo>
                    <a:pt x="7668" y="2881"/>
                    <a:pt x="7274" y="3173"/>
                    <a:pt x="6898" y="3487"/>
                  </a:cubicBezTo>
                  <a:cubicBezTo>
                    <a:pt x="6680" y="3666"/>
                    <a:pt x="6464" y="3850"/>
                    <a:pt x="6252" y="4041"/>
                  </a:cubicBezTo>
                  <a:cubicBezTo>
                    <a:pt x="6196" y="4094"/>
                    <a:pt x="6138" y="4143"/>
                    <a:pt x="6079" y="4195"/>
                  </a:cubicBezTo>
                  <a:cubicBezTo>
                    <a:pt x="6036" y="4235"/>
                    <a:pt x="5990" y="4275"/>
                    <a:pt x="5944" y="4318"/>
                  </a:cubicBezTo>
                  <a:cubicBezTo>
                    <a:pt x="5729" y="4518"/>
                    <a:pt x="5513" y="4728"/>
                    <a:pt x="5298" y="4940"/>
                  </a:cubicBezTo>
                  <a:cubicBezTo>
                    <a:pt x="5054" y="5180"/>
                    <a:pt x="4799" y="5411"/>
                    <a:pt x="4547" y="5645"/>
                  </a:cubicBezTo>
                  <a:cubicBezTo>
                    <a:pt x="4106" y="5987"/>
                    <a:pt x="3682" y="6350"/>
                    <a:pt x="3278" y="6738"/>
                  </a:cubicBezTo>
                  <a:cubicBezTo>
                    <a:pt x="3124" y="6848"/>
                    <a:pt x="2971" y="6956"/>
                    <a:pt x="2807" y="7061"/>
                  </a:cubicBezTo>
                  <a:cubicBezTo>
                    <a:pt x="2682" y="7144"/>
                    <a:pt x="2377" y="7378"/>
                    <a:pt x="2306" y="7378"/>
                  </a:cubicBezTo>
                  <a:cubicBezTo>
                    <a:pt x="2265" y="7378"/>
                    <a:pt x="2305" y="7297"/>
                    <a:pt x="2512" y="7055"/>
                  </a:cubicBezTo>
                  <a:cubicBezTo>
                    <a:pt x="3463" y="5940"/>
                    <a:pt x="4639" y="5045"/>
                    <a:pt x="5612" y="3949"/>
                  </a:cubicBezTo>
                  <a:cubicBezTo>
                    <a:pt x="5664" y="3893"/>
                    <a:pt x="5719" y="3841"/>
                    <a:pt x="5769" y="3783"/>
                  </a:cubicBezTo>
                  <a:cubicBezTo>
                    <a:pt x="5830" y="3721"/>
                    <a:pt x="5778" y="3629"/>
                    <a:pt x="5706" y="3629"/>
                  </a:cubicBezTo>
                  <a:cubicBezTo>
                    <a:pt x="5691" y="3629"/>
                    <a:pt x="5676" y="3633"/>
                    <a:pt x="5661" y="3641"/>
                  </a:cubicBezTo>
                  <a:cubicBezTo>
                    <a:pt x="5612" y="3666"/>
                    <a:pt x="5562" y="3696"/>
                    <a:pt x="5513" y="3724"/>
                  </a:cubicBezTo>
                  <a:cubicBezTo>
                    <a:pt x="4226" y="4449"/>
                    <a:pt x="3147" y="5475"/>
                    <a:pt x="1885" y="6241"/>
                  </a:cubicBezTo>
                  <a:lnTo>
                    <a:pt x="1885" y="6241"/>
                  </a:lnTo>
                  <a:cubicBezTo>
                    <a:pt x="3068" y="5522"/>
                    <a:pt x="4207" y="4144"/>
                    <a:pt x="5245" y="3096"/>
                  </a:cubicBezTo>
                  <a:lnTo>
                    <a:pt x="5285" y="3056"/>
                  </a:lnTo>
                  <a:cubicBezTo>
                    <a:pt x="5340" y="3002"/>
                    <a:pt x="5298" y="2900"/>
                    <a:pt x="5226" y="2900"/>
                  </a:cubicBezTo>
                  <a:cubicBezTo>
                    <a:pt x="5217" y="2900"/>
                    <a:pt x="5207" y="2901"/>
                    <a:pt x="5196" y="2905"/>
                  </a:cubicBezTo>
                  <a:cubicBezTo>
                    <a:pt x="5187" y="2908"/>
                    <a:pt x="5178" y="2915"/>
                    <a:pt x="5168" y="2918"/>
                  </a:cubicBezTo>
                  <a:cubicBezTo>
                    <a:pt x="3903" y="3392"/>
                    <a:pt x="3041" y="4417"/>
                    <a:pt x="1939" y="5159"/>
                  </a:cubicBezTo>
                  <a:cubicBezTo>
                    <a:pt x="1829" y="5235"/>
                    <a:pt x="1535" y="5451"/>
                    <a:pt x="1490" y="5451"/>
                  </a:cubicBezTo>
                  <a:cubicBezTo>
                    <a:pt x="1463" y="5451"/>
                    <a:pt x="1531" y="5369"/>
                    <a:pt x="1795" y="5122"/>
                  </a:cubicBezTo>
                  <a:cubicBezTo>
                    <a:pt x="2112" y="4823"/>
                    <a:pt x="2444" y="4537"/>
                    <a:pt x="2774" y="4251"/>
                  </a:cubicBezTo>
                  <a:cubicBezTo>
                    <a:pt x="3494" y="3623"/>
                    <a:pt x="4214" y="3001"/>
                    <a:pt x="4904" y="2339"/>
                  </a:cubicBezTo>
                  <a:cubicBezTo>
                    <a:pt x="4950" y="2293"/>
                    <a:pt x="4996" y="2253"/>
                    <a:pt x="5042" y="2207"/>
                  </a:cubicBezTo>
                  <a:cubicBezTo>
                    <a:pt x="5097" y="2155"/>
                    <a:pt x="5055" y="2050"/>
                    <a:pt x="4982" y="2050"/>
                  </a:cubicBezTo>
                  <a:cubicBezTo>
                    <a:pt x="4973" y="2050"/>
                    <a:pt x="4963" y="2052"/>
                    <a:pt x="4953" y="2056"/>
                  </a:cubicBezTo>
                  <a:cubicBezTo>
                    <a:pt x="4901" y="2077"/>
                    <a:pt x="4851" y="2105"/>
                    <a:pt x="4796" y="2127"/>
                  </a:cubicBezTo>
                  <a:cubicBezTo>
                    <a:pt x="4137" y="2407"/>
                    <a:pt x="3543" y="2767"/>
                    <a:pt x="2955" y="3185"/>
                  </a:cubicBezTo>
                  <a:cubicBezTo>
                    <a:pt x="2358" y="3610"/>
                    <a:pt x="1561" y="4069"/>
                    <a:pt x="1004" y="4555"/>
                  </a:cubicBezTo>
                  <a:cubicBezTo>
                    <a:pt x="2130" y="3487"/>
                    <a:pt x="3574" y="2795"/>
                    <a:pt x="4393" y="1431"/>
                  </a:cubicBezTo>
                  <a:cubicBezTo>
                    <a:pt x="4411" y="1400"/>
                    <a:pt x="4436" y="1372"/>
                    <a:pt x="4451" y="1342"/>
                  </a:cubicBezTo>
                  <a:cubicBezTo>
                    <a:pt x="4486" y="1280"/>
                    <a:pt x="4437" y="1204"/>
                    <a:pt x="4375" y="1204"/>
                  </a:cubicBezTo>
                  <a:cubicBezTo>
                    <a:pt x="4360" y="1204"/>
                    <a:pt x="4344" y="1208"/>
                    <a:pt x="4328" y="1219"/>
                  </a:cubicBezTo>
                  <a:lnTo>
                    <a:pt x="4276" y="1256"/>
                  </a:lnTo>
                  <a:cubicBezTo>
                    <a:pt x="3057" y="2053"/>
                    <a:pt x="1693" y="3025"/>
                    <a:pt x="637" y="3795"/>
                  </a:cubicBezTo>
                  <a:cubicBezTo>
                    <a:pt x="1844" y="2915"/>
                    <a:pt x="2992" y="1985"/>
                    <a:pt x="3842" y="745"/>
                  </a:cubicBezTo>
                  <a:cubicBezTo>
                    <a:pt x="3842" y="741"/>
                    <a:pt x="3845" y="738"/>
                    <a:pt x="3848" y="735"/>
                  </a:cubicBezTo>
                  <a:cubicBezTo>
                    <a:pt x="3894" y="666"/>
                    <a:pt x="3830" y="604"/>
                    <a:pt x="3762" y="604"/>
                  </a:cubicBezTo>
                  <a:cubicBezTo>
                    <a:pt x="3749" y="604"/>
                    <a:pt x="3735" y="606"/>
                    <a:pt x="3722" y="612"/>
                  </a:cubicBezTo>
                  <a:cubicBezTo>
                    <a:pt x="3719" y="612"/>
                    <a:pt x="3712" y="618"/>
                    <a:pt x="3706" y="618"/>
                  </a:cubicBezTo>
                  <a:cubicBezTo>
                    <a:pt x="2482" y="1152"/>
                    <a:pt x="1679" y="2256"/>
                    <a:pt x="521" y="2897"/>
                  </a:cubicBezTo>
                  <a:lnTo>
                    <a:pt x="521" y="2897"/>
                  </a:lnTo>
                  <a:cubicBezTo>
                    <a:pt x="980" y="2641"/>
                    <a:pt x="1450" y="2053"/>
                    <a:pt x="1862" y="1714"/>
                  </a:cubicBezTo>
                  <a:cubicBezTo>
                    <a:pt x="2364" y="1302"/>
                    <a:pt x="2740" y="849"/>
                    <a:pt x="3001" y="252"/>
                  </a:cubicBezTo>
                  <a:cubicBezTo>
                    <a:pt x="3004" y="240"/>
                    <a:pt x="3008" y="224"/>
                    <a:pt x="3004" y="212"/>
                  </a:cubicBezTo>
                  <a:cubicBezTo>
                    <a:pt x="3004" y="160"/>
                    <a:pt x="2970" y="115"/>
                    <a:pt x="2922" y="115"/>
                  </a:cubicBezTo>
                  <a:cubicBezTo>
                    <a:pt x="2908" y="115"/>
                    <a:pt x="2892" y="120"/>
                    <a:pt x="2875" y="129"/>
                  </a:cubicBezTo>
                  <a:cubicBezTo>
                    <a:pt x="2857" y="138"/>
                    <a:pt x="2841" y="150"/>
                    <a:pt x="2826" y="160"/>
                  </a:cubicBezTo>
                  <a:cubicBezTo>
                    <a:pt x="1982" y="634"/>
                    <a:pt x="1253" y="1252"/>
                    <a:pt x="505" y="1856"/>
                  </a:cubicBezTo>
                  <a:cubicBezTo>
                    <a:pt x="360" y="1973"/>
                    <a:pt x="219" y="2087"/>
                    <a:pt x="74" y="2200"/>
                  </a:cubicBezTo>
                  <a:cubicBezTo>
                    <a:pt x="1" y="2257"/>
                    <a:pt x="69" y="2350"/>
                    <a:pt x="146" y="2350"/>
                  </a:cubicBezTo>
                  <a:cubicBezTo>
                    <a:pt x="165" y="2350"/>
                    <a:pt x="185" y="2344"/>
                    <a:pt x="203" y="2330"/>
                  </a:cubicBezTo>
                  <a:cubicBezTo>
                    <a:pt x="293" y="2259"/>
                    <a:pt x="382" y="2182"/>
                    <a:pt x="471" y="2111"/>
                  </a:cubicBezTo>
                  <a:cubicBezTo>
                    <a:pt x="847" y="1813"/>
                    <a:pt x="1222" y="1514"/>
                    <a:pt x="1595" y="1209"/>
                  </a:cubicBezTo>
                  <a:cubicBezTo>
                    <a:pt x="1976" y="899"/>
                    <a:pt x="2485" y="532"/>
                    <a:pt x="2613" y="532"/>
                  </a:cubicBezTo>
                  <a:cubicBezTo>
                    <a:pt x="2699" y="532"/>
                    <a:pt x="2610" y="701"/>
                    <a:pt x="2186" y="1172"/>
                  </a:cubicBezTo>
                  <a:cubicBezTo>
                    <a:pt x="1656" y="1760"/>
                    <a:pt x="991" y="2182"/>
                    <a:pt x="459" y="2758"/>
                  </a:cubicBezTo>
                  <a:cubicBezTo>
                    <a:pt x="360" y="2853"/>
                    <a:pt x="268" y="2958"/>
                    <a:pt x="182" y="3065"/>
                  </a:cubicBezTo>
                  <a:cubicBezTo>
                    <a:pt x="130" y="3133"/>
                    <a:pt x="202" y="3196"/>
                    <a:pt x="269" y="3196"/>
                  </a:cubicBezTo>
                  <a:cubicBezTo>
                    <a:pt x="281" y="3196"/>
                    <a:pt x="294" y="3193"/>
                    <a:pt x="305" y="3189"/>
                  </a:cubicBezTo>
                  <a:cubicBezTo>
                    <a:pt x="370" y="3161"/>
                    <a:pt x="425" y="3127"/>
                    <a:pt x="487" y="3099"/>
                  </a:cubicBezTo>
                  <a:cubicBezTo>
                    <a:pt x="1524" y="2588"/>
                    <a:pt x="2269" y="1690"/>
                    <a:pt x="3232" y="1052"/>
                  </a:cubicBezTo>
                  <a:cubicBezTo>
                    <a:pt x="3360" y="968"/>
                    <a:pt x="3433" y="931"/>
                    <a:pt x="3464" y="931"/>
                  </a:cubicBezTo>
                  <a:cubicBezTo>
                    <a:pt x="3629" y="931"/>
                    <a:pt x="2577" y="1981"/>
                    <a:pt x="2429" y="2127"/>
                  </a:cubicBezTo>
                  <a:cubicBezTo>
                    <a:pt x="1862" y="2678"/>
                    <a:pt x="1219" y="3149"/>
                    <a:pt x="582" y="3613"/>
                  </a:cubicBezTo>
                  <a:lnTo>
                    <a:pt x="216" y="3878"/>
                  </a:lnTo>
                  <a:cubicBezTo>
                    <a:pt x="134" y="3933"/>
                    <a:pt x="185" y="4046"/>
                    <a:pt x="264" y="4046"/>
                  </a:cubicBezTo>
                  <a:cubicBezTo>
                    <a:pt x="278" y="4046"/>
                    <a:pt x="293" y="4043"/>
                    <a:pt x="308" y="4035"/>
                  </a:cubicBezTo>
                  <a:cubicBezTo>
                    <a:pt x="422" y="3980"/>
                    <a:pt x="527" y="3912"/>
                    <a:pt x="637" y="3853"/>
                  </a:cubicBezTo>
                  <a:cubicBezTo>
                    <a:pt x="1265" y="3524"/>
                    <a:pt x="1872" y="3155"/>
                    <a:pt x="2457" y="2748"/>
                  </a:cubicBezTo>
                  <a:cubicBezTo>
                    <a:pt x="2786" y="2518"/>
                    <a:pt x="3112" y="2281"/>
                    <a:pt x="3438" y="2044"/>
                  </a:cubicBezTo>
                  <a:cubicBezTo>
                    <a:pt x="3641" y="1898"/>
                    <a:pt x="4061" y="1511"/>
                    <a:pt x="4123" y="1511"/>
                  </a:cubicBezTo>
                  <a:cubicBezTo>
                    <a:pt x="4158" y="1511"/>
                    <a:pt x="4078" y="1636"/>
                    <a:pt x="3777" y="2000"/>
                  </a:cubicBezTo>
                  <a:cubicBezTo>
                    <a:pt x="2958" y="2998"/>
                    <a:pt x="1776" y="3638"/>
                    <a:pt x="816" y="4500"/>
                  </a:cubicBezTo>
                  <a:cubicBezTo>
                    <a:pt x="687" y="4614"/>
                    <a:pt x="560" y="4737"/>
                    <a:pt x="440" y="4860"/>
                  </a:cubicBezTo>
                  <a:cubicBezTo>
                    <a:pt x="379" y="4924"/>
                    <a:pt x="433" y="5016"/>
                    <a:pt x="506" y="5016"/>
                  </a:cubicBezTo>
                  <a:cubicBezTo>
                    <a:pt x="521" y="5016"/>
                    <a:pt x="536" y="5013"/>
                    <a:pt x="551" y="5005"/>
                  </a:cubicBezTo>
                  <a:cubicBezTo>
                    <a:pt x="674" y="4940"/>
                    <a:pt x="791" y="4872"/>
                    <a:pt x="911" y="4805"/>
                  </a:cubicBezTo>
                  <a:cubicBezTo>
                    <a:pt x="2106" y="4130"/>
                    <a:pt x="3124" y="3192"/>
                    <a:pt x="4328" y="2527"/>
                  </a:cubicBezTo>
                  <a:cubicBezTo>
                    <a:pt x="4495" y="2435"/>
                    <a:pt x="4579" y="2398"/>
                    <a:pt x="4606" y="2398"/>
                  </a:cubicBezTo>
                  <a:cubicBezTo>
                    <a:pt x="4711" y="2398"/>
                    <a:pt x="4029" y="2914"/>
                    <a:pt x="3971" y="2967"/>
                  </a:cubicBezTo>
                  <a:cubicBezTo>
                    <a:pt x="3648" y="3262"/>
                    <a:pt x="3312" y="3543"/>
                    <a:pt x="2980" y="3832"/>
                  </a:cubicBezTo>
                  <a:cubicBezTo>
                    <a:pt x="2364" y="4364"/>
                    <a:pt x="1755" y="4906"/>
                    <a:pt x="1167" y="5473"/>
                  </a:cubicBezTo>
                  <a:cubicBezTo>
                    <a:pt x="1130" y="5509"/>
                    <a:pt x="1084" y="5550"/>
                    <a:pt x="1044" y="5586"/>
                  </a:cubicBezTo>
                  <a:cubicBezTo>
                    <a:pt x="989" y="5641"/>
                    <a:pt x="1032" y="5745"/>
                    <a:pt x="1105" y="5745"/>
                  </a:cubicBezTo>
                  <a:cubicBezTo>
                    <a:pt x="1114" y="5745"/>
                    <a:pt x="1123" y="5744"/>
                    <a:pt x="1133" y="5740"/>
                  </a:cubicBezTo>
                  <a:cubicBezTo>
                    <a:pt x="1176" y="5725"/>
                    <a:pt x="1216" y="5700"/>
                    <a:pt x="1259" y="5685"/>
                  </a:cubicBezTo>
                  <a:cubicBezTo>
                    <a:pt x="2469" y="5196"/>
                    <a:pt x="3318" y="4207"/>
                    <a:pt x="4390" y="3484"/>
                  </a:cubicBezTo>
                  <a:cubicBezTo>
                    <a:pt x="4497" y="3412"/>
                    <a:pt x="4810" y="3173"/>
                    <a:pt x="4860" y="3173"/>
                  </a:cubicBezTo>
                  <a:cubicBezTo>
                    <a:pt x="4889" y="3173"/>
                    <a:pt x="4831" y="3252"/>
                    <a:pt x="4596" y="3487"/>
                  </a:cubicBezTo>
                  <a:cubicBezTo>
                    <a:pt x="4297" y="3786"/>
                    <a:pt x="3999" y="4081"/>
                    <a:pt x="3697" y="4377"/>
                  </a:cubicBezTo>
                  <a:cubicBezTo>
                    <a:pt x="3004" y="5060"/>
                    <a:pt x="2300" y="5731"/>
                    <a:pt x="1579" y="6387"/>
                  </a:cubicBezTo>
                  <a:cubicBezTo>
                    <a:pt x="1564" y="6402"/>
                    <a:pt x="1545" y="6421"/>
                    <a:pt x="1530" y="6436"/>
                  </a:cubicBezTo>
                  <a:cubicBezTo>
                    <a:pt x="1463" y="6496"/>
                    <a:pt x="1524" y="6588"/>
                    <a:pt x="1597" y="6588"/>
                  </a:cubicBezTo>
                  <a:cubicBezTo>
                    <a:pt x="1610" y="6588"/>
                    <a:pt x="1624" y="6585"/>
                    <a:pt x="1638" y="6578"/>
                  </a:cubicBezTo>
                  <a:cubicBezTo>
                    <a:pt x="1647" y="6575"/>
                    <a:pt x="1656" y="6565"/>
                    <a:pt x="1665" y="6562"/>
                  </a:cubicBezTo>
                  <a:cubicBezTo>
                    <a:pt x="2333" y="6199"/>
                    <a:pt x="2940" y="5765"/>
                    <a:pt x="3543" y="5303"/>
                  </a:cubicBezTo>
                  <a:cubicBezTo>
                    <a:pt x="4097" y="4881"/>
                    <a:pt x="4981" y="4423"/>
                    <a:pt x="5394" y="3943"/>
                  </a:cubicBezTo>
                  <a:lnTo>
                    <a:pt x="5394" y="3943"/>
                  </a:lnTo>
                  <a:cubicBezTo>
                    <a:pt x="4361" y="5151"/>
                    <a:pt x="3073" y="6104"/>
                    <a:pt x="2056" y="7332"/>
                  </a:cubicBezTo>
                  <a:cubicBezTo>
                    <a:pt x="2001" y="7396"/>
                    <a:pt x="1946" y="7458"/>
                    <a:pt x="1893" y="7523"/>
                  </a:cubicBezTo>
                  <a:cubicBezTo>
                    <a:pt x="1851" y="7576"/>
                    <a:pt x="1877" y="7682"/>
                    <a:pt x="1945" y="7682"/>
                  </a:cubicBezTo>
                  <a:cubicBezTo>
                    <a:pt x="1955" y="7682"/>
                    <a:pt x="1967" y="7679"/>
                    <a:pt x="1979" y="7673"/>
                  </a:cubicBezTo>
                  <a:cubicBezTo>
                    <a:pt x="2050" y="7646"/>
                    <a:pt x="2118" y="7612"/>
                    <a:pt x="2186" y="7578"/>
                  </a:cubicBezTo>
                  <a:cubicBezTo>
                    <a:pt x="2364" y="7495"/>
                    <a:pt x="2540" y="7406"/>
                    <a:pt x="2709" y="7310"/>
                  </a:cubicBezTo>
                  <a:lnTo>
                    <a:pt x="2709" y="7310"/>
                  </a:lnTo>
                  <a:cubicBezTo>
                    <a:pt x="2567" y="7470"/>
                    <a:pt x="2435" y="7636"/>
                    <a:pt x="2303" y="7803"/>
                  </a:cubicBezTo>
                  <a:cubicBezTo>
                    <a:pt x="2244" y="7880"/>
                    <a:pt x="2176" y="7947"/>
                    <a:pt x="2121" y="8024"/>
                  </a:cubicBezTo>
                  <a:cubicBezTo>
                    <a:pt x="2072" y="8089"/>
                    <a:pt x="2140" y="8158"/>
                    <a:pt x="2207" y="8158"/>
                  </a:cubicBezTo>
                  <a:cubicBezTo>
                    <a:pt x="2220" y="8158"/>
                    <a:pt x="2232" y="8156"/>
                    <a:pt x="2244" y="8151"/>
                  </a:cubicBezTo>
                  <a:cubicBezTo>
                    <a:pt x="2309" y="8120"/>
                    <a:pt x="2370" y="8083"/>
                    <a:pt x="2435" y="8052"/>
                  </a:cubicBezTo>
                  <a:cubicBezTo>
                    <a:pt x="3091" y="7729"/>
                    <a:pt x="3728" y="7372"/>
                    <a:pt x="4343" y="6975"/>
                  </a:cubicBezTo>
                  <a:lnTo>
                    <a:pt x="4343" y="6975"/>
                  </a:lnTo>
                  <a:cubicBezTo>
                    <a:pt x="3814" y="7403"/>
                    <a:pt x="3318" y="7867"/>
                    <a:pt x="2860" y="8369"/>
                  </a:cubicBezTo>
                  <a:cubicBezTo>
                    <a:pt x="2807" y="8427"/>
                    <a:pt x="2857" y="8528"/>
                    <a:pt x="2924" y="8528"/>
                  </a:cubicBezTo>
                  <a:cubicBezTo>
                    <a:pt x="2939" y="8528"/>
                    <a:pt x="2955" y="8523"/>
                    <a:pt x="2971" y="8511"/>
                  </a:cubicBezTo>
                  <a:cubicBezTo>
                    <a:pt x="4491" y="7356"/>
                    <a:pt x="6212" y="6535"/>
                    <a:pt x="7846" y="5562"/>
                  </a:cubicBezTo>
                  <a:cubicBezTo>
                    <a:pt x="7874" y="5546"/>
                    <a:pt x="7899" y="5528"/>
                    <a:pt x="7923" y="5513"/>
                  </a:cubicBezTo>
                  <a:lnTo>
                    <a:pt x="7923" y="5513"/>
                  </a:lnTo>
                  <a:lnTo>
                    <a:pt x="7846" y="5580"/>
                  </a:lnTo>
                  <a:cubicBezTo>
                    <a:pt x="6378" y="6938"/>
                    <a:pt x="4550" y="7827"/>
                    <a:pt x="3100" y="9216"/>
                  </a:cubicBezTo>
                  <a:cubicBezTo>
                    <a:pt x="3084" y="9231"/>
                    <a:pt x="3075" y="9249"/>
                    <a:pt x="3072" y="9271"/>
                  </a:cubicBezTo>
                  <a:cubicBezTo>
                    <a:pt x="3072" y="9302"/>
                    <a:pt x="3088" y="9326"/>
                    <a:pt x="3112" y="9342"/>
                  </a:cubicBezTo>
                  <a:cubicBezTo>
                    <a:pt x="3130" y="9357"/>
                    <a:pt x="3151" y="9366"/>
                    <a:pt x="3173" y="9366"/>
                  </a:cubicBezTo>
                  <a:cubicBezTo>
                    <a:pt x="3185" y="9366"/>
                    <a:pt x="3198" y="9363"/>
                    <a:pt x="3211" y="9357"/>
                  </a:cubicBezTo>
                  <a:cubicBezTo>
                    <a:pt x="4851" y="8621"/>
                    <a:pt x="6341" y="7615"/>
                    <a:pt x="7880" y="6695"/>
                  </a:cubicBezTo>
                  <a:lnTo>
                    <a:pt x="7880" y="6695"/>
                  </a:lnTo>
                  <a:cubicBezTo>
                    <a:pt x="7785" y="6765"/>
                    <a:pt x="7689" y="6836"/>
                    <a:pt x="7594" y="6904"/>
                  </a:cubicBezTo>
                  <a:cubicBezTo>
                    <a:pt x="6172" y="7904"/>
                    <a:pt x="4870" y="9040"/>
                    <a:pt x="3577" y="10204"/>
                  </a:cubicBezTo>
                  <a:lnTo>
                    <a:pt x="3463" y="10305"/>
                  </a:lnTo>
                  <a:cubicBezTo>
                    <a:pt x="3392" y="10369"/>
                    <a:pt x="3459" y="10454"/>
                    <a:pt x="3535" y="10454"/>
                  </a:cubicBezTo>
                  <a:cubicBezTo>
                    <a:pt x="3548" y="10454"/>
                    <a:pt x="3561" y="10452"/>
                    <a:pt x="3574" y="10447"/>
                  </a:cubicBezTo>
                  <a:cubicBezTo>
                    <a:pt x="3611" y="10431"/>
                    <a:pt x="3651" y="10410"/>
                    <a:pt x="3688" y="10391"/>
                  </a:cubicBezTo>
                  <a:cubicBezTo>
                    <a:pt x="5325" y="9665"/>
                    <a:pt x="6800" y="8683"/>
                    <a:pt x="8323" y="7757"/>
                  </a:cubicBezTo>
                  <a:cubicBezTo>
                    <a:pt x="8791" y="7473"/>
                    <a:pt x="9256" y="7190"/>
                    <a:pt x="9715" y="6901"/>
                  </a:cubicBezTo>
                  <a:lnTo>
                    <a:pt x="9715" y="6901"/>
                  </a:lnTo>
                  <a:cubicBezTo>
                    <a:pt x="7846" y="8271"/>
                    <a:pt x="5645" y="9209"/>
                    <a:pt x="3943" y="10816"/>
                  </a:cubicBezTo>
                  <a:cubicBezTo>
                    <a:pt x="3866" y="10890"/>
                    <a:pt x="3780" y="10955"/>
                    <a:pt x="3703" y="11032"/>
                  </a:cubicBezTo>
                  <a:cubicBezTo>
                    <a:pt x="3642" y="11090"/>
                    <a:pt x="3689" y="11189"/>
                    <a:pt x="3767" y="11189"/>
                  </a:cubicBezTo>
                  <a:cubicBezTo>
                    <a:pt x="3775" y="11189"/>
                    <a:pt x="3784" y="11188"/>
                    <a:pt x="3792" y="11186"/>
                  </a:cubicBezTo>
                  <a:cubicBezTo>
                    <a:pt x="3900" y="11155"/>
                    <a:pt x="3999" y="11115"/>
                    <a:pt x="4103" y="11081"/>
                  </a:cubicBezTo>
                  <a:cubicBezTo>
                    <a:pt x="6304" y="10391"/>
                    <a:pt x="8077" y="8831"/>
                    <a:pt x="9838" y="7393"/>
                  </a:cubicBezTo>
                  <a:lnTo>
                    <a:pt x="9838" y="7393"/>
                  </a:lnTo>
                  <a:lnTo>
                    <a:pt x="9822" y="7409"/>
                  </a:lnTo>
                  <a:cubicBezTo>
                    <a:pt x="9176" y="8067"/>
                    <a:pt x="8443" y="8643"/>
                    <a:pt x="7711" y="9203"/>
                  </a:cubicBezTo>
                  <a:cubicBezTo>
                    <a:pt x="6634" y="10028"/>
                    <a:pt x="5504" y="10785"/>
                    <a:pt x="4414" y="11595"/>
                  </a:cubicBezTo>
                  <a:cubicBezTo>
                    <a:pt x="4346" y="11644"/>
                    <a:pt x="4276" y="11693"/>
                    <a:pt x="4205" y="11743"/>
                  </a:cubicBezTo>
                  <a:cubicBezTo>
                    <a:pt x="4126" y="11798"/>
                    <a:pt x="4175" y="11911"/>
                    <a:pt x="4254" y="11911"/>
                  </a:cubicBezTo>
                  <a:cubicBezTo>
                    <a:pt x="4268" y="11911"/>
                    <a:pt x="4282" y="11907"/>
                    <a:pt x="4297" y="11900"/>
                  </a:cubicBezTo>
                  <a:cubicBezTo>
                    <a:pt x="4377" y="11866"/>
                    <a:pt x="4457" y="11823"/>
                    <a:pt x="4537" y="11789"/>
                  </a:cubicBezTo>
                  <a:cubicBezTo>
                    <a:pt x="5187" y="11493"/>
                    <a:pt x="5815" y="11158"/>
                    <a:pt x="6421" y="10782"/>
                  </a:cubicBezTo>
                  <a:lnTo>
                    <a:pt x="6421" y="10782"/>
                  </a:lnTo>
                  <a:cubicBezTo>
                    <a:pt x="5873" y="11244"/>
                    <a:pt x="5328" y="11706"/>
                    <a:pt x="4774" y="12158"/>
                  </a:cubicBezTo>
                  <a:cubicBezTo>
                    <a:pt x="4740" y="12186"/>
                    <a:pt x="4707" y="12214"/>
                    <a:pt x="4673" y="12241"/>
                  </a:cubicBezTo>
                  <a:cubicBezTo>
                    <a:pt x="4606" y="12298"/>
                    <a:pt x="4668" y="12399"/>
                    <a:pt x="4740" y="12399"/>
                  </a:cubicBezTo>
                  <a:cubicBezTo>
                    <a:pt x="4754" y="12399"/>
                    <a:pt x="4769" y="12395"/>
                    <a:pt x="4784" y="12386"/>
                  </a:cubicBezTo>
                  <a:lnTo>
                    <a:pt x="4876" y="12321"/>
                  </a:lnTo>
                  <a:cubicBezTo>
                    <a:pt x="6310" y="11370"/>
                    <a:pt x="7732" y="10410"/>
                    <a:pt x="9059" y="9320"/>
                  </a:cubicBezTo>
                  <a:cubicBezTo>
                    <a:pt x="9203" y="9203"/>
                    <a:pt x="9348" y="9092"/>
                    <a:pt x="9491" y="8971"/>
                  </a:cubicBezTo>
                  <a:lnTo>
                    <a:pt x="9491" y="8971"/>
                  </a:lnTo>
                  <a:cubicBezTo>
                    <a:pt x="9334" y="9107"/>
                    <a:pt x="9178" y="9247"/>
                    <a:pt x="9022" y="9382"/>
                  </a:cubicBezTo>
                  <a:cubicBezTo>
                    <a:pt x="7736" y="10502"/>
                    <a:pt x="6433" y="11669"/>
                    <a:pt x="5239" y="12888"/>
                  </a:cubicBezTo>
                  <a:cubicBezTo>
                    <a:pt x="5131" y="12996"/>
                    <a:pt x="5021" y="13103"/>
                    <a:pt x="4913" y="13211"/>
                  </a:cubicBezTo>
                  <a:cubicBezTo>
                    <a:pt x="4854" y="13275"/>
                    <a:pt x="4906" y="13367"/>
                    <a:pt x="4979" y="13367"/>
                  </a:cubicBezTo>
                  <a:cubicBezTo>
                    <a:pt x="4993" y="13367"/>
                    <a:pt x="5008" y="13364"/>
                    <a:pt x="5024" y="13356"/>
                  </a:cubicBezTo>
                  <a:cubicBezTo>
                    <a:pt x="5153" y="13288"/>
                    <a:pt x="5276" y="13211"/>
                    <a:pt x="5396" y="13131"/>
                  </a:cubicBezTo>
                  <a:cubicBezTo>
                    <a:pt x="6430" y="12460"/>
                    <a:pt x="7169" y="11438"/>
                    <a:pt x="8157" y="10693"/>
                  </a:cubicBezTo>
                  <a:cubicBezTo>
                    <a:pt x="8185" y="10672"/>
                    <a:pt x="8210" y="10650"/>
                    <a:pt x="8234" y="10631"/>
                  </a:cubicBezTo>
                  <a:lnTo>
                    <a:pt x="8234" y="10631"/>
                  </a:lnTo>
                  <a:cubicBezTo>
                    <a:pt x="8206" y="10653"/>
                    <a:pt x="8179" y="10681"/>
                    <a:pt x="8151" y="10702"/>
                  </a:cubicBezTo>
                  <a:cubicBezTo>
                    <a:pt x="7249" y="11407"/>
                    <a:pt x="6575" y="12706"/>
                    <a:pt x="5707" y="13620"/>
                  </a:cubicBezTo>
                  <a:cubicBezTo>
                    <a:pt x="5645" y="13685"/>
                    <a:pt x="5584" y="13756"/>
                    <a:pt x="5519" y="13817"/>
                  </a:cubicBezTo>
                  <a:cubicBezTo>
                    <a:pt x="5452" y="13880"/>
                    <a:pt x="5516" y="13972"/>
                    <a:pt x="5588" y="13972"/>
                  </a:cubicBezTo>
                  <a:cubicBezTo>
                    <a:pt x="5608" y="13972"/>
                    <a:pt x="5629" y="13964"/>
                    <a:pt x="5649" y="13947"/>
                  </a:cubicBezTo>
                  <a:cubicBezTo>
                    <a:pt x="5704" y="13891"/>
                    <a:pt x="5756" y="13836"/>
                    <a:pt x="5809" y="13780"/>
                  </a:cubicBezTo>
                  <a:cubicBezTo>
                    <a:pt x="6129" y="13454"/>
                    <a:pt x="6430" y="13109"/>
                    <a:pt x="6710" y="12749"/>
                  </a:cubicBezTo>
                  <a:cubicBezTo>
                    <a:pt x="7317" y="11980"/>
                    <a:pt x="7871" y="11161"/>
                    <a:pt x="8551" y="10441"/>
                  </a:cubicBezTo>
                  <a:cubicBezTo>
                    <a:pt x="8610" y="10380"/>
                    <a:pt x="8559" y="10285"/>
                    <a:pt x="8489" y="10285"/>
                  </a:cubicBezTo>
                  <a:cubicBezTo>
                    <a:pt x="8475" y="10285"/>
                    <a:pt x="8459" y="10289"/>
                    <a:pt x="8443" y="10299"/>
                  </a:cubicBezTo>
                  <a:cubicBezTo>
                    <a:pt x="8434" y="10305"/>
                    <a:pt x="8425" y="10311"/>
                    <a:pt x="8416" y="10318"/>
                  </a:cubicBezTo>
                  <a:cubicBezTo>
                    <a:pt x="8283" y="10398"/>
                    <a:pt x="8157" y="10484"/>
                    <a:pt x="8037" y="10573"/>
                  </a:cubicBezTo>
                  <a:cubicBezTo>
                    <a:pt x="8228" y="10398"/>
                    <a:pt x="8416" y="10219"/>
                    <a:pt x="8604" y="10037"/>
                  </a:cubicBezTo>
                  <a:cubicBezTo>
                    <a:pt x="9068" y="9594"/>
                    <a:pt x="9502" y="9114"/>
                    <a:pt x="9896" y="8609"/>
                  </a:cubicBezTo>
                  <a:cubicBezTo>
                    <a:pt x="9948" y="8544"/>
                    <a:pt x="9881" y="8475"/>
                    <a:pt x="9814" y="8475"/>
                  </a:cubicBezTo>
                  <a:cubicBezTo>
                    <a:pt x="9793" y="8475"/>
                    <a:pt x="9772" y="8482"/>
                    <a:pt x="9755" y="8498"/>
                  </a:cubicBezTo>
                  <a:cubicBezTo>
                    <a:pt x="9632" y="8609"/>
                    <a:pt x="9502" y="8705"/>
                    <a:pt x="9376" y="8812"/>
                  </a:cubicBezTo>
                  <a:cubicBezTo>
                    <a:pt x="8557" y="9523"/>
                    <a:pt x="7699" y="10188"/>
                    <a:pt x="6809" y="10810"/>
                  </a:cubicBezTo>
                  <a:cubicBezTo>
                    <a:pt x="6603" y="10955"/>
                    <a:pt x="6390" y="11093"/>
                    <a:pt x="6181" y="11235"/>
                  </a:cubicBezTo>
                  <a:cubicBezTo>
                    <a:pt x="6751" y="10761"/>
                    <a:pt x="7314" y="10281"/>
                    <a:pt x="7877" y="9797"/>
                  </a:cubicBezTo>
                  <a:cubicBezTo>
                    <a:pt x="8511" y="9323"/>
                    <a:pt x="9124" y="8818"/>
                    <a:pt x="9706" y="8286"/>
                  </a:cubicBezTo>
                  <a:cubicBezTo>
                    <a:pt x="9930" y="8080"/>
                    <a:pt x="10152" y="7870"/>
                    <a:pt x="10367" y="7658"/>
                  </a:cubicBezTo>
                  <a:cubicBezTo>
                    <a:pt x="10435" y="7593"/>
                    <a:pt x="10372" y="7506"/>
                    <a:pt x="10299" y="7506"/>
                  </a:cubicBezTo>
                  <a:cubicBezTo>
                    <a:pt x="10279" y="7506"/>
                    <a:pt x="10258" y="7513"/>
                    <a:pt x="10238" y="7529"/>
                  </a:cubicBezTo>
                  <a:cubicBezTo>
                    <a:pt x="10183" y="7578"/>
                    <a:pt x="10124" y="7627"/>
                    <a:pt x="10069" y="7676"/>
                  </a:cubicBezTo>
                  <a:cubicBezTo>
                    <a:pt x="10029" y="7710"/>
                    <a:pt x="9992" y="7741"/>
                    <a:pt x="9952" y="7775"/>
                  </a:cubicBezTo>
                  <a:cubicBezTo>
                    <a:pt x="9951" y="7775"/>
                    <a:pt x="9949" y="7775"/>
                    <a:pt x="9948" y="7775"/>
                  </a:cubicBezTo>
                  <a:cubicBezTo>
                    <a:pt x="9911" y="7775"/>
                    <a:pt x="9860" y="7818"/>
                    <a:pt x="9798" y="7907"/>
                  </a:cubicBezTo>
                  <a:cubicBezTo>
                    <a:pt x="9158" y="8464"/>
                    <a:pt x="8514" y="9015"/>
                    <a:pt x="7871" y="9566"/>
                  </a:cubicBezTo>
                  <a:cubicBezTo>
                    <a:pt x="7231" y="10047"/>
                    <a:pt x="6566" y="10490"/>
                    <a:pt x="5882" y="10902"/>
                  </a:cubicBezTo>
                  <a:cubicBezTo>
                    <a:pt x="5445" y="11161"/>
                    <a:pt x="4993" y="11398"/>
                    <a:pt x="4531" y="11610"/>
                  </a:cubicBezTo>
                  <a:cubicBezTo>
                    <a:pt x="4870" y="11450"/>
                    <a:pt x="5433" y="11072"/>
                    <a:pt x="5849" y="10776"/>
                  </a:cubicBezTo>
                  <a:cubicBezTo>
                    <a:pt x="7483" y="9613"/>
                    <a:pt x="9133" y="8455"/>
                    <a:pt x="10484" y="6959"/>
                  </a:cubicBezTo>
                  <a:cubicBezTo>
                    <a:pt x="10564" y="6870"/>
                    <a:pt x="10651" y="6784"/>
                    <a:pt x="10727" y="6691"/>
                  </a:cubicBezTo>
                  <a:cubicBezTo>
                    <a:pt x="10771" y="6651"/>
                    <a:pt x="10758" y="6584"/>
                    <a:pt x="10709" y="6559"/>
                  </a:cubicBezTo>
                  <a:cubicBezTo>
                    <a:pt x="10693" y="6548"/>
                    <a:pt x="10675" y="6542"/>
                    <a:pt x="10657" y="6542"/>
                  </a:cubicBezTo>
                  <a:cubicBezTo>
                    <a:pt x="10637" y="6542"/>
                    <a:pt x="10618" y="6549"/>
                    <a:pt x="10601" y="6562"/>
                  </a:cubicBezTo>
                  <a:cubicBezTo>
                    <a:pt x="9404" y="7492"/>
                    <a:pt x="8265" y="8489"/>
                    <a:pt x="7037" y="9379"/>
                  </a:cubicBezTo>
                  <a:cubicBezTo>
                    <a:pt x="6446" y="9800"/>
                    <a:pt x="5821" y="10173"/>
                    <a:pt x="5171" y="10493"/>
                  </a:cubicBezTo>
                  <a:cubicBezTo>
                    <a:pt x="5120" y="10504"/>
                    <a:pt x="4157" y="10934"/>
                    <a:pt x="4071" y="10934"/>
                  </a:cubicBezTo>
                  <a:cubicBezTo>
                    <a:pt x="4064" y="10934"/>
                    <a:pt x="4063" y="10931"/>
                    <a:pt x="4069" y="10924"/>
                  </a:cubicBezTo>
                  <a:cubicBezTo>
                    <a:pt x="4383" y="10607"/>
                    <a:pt x="4747" y="10324"/>
                    <a:pt x="5101" y="10050"/>
                  </a:cubicBezTo>
                  <a:cubicBezTo>
                    <a:pt x="6975" y="8609"/>
                    <a:pt x="9198" y="7683"/>
                    <a:pt x="10952" y="6104"/>
                  </a:cubicBezTo>
                  <a:cubicBezTo>
                    <a:pt x="11214" y="5870"/>
                    <a:pt x="11463" y="5620"/>
                    <a:pt x="11697" y="5359"/>
                  </a:cubicBezTo>
                  <a:cubicBezTo>
                    <a:pt x="11756" y="5293"/>
                    <a:pt x="11697" y="5201"/>
                    <a:pt x="11629" y="5201"/>
                  </a:cubicBezTo>
                  <a:cubicBezTo>
                    <a:pt x="11609" y="5201"/>
                    <a:pt x="11587" y="5209"/>
                    <a:pt x="11568" y="5229"/>
                  </a:cubicBezTo>
                  <a:cubicBezTo>
                    <a:pt x="11457" y="5346"/>
                    <a:pt x="11340" y="5457"/>
                    <a:pt x="11223" y="5565"/>
                  </a:cubicBezTo>
                  <a:cubicBezTo>
                    <a:pt x="10238" y="6470"/>
                    <a:pt x="9044" y="7110"/>
                    <a:pt x="7905" y="7803"/>
                  </a:cubicBezTo>
                  <a:cubicBezTo>
                    <a:pt x="7188" y="8240"/>
                    <a:pt x="6486" y="8702"/>
                    <a:pt x="5766" y="9132"/>
                  </a:cubicBezTo>
                  <a:cubicBezTo>
                    <a:pt x="5217" y="9457"/>
                    <a:pt x="4297" y="9806"/>
                    <a:pt x="3924" y="10140"/>
                  </a:cubicBezTo>
                  <a:lnTo>
                    <a:pt x="3924" y="10140"/>
                  </a:lnTo>
                  <a:cubicBezTo>
                    <a:pt x="5240" y="8954"/>
                    <a:pt x="6583" y="7841"/>
                    <a:pt x="8034" y="6821"/>
                  </a:cubicBezTo>
                  <a:cubicBezTo>
                    <a:pt x="9395" y="5863"/>
                    <a:pt x="10617" y="4721"/>
                    <a:pt x="11949" y="3724"/>
                  </a:cubicBezTo>
                  <a:cubicBezTo>
                    <a:pt x="12020" y="3669"/>
                    <a:pt x="12091" y="3610"/>
                    <a:pt x="12165" y="3558"/>
                  </a:cubicBezTo>
                  <a:cubicBezTo>
                    <a:pt x="12253" y="3506"/>
                    <a:pt x="12202" y="3387"/>
                    <a:pt x="12121" y="3387"/>
                  </a:cubicBezTo>
                  <a:cubicBezTo>
                    <a:pt x="12106" y="3387"/>
                    <a:pt x="12089" y="3391"/>
                    <a:pt x="12073" y="3401"/>
                  </a:cubicBezTo>
                  <a:cubicBezTo>
                    <a:pt x="12057" y="3407"/>
                    <a:pt x="12042" y="3416"/>
                    <a:pt x="12026" y="3426"/>
                  </a:cubicBezTo>
                  <a:cubicBezTo>
                    <a:pt x="10429" y="4192"/>
                    <a:pt x="9333" y="5645"/>
                    <a:pt x="7809" y="6531"/>
                  </a:cubicBezTo>
                  <a:cubicBezTo>
                    <a:pt x="6886" y="7070"/>
                    <a:pt x="5990" y="7652"/>
                    <a:pt x="5070" y="8200"/>
                  </a:cubicBezTo>
                  <a:cubicBezTo>
                    <a:pt x="4685" y="8424"/>
                    <a:pt x="4294" y="8637"/>
                    <a:pt x="3897" y="8843"/>
                  </a:cubicBezTo>
                  <a:cubicBezTo>
                    <a:pt x="3637" y="8979"/>
                    <a:pt x="3523" y="9031"/>
                    <a:pt x="3498" y="9031"/>
                  </a:cubicBezTo>
                  <a:cubicBezTo>
                    <a:pt x="3432" y="9031"/>
                    <a:pt x="3971" y="8681"/>
                    <a:pt x="4125" y="8554"/>
                  </a:cubicBezTo>
                  <a:cubicBezTo>
                    <a:pt x="5562" y="7375"/>
                    <a:pt x="7160" y="6470"/>
                    <a:pt x="8530" y="5202"/>
                  </a:cubicBezTo>
                  <a:cubicBezTo>
                    <a:pt x="8693" y="5054"/>
                    <a:pt x="8859" y="4909"/>
                    <a:pt x="9022" y="4765"/>
                  </a:cubicBezTo>
                  <a:cubicBezTo>
                    <a:pt x="9930" y="4081"/>
                    <a:pt x="10780" y="3324"/>
                    <a:pt x="11728" y="2696"/>
                  </a:cubicBezTo>
                  <a:cubicBezTo>
                    <a:pt x="11848" y="2665"/>
                    <a:pt x="11916" y="2622"/>
                    <a:pt x="11934" y="2567"/>
                  </a:cubicBezTo>
                  <a:cubicBezTo>
                    <a:pt x="12020" y="2511"/>
                    <a:pt x="12106" y="2456"/>
                    <a:pt x="12193" y="2404"/>
                  </a:cubicBezTo>
                  <a:cubicBezTo>
                    <a:pt x="12223" y="2385"/>
                    <a:pt x="12254" y="2367"/>
                    <a:pt x="12285" y="2348"/>
                  </a:cubicBezTo>
                  <a:cubicBezTo>
                    <a:pt x="12371" y="2297"/>
                    <a:pt x="12319" y="2179"/>
                    <a:pt x="12238" y="2179"/>
                  </a:cubicBezTo>
                  <a:cubicBezTo>
                    <a:pt x="12225" y="2179"/>
                    <a:pt x="12212" y="2182"/>
                    <a:pt x="12199" y="2188"/>
                  </a:cubicBezTo>
                  <a:lnTo>
                    <a:pt x="12193" y="2188"/>
                  </a:lnTo>
                  <a:cubicBezTo>
                    <a:pt x="11158" y="2736"/>
                    <a:pt x="10244" y="3444"/>
                    <a:pt x="9370" y="4204"/>
                  </a:cubicBezTo>
                  <a:cubicBezTo>
                    <a:pt x="8280" y="5008"/>
                    <a:pt x="7188" y="5753"/>
                    <a:pt x="5972" y="6424"/>
                  </a:cubicBezTo>
                  <a:cubicBezTo>
                    <a:pt x="5187" y="6855"/>
                    <a:pt x="4417" y="7301"/>
                    <a:pt x="3669" y="7793"/>
                  </a:cubicBezTo>
                  <a:cubicBezTo>
                    <a:pt x="3928" y="7544"/>
                    <a:pt x="4196" y="7307"/>
                    <a:pt x="4467" y="7073"/>
                  </a:cubicBezTo>
                  <a:cubicBezTo>
                    <a:pt x="6935" y="4968"/>
                    <a:pt x="9939" y="3539"/>
                    <a:pt x="11866" y="852"/>
                  </a:cubicBezTo>
                  <a:cubicBezTo>
                    <a:pt x="11894" y="812"/>
                    <a:pt x="11928" y="778"/>
                    <a:pt x="11956" y="741"/>
                  </a:cubicBezTo>
                  <a:cubicBezTo>
                    <a:pt x="12002" y="672"/>
                    <a:pt x="11938" y="609"/>
                    <a:pt x="11872" y="609"/>
                  </a:cubicBezTo>
                  <a:cubicBezTo>
                    <a:pt x="11851" y="609"/>
                    <a:pt x="11829" y="616"/>
                    <a:pt x="11811" y="631"/>
                  </a:cubicBezTo>
                  <a:lnTo>
                    <a:pt x="11749" y="683"/>
                  </a:lnTo>
                  <a:cubicBezTo>
                    <a:pt x="10093" y="2090"/>
                    <a:pt x="8508" y="3570"/>
                    <a:pt x="6831" y="4949"/>
                  </a:cubicBezTo>
                  <a:cubicBezTo>
                    <a:pt x="5892" y="5725"/>
                    <a:pt x="4904" y="6436"/>
                    <a:pt x="3876" y="7082"/>
                  </a:cubicBezTo>
                  <a:cubicBezTo>
                    <a:pt x="3429" y="7359"/>
                    <a:pt x="2964" y="7603"/>
                    <a:pt x="2497" y="7837"/>
                  </a:cubicBezTo>
                  <a:cubicBezTo>
                    <a:pt x="2789" y="7689"/>
                    <a:pt x="3152" y="7119"/>
                    <a:pt x="3405" y="6882"/>
                  </a:cubicBezTo>
                  <a:cubicBezTo>
                    <a:pt x="3435" y="6855"/>
                    <a:pt x="3469" y="6830"/>
                    <a:pt x="3500" y="6802"/>
                  </a:cubicBezTo>
                  <a:cubicBezTo>
                    <a:pt x="3949" y="6470"/>
                    <a:pt x="4374" y="6116"/>
                    <a:pt x="4781" y="5734"/>
                  </a:cubicBezTo>
                  <a:cubicBezTo>
                    <a:pt x="5898" y="4869"/>
                    <a:pt x="7101" y="4072"/>
                    <a:pt x="8234" y="3281"/>
                  </a:cubicBezTo>
                  <a:cubicBezTo>
                    <a:pt x="9407" y="2459"/>
                    <a:pt x="10620" y="1646"/>
                    <a:pt x="11208" y="295"/>
                  </a:cubicBezTo>
                  <a:cubicBezTo>
                    <a:pt x="11217" y="274"/>
                    <a:pt x="11229" y="255"/>
                    <a:pt x="11238" y="234"/>
                  </a:cubicBezTo>
                  <a:cubicBezTo>
                    <a:pt x="11245" y="206"/>
                    <a:pt x="11235" y="172"/>
                    <a:pt x="11214" y="154"/>
                  </a:cubicBezTo>
                  <a:cubicBezTo>
                    <a:pt x="11284" y="97"/>
                    <a:pt x="11221" y="1"/>
                    <a:pt x="111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BLANK_1_1_1_1">
    <p:spTree>
      <p:nvGrpSpPr>
        <p:cNvPr id="1" name="Shape 1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65" name="Google Shape;1165;p26"/>
          <p:cNvGrpSpPr/>
          <p:nvPr/>
        </p:nvGrpSpPr>
        <p:grpSpPr>
          <a:xfrm>
            <a:off x="0" y="0"/>
            <a:ext cx="9144000" cy="5143500"/>
            <a:chOff x="0" y="0"/>
            <a:chExt cx="9144000" cy="5143500"/>
          </a:xfrm>
        </p:grpSpPr>
        <p:grpSp>
          <p:nvGrpSpPr>
            <p:cNvPr id="1166" name="Google Shape;1166;p26"/>
            <p:cNvGrpSpPr/>
            <p:nvPr/>
          </p:nvGrpSpPr>
          <p:grpSpPr>
            <a:xfrm>
              <a:off x="0" y="329211"/>
              <a:ext cx="9144000" cy="4641125"/>
              <a:chOff x="-25" y="368850"/>
              <a:chExt cx="9144000" cy="4641125"/>
            </a:xfrm>
          </p:grpSpPr>
          <p:sp>
            <p:nvSpPr>
              <p:cNvPr id="1167" name="Google Shape;1167;p26"/>
              <p:cNvSpPr/>
              <p:nvPr/>
            </p:nvSpPr>
            <p:spPr>
              <a:xfrm>
                <a:off x="-25" y="368850"/>
                <a:ext cx="9144000" cy="129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8" name="Google Shape;1168;p26"/>
              <p:cNvSpPr/>
              <p:nvPr/>
            </p:nvSpPr>
            <p:spPr>
              <a:xfrm>
                <a:off x="-25" y="699438"/>
                <a:ext cx="9144000" cy="129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9" name="Google Shape;1169;p26"/>
              <p:cNvSpPr/>
              <p:nvPr/>
            </p:nvSpPr>
            <p:spPr>
              <a:xfrm>
                <a:off x="-25" y="1030025"/>
                <a:ext cx="9144000" cy="129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0" name="Google Shape;1170;p26"/>
              <p:cNvSpPr/>
              <p:nvPr/>
            </p:nvSpPr>
            <p:spPr>
              <a:xfrm>
                <a:off x="-25" y="1360613"/>
                <a:ext cx="9144000" cy="129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1" name="Google Shape;1171;p26"/>
              <p:cNvSpPr/>
              <p:nvPr/>
            </p:nvSpPr>
            <p:spPr>
              <a:xfrm>
                <a:off x="-25" y="1691200"/>
                <a:ext cx="9144000" cy="129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2" name="Google Shape;1172;p26"/>
              <p:cNvSpPr/>
              <p:nvPr/>
            </p:nvSpPr>
            <p:spPr>
              <a:xfrm>
                <a:off x="-25" y="2021788"/>
                <a:ext cx="9144000" cy="129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3" name="Google Shape;1173;p26"/>
              <p:cNvSpPr/>
              <p:nvPr/>
            </p:nvSpPr>
            <p:spPr>
              <a:xfrm>
                <a:off x="-25" y="2352375"/>
                <a:ext cx="9144000" cy="129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4" name="Google Shape;1174;p26"/>
              <p:cNvSpPr/>
              <p:nvPr/>
            </p:nvSpPr>
            <p:spPr>
              <a:xfrm>
                <a:off x="-25" y="2682963"/>
                <a:ext cx="9144000" cy="129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5" name="Google Shape;1175;p26"/>
              <p:cNvSpPr/>
              <p:nvPr/>
            </p:nvSpPr>
            <p:spPr>
              <a:xfrm>
                <a:off x="-25" y="3013550"/>
                <a:ext cx="9144000" cy="129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6" name="Google Shape;1176;p26"/>
              <p:cNvSpPr/>
              <p:nvPr/>
            </p:nvSpPr>
            <p:spPr>
              <a:xfrm>
                <a:off x="-25" y="3344138"/>
                <a:ext cx="9144000" cy="129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7" name="Google Shape;1177;p26"/>
              <p:cNvSpPr/>
              <p:nvPr/>
            </p:nvSpPr>
            <p:spPr>
              <a:xfrm>
                <a:off x="-25" y="3674725"/>
                <a:ext cx="9144000" cy="129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8" name="Google Shape;1178;p26"/>
              <p:cNvSpPr/>
              <p:nvPr/>
            </p:nvSpPr>
            <p:spPr>
              <a:xfrm>
                <a:off x="-25" y="4005313"/>
                <a:ext cx="9144000" cy="129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9" name="Google Shape;1179;p26"/>
              <p:cNvSpPr/>
              <p:nvPr/>
            </p:nvSpPr>
            <p:spPr>
              <a:xfrm>
                <a:off x="-25" y="4335900"/>
                <a:ext cx="9144000" cy="129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0" name="Google Shape;1180;p26"/>
              <p:cNvSpPr/>
              <p:nvPr/>
            </p:nvSpPr>
            <p:spPr>
              <a:xfrm>
                <a:off x="-25" y="4666488"/>
                <a:ext cx="9144000" cy="129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1" name="Google Shape;1181;p26"/>
              <p:cNvSpPr/>
              <p:nvPr/>
            </p:nvSpPr>
            <p:spPr>
              <a:xfrm>
                <a:off x="-25" y="4997075"/>
                <a:ext cx="9144000" cy="129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182" name="Google Shape;1182;p26"/>
            <p:cNvSpPr/>
            <p:nvPr/>
          </p:nvSpPr>
          <p:spPr>
            <a:xfrm>
              <a:off x="584025" y="0"/>
              <a:ext cx="10200" cy="51435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83" name="Google Shape;1183;p26"/>
          <p:cNvSpPr txBox="1">
            <a:spLocks noGrp="1"/>
          </p:cNvSpPr>
          <p:nvPr>
            <p:ph type="title"/>
          </p:nvPr>
        </p:nvSpPr>
        <p:spPr>
          <a:xfrm>
            <a:off x="823325" y="445025"/>
            <a:ext cx="7600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184" name="Google Shape;1184;p26"/>
          <p:cNvSpPr txBox="1">
            <a:spLocks noGrp="1"/>
          </p:cNvSpPr>
          <p:nvPr>
            <p:ph type="subTitle" idx="1"/>
          </p:nvPr>
        </p:nvSpPr>
        <p:spPr>
          <a:xfrm>
            <a:off x="1855550" y="1649925"/>
            <a:ext cx="25485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185" name="Google Shape;1185;p26"/>
          <p:cNvSpPr txBox="1">
            <a:spLocks noGrp="1"/>
          </p:cNvSpPr>
          <p:nvPr>
            <p:ph type="subTitle" idx="2"/>
          </p:nvPr>
        </p:nvSpPr>
        <p:spPr>
          <a:xfrm>
            <a:off x="1855550" y="2105438"/>
            <a:ext cx="2548500" cy="48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6" name="Google Shape;1186;p26"/>
          <p:cNvSpPr txBox="1">
            <a:spLocks noGrp="1"/>
          </p:cNvSpPr>
          <p:nvPr>
            <p:ph type="subTitle" idx="3"/>
          </p:nvPr>
        </p:nvSpPr>
        <p:spPr>
          <a:xfrm>
            <a:off x="5791825" y="2105442"/>
            <a:ext cx="2548500" cy="48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7" name="Google Shape;1187;p26"/>
          <p:cNvSpPr txBox="1">
            <a:spLocks noGrp="1"/>
          </p:cNvSpPr>
          <p:nvPr>
            <p:ph type="subTitle" idx="4"/>
          </p:nvPr>
        </p:nvSpPr>
        <p:spPr>
          <a:xfrm>
            <a:off x="1855550" y="3546600"/>
            <a:ext cx="2548500" cy="48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8" name="Google Shape;1188;p26"/>
          <p:cNvSpPr txBox="1">
            <a:spLocks noGrp="1"/>
          </p:cNvSpPr>
          <p:nvPr>
            <p:ph type="subTitle" idx="5"/>
          </p:nvPr>
        </p:nvSpPr>
        <p:spPr>
          <a:xfrm>
            <a:off x="5791825" y="3546601"/>
            <a:ext cx="2548500" cy="48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9" name="Google Shape;1189;p26"/>
          <p:cNvSpPr txBox="1">
            <a:spLocks noGrp="1"/>
          </p:cNvSpPr>
          <p:nvPr>
            <p:ph type="subTitle" idx="6"/>
          </p:nvPr>
        </p:nvSpPr>
        <p:spPr>
          <a:xfrm>
            <a:off x="1855561" y="3091082"/>
            <a:ext cx="25485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190" name="Google Shape;1190;p26"/>
          <p:cNvSpPr txBox="1">
            <a:spLocks noGrp="1"/>
          </p:cNvSpPr>
          <p:nvPr>
            <p:ph type="subTitle" idx="7"/>
          </p:nvPr>
        </p:nvSpPr>
        <p:spPr>
          <a:xfrm>
            <a:off x="5791823" y="1649931"/>
            <a:ext cx="25485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191" name="Google Shape;1191;p26"/>
          <p:cNvSpPr txBox="1">
            <a:spLocks noGrp="1"/>
          </p:cNvSpPr>
          <p:nvPr>
            <p:ph type="subTitle" idx="8"/>
          </p:nvPr>
        </p:nvSpPr>
        <p:spPr>
          <a:xfrm>
            <a:off x="5791831" y="3091084"/>
            <a:ext cx="25485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192" name="Google Shape;1192;p26"/>
          <p:cNvSpPr/>
          <p:nvPr/>
        </p:nvSpPr>
        <p:spPr>
          <a:xfrm rot="3065808">
            <a:off x="7889826" y="1467680"/>
            <a:ext cx="1136913" cy="369446"/>
          </a:xfrm>
          <a:custGeom>
            <a:avLst/>
            <a:gdLst/>
            <a:ahLst/>
            <a:cxnLst/>
            <a:rect l="l" t="t" r="r" b="b"/>
            <a:pathLst>
              <a:path w="45477" h="14778" extrusionOk="0">
                <a:moveTo>
                  <a:pt x="35545" y="806"/>
                </a:moveTo>
                <a:cubicBezTo>
                  <a:pt x="36125" y="806"/>
                  <a:pt x="36704" y="818"/>
                  <a:pt x="37282" y="845"/>
                </a:cubicBezTo>
                <a:cubicBezTo>
                  <a:pt x="38757" y="912"/>
                  <a:pt x="40240" y="1100"/>
                  <a:pt x="41656" y="1525"/>
                </a:cubicBezTo>
                <a:cubicBezTo>
                  <a:pt x="42740" y="1848"/>
                  <a:pt x="44300" y="2331"/>
                  <a:pt x="44590" y="3581"/>
                </a:cubicBezTo>
                <a:cubicBezTo>
                  <a:pt x="45076" y="5696"/>
                  <a:pt x="41078" y="6428"/>
                  <a:pt x="39760" y="6659"/>
                </a:cubicBezTo>
                <a:cubicBezTo>
                  <a:pt x="37387" y="7078"/>
                  <a:pt x="34955" y="7299"/>
                  <a:pt x="32567" y="7592"/>
                </a:cubicBezTo>
                <a:cubicBezTo>
                  <a:pt x="26133" y="8380"/>
                  <a:pt x="19663" y="8361"/>
                  <a:pt x="13211" y="8811"/>
                </a:cubicBezTo>
                <a:cubicBezTo>
                  <a:pt x="13153" y="8167"/>
                  <a:pt x="12968" y="7546"/>
                  <a:pt x="12488" y="7093"/>
                </a:cubicBezTo>
                <a:cubicBezTo>
                  <a:pt x="16911" y="4055"/>
                  <a:pt x="22055" y="2439"/>
                  <a:pt x="27346" y="1546"/>
                </a:cubicBezTo>
                <a:cubicBezTo>
                  <a:pt x="30045" y="1089"/>
                  <a:pt x="32801" y="806"/>
                  <a:pt x="35545" y="806"/>
                </a:cubicBezTo>
                <a:close/>
                <a:moveTo>
                  <a:pt x="11888" y="7509"/>
                </a:moveTo>
                <a:cubicBezTo>
                  <a:pt x="11906" y="7540"/>
                  <a:pt x="11931" y="7564"/>
                  <a:pt x="11959" y="7586"/>
                </a:cubicBezTo>
                <a:cubicBezTo>
                  <a:pt x="12337" y="7903"/>
                  <a:pt x="12445" y="8392"/>
                  <a:pt x="12488" y="8866"/>
                </a:cubicBezTo>
                <a:cubicBezTo>
                  <a:pt x="12251" y="8882"/>
                  <a:pt x="12014" y="8897"/>
                  <a:pt x="11774" y="8919"/>
                </a:cubicBezTo>
                <a:cubicBezTo>
                  <a:pt x="11768" y="8922"/>
                  <a:pt x="11762" y="8922"/>
                  <a:pt x="11752" y="8925"/>
                </a:cubicBezTo>
                <a:cubicBezTo>
                  <a:pt x="11608" y="8601"/>
                  <a:pt x="11420" y="8306"/>
                  <a:pt x="11232" y="8007"/>
                </a:cubicBezTo>
                <a:cubicBezTo>
                  <a:pt x="11451" y="7838"/>
                  <a:pt x="11666" y="7672"/>
                  <a:pt x="11888" y="7509"/>
                </a:cubicBezTo>
                <a:close/>
                <a:moveTo>
                  <a:pt x="7472" y="8248"/>
                </a:moveTo>
                <a:cubicBezTo>
                  <a:pt x="7658" y="8248"/>
                  <a:pt x="7846" y="8254"/>
                  <a:pt x="8034" y="8266"/>
                </a:cubicBezTo>
                <a:cubicBezTo>
                  <a:pt x="7974" y="8263"/>
                  <a:pt x="7913" y="8261"/>
                  <a:pt x="7852" y="8261"/>
                </a:cubicBezTo>
                <a:cubicBezTo>
                  <a:pt x="7792" y="8261"/>
                  <a:pt x="7731" y="8263"/>
                  <a:pt x="7671" y="8266"/>
                </a:cubicBezTo>
                <a:cubicBezTo>
                  <a:pt x="6775" y="8312"/>
                  <a:pt x="5919" y="8875"/>
                  <a:pt x="5162" y="9294"/>
                </a:cubicBezTo>
                <a:cubicBezTo>
                  <a:pt x="4439" y="9694"/>
                  <a:pt x="3854" y="10242"/>
                  <a:pt x="3288" y="10805"/>
                </a:cubicBezTo>
                <a:cubicBezTo>
                  <a:pt x="3441" y="10433"/>
                  <a:pt x="3608" y="10067"/>
                  <a:pt x="3854" y="9750"/>
                </a:cubicBezTo>
                <a:cubicBezTo>
                  <a:pt x="4736" y="8601"/>
                  <a:pt x="6078" y="8248"/>
                  <a:pt x="7472" y="8248"/>
                </a:cubicBezTo>
                <a:close/>
                <a:moveTo>
                  <a:pt x="6202" y="7277"/>
                </a:moveTo>
                <a:cubicBezTo>
                  <a:pt x="6910" y="7277"/>
                  <a:pt x="7653" y="7398"/>
                  <a:pt x="8363" y="7573"/>
                </a:cubicBezTo>
                <a:cubicBezTo>
                  <a:pt x="8151" y="7559"/>
                  <a:pt x="7939" y="7551"/>
                  <a:pt x="7727" y="7551"/>
                </a:cubicBezTo>
                <a:cubicBezTo>
                  <a:pt x="6709" y="7551"/>
                  <a:pt x="5702" y="7736"/>
                  <a:pt x="4670" y="8238"/>
                </a:cubicBezTo>
                <a:cubicBezTo>
                  <a:pt x="3940" y="8595"/>
                  <a:pt x="3328" y="9149"/>
                  <a:pt x="2906" y="9845"/>
                </a:cubicBezTo>
                <a:cubicBezTo>
                  <a:pt x="2604" y="10328"/>
                  <a:pt x="2472" y="10950"/>
                  <a:pt x="2241" y="11489"/>
                </a:cubicBezTo>
                <a:cubicBezTo>
                  <a:pt x="2447" y="10821"/>
                  <a:pt x="2601" y="10119"/>
                  <a:pt x="2838" y="9442"/>
                </a:cubicBezTo>
                <a:cubicBezTo>
                  <a:pt x="3413" y="7799"/>
                  <a:pt x="4733" y="7277"/>
                  <a:pt x="6202" y="7277"/>
                </a:cubicBezTo>
                <a:close/>
                <a:moveTo>
                  <a:pt x="10967" y="8962"/>
                </a:moveTo>
                <a:cubicBezTo>
                  <a:pt x="10974" y="8974"/>
                  <a:pt x="10980" y="8983"/>
                  <a:pt x="10986" y="8992"/>
                </a:cubicBezTo>
                <a:cubicBezTo>
                  <a:pt x="10875" y="9042"/>
                  <a:pt x="10801" y="9146"/>
                  <a:pt x="10792" y="9266"/>
                </a:cubicBezTo>
                <a:cubicBezTo>
                  <a:pt x="10567" y="10975"/>
                  <a:pt x="8086" y="10805"/>
                  <a:pt x="6806" y="11095"/>
                </a:cubicBezTo>
                <a:cubicBezTo>
                  <a:pt x="5190" y="11458"/>
                  <a:pt x="3789" y="12348"/>
                  <a:pt x="2216" y="12788"/>
                </a:cubicBezTo>
                <a:cubicBezTo>
                  <a:pt x="2244" y="12763"/>
                  <a:pt x="2272" y="12735"/>
                  <a:pt x="2299" y="12708"/>
                </a:cubicBezTo>
                <a:cubicBezTo>
                  <a:pt x="3364" y="11821"/>
                  <a:pt x="4199" y="10682"/>
                  <a:pt x="5455" y="9959"/>
                </a:cubicBezTo>
                <a:cubicBezTo>
                  <a:pt x="6336" y="9450"/>
                  <a:pt x="7194" y="8979"/>
                  <a:pt x="8224" y="8979"/>
                </a:cubicBezTo>
                <a:cubicBezTo>
                  <a:pt x="8277" y="8979"/>
                  <a:pt x="8331" y="8981"/>
                  <a:pt x="8385" y="8983"/>
                </a:cubicBezTo>
                <a:cubicBezTo>
                  <a:pt x="8971" y="9012"/>
                  <a:pt x="9475" y="9113"/>
                  <a:pt x="9992" y="9113"/>
                </a:cubicBezTo>
                <a:cubicBezTo>
                  <a:pt x="10306" y="9113"/>
                  <a:pt x="10624" y="9076"/>
                  <a:pt x="10967" y="8962"/>
                </a:cubicBezTo>
                <a:close/>
                <a:moveTo>
                  <a:pt x="10484" y="10932"/>
                </a:moveTo>
                <a:lnTo>
                  <a:pt x="10484" y="10932"/>
                </a:lnTo>
                <a:cubicBezTo>
                  <a:pt x="9850" y="12101"/>
                  <a:pt x="8736" y="12939"/>
                  <a:pt x="7363" y="13283"/>
                </a:cubicBezTo>
                <a:cubicBezTo>
                  <a:pt x="6919" y="13395"/>
                  <a:pt x="6467" y="13437"/>
                  <a:pt x="6010" y="13437"/>
                </a:cubicBezTo>
                <a:cubicBezTo>
                  <a:pt x="5149" y="13437"/>
                  <a:pt x="4270" y="13290"/>
                  <a:pt x="3395" y="13191"/>
                </a:cubicBezTo>
                <a:cubicBezTo>
                  <a:pt x="4934" y="12637"/>
                  <a:pt x="6406" y="11852"/>
                  <a:pt x="8056" y="11615"/>
                </a:cubicBezTo>
                <a:cubicBezTo>
                  <a:pt x="8880" y="11498"/>
                  <a:pt x="9798" y="11350"/>
                  <a:pt x="10484" y="10932"/>
                </a:cubicBezTo>
                <a:close/>
                <a:moveTo>
                  <a:pt x="8000" y="13844"/>
                </a:moveTo>
                <a:lnTo>
                  <a:pt x="8000" y="13844"/>
                </a:lnTo>
                <a:cubicBezTo>
                  <a:pt x="7692" y="13964"/>
                  <a:pt x="7375" y="14050"/>
                  <a:pt x="7049" y="14096"/>
                </a:cubicBezTo>
                <a:cubicBezTo>
                  <a:pt x="6829" y="14124"/>
                  <a:pt x="6611" y="14137"/>
                  <a:pt x="6394" y="14137"/>
                </a:cubicBezTo>
                <a:cubicBezTo>
                  <a:pt x="5975" y="14137"/>
                  <a:pt x="5560" y="14090"/>
                  <a:pt x="5147" y="14019"/>
                </a:cubicBezTo>
                <a:lnTo>
                  <a:pt x="5147" y="14019"/>
                </a:lnTo>
                <a:cubicBezTo>
                  <a:pt x="5504" y="14048"/>
                  <a:pt x="5861" y="14068"/>
                  <a:pt x="6217" y="14068"/>
                </a:cubicBezTo>
                <a:cubicBezTo>
                  <a:pt x="6814" y="14068"/>
                  <a:pt x="7408" y="14011"/>
                  <a:pt x="8000" y="13844"/>
                </a:cubicBezTo>
                <a:close/>
                <a:moveTo>
                  <a:pt x="36171" y="1"/>
                </a:moveTo>
                <a:cubicBezTo>
                  <a:pt x="34245" y="1"/>
                  <a:pt x="32299" y="199"/>
                  <a:pt x="30501" y="383"/>
                </a:cubicBezTo>
                <a:cubicBezTo>
                  <a:pt x="24176" y="1032"/>
                  <a:pt x="17819" y="2685"/>
                  <a:pt x="12463" y="6207"/>
                </a:cubicBezTo>
                <a:cubicBezTo>
                  <a:pt x="11835" y="6619"/>
                  <a:pt x="11232" y="7075"/>
                  <a:pt x="10641" y="7540"/>
                </a:cubicBezTo>
                <a:cubicBezTo>
                  <a:pt x="9230" y="7005"/>
                  <a:pt x="7860" y="6571"/>
                  <a:pt x="6497" y="6571"/>
                </a:cubicBezTo>
                <a:cubicBezTo>
                  <a:pt x="5482" y="6571"/>
                  <a:pt x="4470" y="6812"/>
                  <a:pt x="3448" y="7432"/>
                </a:cubicBezTo>
                <a:cubicBezTo>
                  <a:pt x="1536" y="8589"/>
                  <a:pt x="2069" y="11313"/>
                  <a:pt x="727" y="12877"/>
                </a:cubicBezTo>
                <a:cubicBezTo>
                  <a:pt x="702" y="12889"/>
                  <a:pt x="677" y="12902"/>
                  <a:pt x="650" y="12914"/>
                </a:cubicBezTo>
                <a:cubicBezTo>
                  <a:pt x="545" y="12957"/>
                  <a:pt x="471" y="13046"/>
                  <a:pt x="449" y="13157"/>
                </a:cubicBezTo>
                <a:cubicBezTo>
                  <a:pt x="382" y="13219"/>
                  <a:pt x="308" y="13274"/>
                  <a:pt x="234" y="13326"/>
                </a:cubicBezTo>
                <a:cubicBezTo>
                  <a:pt x="194" y="13348"/>
                  <a:pt x="157" y="13376"/>
                  <a:pt x="129" y="13413"/>
                </a:cubicBezTo>
                <a:cubicBezTo>
                  <a:pt x="0" y="13542"/>
                  <a:pt x="22" y="13714"/>
                  <a:pt x="114" y="13840"/>
                </a:cubicBezTo>
                <a:cubicBezTo>
                  <a:pt x="176" y="13948"/>
                  <a:pt x="290" y="14014"/>
                  <a:pt x="413" y="14014"/>
                </a:cubicBezTo>
                <a:cubicBezTo>
                  <a:pt x="430" y="14014"/>
                  <a:pt x="447" y="14012"/>
                  <a:pt x="465" y="14010"/>
                </a:cubicBezTo>
                <a:cubicBezTo>
                  <a:pt x="709" y="13980"/>
                  <a:pt x="952" y="13967"/>
                  <a:pt x="1192" y="13967"/>
                </a:cubicBezTo>
                <a:cubicBezTo>
                  <a:pt x="3086" y="13967"/>
                  <a:pt x="4873" y="14778"/>
                  <a:pt x="6735" y="14778"/>
                </a:cubicBezTo>
                <a:cubicBezTo>
                  <a:pt x="7353" y="14778"/>
                  <a:pt x="7980" y="14688"/>
                  <a:pt x="8622" y="14450"/>
                </a:cubicBezTo>
                <a:cubicBezTo>
                  <a:pt x="10309" y="13825"/>
                  <a:pt x="12177" y="11535"/>
                  <a:pt x="11879" y="9636"/>
                </a:cubicBezTo>
                <a:lnTo>
                  <a:pt x="11888" y="9636"/>
                </a:lnTo>
                <a:cubicBezTo>
                  <a:pt x="19602" y="9005"/>
                  <a:pt x="27300" y="9020"/>
                  <a:pt x="34989" y="8017"/>
                </a:cubicBezTo>
                <a:cubicBezTo>
                  <a:pt x="37242" y="7721"/>
                  <a:pt x="39616" y="7598"/>
                  <a:pt x="41804" y="6939"/>
                </a:cubicBezTo>
                <a:cubicBezTo>
                  <a:pt x="43208" y="6518"/>
                  <a:pt x="45476" y="5563"/>
                  <a:pt x="45332" y="3716"/>
                </a:cubicBezTo>
                <a:cubicBezTo>
                  <a:pt x="45169" y="1666"/>
                  <a:pt x="42691" y="1063"/>
                  <a:pt x="41062" y="595"/>
                </a:cubicBezTo>
                <a:cubicBezTo>
                  <a:pt x="39521" y="152"/>
                  <a:pt x="37853" y="1"/>
                  <a:pt x="3617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3" name="Google Shape;1193;p26"/>
          <p:cNvSpPr/>
          <p:nvPr/>
        </p:nvSpPr>
        <p:spPr>
          <a:xfrm rot="-1431187">
            <a:off x="8508119" y="3457669"/>
            <a:ext cx="222429" cy="572759"/>
          </a:xfrm>
          <a:custGeom>
            <a:avLst/>
            <a:gdLst/>
            <a:ahLst/>
            <a:cxnLst/>
            <a:rect l="l" t="t" r="r" b="b"/>
            <a:pathLst>
              <a:path w="8897" h="22910" extrusionOk="0">
                <a:moveTo>
                  <a:pt x="5327" y="0"/>
                </a:moveTo>
                <a:cubicBezTo>
                  <a:pt x="3841" y="0"/>
                  <a:pt x="2410" y="1481"/>
                  <a:pt x="1712" y="2659"/>
                </a:cubicBezTo>
                <a:cubicBezTo>
                  <a:pt x="983" y="3890"/>
                  <a:pt x="789" y="5460"/>
                  <a:pt x="610" y="6851"/>
                </a:cubicBezTo>
                <a:cubicBezTo>
                  <a:pt x="364" y="8791"/>
                  <a:pt x="259" y="10742"/>
                  <a:pt x="29" y="12681"/>
                </a:cubicBezTo>
                <a:cubicBezTo>
                  <a:pt x="1" y="12913"/>
                  <a:pt x="168" y="13029"/>
                  <a:pt x="349" y="13029"/>
                </a:cubicBezTo>
                <a:cubicBezTo>
                  <a:pt x="530" y="13029"/>
                  <a:pt x="726" y="12913"/>
                  <a:pt x="752" y="12681"/>
                </a:cubicBezTo>
                <a:cubicBezTo>
                  <a:pt x="1121" y="9585"/>
                  <a:pt x="853" y="5848"/>
                  <a:pt x="2340" y="3025"/>
                </a:cubicBezTo>
                <a:cubicBezTo>
                  <a:pt x="2934" y="1896"/>
                  <a:pt x="4046" y="794"/>
                  <a:pt x="5388" y="769"/>
                </a:cubicBezTo>
                <a:cubicBezTo>
                  <a:pt x="5399" y="769"/>
                  <a:pt x="5411" y="769"/>
                  <a:pt x="5422" y="769"/>
                </a:cubicBezTo>
                <a:cubicBezTo>
                  <a:pt x="7086" y="769"/>
                  <a:pt x="7695" y="2960"/>
                  <a:pt x="7912" y="4241"/>
                </a:cubicBezTo>
                <a:cubicBezTo>
                  <a:pt x="8386" y="7039"/>
                  <a:pt x="8133" y="10068"/>
                  <a:pt x="7942" y="12875"/>
                </a:cubicBezTo>
                <a:cubicBezTo>
                  <a:pt x="7838" y="14383"/>
                  <a:pt x="7755" y="15898"/>
                  <a:pt x="7613" y="17403"/>
                </a:cubicBezTo>
                <a:cubicBezTo>
                  <a:pt x="7462" y="19007"/>
                  <a:pt x="7324" y="20949"/>
                  <a:pt x="5871" y="21931"/>
                </a:cubicBezTo>
                <a:cubicBezTo>
                  <a:pt x="5522" y="22167"/>
                  <a:pt x="5220" y="22268"/>
                  <a:pt x="4960" y="22268"/>
                </a:cubicBezTo>
                <a:cubicBezTo>
                  <a:pt x="3789" y="22268"/>
                  <a:pt x="3442" y="20234"/>
                  <a:pt x="3356" y="19262"/>
                </a:cubicBezTo>
                <a:cubicBezTo>
                  <a:pt x="3224" y="17773"/>
                  <a:pt x="3027" y="16295"/>
                  <a:pt x="2959" y="14796"/>
                </a:cubicBezTo>
                <a:cubicBezTo>
                  <a:pt x="2867" y="12743"/>
                  <a:pt x="2916" y="10693"/>
                  <a:pt x="3399" y="8686"/>
                </a:cubicBezTo>
                <a:cubicBezTo>
                  <a:pt x="3488" y="8316"/>
                  <a:pt x="3608" y="7956"/>
                  <a:pt x="3796" y="7630"/>
                </a:cubicBezTo>
                <a:cubicBezTo>
                  <a:pt x="3981" y="7309"/>
                  <a:pt x="4213" y="7181"/>
                  <a:pt x="4458" y="7181"/>
                </a:cubicBezTo>
                <a:cubicBezTo>
                  <a:pt x="5184" y="7181"/>
                  <a:pt x="6023" y="8305"/>
                  <a:pt x="6089" y="8892"/>
                </a:cubicBezTo>
                <a:cubicBezTo>
                  <a:pt x="6166" y="9563"/>
                  <a:pt x="6105" y="10268"/>
                  <a:pt x="6083" y="10942"/>
                </a:cubicBezTo>
                <a:cubicBezTo>
                  <a:pt x="6022" y="12866"/>
                  <a:pt x="6016" y="14962"/>
                  <a:pt x="5486" y="16824"/>
                </a:cubicBezTo>
                <a:cubicBezTo>
                  <a:pt x="5410" y="17095"/>
                  <a:pt x="5633" y="17273"/>
                  <a:pt x="5851" y="17273"/>
                </a:cubicBezTo>
                <a:cubicBezTo>
                  <a:pt x="5995" y="17273"/>
                  <a:pt x="6136" y="17195"/>
                  <a:pt x="6188" y="17015"/>
                </a:cubicBezTo>
                <a:cubicBezTo>
                  <a:pt x="6733" y="15085"/>
                  <a:pt x="6736" y="12928"/>
                  <a:pt x="6810" y="10939"/>
                </a:cubicBezTo>
                <a:cubicBezTo>
                  <a:pt x="6865" y="9468"/>
                  <a:pt x="7028" y="7171"/>
                  <a:pt x="5169" y="6654"/>
                </a:cubicBezTo>
                <a:cubicBezTo>
                  <a:pt x="4936" y="6589"/>
                  <a:pt x="4723" y="6558"/>
                  <a:pt x="4530" y="6558"/>
                </a:cubicBezTo>
                <a:cubicBezTo>
                  <a:pt x="2904" y="6558"/>
                  <a:pt x="2602" y="8695"/>
                  <a:pt x="2399" y="10089"/>
                </a:cubicBezTo>
                <a:cubicBezTo>
                  <a:pt x="2017" y="12715"/>
                  <a:pt x="2180" y="15412"/>
                  <a:pt x="2503" y="18031"/>
                </a:cubicBezTo>
                <a:cubicBezTo>
                  <a:pt x="2685" y="19493"/>
                  <a:pt x="2583" y="22910"/>
                  <a:pt x="4830" y="22910"/>
                </a:cubicBezTo>
                <a:cubicBezTo>
                  <a:pt x="4831" y="22910"/>
                  <a:pt x="4833" y="22910"/>
                  <a:pt x="4834" y="22910"/>
                </a:cubicBezTo>
                <a:cubicBezTo>
                  <a:pt x="7708" y="22904"/>
                  <a:pt x="8106" y="19582"/>
                  <a:pt x="8336" y="17403"/>
                </a:cubicBezTo>
                <a:cubicBezTo>
                  <a:pt x="8693" y="14042"/>
                  <a:pt x="8897" y="10616"/>
                  <a:pt x="8820" y="7239"/>
                </a:cubicBezTo>
                <a:cubicBezTo>
                  <a:pt x="8767" y="4854"/>
                  <a:pt x="8801" y="1908"/>
                  <a:pt x="6610" y="412"/>
                </a:cubicBezTo>
                <a:cubicBezTo>
                  <a:pt x="6188" y="123"/>
                  <a:pt x="5755" y="0"/>
                  <a:pt x="532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4" name="Google Shape;1194;p26"/>
          <p:cNvSpPr/>
          <p:nvPr/>
        </p:nvSpPr>
        <p:spPr>
          <a:xfrm rot="987796">
            <a:off x="8098744" y="4139720"/>
            <a:ext cx="734774" cy="596024"/>
          </a:xfrm>
          <a:custGeom>
            <a:avLst/>
            <a:gdLst/>
            <a:ahLst/>
            <a:cxnLst/>
            <a:rect l="l" t="t" r="r" b="b"/>
            <a:pathLst>
              <a:path w="29391" h="23841" extrusionOk="0">
                <a:moveTo>
                  <a:pt x="15826" y="741"/>
                </a:moveTo>
                <a:cubicBezTo>
                  <a:pt x="18305" y="741"/>
                  <a:pt x="20678" y="1177"/>
                  <a:pt x="22939" y="2240"/>
                </a:cubicBezTo>
                <a:cubicBezTo>
                  <a:pt x="25100" y="3256"/>
                  <a:pt x="27147" y="4878"/>
                  <a:pt x="28095" y="7122"/>
                </a:cubicBezTo>
                <a:cubicBezTo>
                  <a:pt x="29301" y="9991"/>
                  <a:pt x="27673" y="12789"/>
                  <a:pt x="25540" y="14679"/>
                </a:cubicBezTo>
                <a:cubicBezTo>
                  <a:pt x="22624" y="17260"/>
                  <a:pt x="18545" y="17656"/>
                  <a:pt x="14591" y="17656"/>
                </a:cubicBezTo>
                <a:cubicBezTo>
                  <a:pt x="12873" y="17656"/>
                  <a:pt x="11178" y="17581"/>
                  <a:pt x="9614" y="17578"/>
                </a:cubicBezTo>
                <a:cubicBezTo>
                  <a:pt x="9592" y="17578"/>
                  <a:pt x="9573" y="17581"/>
                  <a:pt x="9552" y="17585"/>
                </a:cubicBezTo>
                <a:cubicBezTo>
                  <a:pt x="9444" y="17597"/>
                  <a:pt x="9352" y="17662"/>
                  <a:pt x="9300" y="17760"/>
                </a:cubicBezTo>
                <a:cubicBezTo>
                  <a:pt x="7945" y="20146"/>
                  <a:pt x="5079" y="21891"/>
                  <a:pt x="2297" y="22719"/>
                </a:cubicBezTo>
                <a:cubicBezTo>
                  <a:pt x="3888" y="21334"/>
                  <a:pt x="5400" y="19456"/>
                  <a:pt x="5498" y="17434"/>
                </a:cubicBezTo>
                <a:cubicBezTo>
                  <a:pt x="5501" y="17418"/>
                  <a:pt x="5498" y="17400"/>
                  <a:pt x="5498" y="17381"/>
                </a:cubicBezTo>
                <a:cubicBezTo>
                  <a:pt x="5529" y="17261"/>
                  <a:pt x="5489" y="17135"/>
                  <a:pt x="5393" y="17058"/>
                </a:cubicBezTo>
                <a:cubicBezTo>
                  <a:pt x="3273" y="15134"/>
                  <a:pt x="2115" y="12909"/>
                  <a:pt x="2401" y="10006"/>
                </a:cubicBezTo>
                <a:cubicBezTo>
                  <a:pt x="2700" y="6971"/>
                  <a:pt x="3947" y="4352"/>
                  <a:pt x="6609" y="2794"/>
                </a:cubicBezTo>
                <a:cubicBezTo>
                  <a:pt x="9238" y="1255"/>
                  <a:pt x="12452" y="796"/>
                  <a:pt x="15447" y="744"/>
                </a:cubicBezTo>
                <a:cubicBezTo>
                  <a:pt x="15573" y="742"/>
                  <a:pt x="15700" y="741"/>
                  <a:pt x="15826" y="741"/>
                </a:cubicBezTo>
                <a:close/>
                <a:moveTo>
                  <a:pt x="15723" y="1"/>
                </a:moveTo>
                <a:cubicBezTo>
                  <a:pt x="14010" y="1"/>
                  <a:pt x="12295" y="199"/>
                  <a:pt x="10651" y="541"/>
                </a:cubicBezTo>
                <a:cubicBezTo>
                  <a:pt x="8034" y="1086"/>
                  <a:pt x="5212" y="2240"/>
                  <a:pt x="3559" y="4426"/>
                </a:cubicBezTo>
                <a:cubicBezTo>
                  <a:pt x="2069" y="6396"/>
                  <a:pt x="1444" y="9526"/>
                  <a:pt x="1657" y="11945"/>
                </a:cubicBezTo>
                <a:cubicBezTo>
                  <a:pt x="1854" y="14174"/>
                  <a:pt x="3177" y="15993"/>
                  <a:pt x="4769" y="17468"/>
                </a:cubicBezTo>
                <a:cubicBezTo>
                  <a:pt x="4636" y="19702"/>
                  <a:pt x="2429" y="21826"/>
                  <a:pt x="718" y="23051"/>
                </a:cubicBezTo>
                <a:cubicBezTo>
                  <a:pt x="699" y="23064"/>
                  <a:pt x="681" y="23079"/>
                  <a:pt x="665" y="23097"/>
                </a:cubicBezTo>
                <a:cubicBezTo>
                  <a:pt x="592" y="23110"/>
                  <a:pt x="515" y="23125"/>
                  <a:pt x="441" y="23134"/>
                </a:cubicBezTo>
                <a:cubicBezTo>
                  <a:pt x="0" y="23202"/>
                  <a:pt x="159" y="23841"/>
                  <a:pt x="573" y="23841"/>
                </a:cubicBezTo>
                <a:cubicBezTo>
                  <a:pt x="593" y="23841"/>
                  <a:pt x="613" y="23839"/>
                  <a:pt x="635" y="23836"/>
                </a:cubicBezTo>
                <a:cubicBezTo>
                  <a:pt x="4011" y="23335"/>
                  <a:pt x="8004" y="21297"/>
                  <a:pt x="9814" y="18305"/>
                </a:cubicBezTo>
                <a:cubicBezTo>
                  <a:pt x="11214" y="18311"/>
                  <a:pt x="12667" y="18356"/>
                  <a:pt x="14128" y="18356"/>
                </a:cubicBezTo>
                <a:cubicBezTo>
                  <a:pt x="18264" y="18356"/>
                  <a:pt x="22472" y="18000"/>
                  <a:pt x="25777" y="15421"/>
                </a:cubicBezTo>
                <a:cubicBezTo>
                  <a:pt x="27814" y="13832"/>
                  <a:pt x="29390" y="11373"/>
                  <a:pt x="29221" y="8720"/>
                </a:cubicBezTo>
                <a:cubicBezTo>
                  <a:pt x="29073" y="6423"/>
                  <a:pt x="27507" y="4478"/>
                  <a:pt x="25764" y="3117"/>
                </a:cubicBezTo>
                <a:cubicBezTo>
                  <a:pt x="22892" y="873"/>
                  <a:pt x="19314" y="1"/>
                  <a:pt x="1572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5" name="Google Shape;1195;p26"/>
          <p:cNvSpPr/>
          <p:nvPr/>
        </p:nvSpPr>
        <p:spPr>
          <a:xfrm rot="-1208415">
            <a:off x="7456930" y="4398337"/>
            <a:ext cx="346831" cy="387778"/>
          </a:xfrm>
          <a:custGeom>
            <a:avLst/>
            <a:gdLst/>
            <a:ahLst/>
            <a:cxnLst/>
            <a:rect l="l" t="t" r="r" b="b"/>
            <a:pathLst>
              <a:path w="13874" h="15512" extrusionOk="0">
                <a:moveTo>
                  <a:pt x="2945" y="721"/>
                </a:moveTo>
                <a:cubicBezTo>
                  <a:pt x="3157" y="721"/>
                  <a:pt x="3391" y="754"/>
                  <a:pt x="3648" y="826"/>
                </a:cubicBezTo>
                <a:cubicBezTo>
                  <a:pt x="5113" y="1236"/>
                  <a:pt x="5824" y="3464"/>
                  <a:pt x="6384" y="4690"/>
                </a:cubicBezTo>
                <a:cubicBezTo>
                  <a:pt x="6424" y="4791"/>
                  <a:pt x="6514" y="4862"/>
                  <a:pt x="6621" y="4874"/>
                </a:cubicBezTo>
                <a:cubicBezTo>
                  <a:pt x="6685" y="5019"/>
                  <a:pt x="6836" y="5120"/>
                  <a:pt x="6981" y="5120"/>
                </a:cubicBezTo>
                <a:cubicBezTo>
                  <a:pt x="7088" y="5120"/>
                  <a:pt x="7191" y="5065"/>
                  <a:pt x="7252" y="4933"/>
                </a:cubicBezTo>
                <a:cubicBezTo>
                  <a:pt x="7979" y="3369"/>
                  <a:pt x="8730" y="1497"/>
                  <a:pt x="10531" y="956"/>
                </a:cubicBezTo>
                <a:cubicBezTo>
                  <a:pt x="10832" y="865"/>
                  <a:pt x="11101" y="823"/>
                  <a:pt x="11339" y="823"/>
                </a:cubicBezTo>
                <a:cubicBezTo>
                  <a:pt x="12807" y="823"/>
                  <a:pt x="13137" y="2398"/>
                  <a:pt x="12827" y="3809"/>
                </a:cubicBezTo>
                <a:cubicBezTo>
                  <a:pt x="12430" y="5619"/>
                  <a:pt x="11417" y="7272"/>
                  <a:pt x="10485" y="8851"/>
                </a:cubicBezTo>
                <a:cubicBezTo>
                  <a:pt x="9318" y="10824"/>
                  <a:pt x="7979" y="12693"/>
                  <a:pt x="6603" y="14524"/>
                </a:cubicBezTo>
                <a:cubicBezTo>
                  <a:pt x="5541" y="12856"/>
                  <a:pt x="4458" y="11261"/>
                  <a:pt x="3565" y="9479"/>
                </a:cubicBezTo>
                <a:cubicBezTo>
                  <a:pt x="2675" y="7709"/>
                  <a:pt x="1626" y="6028"/>
                  <a:pt x="1262" y="4052"/>
                </a:cubicBezTo>
                <a:cubicBezTo>
                  <a:pt x="996" y="2602"/>
                  <a:pt x="1356" y="721"/>
                  <a:pt x="2945" y="721"/>
                </a:cubicBezTo>
                <a:close/>
                <a:moveTo>
                  <a:pt x="3002" y="1"/>
                </a:moveTo>
                <a:cubicBezTo>
                  <a:pt x="1938" y="1"/>
                  <a:pt x="987" y="653"/>
                  <a:pt x="607" y="1753"/>
                </a:cubicBezTo>
                <a:cubicBezTo>
                  <a:pt x="0" y="3517"/>
                  <a:pt x="859" y="5684"/>
                  <a:pt x="1589" y="7257"/>
                </a:cubicBezTo>
                <a:cubicBezTo>
                  <a:pt x="2903" y="10085"/>
                  <a:pt x="4553" y="12625"/>
                  <a:pt x="6209" y="15254"/>
                </a:cubicBezTo>
                <a:cubicBezTo>
                  <a:pt x="6224" y="15306"/>
                  <a:pt x="6255" y="15349"/>
                  <a:pt x="6295" y="15386"/>
                </a:cubicBezTo>
                <a:cubicBezTo>
                  <a:pt x="6370" y="15474"/>
                  <a:pt x="6466" y="15511"/>
                  <a:pt x="6561" y="15511"/>
                </a:cubicBezTo>
                <a:cubicBezTo>
                  <a:pt x="6683" y="15511"/>
                  <a:pt x="6804" y="15450"/>
                  <a:pt x="6877" y="15355"/>
                </a:cubicBezTo>
                <a:cubicBezTo>
                  <a:pt x="6883" y="15352"/>
                  <a:pt x="6886" y="15349"/>
                  <a:pt x="6892" y="15343"/>
                </a:cubicBezTo>
                <a:cubicBezTo>
                  <a:pt x="8825" y="12785"/>
                  <a:pt x="10663" y="10159"/>
                  <a:pt x="12174" y="7327"/>
                </a:cubicBezTo>
                <a:cubicBezTo>
                  <a:pt x="13009" y="5770"/>
                  <a:pt x="13874" y="3942"/>
                  <a:pt x="13680" y="2122"/>
                </a:cubicBezTo>
                <a:cubicBezTo>
                  <a:pt x="13543" y="824"/>
                  <a:pt x="12451" y="134"/>
                  <a:pt x="11257" y="134"/>
                </a:cubicBezTo>
                <a:cubicBezTo>
                  <a:pt x="11052" y="134"/>
                  <a:pt x="10845" y="154"/>
                  <a:pt x="10638" y="195"/>
                </a:cubicBezTo>
                <a:cubicBezTo>
                  <a:pt x="8647" y="589"/>
                  <a:pt x="7680" y="2329"/>
                  <a:pt x="6877" y="4028"/>
                </a:cubicBezTo>
                <a:cubicBezTo>
                  <a:pt x="6261" y="2630"/>
                  <a:pt x="5547" y="833"/>
                  <a:pt x="4073" y="220"/>
                </a:cubicBezTo>
                <a:cubicBezTo>
                  <a:pt x="3714" y="71"/>
                  <a:pt x="3352" y="1"/>
                  <a:pt x="300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6" name="Google Shape;1196;p26"/>
          <p:cNvGrpSpPr/>
          <p:nvPr/>
        </p:nvGrpSpPr>
        <p:grpSpPr>
          <a:xfrm>
            <a:off x="8545375" y="1001263"/>
            <a:ext cx="272900" cy="294800"/>
            <a:chOff x="9241400" y="3183738"/>
            <a:chExt cx="272900" cy="294800"/>
          </a:xfrm>
        </p:grpSpPr>
        <p:sp>
          <p:nvSpPr>
            <p:cNvPr id="1197" name="Google Shape;1197;p26"/>
            <p:cNvSpPr/>
            <p:nvPr/>
          </p:nvSpPr>
          <p:spPr>
            <a:xfrm>
              <a:off x="9503950" y="3384763"/>
              <a:ext cx="650" cy="175"/>
            </a:xfrm>
            <a:custGeom>
              <a:avLst/>
              <a:gdLst/>
              <a:ahLst/>
              <a:cxnLst/>
              <a:rect l="l" t="t" r="r" b="b"/>
              <a:pathLst>
                <a:path w="26" h="7" extrusionOk="0">
                  <a:moveTo>
                    <a:pt x="25" y="1"/>
                  </a:moveTo>
                  <a:cubicBezTo>
                    <a:pt x="16" y="4"/>
                    <a:pt x="7" y="4"/>
                    <a:pt x="1" y="7"/>
                  </a:cubicBezTo>
                  <a:cubicBezTo>
                    <a:pt x="10" y="4"/>
                    <a:pt x="16" y="4"/>
                    <a:pt x="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8" name="Google Shape;1198;p26"/>
            <p:cNvSpPr/>
            <p:nvPr/>
          </p:nvSpPr>
          <p:spPr>
            <a:xfrm>
              <a:off x="9492425" y="3299313"/>
              <a:ext cx="21800" cy="85025"/>
            </a:xfrm>
            <a:custGeom>
              <a:avLst/>
              <a:gdLst/>
              <a:ahLst/>
              <a:cxnLst/>
              <a:rect l="l" t="t" r="r" b="b"/>
              <a:pathLst>
                <a:path w="872" h="3401" extrusionOk="0">
                  <a:moveTo>
                    <a:pt x="509" y="0"/>
                  </a:moveTo>
                  <a:cubicBezTo>
                    <a:pt x="330" y="0"/>
                    <a:pt x="149" y="117"/>
                    <a:pt x="148" y="350"/>
                  </a:cubicBezTo>
                  <a:cubicBezTo>
                    <a:pt x="148" y="452"/>
                    <a:pt x="139" y="556"/>
                    <a:pt x="136" y="658"/>
                  </a:cubicBezTo>
                  <a:cubicBezTo>
                    <a:pt x="120" y="1064"/>
                    <a:pt x="89" y="1473"/>
                    <a:pt x="55" y="1880"/>
                  </a:cubicBezTo>
                  <a:cubicBezTo>
                    <a:pt x="80" y="1901"/>
                    <a:pt x="92" y="1938"/>
                    <a:pt x="83" y="1969"/>
                  </a:cubicBezTo>
                  <a:cubicBezTo>
                    <a:pt x="68" y="2037"/>
                    <a:pt x="49" y="2104"/>
                    <a:pt x="34" y="2172"/>
                  </a:cubicBezTo>
                  <a:cubicBezTo>
                    <a:pt x="19" y="2366"/>
                    <a:pt x="9" y="2554"/>
                    <a:pt x="0" y="2745"/>
                  </a:cubicBezTo>
                  <a:cubicBezTo>
                    <a:pt x="117" y="2739"/>
                    <a:pt x="231" y="2739"/>
                    <a:pt x="351" y="2729"/>
                  </a:cubicBezTo>
                  <a:cubicBezTo>
                    <a:pt x="362" y="2728"/>
                    <a:pt x="373" y="2728"/>
                    <a:pt x="384" y="2728"/>
                  </a:cubicBezTo>
                  <a:cubicBezTo>
                    <a:pt x="754" y="2728"/>
                    <a:pt x="795" y="3230"/>
                    <a:pt x="517" y="3400"/>
                  </a:cubicBezTo>
                  <a:cubicBezTo>
                    <a:pt x="637" y="3345"/>
                    <a:pt x="714" y="3222"/>
                    <a:pt x="711" y="3093"/>
                  </a:cubicBezTo>
                  <a:cubicBezTo>
                    <a:pt x="723" y="2175"/>
                    <a:pt x="865" y="1267"/>
                    <a:pt x="871" y="347"/>
                  </a:cubicBezTo>
                  <a:cubicBezTo>
                    <a:pt x="871" y="335"/>
                    <a:pt x="868" y="319"/>
                    <a:pt x="865" y="307"/>
                  </a:cubicBezTo>
                  <a:cubicBezTo>
                    <a:pt x="846" y="103"/>
                    <a:pt x="678" y="0"/>
                    <a:pt x="5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9" name="Google Shape;1199;p26"/>
            <p:cNvSpPr/>
            <p:nvPr/>
          </p:nvSpPr>
          <p:spPr>
            <a:xfrm>
              <a:off x="9355675" y="3297038"/>
              <a:ext cx="4625" cy="9575"/>
            </a:xfrm>
            <a:custGeom>
              <a:avLst/>
              <a:gdLst/>
              <a:ahLst/>
              <a:cxnLst/>
              <a:rect l="l" t="t" r="r" b="b"/>
              <a:pathLst>
                <a:path w="185" h="383" extrusionOk="0">
                  <a:moveTo>
                    <a:pt x="170" y="1"/>
                  </a:moveTo>
                  <a:lnTo>
                    <a:pt x="148" y="7"/>
                  </a:lnTo>
                  <a:cubicBezTo>
                    <a:pt x="179" y="149"/>
                    <a:pt x="120" y="299"/>
                    <a:pt x="0" y="382"/>
                  </a:cubicBezTo>
                  <a:cubicBezTo>
                    <a:pt x="117" y="327"/>
                    <a:pt x="185" y="204"/>
                    <a:pt x="173" y="78"/>
                  </a:cubicBezTo>
                  <a:cubicBezTo>
                    <a:pt x="173" y="53"/>
                    <a:pt x="170" y="25"/>
                    <a:pt x="1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0" name="Google Shape;1200;p26"/>
            <p:cNvSpPr/>
            <p:nvPr/>
          </p:nvSpPr>
          <p:spPr>
            <a:xfrm>
              <a:off x="9339425" y="3187088"/>
              <a:ext cx="20725" cy="104900"/>
            </a:xfrm>
            <a:custGeom>
              <a:avLst/>
              <a:gdLst/>
              <a:ahLst/>
              <a:cxnLst/>
              <a:rect l="l" t="t" r="r" b="b"/>
              <a:pathLst>
                <a:path w="829" h="4196" extrusionOk="0">
                  <a:moveTo>
                    <a:pt x="302" y="0"/>
                  </a:moveTo>
                  <a:cubicBezTo>
                    <a:pt x="204" y="59"/>
                    <a:pt x="139" y="163"/>
                    <a:pt x="127" y="277"/>
                  </a:cubicBezTo>
                  <a:cubicBezTo>
                    <a:pt x="1" y="1533"/>
                    <a:pt x="22" y="2838"/>
                    <a:pt x="81" y="4103"/>
                  </a:cubicBezTo>
                  <a:cubicBezTo>
                    <a:pt x="207" y="4106"/>
                    <a:pt x="333" y="4112"/>
                    <a:pt x="459" y="4112"/>
                  </a:cubicBezTo>
                  <a:cubicBezTo>
                    <a:pt x="539" y="4112"/>
                    <a:pt x="619" y="4143"/>
                    <a:pt x="681" y="4196"/>
                  </a:cubicBezTo>
                  <a:lnTo>
                    <a:pt x="807" y="4122"/>
                  </a:lnTo>
                  <a:cubicBezTo>
                    <a:pt x="798" y="3943"/>
                    <a:pt x="792" y="3765"/>
                    <a:pt x="786" y="3586"/>
                  </a:cubicBezTo>
                  <a:cubicBezTo>
                    <a:pt x="675" y="3642"/>
                    <a:pt x="567" y="3694"/>
                    <a:pt x="453" y="3740"/>
                  </a:cubicBezTo>
                  <a:cubicBezTo>
                    <a:pt x="443" y="3744"/>
                    <a:pt x="433" y="3746"/>
                    <a:pt x="423" y="3746"/>
                  </a:cubicBezTo>
                  <a:cubicBezTo>
                    <a:pt x="350" y="3746"/>
                    <a:pt x="315" y="3641"/>
                    <a:pt x="364" y="3586"/>
                  </a:cubicBezTo>
                  <a:cubicBezTo>
                    <a:pt x="493" y="3445"/>
                    <a:pt x="635" y="3318"/>
                    <a:pt x="773" y="3186"/>
                  </a:cubicBezTo>
                  <a:cubicBezTo>
                    <a:pt x="767" y="2983"/>
                    <a:pt x="764" y="2780"/>
                    <a:pt x="764" y="2573"/>
                  </a:cubicBezTo>
                  <a:cubicBezTo>
                    <a:pt x="589" y="2660"/>
                    <a:pt x="401" y="2727"/>
                    <a:pt x="210" y="2770"/>
                  </a:cubicBezTo>
                  <a:cubicBezTo>
                    <a:pt x="204" y="2772"/>
                    <a:pt x="198" y="2772"/>
                    <a:pt x="193" y="2772"/>
                  </a:cubicBezTo>
                  <a:cubicBezTo>
                    <a:pt x="129" y="2772"/>
                    <a:pt x="61" y="2700"/>
                    <a:pt x="108" y="2638"/>
                  </a:cubicBezTo>
                  <a:cubicBezTo>
                    <a:pt x="312" y="2380"/>
                    <a:pt x="530" y="2133"/>
                    <a:pt x="770" y="1905"/>
                  </a:cubicBezTo>
                  <a:cubicBezTo>
                    <a:pt x="770" y="1758"/>
                    <a:pt x="773" y="1610"/>
                    <a:pt x="780" y="1462"/>
                  </a:cubicBezTo>
                  <a:lnTo>
                    <a:pt x="780" y="1462"/>
                  </a:lnTo>
                  <a:cubicBezTo>
                    <a:pt x="718" y="1493"/>
                    <a:pt x="659" y="1524"/>
                    <a:pt x="595" y="1551"/>
                  </a:cubicBezTo>
                  <a:cubicBezTo>
                    <a:pt x="581" y="1558"/>
                    <a:pt x="567" y="1561"/>
                    <a:pt x="554" y="1561"/>
                  </a:cubicBezTo>
                  <a:cubicBezTo>
                    <a:pt x="469" y="1561"/>
                    <a:pt x="412" y="1438"/>
                    <a:pt x="502" y="1398"/>
                  </a:cubicBezTo>
                  <a:cubicBezTo>
                    <a:pt x="604" y="1351"/>
                    <a:pt x="690" y="1293"/>
                    <a:pt x="786" y="1244"/>
                  </a:cubicBezTo>
                  <a:cubicBezTo>
                    <a:pt x="795" y="1034"/>
                    <a:pt x="813" y="828"/>
                    <a:pt x="829" y="619"/>
                  </a:cubicBezTo>
                  <a:lnTo>
                    <a:pt x="829" y="619"/>
                  </a:lnTo>
                  <a:cubicBezTo>
                    <a:pt x="718" y="628"/>
                    <a:pt x="604" y="628"/>
                    <a:pt x="490" y="640"/>
                  </a:cubicBezTo>
                  <a:cubicBezTo>
                    <a:pt x="472" y="643"/>
                    <a:pt x="454" y="644"/>
                    <a:pt x="438" y="644"/>
                  </a:cubicBezTo>
                  <a:cubicBezTo>
                    <a:pt x="101" y="644"/>
                    <a:pt x="62" y="191"/>
                    <a:pt x="30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1" name="Google Shape;1201;p26"/>
            <p:cNvSpPr/>
            <p:nvPr/>
          </p:nvSpPr>
          <p:spPr>
            <a:xfrm>
              <a:off x="9350600" y="3244013"/>
              <a:ext cx="7875" cy="6425"/>
            </a:xfrm>
            <a:custGeom>
              <a:avLst/>
              <a:gdLst/>
              <a:ahLst/>
              <a:cxnLst/>
              <a:rect l="l" t="t" r="r" b="b"/>
              <a:pathLst>
                <a:path w="315" h="257" extrusionOk="0">
                  <a:moveTo>
                    <a:pt x="314" y="1"/>
                  </a:moveTo>
                  <a:cubicBezTo>
                    <a:pt x="203" y="118"/>
                    <a:pt x="95" y="214"/>
                    <a:pt x="7" y="253"/>
                  </a:cubicBezTo>
                  <a:lnTo>
                    <a:pt x="7" y="253"/>
                  </a:lnTo>
                  <a:cubicBezTo>
                    <a:pt x="113" y="208"/>
                    <a:pt x="215" y="160"/>
                    <a:pt x="314" y="103"/>
                  </a:cubicBezTo>
                  <a:cubicBezTo>
                    <a:pt x="314" y="69"/>
                    <a:pt x="314" y="35"/>
                    <a:pt x="314" y="1"/>
                  </a:cubicBezTo>
                  <a:close/>
                  <a:moveTo>
                    <a:pt x="7" y="253"/>
                  </a:moveTo>
                  <a:cubicBezTo>
                    <a:pt x="5" y="254"/>
                    <a:pt x="3" y="255"/>
                    <a:pt x="0" y="256"/>
                  </a:cubicBezTo>
                  <a:cubicBezTo>
                    <a:pt x="2" y="255"/>
                    <a:pt x="5" y="254"/>
                    <a:pt x="7" y="25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2" name="Google Shape;1202;p26"/>
            <p:cNvSpPr/>
            <p:nvPr/>
          </p:nvSpPr>
          <p:spPr>
            <a:xfrm>
              <a:off x="9429700" y="3191613"/>
              <a:ext cx="175" cy="800"/>
            </a:xfrm>
            <a:custGeom>
              <a:avLst/>
              <a:gdLst/>
              <a:ahLst/>
              <a:cxnLst/>
              <a:rect l="l" t="t" r="r" b="b"/>
              <a:pathLst>
                <a:path w="7" h="32" extrusionOk="0">
                  <a:moveTo>
                    <a:pt x="0" y="1"/>
                  </a:moveTo>
                  <a:lnTo>
                    <a:pt x="0" y="1"/>
                  </a:lnTo>
                  <a:cubicBezTo>
                    <a:pt x="3" y="10"/>
                    <a:pt x="3" y="22"/>
                    <a:pt x="7" y="31"/>
                  </a:cubicBezTo>
                  <a:cubicBezTo>
                    <a:pt x="7" y="19"/>
                    <a:pt x="3" y="10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3" name="Google Shape;1203;p26"/>
            <p:cNvSpPr/>
            <p:nvPr/>
          </p:nvSpPr>
          <p:spPr>
            <a:xfrm>
              <a:off x="9340950" y="3183738"/>
              <a:ext cx="88300" cy="19975"/>
            </a:xfrm>
            <a:custGeom>
              <a:avLst/>
              <a:gdLst/>
              <a:ahLst/>
              <a:cxnLst/>
              <a:rect l="l" t="t" r="r" b="b"/>
              <a:pathLst>
                <a:path w="3532" h="799" extrusionOk="0">
                  <a:moveTo>
                    <a:pt x="1203" y="1"/>
                  </a:moveTo>
                  <a:cubicBezTo>
                    <a:pt x="945" y="1"/>
                    <a:pt x="687" y="12"/>
                    <a:pt x="429" y="45"/>
                  </a:cubicBezTo>
                  <a:cubicBezTo>
                    <a:pt x="358" y="54"/>
                    <a:pt x="294" y="85"/>
                    <a:pt x="241" y="131"/>
                  </a:cubicBezTo>
                  <a:cubicBezTo>
                    <a:pt x="1" y="325"/>
                    <a:pt x="40" y="778"/>
                    <a:pt x="377" y="778"/>
                  </a:cubicBezTo>
                  <a:cubicBezTo>
                    <a:pt x="393" y="778"/>
                    <a:pt x="411" y="777"/>
                    <a:pt x="429" y="774"/>
                  </a:cubicBezTo>
                  <a:cubicBezTo>
                    <a:pt x="543" y="759"/>
                    <a:pt x="657" y="759"/>
                    <a:pt x="768" y="753"/>
                  </a:cubicBezTo>
                  <a:cubicBezTo>
                    <a:pt x="945" y="741"/>
                    <a:pt x="1122" y="736"/>
                    <a:pt x="1300" y="736"/>
                  </a:cubicBezTo>
                  <a:cubicBezTo>
                    <a:pt x="1450" y="736"/>
                    <a:pt x="1600" y="740"/>
                    <a:pt x="1750" y="747"/>
                  </a:cubicBezTo>
                  <a:cubicBezTo>
                    <a:pt x="1839" y="682"/>
                    <a:pt x="1928" y="627"/>
                    <a:pt x="2018" y="562"/>
                  </a:cubicBezTo>
                  <a:cubicBezTo>
                    <a:pt x="2032" y="551"/>
                    <a:pt x="2047" y="546"/>
                    <a:pt x="2062" y="546"/>
                  </a:cubicBezTo>
                  <a:cubicBezTo>
                    <a:pt x="2123" y="546"/>
                    <a:pt x="2178" y="626"/>
                    <a:pt x="2141" y="685"/>
                  </a:cubicBezTo>
                  <a:cubicBezTo>
                    <a:pt x="2122" y="713"/>
                    <a:pt x="2104" y="737"/>
                    <a:pt x="2085" y="762"/>
                  </a:cubicBezTo>
                  <a:cubicBezTo>
                    <a:pt x="2347" y="777"/>
                    <a:pt x="2612" y="790"/>
                    <a:pt x="2873" y="799"/>
                  </a:cubicBezTo>
                  <a:cubicBezTo>
                    <a:pt x="2870" y="685"/>
                    <a:pt x="2870" y="568"/>
                    <a:pt x="2861" y="451"/>
                  </a:cubicBezTo>
                  <a:cubicBezTo>
                    <a:pt x="2845" y="219"/>
                    <a:pt x="3016" y="104"/>
                    <a:pt x="3196" y="104"/>
                  </a:cubicBezTo>
                  <a:cubicBezTo>
                    <a:pt x="3325" y="104"/>
                    <a:pt x="3460" y="163"/>
                    <a:pt x="3532" y="282"/>
                  </a:cubicBezTo>
                  <a:cubicBezTo>
                    <a:pt x="3478" y="164"/>
                    <a:pt x="3361" y="88"/>
                    <a:pt x="3232" y="88"/>
                  </a:cubicBezTo>
                  <a:cubicBezTo>
                    <a:pt x="3229" y="88"/>
                    <a:pt x="3227" y="88"/>
                    <a:pt x="3224" y="88"/>
                  </a:cubicBezTo>
                  <a:cubicBezTo>
                    <a:pt x="2552" y="81"/>
                    <a:pt x="1877" y="1"/>
                    <a:pt x="12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4" name="Google Shape;1204;p26"/>
            <p:cNvSpPr/>
            <p:nvPr/>
          </p:nvSpPr>
          <p:spPr>
            <a:xfrm>
              <a:off x="9412050" y="3186388"/>
              <a:ext cx="20975" cy="117450"/>
            </a:xfrm>
            <a:custGeom>
              <a:avLst/>
              <a:gdLst/>
              <a:ahLst/>
              <a:cxnLst/>
              <a:rect l="l" t="t" r="r" b="b"/>
              <a:pathLst>
                <a:path w="839" h="4698" extrusionOk="0">
                  <a:moveTo>
                    <a:pt x="352" y="1"/>
                  </a:moveTo>
                  <a:cubicBezTo>
                    <a:pt x="172" y="1"/>
                    <a:pt x="1" y="116"/>
                    <a:pt x="17" y="348"/>
                  </a:cubicBezTo>
                  <a:cubicBezTo>
                    <a:pt x="26" y="465"/>
                    <a:pt x="26" y="582"/>
                    <a:pt x="29" y="696"/>
                  </a:cubicBezTo>
                  <a:cubicBezTo>
                    <a:pt x="75" y="1653"/>
                    <a:pt x="38" y="2608"/>
                    <a:pt x="35" y="3562"/>
                  </a:cubicBezTo>
                  <a:cubicBezTo>
                    <a:pt x="35" y="3568"/>
                    <a:pt x="35" y="3571"/>
                    <a:pt x="35" y="3577"/>
                  </a:cubicBezTo>
                  <a:cubicBezTo>
                    <a:pt x="35" y="3783"/>
                    <a:pt x="42" y="3993"/>
                    <a:pt x="48" y="4202"/>
                  </a:cubicBezTo>
                  <a:cubicBezTo>
                    <a:pt x="55" y="4200"/>
                    <a:pt x="61" y="4199"/>
                    <a:pt x="68" y="4199"/>
                  </a:cubicBezTo>
                  <a:cubicBezTo>
                    <a:pt x="136" y="4199"/>
                    <a:pt x="190" y="4294"/>
                    <a:pt x="131" y="4350"/>
                  </a:cubicBezTo>
                  <a:cubicBezTo>
                    <a:pt x="103" y="4374"/>
                    <a:pt x="78" y="4405"/>
                    <a:pt x="51" y="4433"/>
                  </a:cubicBezTo>
                  <a:cubicBezTo>
                    <a:pt x="54" y="4510"/>
                    <a:pt x="51" y="4587"/>
                    <a:pt x="57" y="4664"/>
                  </a:cubicBezTo>
                  <a:cubicBezTo>
                    <a:pt x="57" y="4676"/>
                    <a:pt x="60" y="4688"/>
                    <a:pt x="63" y="4698"/>
                  </a:cubicBezTo>
                  <a:cubicBezTo>
                    <a:pt x="74" y="4511"/>
                    <a:pt x="221" y="4308"/>
                    <a:pt x="453" y="4308"/>
                  </a:cubicBezTo>
                  <a:cubicBezTo>
                    <a:pt x="473" y="4308"/>
                    <a:pt x="494" y="4310"/>
                    <a:pt x="516" y="4313"/>
                  </a:cubicBezTo>
                  <a:cubicBezTo>
                    <a:pt x="602" y="4328"/>
                    <a:pt x="688" y="4334"/>
                    <a:pt x="774" y="4347"/>
                  </a:cubicBezTo>
                  <a:cubicBezTo>
                    <a:pt x="734" y="3014"/>
                    <a:pt x="839" y="1681"/>
                    <a:pt x="743" y="348"/>
                  </a:cubicBezTo>
                  <a:cubicBezTo>
                    <a:pt x="740" y="308"/>
                    <a:pt x="731" y="274"/>
                    <a:pt x="716" y="237"/>
                  </a:cubicBezTo>
                  <a:cubicBezTo>
                    <a:pt x="709" y="228"/>
                    <a:pt x="709" y="219"/>
                    <a:pt x="706" y="210"/>
                  </a:cubicBezTo>
                  <a:cubicBezTo>
                    <a:pt x="700" y="200"/>
                    <a:pt x="694" y="188"/>
                    <a:pt x="688" y="179"/>
                  </a:cubicBezTo>
                  <a:cubicBezTo>
                    <a:pt x="616" y="60"/>
                    <a:pt x="481" y="1"/>
                    <a:pt x="3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5" name="Google Shape;1205;p26"/>
            <p:cNvSpPr/>
            <p:nvPr/>
          </p:nvSpPr>
          <p:spPr>
            <a:xfrm>
              <a:off x="9250700" y="3287438"/>
              <a:ext cx="109525" cy="20625"/>
            </a:xfrm>
            <a:custGeom>
              <a:avLst/>
              <a:gdLst/>
              <a:ahLst/>
              <a:cxnLst/>
              <a:rect l="l" t="t" r="r" b="b"/>
              <a:pathLst>
                <a:path w="4381" h="825" extrusionOk="0">
                  <a:moveTo>
                    <a:pt x="925" y="1"/>
                  </a:moveTo>
                  <a:cubicBezTo>
                    <a:pt x="675" y="1"/>
                    <a:pt x="425" y="6"/>
                    <a:pt x="176" y="18"/>
                  </a:cubicBezTo>
                  <a:cubicBezTo>
                    <a:pt x="115" y="22"/>
                    <a:pt x="53" y="40"/>
                    <a:pt x="1" y="77"/>
                  </a:cubicBezTo>
                  <a:cubicBezTo>
                    <a:pt x="18" y="75"/>
                    <a:pt x="36" y="74"/>
                    <a:pt x="53" y="74"/>
                  </a:cubicBezTo>
                  <a:cubicBezTo>
                    <a:pt x="231" y="74"/>
                    <a:pt x="418" y="186"/>
                    <a:pt x="438" y="419"/>
                  </a:cubicBezTo>
                  <a:cubicBezTo>
                    <a:pt x="447" y="523"/>
                    <a:pt x="444" y="631"/>
                    <a:pt x="447" y="739"/>
                  </a:cubicBezTo>
                  <a:cubicBezTo>
                    <a:pt x="518" y="736"/>
                    <a:pt x="589" y="736"/>
                    <a:pt x="659" y="736"/>
                  </a:cubicBezTo>
                  <a:lnTo>
                    <a:pt x="767" y="662"/>
                  </a:lnTo>
                  <a:cubicBezTo>
                    <a:pt x="785" y="646"/>
                    <a:pt x="806" y="639"/>
                    <a:pt x="827" y="639"/>
                  </a:cubicBezTo>
                  <a:cubicBezTo>
                    <a:pt x="874" y="639"/>
                    <a:pt x="920" y="677"/>
                    <a:pt x="918" y="733"/>
                  </a:cubicBezTo>
                  <a:cubicBezTo>
                    <a:pt x="1404" y="733"/>
                    <a:pt x="1894" y="748"/>
                    <a:pt x="2383" y="770"/>
                  </a:cubicBezTo>
                  <a:cubicBezTo>
                    <a:pt x="2390" y="768"/>
                    <a:pt x="2396" y="768"/>
                    <a:pt x="2403" y="768"/>
                  </a:cubicBezTo>
                  <a:cubicBezTo>
                    <a:pt x="2413" y="768"/>
                    <a:pt x="2423" y="769"/>
                    <a:pt x="2432" y="773"/>
                  </a:cubicBezTo>
                  <a:cubicBezTo>
                    <a:pt x="2676" y="785"/>
                    <a:pt x="2919" y="794"/>
                    <a:pt x="3165" y="803"/>
                  </a:cubicBezTo>
                  <a:cubicBezTo>
                    <a:pt x="3180" y="791"/>
                    <a:pt x="3193" y="782"/>
                    <a:pt x="3208" y="770"/>
                  </a:cubicBezTo>
                  <a:cubicBezTo>
                    <a:pt x="3221" y="760"/>
                    <a:pt x="3237" y="756"/>
                    <a:pt x="3252" y="756"/>
                  </a:cubicBezTo>
                  <a:cubicBezTo>
                    <a:pt x="3283" y="756"/>
                    <a:pt x="3313" y="774"/>
                    <a:pt x="3325" y="806"/>
                  </a:cubicBezTo>
                  <a:cubicBezTo>
                    <a:pt x="3553" y="816"/>
                    <a:pt x="3781" y="825"/>
                    <a:pt x="4008" y="825"/>
                  </a:cubicBezTo>
                  <a:cubicBezTo>
                    <a:pt x="4079" y="825"/>
                    <a:pt x="4144" y="803"/>
                    <a:pt x="4202" y="766"/>
                  </a:cubicBezTo>
                  <a:cubicBezTo>
                    <a:pt x="4322" y="680"/>
                    <a:pt x="4381" y="533"/>
                    <a:pt x="4347" y="391"/>
                  </a:cubicBezTo>
                  <a:lnTo>
                    <a:pt x="4347" y="391"/>
                  </a:lnTo>
                  <a:cubicBezTo>
                    <a:pt x="4273" y="409"/>
                    <a:pt x="4199" y="434"/>
                    <a:pt x="4125" y="452"/>
                  </a:cubicBezTo>
                  <a:cubicBezTo>
                    <a:pt x="4118" y="454"/>
                    <a:pt x="4111" y="455"/>
                    <a:pt x="4104" y="455"/>
                  </a:cubicBezTo>
                  <a:cubicBezTo>
                    <a:pt x="4016" y="455"/>
                    <a:pt x="3969" y="335"/>
                    <a:pt x="4055" y="286"/>
                  </a:cubicBezTo>
                  <a:cubicBezTo>
                    <a:pt x="4113" y="252"/>
                    <a:pt x="4168" y="215"/>
                    <a:pt x="4230" y="182"/>
                  </a:cubicBezTo>
                  <a:cubicBezTo>
                    <a:pt x="4168" y="129"/>
                    <a:pt x="4092" y="98"/>
                    <a:pt x="4008" y="98"/>
                  </a:cubicBezTo>
                  <a:cubicBezTo>
                    <a:pt x="3882" y="98"/>
                    <a:pt x="3756" y="92"/>
                    <a:pt x="3630" y="89"/>
                  </a:cubicBezTo>
                  <a:cubicBezTo>
                    <a:pt x="2731" y="68"/>
                    <a:pt x="1826" y="1"/>
                    <a:pt x="9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6" name="Google Shape;1206;p26"/>
            <p:cNvSpPr/>
            <p:nvPr/>
          </p:nvSpPr>
          <p:spPr>
            <a:xfrm>
              <a:off x="9241400" y="3289263"/>
              <a:ext cx="20875" cy="85175"/>
            </a:xfrm>
            <a:custGeom>
              <a:avLst/>
              <a:gdLst/>
              <a:ahLst/>
              <a:cxnLst/>
              <a:rect l="l" t="t" r="r" b="b"/>
              <a:pathLst>
                <a:path w="835" h="3407" extrusionOk="0">
                  <a:moveTo>
                    <a:pt x="426" y="1"/>
                  </a:moveTo>
                  <a:cubicBezTo>
                    <a:pt x="408" y="1"/>
                    <a:pt x="390" y="2"/>
                    <a:pt x="373" y="4"/>
                  </a:cubicBezTo>
                  <a:cubicBezTo>
                    <a:pt x="210" y="22"/>
                    <a:pt x="65" y="133"/>
                    <a:pt x="83" y="346"/>
                  </a:cubicBezTo>
                  <a:cubicBezTo>
                    <a:pt x="160" y="1281"/>
                    <a:pt x="0" y="2214"/>
                    <a:pt x="157" y="3147"/>
                  </a:cubicBezTo>
                  <a:cubicBezTo>
                    <a:pt x="189" y="3330"/>
                    <a:pt x="317" y="3406"/>
                    <a:pt x="456" y="3406"/>
                  </a:cubicBezTo>
                  <a:cubicBezTo>
                    <a:pt x="464" y="3406"/>
                    <a:pt x="472" y="3406"/>
                    <a:pt x="480" y="3405"/>
                  </a:cubicBezTo>
                  <a:cubicBezTo>
                    <a:pt x="63" y="3334"/>
                    <a:pt x="53" y="2686"/>
                    <a:pt x="465" y="2686"/>
                  </a:cubicBezTo>
                  <a:cubicBezTo>
                    <a:pt x="479" y="2686"/>
                    <a:pt x="493" y="2687"/>
                    <a:pt x="508" y="2688"/>
                  </a:cubicBezTo>
                  <a:cubicBezTo>
                    <a:pt x="616" y="2700"/>
                    <a:pt x="727" y="2700"/>
                    <a:pt x="834" y="2707"/>
                  </a:cubicBezTo>
                  <a:cubicBezTo>
                    <a:pt x="834" y="2697"/>
                    <a:pt x="834" y="2688"/>
                    <a:pt x="834" y="2679"/>
                  </a:cubicBezTo>
                  <a:cubicBezTo>
                    <a:pt x="770" y="2670"/>
                    <a:pt x="733" y="2602"/>
                    <a:pt x="761" y="2543"/>
                  </a:cubicBezTo>
                  <a:cubicBezTo>
                    <a:pt x="776" y="2510"/>
                    <a:pt x="794" y="2479"/>
                    <a:pt x="813" y="2445"/>
                  </a:cubicBezTo>
                  <a:cubicBezTo>
                    <a:pt x="804" y="2279"/>
                    <a:pt x="801" y="2112"/>
                    <a:pt x="804" y="1943"/>
                  </a:cubicBezTo>
                  <a:cubicBezTo>
                    <a:pt x="767" y="1925"/>
                    <a:pt x="745" y="1882"/>
                    <a:pt x="754" y="1842"/>
                  </a:cubicBezTo>
                  <a:cubicBezTo>
                    <a:pt x="764" y="1777"/>
                    <a:pt x="782" y="1718"/>
                    <a:pt x="807" y="1660"/>
                  </a:cubicBezTo>
                  <a:cubicBezTo>
                    <a:pt x="813" y="1435"/>
                    <a:pt x="822" y="1207"/>
                    <a:pt x="828" y="983"/>
                  </a:cubicBezTo>
                  <a:cubicBezTo>
                    <a:pt x="751" y="974"/>
                    <a:pt x="727" y="847"/>
                    <a:pt x="816" y="810"/>
                  </a:cubicBezTo>
                  <a:lnTo>
                    <a:pt x="822" y="804"/>
                  </a:lnTo>
                  <a:cubicBezTo>
                    <a:pt x="822" y="758"/>
                    <a:pt x="819" y="712"/>
                    <a:pt x="819" y="666"/>
                  </a:cubicBezTo>
                  <a:cubicBezTo>
                    <a:pt x="816" y="558"/>
                    <a:pt x="819" y="450"/>
                    <a:pt x="810" y="346"/>
                  </a:cubicBezTo>
                  <a:cubicBezTo>
                    <a:pt x="790" y="113"/>
                    <a:pt x="605" y="1"/>
                    <a:pt x="4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7" name="Google Shape;1207;p26"/>
            <p:cNvSpPr/>
            <p:nvPr/>
          </p:nvSpPr>
          <p:spPr>
            <a:xfrm>
              <a:off x="9242700" y="3356388"/>
              <a:ext cx="107225" cy="19625"/>
            </a:xfrm>
            <a:custGeom>
              <a:avLst/>
              <a:gdLst/>
              <a:ahLst/>
              <a:cxnLst/>
              <a:rect l="l" t="t" r="r" b="b"/>
              <a:pathLst>
                <a:path w="4289" h="785" extrusionOk="0">
                  <a:moveTo>
                    <a:pt x="410" y="1"/>
                  </a:moveTo>
                  <a:cubicBezTo>
                    <a:pt x="1" y="1"/>
                    <a:pt x="8" y="646"/>
                    <a:pt x="425" y="720"/>
                  </a:cubicBezTo>
                  <a:cubicBezTo>
                    <a:pt x="435" y="723"/>
                    <a:pt x="444" y="726"/>
                    <a:pt x="453" y="730"/>
                  </a:cubicBezTo>
                  <a:cubicBezTo>
                    <a:pt x="871" y="771"/>
                    <a:pt x="1289" y="785"/>
                    <a:pt x="1709" y="785"/>
                  </a:cubicBezTo>
                  <a:cubicBezTo>
                    <a:pt x="2384" y="785"/>
                    <a:pt x="3060" y="749"/>
                    <a:pt x="3734" y="736"/>
                  </a:cubicBezTo>
                  <a:cubicBezTo>
                    <a:pt x="3734" y="613"/>
                    <a:pt x="3734" y="489"/>
                    <a:pt x="3737" y="366"/>
                  </a:cubicBezTo>
                  <a:cubicBezTo>
                    <a:pt x="3751" y="134"/>
                    <a:pt x="3936" y="20"/>
                    <a:pt x="4115" y="20"/>
                  </a:cubicBezTo>
                  <a:cubicBezTo>
                    <a:pt x="4176" y="20"/>
                    <a:pt x="4236" y="33"/>
                    <a:pt x="4288" y="58"/>
                  </a:cubicBezTo>
                  <a:cubicBezTo>
                    <a:pt x="4233" y="22"/>
                    <a:pt x="4168" y="3"/>
                    <a:pt x="4104" y="3"/>
                  </a:cubicBezTo>
                  <a:cubicBezTo>
                    <a:pt x="3888" y="3"/>
                    <a:pt x="3673" y="9"/>
                    <a:pt x="3460" y="15"/>
                  </a:cubicBezTo>
                  <a:cubicBezTo>
                    <a:pt x="3439" y="43"/>
                    <a:pt x="3414" y="65"/>
                    <a:pt x="3393" y="92"/>
                  </a:cubicBezTo>
                  <a:cubicBezTo>
                    <a:pt x="3376" y="112"/>
                    <a:pt x="3357" y="121"/>
                    <a:pt x="3337" y="121"/>
                  </a:cubicBezTo>
                  <a:cubicBezTo>
                    <a:pt x="3291" y="121"/>
                    <a:pt x="3245" y="73"/>
                    <a:pt x="3245" y="22"/>
                  </a:cubicBezTo>
                  <a:cubicBezTo>
                    <a:pt x="2909" y="31"/>
                    <a:pt x="2574" y="43"/>
                    <a:pt x="2238" y="49"/>
                  </a:cubicBezTo>
                  <a:lnTo>
                    <a:pt x="2164" y="105"/>
                  </a:lnTo>
                  <a:cubicBezTo>
                    <a:pt x="2150" y="115"/>
                    <a:pt x="2136" y="119"/>
                    <a:pt x="2122" y="119"/>
                  </a:cubicBezTo>
                  <a:cubicBezTo>
                    <a:pt x="2083" y="119"/>
                    <a:pt x="2049" y="87"/>
                    <a:pt x="2035" y="49"/>
                  </a:cubicBezTo>
                  <a:cubicBezTo>
                    <a:pt x="1913" y="51"/>
                    <a:pt x="1791" y="54"/>
                    <a:pt x="1670" y="54"/>
                  </a:cubicBezTo>
                  <a:cubicBezTo>
                    <a:pt x="1619" y="54"/>
                    <a:pt x="1569" y="53"/>
                    <a:pt x="1518" y="52"/>
                  </a:cubicBezTo>
                  <a:cubicBezTo>
                    <a:pt x="1490" y="71"/>
                    <a:pt x="1466" y="89"/>
                    <a:pt x="1441" y="105"/>
                  </a:cubicBezTo>
                  <a:cubicBezTo>
                    <a:pt x="1427" y="111"/>
                    <a:pt x="1412" y="114"/>
                    <a:pt x="1398" y="114"/>
                  </a:cubicBezTo>
                  <a:cubicBezTo>
                    <a:pt x="1358" y="114"/>
                    <a:pt x="1318" y="91"/>
                    <a:pt x="1303" y="52"/>
                  </a:cubicBezTo>
                  <a:cubicBezTo>
                    <a:pt x="1130" y="46"/>
                    <a:pt x="958" y="34"/>
                    <a:pt x="782" y="22"/>
                  </a:cubicBezTo>
                  <a:cubicBezTo>
                    <a:pt x="672" y="15"/>
                    <a:pt x="564" y="15"/>
                    <a:pt x="453" y="3"/>
                  </a:cubicBezTo>
                  <a:cubicBezTo>
                    <a:pt x="438" y="2"/>
                    <a:pt x="424" y="1"/>
                    <a:pt x="4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8" name="Google Shape;1208;p26"/>
            <p:cNvSpPr/>
            <p:nvPr/>
          </p:nvSpPr>
          <p:spPr>
            <a:xfrm>
              <a:off x="9335350" y="3356838"/>
              <a:ext cx="19950" cy="115850"/>
            </a:xfrm>
            <a:custGeom>
              <a:avLst/>
              <a:gdLst/>
              <a:ahLst/>
              <a:cxnLst/>
              <a:rect l="l" t="t" r="r" b="b"/>
              <a:pathLst>
                <a:path w="798" h="4634" extrusionOk="0">
                  <a:moveTo>
                    <a:pt x="411" y="1"/>
                  </a:moveTo>
                  <a:cubicBezTo>
                    <a:pt x="232" y="1"/>
                    <a:pt x="48" y="116"/>
                    <a:pt x="34" y="348"/>
                  </a:cubicBezTo>
                  <a:cubicBezTo>
                    <a:pt x="28" y="471"/>
                    <a:pt x="31" y="595"/>
                    <a:pt x="31" y="718"/>
                  </a:cubicBezTo>
                  <a:cubicBezTo>
                    <a:pt x="1" y="1924"/>
                    <a:pt x="124" y="3134"/>
                    <a:pt x="59" y="4341"/>
                  </a:cubicBezTo>
                  <a:cubicBezTo>
                    <a:pt x="47" y="4458"/>
                    <a:pt x="105" y="4571"/>
                    <a:pt x="207" y="4633"/>
                  </a:cubicBezTo>
                  <a:cubicBezTo>
                    <a:pt x="87" y="4427"/>
                    <a:pt x="182" y="4082"/>
                    <a:pt x="499" y="4061"/>
                  </a:cubicBezTo>
                  <a:cubicBezTo>
                    <a:pt x="598" y="4054"/>
                    <a:pt x="693" y="4057"/>
                    <a:pt x="789" y="4054"/>
                  </a:cubicBezTo>
                  <a:cubicBezTo>
                    <a:pt x="792" y="3934"/>
                    <a:pt x="795" y="3817"/>
                    <a:pt x="795" y="3700"/>
                  </a:cubicBezTo>
                  <a:lnTo>
                    <a:pt x="795" y="3700"/>
                  </a:lnTo>
                  <a:cubicBezTo>
                    <a:pt x="773" y="3707"/>
                    <a:pt x="755" y="3719"/>
                    <a:pt x="736" y="3728"/>
                  </a:cubicBezTo>
                  <a:cubicBezTo>
                    <a:pt x="727" y="3731"/>
                    <a:pt x="718" y="3733"/>
                    <a:pt x="709" y="3733"/>
                  </a:cubicBezTo>
                  <a:cubicBezTo>
                    <a:pt x="638" y="3733"/>
                    <a:pt x="592" y="3629"/>
                    <a:pt x="647" y="3574"/>
                  </a:cubicBezTo>
                  <a:cubicBezTo>
                    <a:pt x="696" y="3525"/>
                    <a:pt x="749" y="3485"/>
                    <a:pt x="798" y="3439"/>
                  </a:cubicBezTo>
                  <a:cubicBezTo>
                    <a:pt x="798" y="3242"/>
                    <a:pt x="792" y="3048"/>
                    <a:pt x="786" y="2851"/>
                  </a:cubicBezTo>
                  <a:cubicBezTo>
                    <a:pt x="776" y="2857"/>
                    <a:pt x="767" y="2863"/>
                    <a:pt x="758" y="2869"/>
                  </a:cubicBezTo>
                  <a:cubicBezTo>
                    <a:pt x="746" y="2876"/>
                    <a:pt x="733" y="2878"/>
                    <a:pt x="720" y="2878"/>
                  </a:cubicBezTo>
                  <a:cubicBezTo>
                    <a:pt x="655" y="2878"/>
                    <a:pt x="586" y="2810"/>
                    <a:pt x="635" y="2743"/>
                  </a:cubicBezTo>
                  <a:cubicBezTo>
                    <a:pt x="681" y="2685"/>
                    <a:pt x="730" y="2632"/>
                    <a:pt x="779" y="2577"/>
                  </a:cubicBezTo>
                  <a:cubicBezTo>
                    <a:pt x="773" y="2368"/>
                    <a:pt x="767" y="2158"/>
                    <a:pt x="761" y="1949"/>
                  </a:cubicBezTo>
                  <a:cubicBezTo>
                    <a:pt x="641" y="2017"/>
                    <a:pt x="521" y="2084"/>
                    <a:pt x="395" y="2143"/>
                  </a:cubicBezTo>
                  <a:cubicBezTo>
                    <a:pt x="381" y="2149"/>
                    <a:pt x="368" y="2151"/>
                    <a:pt x="355" y="2151"/>
                  </a:cubicBezTo>
                  <a:cubicBezTo>
                    <a:pt x="270" y="2151"/>
                    <a:pt x="211" y="2029"/>
                    <a:pt x="302" y="1986"/>
                  </a:cubicBezTo>
                  <a:cubicBezTo>
                    <a:pt x="456" y="1915"/>
                    <a:pt x="607" y="1832"/>
                    <a:pt x="755" y="1749"/>
                  </a:cubicBezTo>
                  <a:cubicBezTo>
                    <a:pt x="752" y="1601"/>
                    <a:pt x="746" y="1450"/>
                    <a:pt x="746" y="1303"/>
                  </a:cubicBezTo>
                  <a:cubicBezTo>
                    <a:pt x="662" y="1346"/>
                    <a:pt x="582" y="1389"/>
                    <a:pt x="496" y="1426"/>
                  </a:cubicBezTo>
                  <a:cubicBezTo>
                    <a:pt x="485" y="1430"/>
                    <a:pt x="475" y="1432"/>
                    <a:pt x="465" y="1432"/>
                  </a:cubicBezTo>
                  <a:cubicBezTo>
                    <a:pt x="395" y="1432"/>
                    <a:pt x="358" y="1326"/>
                    <a:pt x="407" y="1275"/>
                  </a:cubicBezTo>
                  <a:cubicBezTo>
                    <a:pt x="518" y="1152"/>
                    <a:pt x="638" y="1038"/>
                    <a:pt x="752" y="918"/>
                  </a:cubicBezTo>
                  <a:cubicBezTo>
                    <a:pt x="752" y="739"/>
                    <a:pt x="752" y="561"/>
                    <a:pt x="761" y="379"/>
                  </a:cubicBezTo>
                  <a:lnTo>
                    <a:pt x="761" y="379"/>
                  </a:lnTo>
                  <a:cubicBezTo>
                    <a:pt x="721" y="404"/>
                    <a:pt x="681" y="428"/>
                    <a:pt x="638" y="450"/>
                  </a:cubicBezTo>
                  <a:cubicBezTo>
                    <a:pt x="625" y="456"/>
                    <a:pt x="613" y="458"/>
                    <a:pt x="600" y="458"/>
                  </a:cubicBezTo>
                  <a:cubicBezTo>
                    <a:pt x="526" y="458"/>
                    <a:pt x="459" y="366"/>
                    <a:pt x="530" y="305"/>
                  </a:cubicBezTo>
                  <a:cubicBezTo>
                    <a:pt x="592" y="253"/>
                    <a:pt x="644" y="197"/>
                    <a:pt x="702" y="145"/>
                  </a:cubicBezTo>
                  <a:cubicBezTo>
                    <a:pt x="675" y="99"/>
                    <a:pt x="635" y="62"/>
                    <a:pt x="585" y="40"/>
                  </a:cubicBezTo>
                  <a:cubicBezTo>
                    <a:pt x="532" y="14"/>
                    <a:pt x="472" y="1"/>
                    <a:pt x="4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9" name="Google Shape;1209;p26"/>
            <p:cNvSpPr/>
            <p:nvPr/>
          </p:nvSpPr>
          <p:spPr>
            <a:xfrm>
              <a:off x="9337500" y="3458088"/>
              <a:ext cx="86450" cy="20450"/>
            </a:xfrm>
            <a:custGeom>
              <a:avLst/>
              <a:gdLst/>
              <a:ahLst/>
              <a:cxnLst/>
              <a:rect l="l" t="t" r="r" b="b"/>
              <a:pathLst>
                <a:path w="3458" h="818" extrusionOk="0">
                  <a:moveTo>
                    <a:pt x="955" y="1"/>
                  </a:moveTo>
                  <a:cubicBezTo>
                    <a:pt x="871" y="1"/>
                    <a:pt x="787" y="2"/>
                    <a:pt x="703" y="4"/>
                  </a:cubicBezTo>
                  <a:cubicBezTo>
                    <a:pt x="607" y="7"/>
                    <a:pt x="509" y="4"/>
                    <a:pt x="413" y="11"/>
                  </a:cubicBezTo>
                  <a:cubicBezTo>
                    <a:pt x="96" y="32"/>
                    <a:pt x="1" y="377"/>
                    <a:pt x="118" y="583"/>
                  </a:cubicBezTo>
                  <a:cubicBezTo>
                    <a:pt x="170" y="680"/>
                    <a:pt x="270" y="739"/>
                    <a:pt x="377" y="739"/>
                  </a:cubicBezTo>
                  <a:cubicBezTo>
                    <a:pt x="389" y="739"/>
                    <a:pt x="401" y="739"/>
                    <a:pt x="413" y="737"/>
                  </a:cubicBezTo>
                  <a:cubicBezTo>
                    <a:pt x="580" y="725"/>
                    <a:pt x="747" y="721"/>
                    <a:pt x="914" y="721"/>
                  </a:cubicBezTo>
                  <a:cubicBezTo>
                    <a:pt x="1639" y="721"/>
                    <a:pt x="2368" y="809"/>
                    <a:pt x="3088" y="817"/>
                  </a:cubicBezTo>
                  <a:cubicBezTo>
                    <a:pt x="3090" y="817"/>
                    <a:pt x="3092" y="817"/>
                    <a:pt x="3094" y="817"/>
                  </a:cubicBezTo>
                  <a:cubicBezTo>
                    <a:pt x="3351" y="817"/>
                    <a:pt x="3457" y="600"/>
                    <a:pt x="3433" y="401"/>
                  </a:cubicBezTo>
                  <a:lnTo>
                    <a:pt x="3433" y="401"/>
                  </a:lnTo>
                  <a:cubicBezTo>
                    <a:pt x="3404" y="557"/>
                    <a:pt x="3264" y="635"/>
                    <a:pt x="3116" y="635"/>
                  </a:cubicBezTo>
                  <a:cubicBezTo>
                    <a:pt x="2936" y="635"/>
                    <a:pt x="2743" y="521"/>
                    <a:pt x="2716" y="294"/>
                  </a:cubicBezTo>
                  <a:cubicBezTo>
                    <a:pt x="2706" y="220"/>
                    <a:pt x="2700" y="149"/>
                    <a:pt x="2694" y="75"/>
                  </a:cubicBezTo>
                  <a:cubicBezTo>
                    <a:pt x="2116" y="51"/>
                    <a:pt x="1534" y="1"/>
                    <a:pt x="9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0" name="Google Shape;1210;p26"/>
            <p:cNvSpPr/>
            <p:nvPr/>
          </p:nvSpPr>
          <p:spPr>
            <a:xfrm>
              <a:off x="9408075" y="3371313"/>
              <a:ext cx="1250" cy="1775"/>
            </a:xfrm>
            <a:custGeom>
              <a:avLst/>
              <a:gdLst/>
              <a:ahLst/>
              <a:cxnLst/>
              <a:rect l="l" t="t" r="r" b="b"/>
              <a:pathLst>
                <a:path w="50" h="71" extrusionOk="0">
                  <a:moveTo>
                    <a:pt x="50" y="0"/>
                  </a:moveTo>
                  <a:lnTo>
                    <a:pt x="50" y="0"/>
                  </a:lnTo>
                  <a:cubicBezTo>
                    <a:pt x="31" y="22"/>
                    <a:pt x="13" y="43"/>
                    <a:pt x="0" y="68"/>
                  </a:cubicBezTo>
                  <a:cubicBezTo>
                    <a:pt x="4" y="71"/>
                    <a:pt x="7" y="71"/>
                    <a:pt x="10" y="71"/>
                  </a:cubicBezTo>
                  <a:cubicBezTo>
                    <a:pt x="19" y="46"/>
                    <a:pt x="34" y="22"/>
                    <a:pt x="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1" name="Google Shape;1211;p26"/>
            <p:cNvSpPr/>
            <p:nvPr/>
          </p:nvSpPr>
          <p:spPr>
            <a:xfrm>
              <a:off x="9404225" y="3378238"/>
              <a:ext cx="21025" cy="95750"/>
            </a:xfrm>
            <a:custGeom>
              <a:avLst/>
              <a:gdLst/>
              <a:ahLst/>
              <a:cxnLst/>
              <a:rect l="l" t="t" r="r" b="b"/>
              <a:pathLst>
                <a:path w="841" h="3830" extrusionOk="0">
                  <a:moveTo>
                    <a:pt x="148" y="0"/>
                  </a:moveTo>
                  <a:lnTo>
                    <a:pt x="124" y="31"/>
                  </a:lnTo>
                  <a:cubicBezTo>
                    <a:pt x="118" y="253"/>
                    <a:pt x="108" y="471"/>
                    <a:pt x="96" y="693"/>
                  </a:cubicBezTo>
                  <a:cubicBezTo>
                    <a:pt x="108" y="717"/>
                    <a:pt x="108" y="748"/>
                    <a:pt x="96" y="773"/>
                  </a:cubicBezTo>
                  <a:lnTo>
                    <a:pt x="90" y="779"/>
                  </a:lnTo>
                  <a:cubicBezTo>
                    <a:pt x="56" y="1296"/>
                    <a:pt x="13" y="1816"/>
                    <a:pt x="1" y="2333"/>
                  </a:cubicBezTo>
                  <a:cubicBezTo>
                    <a:pt x="7" y="2333"/>
                    <a:pt x="10" y="2330"/>
                    <a:pt x="16" y="2330"/>
                  </a:cubicBezTo>
                  <a:cubicBezTo>
                    <a:pt x="65" y="2330"/>
                    <a:pt x="108" y="2370"/>
                    <a:pt x="108" y="2420"/>
                  </a:cubicBezTo>
                  <a:lnTo>
                    <a:pt x="108" y="2903"/>
                  </a:lnTo>
                  <a:cubicBezTo>
                    <a:pt x="108" y="2953"/>
                    <a:pt x="68" y="2990"/>
                    <a:pt x="22" y="2990"/>
                  </a:cubicBezTo>
                  <a:cubicBezTo>
                    <a:pt x="17" y="2990"/>
                    <a:pt x="12" y="2990"/>
                    <a:pt x="7" y="2989"/>
                  </a:cubicBezTo>
                  <a:lnTo>
                    <a:pt x="7" y="2989"/>
                  </a:lnTo>
                  <a:cubicBezTo>
                    <a:pt x="10" y="3081"/>
                    <a:pt x="19" y="3177"/>
                    <a:pt x="28" y="3269"/>
                  </a:cubicBezTo>
                  <a:cubicBezTo>
                    <a:pt x="34" y="3343"/>
                    <a:pt x="37" y="3414"/>
                    <a:pt x="47" y="3488"/>
                  </a:cubicBezTo>
                  <a:cubicBezTo>
                    <a:pt x="75" y="3715"/>
                    <a:pt x="268" y="3829"/>
                    <a:pt x="448" y="3829"/>
                  </a:cubicBezTo>
                  <a:cubicBezTo>
                    <a:pt x="596" y="3829"/>
                    <a:pt x="735" y="3751"/>
                    <a:pt x="764" y="3595"/>
                  </a:cubicBezTo>
                  <a:cubicBezTo>
                    <a:pt x="773" y="3559"/>
                    <a:pt x="776" y="3522"/>
                    <a:pt x="773" y="3488"/>
                  </a:cubicBezTo>
                  <a:cubicBezTo>
                    <a:pt x="641" y="2429"/>
                    <a:pt x="798" y="1367"/>
                    <a:pt x="841" y="305"/>
                  </a:cubicBezTo>
                  <a:cubicBezTo>
                    <a:pt x="727" y="305"/>
                    <a:pt x="607" y="299"/>
                    <a:pt x="490" y="299"/>
                  </a:cubicBezTo>
                  <a:cubicBezTo>
                    <a:pt x="284" y="299"/>
                    <a:pt x="176" y="157"/>
                    <a:pt x="14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2" name="Google Shape;1212;p26"/>
            <p:cNvSpPr/>
            <p:nvPr/>
          </p:nvSpPr>
          <p:spPr>
            <a:xfrm>
              <a:off x="9421375" y="3311038"/>
              <a:ext cx="1275" cy="875"/>
            </a:xfrm>
            <a:custGeom>
              <a:avLst/>
              <a:gdLst/>
              <a:ahLst/>
              <a:cxnLst/>
              <a:rect l="l" t="t" r="r" b="b"/>
              <a:pathLst>
                <a:path w="51" h="35" extrusionOk="0">
                  <a:moveTo>
                    <a:pt x="50" y="1"/>
                  </a:moveTo>
                  <a:cubicBezTo>
                    <a:pt x="43" y="5"/>
                    <a:pt x="37" y="11"/>
                    <a:pt x="30" y="17"/>
                  </a:cubicBezTo>
                  <a:lnTo>
                    <a:pt x="30" y="17"/>
                  </a:lnTo>
                  <a:cubicBezTo>
                    <a:pt x="37" y="12"/>
                    <a:pt x="44" y="6"/>
                    <a:pt x="50" y="1"/>
                  </a:cubicBezTo>
                  <a:close/>
                  <a:moveTo>
                    <a:pt x="30" y="17"/>
                  </a:moveTo>
                  <a:lnTo>
                    <a:pt x="30" y="17"/>
                  </a:lnTo>
                  <a:cubicBezTo>
                    <a:pt x="21" y="23"/>
                    <a:pt x="12" y="30"/>
                    <a:pt x="1" y="35"/>
                  </a:cubicBezTo>
                  <a:lnTo>
                    <a:pt x="7" y="35"/>
                  </a:lnTo>
                  <a:cubicBezTo>
                    <a:pt x="15" y="30"/>
                    <a:pt x="23" y="23"/>
                    <a:pt x="30" y="1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3" name="Google Shape;1213;p26"/>
            <p:cNvSpPr/>
            <p:nvPr/>
          </p:nvSpPr>
          <p:spPr>
            <a:xfrm>
              <a:off x="9435325" y="3309838"/>
              <a:ext cx="5525" cy="3700"/>
            </a:xfrm>
            <a:custGeom>
              <a:avLst/>
              <a:gdLst/>
              <a:ahLst/>
              <a:cxnLst/>
              <a:rect l="l" t="t" r="r" b="b"/>
              <a:pathLst>
                <a:path w="221" h="148" extrusionOk="0">
                  <a:moveTo>
                    <a:pt x="203" y="1"/>
                  </a:moveTo>
                  <a:cubicBezTo>
                    <a:pt x="178" y="1"/>
                    <a:pt x="97" y="60"/>
                    <a:pt x="0" y="138"/>
                  </a:cubicBezTo>
                  <a:cubicBezTo>
                    <a:pt x="43" y="141"/>
                    <a:pt x="86" y="144"/>
                    <a:pt x="129" y="147"/>
                  </a:cubicBezTo>
                  <a:cubicBezTo>
                    <a:pt x="139" y="135"/>
                    <a:pt x="145" y="120"/>
                    <a:pt x="154" y="107"/>
                  </a:cubicBezTo>
                  <a:cubicBezTo>
                    <a:pt x="209" y="31"/>
                    <a:pt x="221" y="1"/>
                    <a:pt x="2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4" name="Google Shape;1214;p26"/>
            <p:cNvSpPr/>
            <p:nvPr/>
          </p:nvSpPr>
          <p:spPr>
            <a:xfrm>
              <a:off x="9413375" y="3294138"/>
              <a:ext cx="100925" cy="21625"/>
            </a:xfrm>
            <a:custGeom>
              <a:avLst/>
              <a:gdLst/>
              <a:ahLst/>
              <a:cxnLst/>
              <a:rect l="l" t="t" r="r" b="b"/>
              <a:pathLst>
                <a:path w="4037" h="865" extrusionOk="0">
                  <a:moveTo>
                    <a:pt x="394" y="1"/>
                  </a:moveTo>
                  <a:cubicBezTo>
                    <a:pt x="167" y="1"/>
                    <a:pt x="21" y="202"/>
                    <a:pt x="10" y="388"/>
                  </a:cubicBezTo>
                  <a:cubicBezTo>
                    <a:pt x="1" y="486"/>
                    <a:pt x="41" y="582"/>
                    <a:pt x="118" y="643"/>
                  </a:cubicBezTo>
                  <a:cubicBezTo>
                    <a:pt x="262" y="545"/>
                    <a:pt x="413" y="458"/>
                    <a:pt x="570" y="381"/>
                  </a:cubicBezTo>
                  <a:cubicBezTo>
                    <a:pt x="586" y="373"/>
                    <a:pt x="601" y="370"/>
                    <a:pt x="616" y="370"/>
                  </a:cubicBezTo>
                  <a:cubicBezTo>
                    <a:pt x="688" y="370"/>
                    <a:pt x="740" y="459"/>
                    <a:pt x="681" y="523"/>
                  </a:cubicBezTo>
                  <a:cubicBezTo>
                    <a:pt x="623" y="597"/>
                    <a:pt x="555" y="662"/>
                    <a:pt x="493" y="732"/>
                  </a:cubicBezTo>
                  <a:cubicBezTo>
                    <a:pt x="552" y="739"/>
                    <a:pt x="610" y="748"/>
                    <a:pt x="672" y="754"/>
                  </a:cubicBezTo>
                  <a:cubicBezTo>
                    <a:pt x="866" y="609"/>
                    <a:pt x="1075" y="483"/>
                    <a:pt x="1297" y="381"/>
                  </a:cubicBezTo>
                  <a:cubicBezTo>
                    <a:pt x="1309" y="376"/>
                    <a:pt x="1323" y="373"/>
                    <a:pt x="1337" y="373"/>
                  </a:cubicBezTo>
                  <a:cubicBezTo>
                    <a:pt x="1403" y="373"/>
                    <a:pt x="1471" y="436"/>
                    <a:pt x="1423" y="505"/>
                  </a:cubicBezTo>
                  <a:cubicBezTo>
                    <a:pt x="1355" y="597"/>
                    <a:pt x="1288" y="689"/>
                    <a:pt x="1220" y="782"/>
                  </a:cubicBezTo>
                  <a:cubicBezTo>
                    <a:pt x="1481" y="791"/>
                    <a:pt x="1743" y="791"/>
                    <a:pt x="2005" y="794"/>
                  </a:cubicBezTo>
                  <a:cubicBezTo>
                    <a:pt x="2165" y="649"/>
                    <a:pt x="2331" y="511"/>
                    <a:pt x="2510" y="381"/>
                  </a:cubicBezTo>
                  <a:cubicBezTo>
                    <a:pt x="2522" y="372"/>
                    <a:pt x="2537" y="367"/>
                    <a:pt x="2552" y="367"/>
                  </a:cubicBezTo>
                  <a:cubicBezTo>
                    <a:pt x="2607" y="367"/>
                    <a:pt x="2664" y="427"/>
                    <a:pt x="2642" y="483"/>
                  </a:cubicBezTo>
                  <a:cubicBezTo>
                    <a:pt x="2596" y="594"/>
                    <a:pt x="2543" y="699"/>
                    <a:pt x="2482" y="800"/>
                  </a:cubicBezTo>
                  <a:cubicBezTo>
                    <a:pt x="2657" y="806"/>
                    <a:pt x="2830" y="815"/>
                    <a:pt x="3002" y="831"/>
                  </a:cubicBezTo>
                  <a:lnTo>
                    <a:pt x="3113" y="745"/>
                  </a:lnTo>
                  <a:cubicBezTo>
                    <a:pt x="3128" y="733"/>
                    <a:pt x="3143" y="728"/>
                    <a:pt x="3159" y="728"/>
                  </a:cubicBezTo>
                  <a:cubicBezTo>
                    <a:pt x="3213" y="728"/>
                    <a:pt x="3262" y="791"/>
                    <a:pt x="3245" y="846"/>
                  </a:cubicBezTo>
                  <a:lnTo>
                    <a:pt x="3242" y="856"/>
                  </a:lnTo>
                  <a:lnTo>
                    <a:pt x="3298" y="865"/>
                  </a:lnTo>
                  <a:cubicBezTo>
                    <a:pt x="3301" y="763"/>
                    <a:pt x="3310" y="659"/>
                    <a:pt x="3310" y="557"/>
                  </a:cubicBezTo>
                  <a:cubicBezTo>
                    <a:pt x="3311" y="324"/>
                    <a:pt x="3490" y="209"/>
                    <a:pt x="3670" y="209"/>
                  </a:cubicBezTo>
                  <a:cubicBezTo>
                    <a:pt x="3839" y="209"/>
                    <a:pt x="4009" y="312"/>
                    <a:pt x="4030" y="517"/>
                  </a:cubicBezTo>
                  <a:cubicBezTo>
                    <a:pt x="4036" y="363"/>
                    <a:pt x="3922" y="228"/>
                    <a:pt x="3768" y="209"/>
                  </a:cubicBezTo>
                  <a:cubicBezTo>
                    <a:pt x="2759" y="15"/>
                    <a:pt x="1734" y="151"/>
                    <a:pt x="721" y="40"/>
                  </a:cubicBezTo>
                  <a:cubicBezTo>
                    <a:pt x="635" y="27"/>
                    <a:pt x="549" y="21"/>
                    <a:pt x="459" y="6"/>
                  </a:cubicBezTo>
                  <a:cubicBezTo>
                    <a:pt x="437" y="2"/>
                    <a:pt x="415" y="1"/>
                    <a:pt x="3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5" name="Google Shape;1215;p26"/>
            <p:cNvSpPr/>
            <p:nvPr/>
          </p:nvSpPr>
          <p:spPr>
            <a:xfrm>
              <a:off x="9408000" y="3367513"/>
              <a:ext cx="104325" cy="19225"/>
            </a:xfrm>
            <a:custGeom>
              <a:avLst/>
              <a:gdLst/>
              <a:ahLst/>
              <a:cxnLst/>
              <a:rect l="l" t="t" r="r" b="b"/>
              <a:pathLst>
                <a:path w="4173" h="769" extrusionOk="0">
                  <a:moveTo>
                    <a:pt x="3761" y="0"/>
                  </a:moveTo>
                  <a:cubicBezTo>
                    <a:pt x="3750" y="0"/>
                    <a:pt x="3739" y="0"/>
                    <a:pt x="3728" y="1"/>
                  </a:cubicBezTo>
                  <a:cubicBezTo>
                    <a:pt x="3611" y="11"/>
                    <a:pt x="3497" y="11"/>
                    <a:pt x="3377" y="17"/>
                  </a:cubicBezTo>
                  <a:cubicBezTo>
                    <a:pt x="3073" y="32"/>
                    <a:pt x="2769" y="37"/>
                    <a:pt x="2465" y="37"/>
                  </a:cubicBezTo>
                  <a:cubicBezTo>
                    <a:pt x="1758" y="37"/>
                    <a:pt x="1050" y="8"/>
                    <a:pt x="339" y="1"/>
                  </a:cubicBezTo>
                  <a:cubicBezTo>
                    <a:pt x="293" y="1"/>
                    <a:pt x="247" y="11"/>
                    <a:pt x="204" y="29"/>
                  </a:cubicBezTo>
                  <a:cubicBezTo>
                    <a:pt x="164" y="60"/>
                    <a:pt x="117" y="84"/>
                    <a:pt x="74" y="115"/>
                  </a:cubicBezTo>
                  <a:cubicBezTo>
                    <a:pt x="65" y="128"/>
                    <a:pt x="59" y="140"/>
                    <a:pt x="53" y="152"/>
                  </a:cubicBezTo>
                  <a:cubicBezTo>
                    <a:pt x="37" y="174"/>
                    <a:pt x="25" y="198"/>
                    <a:pt x="13" y="223"/>
                  </a:cubicBezTo>
                  <a:cubicBezTo>
                    <a:pt x="65" y="241"/>
                    <a:pt x="102" y="303"/>
                    <a:pt x="65" y="352"/>
                  </a:cubicBezTo>
                  <a:cubicBezTo>
                    <a:pt x="43" y="380"/>
                    <a:pt x="22" y="405"/>
                    <a:pt x="0" y="429"/>
                  </a:cubicBezTo>
                  <a:cubicBezTo>
                    <a:pt x="25" y="586"/>
                    <a:pt x="136" y="725"/>
                    <a:pt x="339" y="728"/>
                  </a:cubicBezTo>
                  <a:cubicBezTo>
                    <a:pt x="456" y="728"/>
                    <a:pt x="573" y="731"/>
                    <a:pt x="690" y="734"/>
                  </a:cubicBezTo>
                  <a:cubicBezTo>
                    <a:pt x="1302" y="745"/>
                    <a:pt x="1911" y="768"/>
                    <a:pt x="2521" y="768"/>
                  </a:cubicBezTo>
                  <a:cubicBezTo>
                    <a:pt x="2923" y="768"/>
                    <a:pt x="3325" y="758"/>
                    <a:pt x="3728" y="728"/>
                  </a:cubicBezTo>
                  <a:cubicBezTo>
                    <a:pt x="3765" y="722"/>
                    <a:pt x="3805" y="712"/>
                    <a:pt x="3839" y="697"/>
                  </a:cubicBezTo>
                  <a:cubicBezTo>
                    <a:pt x="3848" y="694"/>
                    <a:pt x="3857" y="694"/>
                    <a:pt x="3863" y="688"/>
                  </a:cubicBezTo>
                  <a:cubicBezTo>
                    <a:pt x="3876" y="685"/>
                    <a:pt x="3885" y="679"/>
                    <a:pt x="3897" y="672"/>
                  </a:cubicBezTo>
                  <a:cubicBezTo>
                    <a:pt x="4172" y="502"/>
                    <a:pt x="4131" y="0"/>
                    <a:pt x="376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6" name="Google Shape;1216;p26"/>
            <p:cNvSpPr/>
            <p:nvPr/>
          </p:nvSpPr>
          <p:spPr>
            <a:xfrm>
              <a:off x="9259625" y="3197388"/>
              <a:ext cx="153750" cy="162000"/>
            </a:xfrm>
            <a:custGeom>
              <a:avLst/>
              <a:gdLst/>
              <a:ahLst/>
              <a:cxnLst/>
              <a:rect l="l" t="t" r="r" b="b"/>
              <a:pathLst>
                <a:path w="6150" h="6480" extrusionOk="0">
                  <a:moveTo>
                    <a:pt x="5748" y="3325"/>
                  </a:moveTo>
                  <a:lnTo>
                    <a:pt x="5748" y="3325"/>
                  </a:lnTo>
                  <a:cubicBezTo>
                    <a:pt x="5581" y="3396"/>
                    <a:pt x="5424" y="3485"/>
                    <a:pt x="5280" y="3590"/>
                  </a:cubicBezTo>
                  <a:cubicBezTo>
                    <a:pt x="5274" y="3568"/>
                    <a:pt x="5261" y="3550"/>
                    <a:pt x="5246" y="3534"/>
                  </a:cubicBezTo>
                  <a:cubicBezTo>
                    <a:pt x="5412" y="3463"/>
                    <a:pt x="5578" y="3393"/>
                    <a:pt x="5748" y="3325"/>
                  </a:cubicBezTo>
                  <a:close/>
                  <a:moveTo>
                    <a:pt x="5309" y="0"/>
                  </a:moveTo>
                  <a:cubicBezTo>
                    <a:pt x="5294" y="0"/>
                    <a:pt x="5279" y="5"/>
                    <a:pt x="5264" y="16"/>
                  </a:cubicBezTo>
                  <a:cubicBezTo>
                    <a:pt x="5175" y="81"/>
                    <a:pt x="5086" y="136"/>
                    <a:pt x="4997" y="201"/>
                  </a:cubicBezTo>
                  <a:cubicBezTo>
                    <a:pt x="4670" y="435"/>
                    <a:pt x="4329" y="644"/>
                    <a:pt x="3975" y="829"/>
                  </a:cubicBezTo>
                  <a:cubicBezTo>
                    <a:pt x="3879" y="878"/>
                    <a:pt x="3790" y="936"/>
                    <a:pt x="3691" y="982"/>
                  </a:cubicBezTo>
                  <a:cubicBezTo>
                    <a:pt x="3598" y="1025"/>
                    <a:pt x="3655" y="1149"/>
                    <a:pt x="3742" y="1149"/>
                  </a:cubicBezTo>
                  <a:cubicBezTo>
                    <a:pt x="3755" y="1149"/>
                    <a:pt x="3769" y="1146"/>
                    <a:pt x="3784" y="1139"/>
                  </a:cubicBezTo>
                  <a:cubicBezTo>
                    <a:pt x="3845" y="1112"/>
                    <a:pt x="3904" y="1078"/>
                    <a:pt x="3965" y="1047"/>
                  </a:cubicBezTo>
                  <a:cubicBezTo>
                    <a:pt x="4242" y="915"/>
                    <a:pt x="4513" y="767"/>
                    <a:pt x="4772" y="601"/>
                  </a:cubicBezTo>
                  <a:cubicBezTo>
                    <a:pt x="4975" y="469"/>
                    <a:pt x="5064" y="419"/>
                    <a:pt x="5082" y="419"/>
                  </a:cubicBezTo>
                  <a:cubicBezTo>
                    <a:pt x="5133" y="419"/>
                    <a:pt x="4639" y="807"/>
                    <a:pt x="4553" y="899"/>
                  </a:cubicBezTo>
                  <a:cubicBezTo>
                    <a:pt x="4359" y="1106"/>
                    <a:pt x="4159" y="1300"/>
                    <a:pt x="3962" y="1493"/>
                  </a:cubicBezTo>
                  <a:cubicBezTo>
                    <a:pt x="3722" y="1721"/>
                    <a:pt x="3504" y="1968"/>
                    <a:pt x="3300" y="2226"/>
                  </a:cubicBezTo>
                  <a:cubicBezTo>
                    <a:pt x="3253" y="2288"/>
                    <a:pt x="3321" y="2360"/>
                    <a:pt x="3385" y="2360"/>
                  </a:cubicBezTo>
                  <a:cubicBezTo>
                    <a:pt x="3390" y="2360"/>
                    <a:pt x="3396" y="2360"/>
                    <a:pt x="3402" y="2358"/>
                  </a:cubicBezTo>
                  <a:cubicBezTo>
                    <a:pt x="3593" y="2315"/>
                    <a:pt x="3781" y="2248"/>
                    <a:pt x="3956" y="2161"/>
                  </a:cubicBezTo>
                  <a:cubicBezTo>
                    <a:pt x="4513" y="1894"/>
                    <a:pt x="4963" y="1457"/>
                    <a:pt x="5471" y="1069"/>
                  </a:cubicBezTo>
                  <a:cubicBezTo>
                    <a:pt x="5590" y="977"/>
                    <a:pt x="5655" y="938"/>
                    <a:pt x="5678" y="938"/>
                  </a:cubicBezTo>
                  <a:cubicBezTo>
                    <a:pt x="5794" y="938"/>
                    <a:pt x="4924" y="1872"/>
                    <a:pt x="4796" y="1995"/>
                  </a:cubicBezTo>
                  <a:cubicBezTo>
                    <a:pt x="4523" y="2260"/>
                    <a:pt x="4239" y="2512"/>
                    <a:pt x="3965" y="2774"/>
                  </a:cubicBezTo>
                  <a:cubicBezTo>
                    <a:pt x="3827" y="2903"/>
                    <a:pt x="3685" y="3033"/>
                    <a:pt x="3556" y="3174"/>
                  </a:cubicBezTo>
                  <a:cubicBezTo>
                    <a:pt x="3507" y="3229"/>
                    <a:pt x="3542" y="3334"/>
                    <a:pt x="3615" y="3334"/>
                  </a:cubicBezTo>
                  <a:cubicBezTo>
                    <a:pt x="3625" y="3334"/>
                    <a:pt x="3635" y="3332"/>
                    <a:pt x="3645" y="3328"/>
                  </a:cubicBezTo>
                  <a:cubicBezTo>
                    <a:pt x="3759" y="3282"/>
                    <a:pt x="3867" y="3230"/>
                    <a:pt x="3978" y="3174"/>
                  </a:cubicBezTo>
                  <a:cubicBezTo>
                    <a:pt x="4486" y="2919"/>
                    <a:pt x="4932" y="2568"/>
                    <a:pt x="5418" y="2263"/>
                  </a:cubicBezTo>
                  <a:cubicBezTo>
                    <a:pt x="5615" y="2140"/>
                    <a:pt x="5723" y="2091"/>
                    <a:pt x="5770" y="2091"/>
                  </a:cubicBezTo>
                  <a:cubicBezTo>
                    <a:pt x="5944" y="2091"/>
                    <a:pt x="5288" y="2760"/>
                    <a:pt x="5147" y="2891"/>
                  </a:cubicBezTo>
                  <a:cubicBezTo>
                    <a:pt x="4809" y="3211"/>
                    <a:pt x="4402" y="3470"/>
                    <a:pt x="3999" y="3710"/>
                  </a:cubicBezTo>
                  <a:lnTo>
                    <a:pt x="3873" y="3784"/>
                  </a:lnTo>
                  <a:cubicBezTo>
                    <a:pt x="3815" y="3817"/>
                    <a:pt x="3753" y="3854"/>
                    <a:pt x="3694" y="3888"/>
                  </a:cubicBezTo>
                  <a:cubicBezTo>
                    <a:pt x="3612" y="3937"/>
                    <a:pt x="3659" y="4057"/>
                    <a:pt x="3744" y="4057"/>
                  </a:cubicBezTo>
                  <a:cubicBezTo>
                    <a:pt x="3751" y="4057"/>
                    <a:pt x="3758" y="4056"/>
                    <a:pt x="3765" y="4054"/>
                  </a:cubicBezTo>
                  <a:cubicBezTo>
                    <a:pt x="3842" y="4036"/>
                    <a:pt x="3916" y="4011"/>
                    <a:pt x="3990" y="3990"/>
                  </a:cubicBezTo>
                  <a:lnTo>
                    <a:pt x="4012" y="3984"/>
                  </a:lnTo>
                  <a:cubicBezTo>
                    <a:pt x="4329" y="3894"/>
                    <a:pt x="4639" y="3787"/>
                    <a:pt x="4947" y="3657"/>
                  </a:cubicBezTo>
                  <a:lnTo>
                    <a:pt x="4947" y="3657"/>
                  </a:lnTo>
                  <a:cubicBezTo>
                    <a:pt x="4289" y="4076"/>
                    <a:pt x="3658" y="4529"/>
                    <a:pt x="3051" y="5015"/>
                  </a:cubicBezTo>
                  <a:cubicBezTo>
                    <a:pt x="2655" y="5325"/>
                    <a:pt x="1998" y="5694"/>
                    <a:pt x="1723" y="6117"/>
                  </a:cubicBezTo>
                  <a:lnTo>
                    <a:pt x="1723" y="6117"/>
                  </a:lnTo>
                  <a:cubicBezTo>
                    <a:pt x="2089" y="5552"/>
                    <a:pt x="2538" y="5039"/>
                    <a:pt x="2962" y="4513"/>
                  </a:cubicBezTo>
                  <a:cubicBezTo>
                    <a:pt x="2983" y="4482"/>
                    <a:pt x="2987" y="4442"/>
                    <a:pt x="2968" y="4408"/>
                  </a:cubicBezTo>
                  <a:cubicBezTo>
                    <a:pt x="2956" y="4376"/>
                    <a:pt x="2926" y="4356"/>
                    <a:pt x="2895" y="4356"/>
                  </a:cubicBezTo>
                  <a:cubicBezTo>
                    <a:pt x="2880" y="4356"/>
                    <a:pt x="2864" y="4361"/>
                    <a:pt x="2851" y="4372"/>
                  </a:cubicBezTo>
                  <a:cubicBezTo>
                    <a:pt x="2836" y="4381"/>
                    <a:pt x="2823" y="4393"/>
                    <a:pt x="2808" y="4405"/>
                  </a:cubicBezTo>
                  <a:cubicBezTo>
                    <a:pt x="2352" y="4719"/>
                    <a:pt x="1998" y="5110"/>
                    <a:pt x="1632" y="5526"/>
                  </a:cubicBezTo>
                  <a:cubicBezTo>
                    <a:pt x="1499" y="5678"/>
                    <a:pt x="1057" y="6176"/>
                    <a:pt x="964" y="6176"/>
                  </a:cubicBezTo>
                  <a:cubicBezTo>
                    <a:pt x="920" y="6176"/>
                    <a:pt x="955" y="6062"/>
                    <a:pt x="1143" y="5741"/>
                  </a:cubicBezTo>
                  <a:cubicBezTo>
                    <a:pt x="1395" y="5307"/>
                    <a:pt x="1792" y="4904"/>
                    <a:pt x="2112" y="4513"/>
                  </a:cubicBezTo>
                  <a:cubicBezTo>
                    <a:pt x="2155" y="4470"/>
                    <a:pt x="2137" y="4393"/>
                    <a:pt x="2078" y="4375"/>
                  </a:cubicBezTo>
                  <a:cubicBezTo>
                    <a:pt x="2069" y="4371"/>
                    <a:pt x="2058" y="4368"/>
                    <a:pt x="2048" y="4368"/>
                  </a:cubicBezTo>
                  <a:cubicBezTo>
                    <a:pt x="2041" y="4368"/>
                    <a:pt x="2035" y="4369"/>
                    <a:pt x="2029" y="4372"/>
                  </a:cubicBezTo>
                  <a:cubicBezTo>
                    <a:pt x="2014" y="4372"/>
                    <a:pt x="1998" y="4378"/>
                    <a:pt x="1986" y="4387"/>
                  </a:cubicBezTo>
                  <a:cubicBezTo>
                    <a:pt x="1454" y="4802"/>
                    <a:pt x="1081" y="5357"/>
                    <a:pt x="607" y="5834"/>
                  </a:cubicBezTo>
                  <a:cubicBezTo>
                    <a:pt x="448" y="5993"/>
                    <a:pt x="372" y="6056"/>
                    <a:pt x="351" y="6056"/>
                  </a:cubicBezTo>
                  <a:cubicBezTo>
                    <a:pt x="273" y="6056"/>
                    <a:pt x="900" y="5245"/>
                    <a:pt x="893" y="5245"/>
                  </a:cubicBezTo>
                  <a:cubicBezTo>
                    <a:pt x="893" y="5245"/>
                    <a:pt x="892" y="5246"/>
                    <a:pt x="890" y="5249"/>
                  </a:cubicBezTo>
                  <a:lnTo>
                    <a:pt x="890" y="5249"/>
                  </a:lnTo>
                  <a:cubicBezTo>
                    <a:pt x="1087" y="5019"/>
                    <a:pt x="1261" y="4766"/>
                    <a:pt x="1401" y="4498"/>
                  </a:cubicBezTo>
                  <a:cubicBezTo>
                    <a:pt x="1431" y="4436"/>
                    <a:pt x="1385" y="4359"/>
                    <a:pt x="1325" y="4359"/>
                  </a:cubicBezTo>
                  <a:cubicBezTo>
                    <a:pt x="1310" y="4359"/>
                    <a:pt x="1294" y="4364"/>
                    <a:pt x="1278" y="4375"/>
                  </a:cubicBezTo>
                  <a:cubicBezTo>
                    <a:pt x="1007" y="4550"/>
                    <a:pt x="761" y="4762"/>
                    <a:pt x="546" y="5006"/>
                  </a:cubicBezTo>
                  <a:cubicBezTo>
                    <a:pt x="395" y="5168"/>
                    <a:pt x="313" y="5232"/>
                    <a:pt x="275" y="5232"/>
                  </a:cubicBezTo>
                  <a:cubicBezTo>
                    <a:pt x="157" y="5232"/>
                    <a:pt x="494" y="4583"/>
                    <a:pt x="564" y="4356"/>
                  </a:cubicBezTo>
                  <a:cubicBezTo>
                    <a:pt x="567" y="4347"/>
                    <a:pt x="564" y="4341"/>
                    <a:pt x="564" y="4335"/>
                  </a:cubicBezTo>
                  <a:cubicBezTo>
                    <a:pt x="566" y="4279"/>
                    <a:pt x="522" y="4242"/>
                    <a:pt x="475" y="4242"/>
                  </a:cubicBezTo>
                  <a:cubicBezTo>
                    <a:pt x="453" y="4242"/>
                    <a:pt x="431" y="4250"/>
                    <a:pt x="413" y="4267"/>
                  </a:cubicBezTo>
                  <a:lnTo>
                    <a:pt x="305" y="4338"/>
                  </a:lnTo>
                  <a:lnTo>
                    <a:pt x="96" y="4479"/>
                  </a:lnTo>
                  <a:lnTo>
                    <a:pt x="90" y="4485"/>
                  </a:lnTo>
                  <a:cubicBezTo>
                    <a:pt x="1" y="4522"/>
                    <a:pt x="25" y="4652"/>
                    <a:pt x="102" y="4658"/>
                  </a:cubicBezTo>
                  <a:cubicBezTo>
                    <a:pt x="111" y="4658"/>
                    <a:pt x="117" y="4662"/>
                    <a:pt x="126" y="4662"/>
                  </a:cubicBezTo>
                  <a:cubicBezTo>
                    <a:pt x="130" y="4662"/>
                    <a:pt x="134" y="4661"/>
                    <a:pt x="139" y="4658"/>
                  </a:cubicBezTo>
                  <a:cubicBezTo>
                    <a:pt x="199" y="4633"/>
                    <a:pt x="244" y="4622"/>
                    <a:pt x="275" y="4622"/>
                  </a:cubicBezTo>
                  <a:cubicBezTo>
                    <a:pt x="463" y="4622"/>
                    <a:pt x="202" y="5019"/>
                    <a:pt x="81" y="5335"/>
                  </a:cubicBezTo>
                  <a:cubicBezTo>
                    <a:pt x="56" y="5393"/>
                    <a:pt x="41" y="5452"/>
                    <a:pt x="28" y="5514"/>
                  </a:cubicBezTo>
                  <a:cubicBezTo>
                    <a:pt x="22" y="5557"/>
                    <a:pt x="41" y="5597"/>
                    <a:pt x="78" y="5618"/>
                  </a:cubicBezTo>
                  <a:cubicBezTo>
                    <a:pt x="91" y="5625"/>
                    <a:pt x="105" y="5629"/>
                    <a:pt x="119" y="5629"/>
                  </a:cubicBezTo>
                  <a:cubicBezTo>
                    <a:pt x="142" y="5629"/>
                    <a:pt x="165" y="5620"/>
                    <a:pt x="182" y="5603"/>
                  </a:cubicBezTo>
                  <a:cubicBezTo>
                    <a:pt x="355" y="5452"/>
                    <a:pt x="1045" y="4702"/>
                    <a:pt x="1084" y="4702"/>
                  </a:cubicBezTo>
                  <a:cubicBezTo>
                    <a:pt x="1099" y="4702"/>
                    <a:pt x="1014" y="4816"/>
                    <a:pt x="761" y="5126"/>
                  </a:cubicBezTo>
                  <a:cubicBezTo>
                    <a:pt x="499" y="5446"/>
                    <a:pt x="265" y="5751"/>
                    <a:pt x="87" y="6120"/>
                  </a:cubicBezTo>
                  <a:cubicBezTo>
                    <a:pt x="72" y="6154"/>
                    <a:pt x="53" y="6185"/>
                    <a:pt x="38" y="6218"/>
                  </a:cubicBezTo>
                  <a:cubicBezTo>
                    <a:pt x="10" y="6277"/>
                    <a:pt x="44" y="6345"/>
                    <a:pt x="108" y="6354"/>
                  </a:cubicBezTo>
                  <a:cubicBezTo>
                    <a:pt x="113" y="6355"/>
                    <a:pt x="118" y="6355"/>
                    <a:pt x="122" y="6355"/>
                  </a:cubicBezTo>
                  <a:cubicBezTo>
                    <a:pt x="136" y="6355"/>
                    <a:pt x="149" y="6352"/>
                    <a:pt x="161" y="6345"/>
                  </a:cubicBezTo>
                  <a:cubicBezTo>
                    <a:pt x="552" y="6129"/>
                    <a:pt x="850" y="5837"/>
                    <a:pt x="1133" y="5520"/>
                  </a:cubicBezTo>
                  <a:lnTo>
                    <a:pt x="1133" y="5520"/>
                  </a:lnTo>
                  <a:cubicBezTo>
                    <a:pt x="930" y="5778"/>
                    <a:pt x="764" y="6061"/>
                    <a:pt x="635" y="6363"/>
                  </a:cubicBezTo>
                  <a:cubicBezTo>
                    <a:pt x="629" y="6378"/>
                    <a:pt x="629" y="6394"/>
                    <a:pt x="635" y="6409"/>
                  </a:cubicBezTo>
                  <a:cubicBezTo>
                    <a:pt x="651" y="6450"/>
                    <a:pt x="688" y="6474"/>
                    <a:pt x="728" y="6474"/>
                  </a:cubicBezTo>
                  <a:cubicBezTo>
                    <a:pt x="742" y="6474"/>
                    <a:pt x="757" y="6471"/>
                    <a:pt x="770" y="6465"/>
                  </a:cubicBezTo>
                  <a:cubicBezTo>
                    <a:pt x="798" y="6449"/>
                    <a:pt x="820" y="6431"/>
                    <a:pt x="847" y="6412"/>
                  </a:cubicBezTo>
                  <a:cubicBezTo>
                    <a:pt x="1398" y="6089"/>
                    <a:pt x="1783" y="5627"/>
                    <a:pt x="2211" y="5150"/>
                  </a:cubicBezTo>
                  <a:cubicBezTo>
                    <a:pt x="2446" y="4889"/>
                    <a:pt x="2534" y="4790"/>
                    <a:pt x="2534" y="4790"/>
                  </a:cubicBezTo>
                  <a:lnTo>
                    <a:pt x="2534" y="4790"/>
                  </a:lnTo>
                  <a:cubicBezTo>
                    <a:pt x="2534" y="4790"/>
                    <a:pt x="2281" y="5078"/>
                    <a:pt x="2066" y="5353"/>
                  </a:cubicBezTo>
                  <a:cubicBezTo>
                    <a:pt x="1817" y="5670"/>
                    <a:pt x="1589" y="6000"/>
                    <a:pt x="1371" y="6342"/>
                  </a:cubicBezTo>
                  <a:cubicBezTo>
                    <a:pt x="1358" y="6360"/>
                    <a:pt x="1355" y="6388"/>
                    <a:pt x="1364" y="6409"/>
                  </a:cubicBezTo>
                  <a:cubicBezTo>
                    <a:pt x="1378" y="6447"/>
                    <a:pt x="1413" y="6479"/>
                    <a:pt x="1451" y="6479"/>
                  </a:cubicBezTo>
                  <a:cubicBezTo>
                    <a:pt x="1465" y="6479"/>
                    <a:pt x="1479" y="6475"/>
                    <a:pt x="1494" y="6465"/>
                  </a:cubicBezTo>
                  <a:lnTo>
                    <a:pt x="1568" y="6409"/>
                  </a:lnTo>
                  <a:cubicBezTo>
                    <a:pt x="2691" y="5575"/>
                    <a:pt x="3938" y="4695"/>
                    <a:pt x="4898" y="3768"/>
                  </a:cubicBezTo>
                  <a:lnTo>
                    <a:pt x="4898" y="3768"/>
                  </a:lnTo>
                  <a:cubicBezTo>
                    <a:pt x="4045" y="4593"/>
                    <a:pt x="3165" y="5286"/>
                    <a:pt x="2580" y="6342"/>
                  </a:cubicBezTo>
                  <a:cubicBezTo>
                    <a:pt x="2574" y="6351"/>
                    <a:pt x="2574" y="6366"/>
                    <a:pt x="2574" y="6378"/>
                  </a:cubicBezTo>
                  <a:cubicBezTo>
                    <a:pt x="2574" y="6430"/>
                    <a:pt x="2620" y="6479"/>
                    <a:pt x="2666" y="6479"/>
                  </a:cubicBezTo>
                  <a:cubicBezTo>
                    <a:pt x="2686" y="6479"/>
                    <a:pt x="2705" y="6470"/>
                    <a:pt x="2722" y="6449"/>
                  </a:cubicBezTo>
                  <a:cubicBezTo>
                    <a:pt x="2743" y="6425"/>
                    <a:pt x="2768" y="6400"/>
                    <a:pt x="2790" y="6375"/>
                  </a:cubicBezTo>
                  <a:cubicBezTo>
                    <a:pt x="3775" y="5190"/>
                    <a:pt x="4904" y="4156"/>
                    <a:pt x="6105" y="3183"/>
                  </a:cubicBezTo>
                  <a:cubicBezTo>
                    <a:pt x="6120" y="3171"/>
                    <a:pt x="6129" y="3156"/>
                    <a:pt x="6129" y="3137"/>
                  </a:cubicBezTo>
                  <a:cubicBezTo>
                    <a:pt x="6132" y="3131"/>
                    <a:pt x="6132" y="3128"/>
                    <a:pt x="6129" y="3122"/>
                  </a:cubicBezTo>
                  <a:cubicBezTo>
                    <a:pt x="6129" y="3075"/>
                    <a:pt x="6092" y="3028"/>
                    <a:pt x="6043" y="3028"/>
                  </a:cubicBezTo>
                  <a:cubicBezTo>
                    <a:pt x="6034" y="3028"/>
                    <a:pt x="6025" y="3029"/>
                    <a:pt x="6015" y="3033"/>
                  </a:cubicBezTo>
                  <a:cubicBezTo>
                    <a:pt x="5569" y="3196"/>
                    <a:pt x="5135" y="3387"/>
                    <a:pt x="4698" y="3571"/>
                  </a:cubicBezTo>
                  <a:cubicBezTo>
                    <a:pt x="4526" y="3643"/>
                    <a:pt x="4100" y="3882"/>
                    <a:pt x="4077" y="3882"/>
                  </a:cubicBezTo>
                  <a:cubicBezTo>
                    <a:pt x="4067" y="3882"/>
                    <a:pt x="4144" y="3830"/>
                    <a:pt x="4375" y="3685"/>
                  </a:cubicBezTo>
                  <a:cubicBezTo>
                    <a:pt x="5086" y="3242"/>
                    <a:pt x="5726" y="2697"/>
                    <a:pt x="6117" y="1955"/>
                  </a:cubicBezTo>
                  <a:cubicBezTo>
                    <a:pt x="6150" y="1895"/>
                    <a:pt x="6107" y="1816"/>
                    <a:pt x="6042" y="1816"/>
                  </a:cubicBezTo>
                  <a:cubicBezTo>
                    <a:pt x="6033" y="1816"/>
                    <a:pt x="6024" y="1817"/>
                    <a:pt x="6015" y="1820"/>
                  </a:cubicBezTo>
                  <a:cubicBezTo>
                    <a:pt x="5668" y="1937"/>
                    <a:pt x="5335" y="2097"/>
                    <a:pt x="5027" y="2294"/>
                  </a:cubicBezTo>
                  <a:cubicBezTo>
                    <a:pt x="4873" y="2389"/>
                    <a:pt x="4070" y="3007"/>
                    <a:pt x="3996" y="3007"/>
                  </a:cubicBezTo>
                  <a:cubicBezTo>
                    <a:pt x="3975" y="3007"/>
                    <a:pt x="4016" y="2954"/>
                    <a:pt x="4156" y="2817"/>
                  </a:cubicBezTo>
                  <a:cubicBezTo>
                    <a:pt x="4840" y="2149"/>
                    <a:pt x="5548" y="1607"/>
                    <a:pt x="5997" y="742"/>
                  </a:cubicBezTo>
                  <a:cubicBezTo>
                    <a:pt x="6035" y="677"/>
                    <a:pt x="5982" y="608"/>
                    <a:pt x="5918" y="608"/>
                  </a:cubicBezTo>
                  <a:cubicBezTo>
                    <a:pt x="5904" y="608"/>
                    <a:pt x="5889" y="611"/>
                    <a:pt x="5874" y="619"/>
                  </a:cubicBezTo>
                  <a:cubicBezTo>
                    <a:pt x="5169" y="982"/>
                    <a:pt x="4636" y="1589"/>
                    <a:pt x="3950" y="1968"/>
                  </a:cubicBezTo>
                  <a:cubicBezTo>
                    <a:pt x="3851" y="2022"/>
                    <a:pt x="3748" y="2070"/>
                    <a:pt x="3643" y="2115"/>
                  </a:cubicBezTo>
                  <a:lnTo>
                    <a:pt x="3643" y="2115"/>
                  </a:lnTo>
                  <a:cubicBezTo>
                    <a:pt x="3731" y="2076"/>
                    <a:pt x="3839" y="1980"/>
                    <a:pt x="3950" y="1863"/>
                  </a:cubicBezTo>
                  <a:cubicBezTo>
                    <a:pt x="4212" y="1592"/>
                    <a:pt x="4510" y="1192"/>
                    <a:pt x="4680" y="1026"/>
                  </a:cubicBezTo>
                  <a:cubicBezTo>
                    <a:pt x="4923" y="779"/>
                    <a:pt x="5144" y="508"/>
                    <a:pt x="5332" y="216"/>
                  </a:cubicBezTo>
                  <a:cubicBezTo>
                    <a:pt x="5351" y="188"/>
                    <a:pt x="5372" y="164"/>
                    <a:pt x="5391" y="139"/>
                  </a:cubicBezTo>
                  <a:cubicBezTo>
                    <a:pt x="5428" y="80"/>
                    <a:pt x="5371" y="0"/>
                    <a:pt x="53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7" name="Google Shape;1217;p26"/>
            <p:cNvSpPr/>
            <p:nvPr/>
          </p:nvSpPr>
          <p:spPr>
            <a:xfrm>
              <a:off x="9337900" y="3291338"/>
              <a:ext cx="157050" cy="101400"/>
            </a:xfrm>
            <a:custGeom>
              <a:avLst/>
              <a:gdLst/>
              <a:ahLst/>
              <a:cxnLst/>
              <a:rect l="l" t="t" r="r" b="b"/>
              <a:pathLst>
                <a:path w="6282" h="4056" extrusionOk="0">
                  <a:moveTo>
                    <a:pt x="3036" y="0"/>
                  </a:moveTo>
                  <a:cubicBezTo>
                    <a:pt x="3028" y="0"/>
                    <a:pt x="3021" y="2"/>
                    <a:pt x="3014" y="4"/>
                  </a:cubicBezTo>
                  <a:cubicBezTo>
                    <a:pt x="3004" y="7"/>
                    <a:pt x="2995" y="4"/>
                    <a:pt x="2986" y="10"/>
                  </a:cubicBezTo>
                  <a:cubicBezTo>
                    <a:pt x="1961" y="771"/>
                    <a:pt x="933" y="1500"/>
                    <a:pt x="62" y="2442"/>
                  </a:cubicBezTo>
                  <a:cubicBezTo>
                    <a:pt x="0" y="2508"/>
                    <a:pt x="62" y="2600"/>
                    <a:pt x="131" y="2600"/>
                  </a:cubicBezTo>
                  <a:cubicBezTo>
                    <a:pt x="151" y="2600"/>
                    <a:pt x="172" y="2591"/>
                    <a:pt x="191" y="2571"/>
                  </a:cubicBezTo>
                  <a:cubicBezTo>
                    <a:pt x="539" y="2196"/>
                    <a:pt x="908" y="1842"/>
                    <a:pt x="1299" y="1512"/>
                  </a:cubicBezTo>
                  <a:cubicBezTo>
                    <a:pt x="1589" y="1275"/>
                    <a:pt x="1881" y="1044"/>
                    <a:pt x="2183" y="826"/>
                  </a:cubicBezTo>
                  <a:lnTo>
                    <a:pt x="2223" y="795"/>
                  </a:lnTo>
                  <a:lnTo>
                    <a:pt x="2223" y="795"/>
                  </a:lnTo>
                  <a:cubicBezTo>
                    <a:pt x="1678" y="1451"/>
                    <a:pt x="1225" y="2177"/>
                    <a:pt x="600" y="2765"/>
                  </a:cubicBezTo>
                  <a:cubicBezTo>
                    <a:pt x="542" y="2821"/>
                    <a:pt x="487" y="2876"/>
                    <a:pt x="425" y="2928"/>
                  </a:cubicBezTo>
                  <a:cubicBezTo>
                    <a:pt x="355" y="2988"/>
                    <a:pt x="419" y="3079"/>
                    <a:pt x="495" y="3079"/>
                  </a:cubicBezTo>
                  <a:cubicBezTo>
                    <a:pt x="508" y="3079"/>
                    <a:pt x="522" y="3076"/>
                    <a:pt x="536" y="3070"/>
                  </a:cubicBezTo>
                  <a:cubicBezTo>
                    <a:pt x="579" y="3048"/>
                    <a:pt x="616" y="3024"/>
                    <a:pt x="656" y="3002"/>
                  </a:cubicBezTo>
                  <a:cubicBezTo>
                    <a:pt x="1696" y="2454"/>
                    <a:pt x="2361" y="1460"/>
                    <a:pt x="3340" y="823"/>
                  </a:cubicBezTo>
                  <a:cubicBezTo>
                    <a:pt x="3358" y="811"/>
                    <a:pt x="3371" y="798"/>
                    <a:pt x="3389" y="789"/>
                  </a:cubicBezTo>
                  <a:lnTo>
                    <a:pt x="3389" y="789"/>
                  </a:lnTo>
                  <a:cubicBezTo>
                    <a:pt x="3374" y="798"/>
                    <a:pt x="3358" y="814"/>
                    <a:pt x="3346" y="823"/>
                  </a:cubicBezTo>
                  <a:cubicBezTo>
                    <a:pt x="2906" y="1121"/>
                    <a:pt x="2515" y="1679"/>
                    <a:pt x="2136" y="2051"/>
                  </a:cubicBezTo>
                  <a:cubicBezTo>
                    <a:pt x="1635" y="2547"/>
                    <a:pt x="1136" y="3036"/>
                    <a:pt x="650" y="3541"/>
                  </a:cubicBezTo>
                  <a:cubicBezTo>
                    <a:pt x="533" y="3661"/>
                    <a:pt x="419" y="3775"/>
                    <a:pt x="302" y="3895"/>
                  </a:cubicBezTo>
                  <a:cubicBezTo>
                    <a:pt x="253" y="3949"/>
                    <a:pt x="290" y="4055"/>
                    <a:pt x="360" y="4055"/>
                  </a:cubicBezTo>
                  <a:cubicBezTo>
                    <a:pt x="370" y="4055"/>
                    <a:pt x="380" y="4053"/>
                    <a:pt x="391" y="4049"/>
                  </a:cubicBezTo>
                  <a:cubicBezTo>
                    <a:pt x="480" y="4009"/>
                    <a:pt x="557" y="3966"/>
                    <a:pt x="640" y="3926"/>
                  </a:cubicBezTo>
                  <a:cubicBezTo>
                    <a:pt x="1564" y="3452"/>
                    <a:pt x="2189" y="2654"/>
                    <a:pt x="2866" y="1869"/>
                  </a:cubicBezTo>
                  <a:cubicBezTo>
                    <a:pt x="3057" y="1651"/>
                    <a:pt x="3260" y="1448"/>
                    <a:pt x="3469" y="1251"/>
                  </a:cubicBezTo>
                  <a:cubicBezTo>
                    <a:pt x="3515" y="1208"/>
                    <a:pt x="3728" y="1014"/>
                    <a:pt x="3894" y="878"/>
                  </a:cubicBezTo>
                  <a:cubicBezTo>
                    <a:pt x="3992" y="800"/>
                    <a:pt x="4073" y="741"/>
                    <a:pt x="4097" y="741"/>
                  </a:cubicBezTo>
                  <a:cubicBezTo>
                    <a:pt x="4115" y="741"/>
                    <a:pt x="4103" y="771"/>
                    <a:pt x="4048" y="847"/>
                  </a:cubicBezTo>
                  <a:cubicBezTo>
                    <a:pt x="4039" y="860"/>
                    <a:pt x="4033" y="872"/>
                    <a:pt x="4023" y="887"/>
                  </a:cubicBezTo>
                  <a:cubicBezTo>
                    <a:pt x="3448" y="1685"/>
                    <a:pt x="2875" y="2482"/>
                    <a:pt x="2346" y="3310"/>
                  </a:cubicBezTo>
                  <a:cubicBezTo>
                    <a:pt x="2318" y="3353"/>
                    <a:pt x="2337" y="3408"/>
                    <a:pt x="2380" y="3430"/>
                  </a:cubicBezTo>
                  <a:cubicBezTo>
                    <a:pt x="2466" y="3390"/>
                    <a:pt x="2552" y="3353"/>
                    <a:pt x="2641" y="3319"/>
                  </a:cubicBezTo>
                  <a:cubicBezTo>
                    <a:pt x="2721" y="3270"/>
                    <a:pt x="2798" y="3218"/>
                    <a:pt x="2875" y="3162"/>
                  </a:cubicBezTo>
                  <a:cubicBezTo>
                    <a:pt x="2918" y="3131"/>
                    <a:pt x="2964" y="3107"/>
                    <a:pt x="3004" y="3076"/>
                  </a:cubicBezTo>
                  <a:cubicBezTo>
                    <a:pt x="3592" y="2633"/>
                    <a:pt x="4088" y="2088"/>
                    <a:pt x="4602" y="1546"/>
                  </a:cubicBezTo>
                  <a:cubicBezTo>
                    <a:pt x="4794" y="1346"/>
                    <a:pt x="5106" y="1078"/>
                    <a:pt x="5177" y="1078"/>
                  </a:cubicBezTo>
                  <a:cubicBezTo>
                    <a:pt x="5232" y="1078"/>
                    <a:pt x="5144" y="1235"/>
                    <a:pt x="4750" y="1703"/>
                  </a:cubicBezTo>
                  <a:cubicBezTo>
                    <a:pt x="4433" y="2082"/>
                    <a:pt x="4091" y="2430"/>
                    <a:pt x="3799" y="2827"/>
                  </a:cubicBezTo>
                  <a:cubicBezTo>
                    <a:pt x="3754" y="2887"/>
                    <a:pt x="3814" y="2963"/>
                    <a:pt x="3878" y="2963"/>
                  </a:cubicBezTo>
                  <a:cubicBezTo>
                    <a:pt x="3893" y="2963"/>
                    <a:pt x="3908" y="2959"/>
                    <a:pt x="3922" y="2950"/>
                  </a:cubicBezTo>
                  <a:cubicBezTo>
                    <a:pt x="4454" y="2608"/>
                    <a:pt x="4907" y="2190"/>
                    <a:pt x="5362" y="1752"/>
                  </a:cubicBezTo>
                  <a:cubicBezTo>
                    <a:pt x="5470" y="1649"/>
                    <a:pt x="5715" y="1449"/>
                    <a:pt x="5799" y="1449"/>
                  </a:cubicBezTo>
                  <a:cubicBezTo>
                    <a:pt x="5852" y="1449"/>
                    <a:pt x="5840" y="1530"/>
                    <a:pt x="5686" y="1768"/>
                  </a:cubicBezTo>
                  <a:cubicBezTo>
                    <a:pt x="5445" y="2134"/>
                    <a:pt x="5135" y="2460"/>
                    <a:pt x="4885" y="2827"/>
                  </a:cubicBezTo>
                  <a:cubicBezTo>
                    <a:pt x="4850" y="2880"/>
                    <a:pt x="4900" y="2965"/>
                    <a:pt x="4962" y="2965"/>
                  </a:cubicBezTo>
                  <a:cubicBezTo>
                    <a:pt x="4971" y="2965"/>
                    <a:pt x="4980" y="2963"/>
                    <a:pt x="4990" y="2959"/>
                  </a:cubicBezTo>
                  <a:cubicBezTo>
                    <a:pt x="5204" y="2875"/>
                    <a:pt x="5680" y="2525"/>
                    <a:pt x="5884" y="2525"/>
                  </a:cubicBezTo>
                  <a:cubicBezTo>
                    <a:pt x="5965" y="2525"/>
                    <a:pt x="6003" y="2580"/>
                    <a:pt x="5966" y="2728"/>
                  </a:cubicBezTo>
                  <a:cubicBezTo>
                    <a:pt x="5949" y="2796"/>
                    <a:pt x="6005" y="2840"/>
                    <a:pt x="6059" y="2840"/>
                  </a:cubicBezTo>
                  <a:cubicBezTo>
                    <a:pt x="6095" y="2840"/>
                    <a:pt x="6130" y="2820"/>
                    <a:pt x="6141" y="2774"/>
                  </a:cubicBezTo>
                  <a:lnTo>
                    <a:pt x="6212" y="2494"/>
                  </a:lnTo>
                  <a:cubicBezTo>
                    <a:pt x="6230" y="2427"/>
                    <a:pt x="6246" y="2359"/>
                    <a:pt x="6264" y="2291"/>
                  </a:cubicBezTo>
                  <a:cubicBezTo>
                    <a:pt x="6270" y="2257"/>
                    <a:pt x="6258" y="2223"/>
                    <a:pt x="6233" y="2202"/>
                  </a:cubicBezTo>
                  <a:cubicBezTo>
                    <a:pt x="6220" y="2184"/>
                    <a:pt x="6199" y="2174"/>
                    <a:pt x="6177" y="2174"/>
                  </a:cubicBezTo>
                  <a:cubicBezTo>
                    <a:pt x="6169" y="2174"/>
                    <a:pt x="6161" y="2175"/>
                    <a:pt x="6153" y="2177"/>
                  </a:cubicBezTo>
                  <a:cubicBezTo>
                    <a:pt x="5990" y="2243"/>
                    <a:pt x="5623" y="2464"/>
                    <a:pt x="5497" y="2464"/>
                  </a:cubicBezTo>
                  <a:cubicBezTo>
                    <a:pt x="5421" y="2464"/>
                    <a:pt x="5431" y="2385"/>
                    <a:pt x="5621" y="2146"/>
                  </a:cubicBezTo>
                  <a:cubicBezTo>
                    <a:pt x="5919" y="1777"/>
                    <a:pt x="6132" y="1420"/>
                    <a:pt x="6261" y="968"/>
                  </a:cubicBezTo>
                  <a:lnTo>
                    <a:pt x="6264" y="958"/>
                  </a:lnTo>
                  <a:cubicBezTo>
                    <a:pt x="6281" y="903"/>
                    <a:pt x="6230" y="840"/>
                    <a:pt x="6177" y="840"/>
                  </a:cubicBezTo>
                  <a:cubicBezTo>
                    <a:pt x="6161" y="840"/>
                    <a:pt x="6146" y="845"/>
                    <a:pt x="6132" y="857"/>
                  </a:cubicBezTo>
                  <a:lnTo>
                    <a:pt x="6018" y="943"/>
                  </a:lnTo>
                  <a:cubicBezTo>
                    <a:pt x="5464" y="1372"/>
                    <a:pt x="4833" y="1858"/>
                    <a:pt x="4393" y="2371"/>
                  </a:cubicBezTo>
                  <a:lnTo>
                    <a:pt x="4393" y="2371"/>
                  </a:lnTo>
                  <a:cubicBezTo>
                    <a:pt x="4806" y="1886"/>
                    <a:pt x="5215" y="1459"/>
                    <a:pt x="5501" y="912"/>
                  </a:cubicBezTo>
                  <a:cubicBezTo>
                    <a:pt x="5562" y="811"/>
                    <a:pt x="5615" y="706"/>
                    <a:pt x="5661" y="595"/>
                  </a:cubicBezTo>
                  <a:cubicBezTo>
                    <a:pt x="5683" y="539"/>
                    <a:pt x="5626" y="479"/>
                    <a:pt x="5569" y="479"/>
                  </a:cubicBezTo>
                  <a:cubicBezTo>
                    <a:pt x="5554" y="479"/>
                    <a:pt x="5539" y="484"/>
                    <a:pt x="5525" y="493"/>
                  </a:cubicBezTo>
                  <a:cubicBezTo>
                    <a:pt x="5350" y="623"/>
                    <a:pt x="5184" y="761"/>
                    <a:pt x="5024" y="906"/>
                  </a:cubicBezTo>
                  <a:cubicBezTo>
                    <a:pt x="4476" y="1389"/>
                    <a:pt x="3993" y="1943"/>
                    <a:pt x="3472" y="2460"/>
                  </a:cubicBezTo>
                  <a:cubicBezTo>
                    <a:pt x="3229" y="2700"/>
                    <a:pt x="2961" y="2919"/>
                    <a:pt x="2675" y="3107"/>
                  </a:cubicBezTo>
                  <a:cubicBezTo>
                    <a:pt x="2875" y="2968"/>
                    <a:pt x="3088" y="2516"/>
                    <a:pt x="3223" y="2319"/>
                  </a:cubicBezTo>
                  <a:cubicBezTo>
                    <a:pt x="3552" y="1839"/>
                    <a:pt x="3897" y="1368"/>
                    <a:pt x="4239" y="894"/>
                  </a:cubicBezTo>
                  <a:cubicBezTo>
                    <a:pt x="4307" y="801"/>
                    <a:pt x="4374" y="709"/>
                    <a:pt x="4442" y="617"/>
                  </a:cubicBezTo>
                  <a:cubicBezTo>
                    <a:pt x="4490" y="548"/>
                    <a:pt x="4422" y="485"/>
                    <a:pt x="4356" y="485"/>
                  </a:cubicBezTo>
                  <a:cubicBezTo>
                    <a:pt x="4342" y="485"/>
                    <a:pt x="4328" y="488"/>
                    <a:pt x="4316" y="493"/>
                  </a:cubicBezTo>
                  <a:cubicBezTo>
                    <a:pt x="4094" y="595"/>
                    <a:pt x="3885" y="718"/>
                    <a:pt x="3691" y="866"/>
                  </a:cubicBezTo>
                  <a:cubicBezTo>
                    <a:pt x="2934" y="1411"/>
                    <a:pt x="2383" y="2196"/>
                    <a:pt x="1742" y="2882"/>
                  </a:cubicBezTo>
                  <a:cubicBezTo>
                    <a:pt x="1478" y="3165"/>
                    <a:pt x="1179" y="3415"/>
                    <a:pt x="853" y="3624"/>
                  </a:cubicBezTo>
                  <a:cubicBezTo>
                    <a:pt x="774" y="3677"/>
                    <a:pt x="728" y="3704"/>
                    <a:pt x="715" y="3704"/>
                  </a:cubicBezTo>
                  <a:cubicBezTo>
                    <a:pt x="690" y="3704"/>
                    <a:pt x="797" y="3597"/>
                    <a:pt x="1038" y="3384"/>
                  </a:cubicBezTo>
                  <a:cubicBezTo>
                    <a:pt x="1238" y="3181"/>
                    <a:pt x="1444" y="2978"/>
                    <a:pt x="1653" y="2774"/>
                  </a:cubicBezTo>
                  <a:cubicBezTo>
                    <a:pt x="2293" y="2150"/>
                    <a:pt x="2924" y="1522"/>
                    <a:pt x="3512" y="844"/>
                  </a:cubicBezTo>
                  <a:cubicBezTo>
                    <a:pt x="3574" y="771"/>
                    <a:pt x="3642" y="706"/>
                    <a:pt x="3700" y="635"/>
                  </a:cubicBezTo>
                  <a:cubicBezTo>
                    <a:pt x="3759" y="571"/>
                    <a:pt x="3707" y="482"/>
                    <a:pt x="3637" y="482"/>
                  </a:cubicBezTo>
                  <a:cubicBezTo>
                    <a:pt x="3622" y="482"/>
                    <a:pt x="3607" y="485"/>
                    <a:pt x="3592" y="493"/>
                  </a:cubicBezTo>
                  <a:cubicBezTo>
                    <a:pt x="3435" y="567"/>
                    <a:pt x="3281" y="657"/>
                    <a:pt x="3137" y="752"/>
                  </a:cubicBezTo>
                  <a:cubicBezTo>
                    <a:pt x="2266" y="1331"/>
                    <a:pt x="1638" y="2208"/>
                    <a:pt x="739" y="2771"/>
                  </a:cubicBezTo>
                  <a:cubicBezTo>
                    <a:pt x="1619" y="2217"/>
                    <a:pt x="2216" y="1032"/>
                    <a:pt x="3017" y="232"/>
                  </a:cubicBezTo>
                  <a:cubicBezTo>
                    <a:pt x="3044" y="207"/>
                    <a:pt x="3069" y="176"/>
                    <a:pt x="3097" y="152"/>
                  </a:cubicBezTo>
                  <a:cubicBezTo>
                    <a:pt x="3155" y="94"/>
                    <a:pt x="3101" y="0"/>
                    <a:pt x="30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8" name="Google Shape;1218;p26"/>
            <p:cNvSpPr/>
            <p:nvPr/>
          </p:nvSpPr>
          <p:spPr>
            <a:xfrm>
              <a:off x="9340625" y="3372988"/>
              <a:ext cx="69850" cy="80275"/>
            </a:xfrm>
            <a:custGeom>
              <a:avLst/>
              <a:gdLst/>
              <a:ahLst/>
              <a:cxnLst/>
              <a:rect l="l" t="t" r="r" b="b"/>
              <a:pathLst>
                <a:path w="2794" h="3211" extrusionOk="0">
                  <a:moveTo>
                    <a:pt x="2674" y="0"/>
                  </a:moveTo>
                  <a:cubicBezTo>
                    <a:pt x="2669" y="0"/>
                    <a:pt x="2664" y="1"/>
                    <a:pt x="2658" y="4"/>
                  </a:cubicBezTo>
                  <a:cubicBezTo>
                    <a:pt x="2615" y="16"/>
                    <a:pt x="2578" y="38"/>
                    <a:pt x="2538" y="53"/>
                  </a:cubicBezTo>
                  <a:cubicBezTo>
                    <a:pt x="2449" y="84"/>
                    <a:pt x="2363" y="124"/>
                    <a:pt x="2274" y="164"/>
                  </a:cubicBezTo>
                  <a:cubicBezTo>
                    <a:pt x="1673" y="426"/>
                    <a:pt x="1119" y="789"/>
                    <a:pt x="547" y="1106"/>
                  </a:cubicBezTo>
                  <a:cubicBezTo>
                    <a:pt x="396" y="1189"/>
                    <a:pt x="248" y="1272"/>
                    <a:pt x="94" y="1343"/>
                  </a:cubicBezTo>
                  <a:cubicBezTo>
                    <a:pt x="1" y="1386"/>
                    <a:pt x="58" y="1509"/>
                    <a:pt x="145" y="1509"/>
                  </a:cubicBezTo>
                  <a:cubicBezTo>
                    <a:pt x="158" y="1509"/>
                    <a:pt x="172" y="1506"/>
                    <a:pt x="187" y="1500"/>
                  </a:cubicBezTo>
                  <a:cubicBezTo>
                    <a:pt x="310" y="1441"/>
                    <a:pt x="430" y="1374"/>
                    <a:pt x="553" y="1309"/>
                  </a:cubicBezTo>
                  <a:cubicBezTo>
                    <a:pt x="1159" y="980"/>
                    <a:pt x="1732" y="592"/>
                    <a:pt x="2366" y="321"/>
                  </a:cubicBezTo>
                  <a:lnTo>
                    <a:pt x="2366" y="321"/>
                  </a:lnTo>
                  <a:cubicBezTo>
                    <a:pt x="1815" y="909"/>
                    <a:pt x="1104" y="1324"/>
                    <a:pt x="568" y="1934"/>
                  </a:cubicBezTo>
                  <a:cubicBezTo>
                    <a:pt x="519" y="1989"/>
                    <a:pt x="470" y="2042"/>
                    <a:pt x="424" y="2103"/>
                  </a:cubicBezTo>
                  <a:cubicBezTo>
                    <a:pt x="375" y="2167"/>
                    <a:pt x="442" y="2237"/>
                    <a:pt x="509" y="2237"/>
                  </a:cubicBezTo>
                  <a:cubicBezTo>
                    <a:pt x="523" y="2237"/>
                    <a:pt x="537" y="2233"/>
                    <a:pt x="550" y="2226"/>
                  </a:cubicBezTo>
                  <a:cubicBezTo>
                    <a:pt x="559" y="2220"/>
                    <a:pt x="568" y="2214"/>
                    <a:pt x="578" y="2208"/>
                  </a:cubicBezTo>
                  <a:cubicBezTo>
                    <a:pt x="1169" y="1885"/>
                    <a:pt x="1670" y="1441"/>
                    <a:pt x="2277" y="1161"/>
                  </a:cubicBezTo>
                  <a:lnTo>
                    <a:pt x="2277" y="1161"/>
                  </a:lnTo>
                  <a:cubicBezTo>
                    <a:pt x="1803" y="1789"/>
                    <a:pt x="1169" y="2263"/>
                    <a:pt x="590" y="2796"/>
                  </a:cubicBezTo>
                  <a:cubicBezTo>
                    <a:pt x="541" y="2842"/>
                    <a:pt x="488" y="2885"/>
                    <a:pt x="439" y="2931"/>
                  </a:cubicBezTo>
                  <a:cubicBezTo>
                    <a:pt x="384" y="2984"/>
                    <a:pt x="427" y="3090"/>
                    <a:pt x="501" y="3090"/>
                  </a:cubicBezTo>
                  <a:cubicBezTo>
                    <a:pt x="510" y="3090"/>
                    <a:pt x="519" y="3088"/>
                    <a:pt x="528" y="3085"/>
                  </a:cubicBezTo>
                  <a:cubicBezTo>
                    <a:pt x="547" y="3076"/>
                    <a:pt x="565" y="3064"/>
                    <a:pt x="584" y="3057"/>
                  </a:cubicBezTo>
                  <a:cubicBezTo>
                    <a:pt x="1138" y="2830"/>
                    <a:pt x="1593" y="2445"/>
                    <a:pt x="2086" y="2116"/>
                  </a:cubicBezTo>
                  <a:lnTo>
                    <a:pt x="2086" y="2116"/>
                  </a:lnTo>
                  <a:cubicBezTo>
                    <a:pt x="1812" y="2430"/>
                    <a:pt x="1486" y="2703"/>
                    <a:pt x="1270" y="3073"/>
                  </a:cubicBezTo>
                  <a:cubicBezTo>
                    <a:pt x="1238" y="3127"/>
                    <a:pt x="1281" y="3211"/>
                    <a:pt x="1345" y="3211"/>
                  </a:cubicBezTo>
                  <a:cubicBezTo>
                    <a:pt x="1355" y="3211"/>
                    <a:pt x="1365" y="3209"/>
                    <a:pt x="1375" y="3205"/>
                  </a:cubicBezTo>
                  <a:cubicBezTo>
                    <a:pt x="1532" y="3141"/>
                    <a:pt x="1689" y="3070"/>
                    <a:pt x="1843" y="2990"/>
                  </a:cubicBezTo>
                  <a:cubicBezTo>
                    <a:pt x="1987" y="2913"/>
                    <a:pt x="2138" y="2842"/>
                    <a:pt x="2292" y="2780"/>
                  </a:cubicBezTo>
                  <a:cubicBezTo>
                    <a:pt x="2333" y="2764"/>
                    <a:pt x="2365" y="2757"/>
                    <a:pt x="2391" y="2757"/>
                  </a:cubicBezTo>
                  <a:cubicBezTo>
                    <a:pt x="2542" y="2757"/>
                    <a:pt x="2468" y="3001"/>
                    <a:pt x="2468" y="3119"/>
                  </a:cubicBezTo>
                  <a:cubicBezTo>
                    <a:pt x="2468" y="3162"/>
                    <a:pt x="2505" y="3202"/>
                    <a:pt x="2548" y="3202"/>
                  </a:cubicBezTo>
                  <a:cubicBezTo>
                    <a:pt x="2553" y="3203"/>
                    <a:pt x="2558" y="3203"/>
                    <a:pt x="2564" y="3203"/>
                  </a:cubicBezTo>
                  <a:cubicBezTo>
                    <a:pt x="2612" y="3203"/>
                    <a:pt x="2652" y="3166"/>
                    <a:pt x="2649" y="3119"/>
                  </a:cubicBezTo>
                  <a:lnTo>
                    <a:pt x="2649" y="2630"/>
                  </a:lnTo>
                  <a:cubicBezTo>
                    <a:pt x="2649" y="2580"/>
                    <a:pt x="2609" y="2540"/>
                    <a:pt x="2560" y="2540"/>
                  </a:cubicBezTo>
                  <a:cubicBezTo>
                    <a:pt x="2554" y="2540"/>
                    <a:pt x="2548" y="2543"/>
                    <a:pt x="2545" y="2543"/>
                  </a:cubicBezTo>
                  <a:cubicBezTo>
                    <a:pt x="2206" y="2587"/>
                    <a:pt x="1920" y="2747"/>
                    <a:pt x="1621" y="2894"/>
                  </a:cubicBezTo>
                  <a:cubicBezTo>
                    <a:pt x="1907" y="2531"/>
                    <a:pt x="2277" y="2236"/>
                    <a:pt x="2514" y="1829"/>
                  </a:cubicBezTo>
                  <a:cubicBezTo>
                    <a:pt x="2551" y="1764"/>
                    <a:pt x="2500" y="1694"/>
                    <a:pt x="2436" y="1694"/>
                  </a:cubicBezTo>
                  <a:cubicBezTo>
                    <a:pt x="2421" y="1694"/>
                    <a:pt x="2406" y="1697"/>
                    <a:pt x="2391" y="1706"/>
                  </a:cubicBezTo>
                  <a:cubicBezTo>
                    <a:pt x="1935" y="1952"/>
                    <a:pt x="1538" y="2291"/>
                    <a:pt x="1104" y="2571"/>
                  </a:cubicBezTo>
                  <a:cubicBezTo>
                    <a:pt x="1664" y="2091"/>
                    <a:pt x="2237" y="1626"/>
                    <a:pt x="2631" y="989"/>
                  </a:cubicBezTo>
                  <a:lnTo>
                    <a:pt x="2637" y="983"/>
                  </a:lnTo>
                  <a:cubicBezTo>
                    <a:pt x="2649" y="958"/>
                    <a:pt x="2649" y="927"/>
                    <a:pt x="2637" y="903"/>
                  </a:cubicBezTo>
                  <a:cubicBezTo>
                    <a:pt x="2624" y="867"/>
                    <a:pt x="2590" y="844"/>
                    <a:pt x="2555" y="844"/>
                  </a:cubicBezTo>
                  <a:cubicBezTo>
                    <a:pt x="2547" y="844"/>
                    <a:pt x="2540" y="845"/>
                    <a:pt x="2532" y="847"/>
                  </a:cubicBezTo>
                  <a:cubicBezTo>
                    <a:pt x="1960" y="1035"/>
                    <a:pt x="1495" y="1395"/>
                    <a:pt x="1009" y="1725"/>
                  </a:cubicBezTo>
                  <a:cubicBezTo>
                    <a:pt x="1547" y="1217"/>
                    <a:pt x="2184" y="817"/>
                    <a:pt x="2662" y="241"/>
                  </a:cubicBezTo>
                  <a:lnTo>
                    <a:pt x="2689" y="210"/>
                  </a:lnTo>
                  <a:cubicBezTo>
                    <a:pt x="2711" y="186"/>
                    <a:pt x="2735" y="161"/>
                    <a:pt x="2754" y="133"/>
                  </a:cubicBezTo>
                  <a:cubicBezTo>
                    <a:pt x="2794" y="87"/>
                    <a:pt x="2754" y="22"/>
                    <a:pt x="2705" y="4"/>
                  </a:cubicBezTo>
                  <a:lnTo>
                    <a:pt x="2695" y="4"/>
                  </a:lnTo>
                  <a:cubicBezTo>
                    <a:pt x="2688" y="2"/>
                    <a:pt x="2681" y="0"/>
                    <a:pt x="26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_1_1_1_1_1_1">
    <p:spTree>
      <p:nvGrpSpPr>
        <p:cNvPr id="1" name="Shape 1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64" name="Google Shape;1364;p31"/>
          <p:cNvGrpSpPr/>
          <p:nvPr/>
        </p:nvGrpSpPr>
        <p:grpSpPr>
          <a:xfrm>
            <a:off x="0" y="329211"/>
            <a:ext cx="9144000" cy="4641125"/>
            <a:chOff x="-25" y="368850"/>
            <a:chExt cx="9144000" cy="4641125"/>
          </a:xfrm>
        </p:grpSpPr>
        <p:sp>
          <p:nvSpPr>
            <p:cNvPr id="1365" name="Google Shape;1365;p31"/>
            <p:cNvSpPr/>
            <p:nvPr/>
          </p:nvSpPr>
          <p:spPr>
            <a:xfrm>
              <a:off x="-25" y="368850"/>
              <a:ext cx="9144000" cy="129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6" name="Google Shape;1366;p31"/>
            <p:cNvSpPr/>
            <p:nvPr/>
          </p:nvSpPr>
          <p:spPr>
            <a:xfrm>
              <a:off x="-25" y="699438"/>
              <a:ext cx="9144000" cy="129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7" name="Google Shape;1367;p31"/>
            <p:cNvSpPr/>
            <p:nvPr/>
          </p:nvSpPr>
          <p:spPr>
            <a:xfrm>
              <a:off x="-25" y="1030025"/>
              <a:ext cx="9144000" cy="129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8" name="Google Shape;1368;p31"/>
            <p:cNvSpPr/>
            <p:nvPr/>
          </p:nvSpPr>
          <p:spPr>
            <a:xfrm>
              <a:off x="-25" y="1360613"/>
              <a:ext cx="9144000" cy="129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9" name="Google Shape;1369;p31"/>
            <p:cNvSpPr/>
            <p:nvPr/>
          </p:nvSpPr>
          <p:spPr>
            <a:xfrm>
              <a:off x="-25" y="1691200"/>
              <a:ext cx="9144000" cy="129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0" name="Google Shape;1370;p31"/>
            <p:cNvSpPr/>
            <p:nvPr/>
          </p:nvSpPr>
          <p:spPr>
            <a:xfrm>
              <a:off x="-25" y="2021788"/>
              <a:ext cx="9144000" cy="129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1" name="Google Shape;1371;p31"/>
            <p:cNvSpPr/>
            <p:nvPr/>
          </p:nvSpPr>
          <p:spPr>
            <a:xfrm>
              <a:off x="-25" y="2352375"/>
              <a:ext cx="9144000" cy="129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2" name="Google Shape;1372;p31"/>
            <p:cNvSpPr/>
            <p:nvPr/>
          </p:nvSpPr>
          <p:spPr>
            <a:xfrm>
              <a:off x="-25" y="2682963"/>
              <a:ext cx="9144000" cy="129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3" name="Google Shape;1373;p31"/>
            <p:cNvSpPr/>
            <p:nvPr/>
          </p:nvSpPr>
          <p:spPr>
            <a:xfrm>
              <a:off x="-25" y="3013550"/>
              <a:ext cx="9144000" cy="129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4" name="Google Shape;1374;p31"/>
            <p:cNvSpPr/>
            <p:nvPr/>
          </p:nvSpPr>
          <p:spPr>
            <a:xfrm>
              <a:off x="-25" y="3344138"/>
              <a:ext cx="9144000" cy="129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5" name="Google Shape;1375;p31"/>
            <p:cNvSpPr/>
            <p:nvPr/>
          </p:nvSpPr>
          <p:spPr>
            <a:xfrm>
              <a:off x="-25" y="3674725"/>
              <a:ext cx="9144000" cy="129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6" name="Google Shape;1376;p31"/>
            <p:cNvSpPr/>
            <p:nvPr/>
          </p:nvSpPr>
          <p:spPr>
            <a:xfrm>
              <a:off x="-25" y="4005313"/>
              <a:ext cx="9144000" cy="129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7" name="Google Shape;1377;p31"/>
            <p:cNvSpPr/>
            <p:nvPr/>
          </p:nvSpPr>
          <p:spPr>
            <a:xfrm>
              <a:off x="-25" y="4335900"/>
              <a:ext cx="9144000" cy="129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8" name="Google Shape;1378;p31"/>
            <p:cNvSpPr/>
            <p:nvPr/>
          </p:nvSpPr>
          <p:spPr>
            <a:xfrm>
              <a:off x="-25" y="4666488"/>
              <a:ext cx="9144000" cy="129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9" name="Google Shape;1379;p31"/>
            <p:cNvSpPr/>
            <p:nvPr/>
          </p:nvSpPr>
          <p:spPr>
            <a:xfrm>
              <a:off x="-25" y="4997075"/>
              <a:ext cx="9144000" cy="129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0" name="Google Shape;1380;p31"/>
          <p:cNvSpPr/>
          <p:nvPr/>
        </p:nvSpPr>
        <p:spPr>
          <a:xfrm>
            <a:off x="584025" y="0"/>
            <a:ext cx="102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lsea Market"/>
              <a:buNone/>
              <a:defRPr sz="3500">
                <a:solidFill>
                  <a:schemeClr val="dk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mbay"/>
              <a:buChar char="●"/>
              <a:defRPr>
                <a:solidFill>
                  <a:schemeClr val="lt1"/>
                </a:solidFill>
                <a:latin typeface="Cambay"/>
                <a:ea typeface="Cambay"/>
                <a:cs typeface="Cambay"/>
                <a:sym typeface="Cambay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mbay"/>
              <a:buChar char="○"/>
              <a:defRPr>
                <a:solidFill>
                  <a:schemeClr val="lt1"/>
                </a:solidFill>
                <a:latin typeface="Cambay"/>
                <a:ea typeface="Cambay"/>
                <a:cs typeface="Cambay"/>
                <a:sym typeface="Cambay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mbay"/>
              <a:buChar char="■"/>
              <a:defRPr>
                <a:solidFill>
                  <a:schemeClr val="lt1"/>
                </a:solidFill>
                <a:latin typeface="Cambay"/>
                <a:ea typeface="Cambay"/>
                <a:cs typeface="Cambay"/>
                <a:sym typeface="Cambay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mbay"/>
              <a:buChar char="●"/>
              <a:defRPr>
                <a:solidFill>
                  <a:schemeClr val="lt1"/>
                </a:solidFill>
                <a:latin typeface="Cambay"/>
                <a:ea typeface="Cambay"/>
                <a:cs typeface="Cambay"/>
                <a:sym typeface="Cambay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mbay"/>
              <a:buChar char="○"/>
              <a:defRPr>
                <a:solidFill>
                  <a:schemeClr val="lt1"/>
                </a:solidFill>
                <a:latin typeface="Cambay"/>
                <a:ea typeface="Cambay"/>
                <a:cs typeface="Cambay"/>
                <a:sym typeface="Cambay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mbay"/>
              <a:buChar char="■"/>
              <a:defRPr>
                <a:solidFill>
                  <a:schemeClr val="lt1"/>
                </a:solidFill>
                <a:latin typeface="Cambay"/>
                <a:ea typeface="Cambay"/>
                <a:cs typeface="Cambay"/>
                <a:sym typeface="Cambay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mbay"/>
              <a:buChar char="●"/>
              <a:defRPr>
                <a:solidFill>
                  <a:schemeClr val="lt1"/>
                </a:solidFill>
                <a:latin typeface="Cambay"/>
                <a:ea typeface="Cambay"/>
                <a:cs typeface="Cambay"/>
                <a:sym typeface="Cambay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mbay"/>
              <a:buChar char="○"/>
              <a:defRPr>
                <a:solidFill>
                  <a:schemeClr val="lt1"/>
                </a:solidFill>
                <a:latin typeface="Cambay"/>
                <a:ea typeface="Cambay"/>
                <a:cs typeface="Cambay"/>
                <a:sym typeface="Cambay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Font typeface="Cambay"/>
              <a:buChar char="■"/>
              <a:defRPr>
                <a:solidFill>
                  <a:schemeClr val="lt1"/>
                </a:solidFill>
                <a:latin typeface="Cambay"/>
                <a:ea typeface="Cambay"/>
                <a:cs typeface="Cambay"/>
                <a:sym typeface="Cambay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1" r:id="rId3"/>
    <p:sldLayoutId id="2147483658" r:id="rId4"/>
    <p:sldLayoutId id="2147483659" r:id="rId5"/>
    <p:sldLayoutId id="2147483661" r:id="rId6"/>
    <p:sldLayoutId id="2147483671" r:id="rId7"/>
    <p:sldLayoutId id="2147483672" r:id="rId8"/>
    <p:sldLayoutId id="2147483677" r:id="rId9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.png"/><Relationship Id="rId5" Type="http://schemas.microsoft.com/office/2007/relationships/hdphoto" Target="../media/hdphoto1.wdp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1" name="Google Shape;1391;p35"/>
          <p:cNvSpPr txBox="1">
            <a:spLocks noGrp="1"/>
          </p:cNvSpPr>
          <p:nvPr>
            <p:ph type="ctrTitle"/>
          </p:nvPr>
        </p:nvSpPr>
        <p:spPr>
          <a:xfrm>
            <a:off x="472977" y="985780"/>
            <a:ext cx="5140188" cy="2841313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600" b="1" dirty="0">
                <a:latin typeface="Cambria" panose="02040503050406030204" pitchFamily="18" charset="0"/>
                <a:ea typeface="Cambria" panose="02040503050406030204" pitchFamily="18" charset="0"/>
              </a:rPr>
              <a:t>THẢO LUẬN VỀ VAI TRÒ CỦA CÔNG NGHỆ ĐỐI VỚI ĐỜI SỐNG CON NGƯỜI</a:t>
            </a:r>
            <a:endParaRPr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92" name="Google Shape;1392;p35"/>
          <p:cNvSpPr txBox="1">
            <a:spLocks noGrp="1"/>
          </p:cNvSpPr>
          <p:nvPr>
            <p:ph type="subTitle" idx="1"/>
          </p:nvPr>
        </p:nvSpPr>
        <p:spPr>
          <a:xfrm>
            <a:off x="2717056" y="3747230"/>
            <a:ext cx="3624300" cy="58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 dirty="0">
                <a:latin typeface="Cambria" panose="02040503050406030204" pitchFamily="18" charset="0"/>
                <a:ea typeface="Cambria" panose="02040503050406030204" pitchFamily="18" charset="0"/>
              </a:rPr>
              <a:t>Nói và nghe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461234A2-D713-4F2A-8535-25DB64A01F7E}"/>
              </a:ext>
            </a:extLst>
          </p:cNvPr>
          <p:cNvGrpSpPr/>
          <p:nvPr/>
        </p:nvGrpSpPr>
        <p:grpSpPr>
          <a:xfrm>
            <a:off x="5432325" y="317201"/>
            <a:ext cx="3277110" cy="4366206"/>
            <a:chOff x="5432325" y="317201"/>
            <a:chExt cx="3277110" cy="4366206"/>
          </a:xfrm>
        </p:grpSpPr>
        <p:grpSp>
          <p:nvGrpSpPr>
            <p:cNvPr id="1393" name="Google Shape;1393;p35"/>
            <p:cNvGrpSpPr/>
            <p:nvPr/>
          </p:nvGrpSpPr>
          <p:grpSpPr>
            <a:xfrm rot="1041100">
              <a:off x="5651601" y="1249793"/>
              <a:ext cx="915511" cy="1153896"/>
              <a:chOff x="7017725" y="5332225"/>
              <a:chExt cx="1052575" cy="1326650"/>
            </a:xfrm>
          </p:grpSpPr>
          <p:sp>
            <p:nvSpPr>
              <p:cNvPr id="1394" name="Google Shape;1394;p35"/>
              <p:cNvSpPr/>
              <p:nvPr/>
            </p:nvSpPr>
            <p:spPr>
              <a:xfrm>
                <a:off x="7066050" y="5409625"/>
                <a:ext cx="18575" cy="55025"/>
              </a:xfrm>
              <a:custGeom>
                <a:avLst/>
                <a:gdLst/>
                <a:ahLst/>
                <a:cxnLst/>
                <a:rect l="l" t="t" r="r" b="b"/>
                <a:pathLst>
                  <a:path w="743" h="2201" extrusionOk="0">
                    <a:moveTo>
                      <a:pt x="658" y="0"/>
                    </a:moveTo>
                    <a:cubicBezTo>
                      <a:pt x="428" y="0"/>
                      <a:pt x="203" y="56"/>
                      <a:pt x="0" y="163"/>
                    </a:cubicBezTo>
                    <a:lnTo>
                      <a:pt x="0" y="1006"/>
                    </a:lnTo>
                    <a:cubicBezTo>
                      <a:pt x="77" y="1037"/>
                      <a:pt x="154" y="1062"/>
                      <a:pt x="216" y="1083"/>
                    </a:cubicBezTo>
                    <a:cubicBezTo>
                      <a:pt x="622" y="1209"/>
                      <a:pt x="501" y="1801"/>
                      <a:pt x="140" y="1801"/>
                    </a:cubicBezTo>
                    <a:cubicBezTo>
                      <a:pt x="104" y="1801"/>
                      <a:pt x="65" y="1795"/>
                      <a:pt x="25" y="1782"/>
                    </a:cubicBezTo>
                    <a:cubicBezTo>
                      <a:pt x="16" y="1779"/>
                      <a:pt x="10" y="1776"/>
                      <a:pt x="0" y="1773"/>
                    </a:cubicBezTo>
                    <a:lnTo>
                      <a:pt x="0" y="2200"/>
                    </a:lnTo>
                    <a:cubicBezTo>
                      <a:pt x="167" y="2175"/>
                      <a:pt x="335" y="2163"/>
                      <a:pt x="503" y="2163"/>
                    </a:cubicBezTo>
                    <a:cubicBezTo>
                      <a:pt x="578" y="2163"/>
                      <a:pt x="652" y="2165"/>
                      <a:pt x="727" y="2170"/>
                    </a:cubicBezTo>
                    <a:lnTo>
                      <a:pt x="727" y="304"/>
                    </a:lnTo>
                    <a:cubicBezTo>
                      <a:pt x="727" y="203"/>
                      <a:pt x="736" y="104"/>
                      <a:pt x="742" y="3"/>
                    </a:cubicBezTo>
                    <a:cubicBezTo>
                      <a:pt x="714" y="1"/>
                      <a:pt x="686" y="0"/>
                      <a:pt x="65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395" name="Google Shape;1395;p35"/>
              <p:cNvSpPr/>
              <p:nvPr/>
            </p:nvSpPr>
            <p:spPr>
              <a:xfrm>
                <a:off x="7066050" y="5559700"/>
                <a:ext cx="19425" cy="69100"/>
              </a:xfrm>
              <a:custGeom>
                <a:avLst/>
                <a:gdLst/>
                <a:ahLst/>
                <a:cxnLst/>
                <a:rect l="l" t="t" r="r" b="b"/>
                <a:pathLst>
                  <a:path w="777" h="2764" extrusionOk="0">
                    <a:moveTo>
                      <a:pt x="213" y="0"/>
                    </a:moveTo>
                    <a:cubicBezTo>
                      <a:pt x="141" y="0"/>
                      <a:pt x="70" y="7"/>
                      <a:pt x="0" y="21"/>
                    </a:cubicBezTo>
                    <a:lnTo>
                      <a:pt x="0" y="929"/>
                    </a:lnTo>
                    <a:cubicBezTo>
                      <a:pt x="111" y="962"/>
                      <a:pt x="225" y="987"/>
                      <a:pt x="339" y="1009"/>
                    </a:cubicBezTo>
                    <a:cubicBezTo>
                      <a:pt x="777" y="1082"/>
                      <a:pt x="622" y="1713"/>
                      <a:pt x="214" y="1713"/>
                    </a:cubicBezTo>
                    <a:cubicBezTo>
                      <a:pt x="192" y="1713"/>
                      <a:pt x="169" y="1711"/>
                      <a:pt x="145" y="1707"/>
                    </a:cubicBezTo>
                    <a:cubicBezTo>
                      <a:pt x="99" y="1698"/>
                      <a:pt x="50" y="1689"/>
                      <a:pt x="0" y="1677"/>
                    </a:cubicBezTo>
                    <a:lnTo>
                      <a:pt x="0" y="2745"/>
                    </a:lnTo>
                    <a:cubicBezTo>
                      <a:pt x="106" y="2728"/>
                      <a:pt x="212" y="2720"/>
                      <a:pt x="319" y="2720"/>
                    </a:cubicBezTo>
                    <a:cubicBezTo>
                      <a:pt x="456" y="2720"/>
                      <a:pt x="592" y="2734"/>
                      <a:pt x="727" y="2763"/>
                    </a:cubicBezTo>
                    <a:lnTo>
                      <a:pt x="727" y="94"/>
                    </a:lnTo>
                    <a:cubicBezTo>
                      <a:pt x="558" y="36"/>
                      <a:pt x="383" y="0"/>
                      <a:pt x="21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396" name="Google Shape;1396;p35"/>
              <p:cNvSpPr/>
              <p:nvPr/>
            </p:nvSpPr>
            <p:spPr>
              <a:xfrm>
                <a:off x="7066050" y="5481825"/>
                <a:ext cx="18175" cy="61925"/>
              </a:xfrm>
              <a:custGeom>
                <a:avLst/>
                <a:gdLst/>
                <a:ahLst/>
                <a:cxnLst/>
                <a:rect l="l" t="t" r="r" b="b"/>
                <a:pathLst>
                  <a:path w="727" h="2477" extrusionOk="0">
                    <a:moveTo>
                      <a:pt x="517" y="0"/>
                    </a:moveTo>
                    <a:cubicBezTo>
                      <a:pt x="343" y="0"/>
                      <a:pt x="169" y="17"/>
                      <a:pt x="0" y="54"/>
                    </a:cubicBezTo>
                    <a:lnTo>
                      <a:pt x="0" y="1347"/>
                    </a:lnTo>
                    <a:cubicBezTo>
                      <a:pt x="68" y="1393"/>
                      <a:pt x="142" y="1433"/>
                      <a:pt x="216" y="1464"/>
                    </a:cubicBezTo>
                    <a:cubicBezTo>
                      <a:pt x="608" y="1608"/>
                      <a:pt x="497" y="2187"/>
                      <a:pt x="152" y="2187"/>
                    </a:cubicBezTo>
                    <a:cubicBezTo>
                      <a:pt x="113" y="2187"/>
                      <a:pt x="70" y="2180"/>
                      <a:pt x="25" y="2163"/>
                    </a:cubicBezTo>
                    <a:cubicBezTo>
                      <a:pt x="16" y="2160"/>
                      <a:pt x="10" y="2154"/>
                      <a:pt x="0" y="2151"/>
                    </a:cubicBezTo>
                    <a:lnTo>
                      <a:pt x="0" y="2421"/>
                    </a:lnTo>
                    <a:cubicBezTo>
                      <a:pt x="61" y="2417"/>
                      <a:pt x="122" y="2414"/>
                      <a:pt x="183" y="2414"/>
                    </a:cubicBezTo>
                    <a:cubicBezTo>
                      <a:pt x="366" y="2414"/>
                      <a:pt x="549" y="2435"/>
                      <a:pt x="727" y="2477"/>
                    </a:cubicBezTo>
                    <a:lnTo>
                      <a:pt x="727" y="8"/>
                    </a:lnTo>
                    <a:cubicBezTo>
                      <a:pt x="657" y="3"/>
                      <a:pt x="587" y="0"/>
                      <a:pt x="51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397" name="Google Shape;1397;p35"/>
              <p:cNvSpPr/>
              <p:nvPr/>
            </p:nvSpPr>
            <p:spPr>
              <a:xfrm>
                <a:off x="7066050" y="6329650"/>
                <a:ext cx="22025" cy="64525"/>
              </a:xfrm>
              <a:custGeom>
                <a:avLst/>
                <a:gdLst/>
                <a:ahLst/>
                <a:cxnLst/>
                <a:rect l="l" t="t" r="r" b="b"/>
                <a:pathLst>
                  <a:path w="881" h="2581" extrusionOk="0">
                    <a:moveTo>
                      <a:pt x="0" y="1"/>
                    </a:moveTo>
                    <a:lnTo>
                      <a:pt x="0" y="878"/>
                    </a:lnTo>
                    <a:cubicBezTo>
                      <a:pt x="176" y="927"/>
                      <a:pt x="348" y="964"/>
                      <a:pt x="459" y="992"/>
                    </a:cubicBezTo>
                    <a:cubicBezTo>
                      <a:pt x="880" y="1100"/>
                      <a:pt x="746" y="1706"/>
                      <a:pt x="365" y="1706"/>
                    </a:cubicBezTo>
                    <a:cubicBezTo>
                      <a:pt x="334" y="1706"/>
                      <a:pt x="302" y="1702"/>
                      <a:pt x="268" y="1694"/>
                    </a:cubicBezTo>
                    <a:cubicBezTo>
                      <a:pt x="185" y="1672"/>
                      <a:pt x="96" y="1648"/>
                      <a:pt x="0" y="1620"/>
                    </a:cubicBezTo>
                    <a:lnTo>
                      <a:pt x="0" y="2451"/>
                    </a:lnTo>
                    <a:cubicBezTo>
                      <a:pt x="37" y="2451"/>
                      <a:pt x="79" y="2444"/>
                      <a:pt x="115" y="2444"/>
                    </a:cubicBezTo>
                    <a:cubicBezTo>
                      <a:pt x="121" y="2444"/>
                      <a:pt x="127" y="2444"/>
                      <a:pt x="133" y="2445"/>
                    </a:cubicBezTo>
                    <a:cubicBezTo>
                      <a:pt x="336" y="2463"/>
                      <a:pt x="536" y="2509"/>
                      <a:pt x="727" y="2580"/>
                    </a:cubicBezTo>
                    <a:lnTo>
                      <a:pt x="727" y="182"/>
                    </a:lnTo>
                    <a:cubicBezTo>
                      <a:pt x="484" y="81"/>
                      <a:pt x="228" y="4"/>
                      <a:pt x="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398" name="Google Shape;1398;p35"/>
              <p:cNvSpPr/>
              <p:nvPr/>
            </p:nvSpPr>
            <p:spPr>
              <a:xfrm>
                <a:off x="7065825" y="5332225"/>
                <a:ext cx="1004475" cy="1326650"/>
              </a:xfrm>
              <a:custGeom>
                <a:avLst/>
                <a:gdLst/>
                <a:ahLst/>
                <a:cxnLst/>
                <a:rect l="l" t="t" r="r" b="b"/>
                <a:pathLst>
                  <a:path w="40179" h="53066" extrusionOk="0">
                    <a:moveTo>
                      <a:pt x="36138" y="0"/>
                    </a:moveTo>
                    <a:cubicBezTo>
                      <a:pt x="35466" y="0"/>
                      <a:pt x="34807" y="48"/>
                      <a:pt x="34260" y="48"/>
                    </a:cubicBezTo>
                    <a:lnTo>
                      <a:pt x="2792" y="48"/>
                    </a:lnTo>
                    <a:cubicBezTo>
                      <a:pt x="1370" y="48"/>
                      <a:pt x="259" y="1126"/>
                      <a:pt x="52" y="2468"/>
                    </a:cubicBezTo>
                    <a:cubicBezTo>
                      <a:pt x="256" y="2410"/>
                      <a:pt x="466" y="2381"/>
                      <a:pt x="678" y="2381"/>
                    </a:cubicBezTo>
                    <a:cubicBezTo>
                      <a:pt x="738" y="2381"/>
                      <a:pt x="799" y="2383"/>
                      <a:pt x="859" y="2388"/>
                    </a:cubicBezTo>
                    <a:cubicBezTo>
                      <a:pt x="1084" y="1523"/>
                      <a:pt x="1656" y="849"/>
                      <a:pt x="2792" y="772"/>
                    </a:cubicBezTo>
                    <a:cubicBezTo>
                      <a:pt x="2936" y="762"/>
                      <a:pt x="3081" y="759"/>
                      <a:pt x="3227" y="759"/>
                    </a:cubicBezTo>
                    <a:cubicBezTo>
                      <a:pt x="3519" y="759"/>
                      <a:pt x="3813" y="772"/>
                      <a:pt x="4100" y="772"/>
                    </a:cubicBezTo>
                    <a:lnTo>
                      <a:pt x="34260" y="772"/>
                    </a:lnTo>
                    <a:cubicBezTo>
                      <a:pt x="34748" y="772"/>
                      <a:pt x="35354" y="731"/>
                      <a:pt x="35973" y="731"/>
                    </a:cubicBezTo>
                    <a:cubicBezTo>
                      <a:pt x="37549" y="731"/>
                      <a:pt x="39206" y="997"/>
                      <a:pt x="39206" y="2889"/>
                    </a:cubicBezTo>
                    <a:lnTo>
                      <a:pt x="39206" y="50277"/>
                    </a:lnTo>
                    <a:cubicBezTo>
                      <a:pt x="39083" y="52105"/>
                      <a:pt x="37354" y="52408"/>
                      <a:pt x="35659" y="52408"/>
                    </a:cubicBezTo>
                    <a:cubicBezTo>
                      <a:pt x="34817" y="52408"/>
                      <a:pt x="33982" y="52333"/>
                      <a:pt x="33358" y="52333"/>
                    </a:cubicBezTo>
                    <a:lnTo>
                      <a:pt x="3565" y="52333"/>
                    </a:lnTo>
                    <a:cubicBezTo>
                      <a:pt x="2198" y="52333"/>
                      <a:pt x="850" y="51983"/>
                      <a:pt x="736" y="50277"/>
                    </a:cubicBezTo>
                    <a:cubicBezTo>
                      <a:pt x="714" y="49957"/>
                      <a:pt x="736" y="49628"/>
                      <a:pt x="736" y="49305"/>
                    </a:cubicBezTo>
                    <a:lnTo>
                      <a:pt x="736" y="48572"/>
                    </a:lnTo>
                    <a:cubicBezTo>
                      <a:pt x="572" y="48500"/>
                      <a:pt x="395" y="48452"/>
                      <a:pt x="228" y="48452"/>
                    </a:cubicBezTo>
                    <a:cubicBezTo>
                      <a:pt x="151" y="48452"/>
                      <a:pt x="76" y="48462"/>
                      <a:pt x="6" y="48486"/>
                    </a:cubicBezTo>
                    <a:cubicBezTo>
                      <a:pt x="6" y="48664"/>
                      <a:pt x="3" y="48843"/>
                      <a:pt x="0" y="49024"/>
                    </a:cubicBezTo>
                    <a:cubicBezTo>
                      <a:pt x="120" y="49101"/>
                      <a:pt x="249" y="49160"/>
                      <a:pt x="388" y="49200"/>
                    </a:cubicBezTo>
                    <a:cubicBezTo>
                      <a:pt x="801" y="49316"/>
                      <a:pt x="673" y="49917"/>
                      <a:pt x="302" y="49917"/>
                    </a:cubicBezTo>
                    <a:cubicBezTo>
                      <a:pt x="269" y="49917"/>
                      <a:pt x="234" y="49912"/>
                      <a:pt x="197" y="49902"/>
                    </a:cubicBezTo>
                    <a:cubicBezTo>
                      <a:pt x="132" y="49880"/>
                      <a:pt x="71" y="49859"/>
                      <a:pt x="9" y="49834"/>
                    </a:cubicBezTo>
                    <a:lnTo>
                      <a:pt x="9" y="49834"/>
                    </a:lnTo>
                    <a:cubicBezTo>
                      <a:pt x="62" y="51044"/>
                      <a:pt x="345" y="52158"/>
                      <a:pt x="1668" y="52820"/>
                    </a:cubicBezTo>
                    <a:cubicBezTo>
                      <a:pt x="2095" y="53034"/>
                      <a:pt x="2583" y="53065"/>
                      <a:pt x="3064" y="53065"/>
                    </a:cubicBezTo>
                    <a:cubicBezTo>
                      <a:pt x="3260" y="53065"/>
                      <a:pt x="3455" y="53060"/>
                      <a:pt x="3645" y="53060"/>
                    </a:cubicBezTo>
                    <a:lnTo>
                      <a:pt x="35842" y="53060"/>
                    </a:lnTo>
                    <a:cubicBezTo>
                      <a:pt x="37787" y="53060"/>
                      <a:pt x="39770" y="52715"/>
                      <a:pt x="39933" y="50277"/>
                    </a:cubicBezTo>
                    <a:lnTo>
                      <a:pt x="39933" y="5706"/>
                    </a:lnTo>
                    <a:cubicBezTo>
                      <a:pt x="39933" y="4351"/>
                      <a:pt x="40179" y="2674"/>
                      <a:pt x="39554" y="1430"/>
                    </a:cubicBezTo>
                    <a:cubicBezTo>
                      <a:pt x="38938" y="202"/>
                      <a:pt x="37512" y="0"/>
                      <a:pt x="361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399" name="Google Shape;1399;p35"/>
              <p:cNvSpPr/>
              <p:nvPr/>
            </p:nvSpPr>
            <p:spPr>
              <a:xfrm>
                <a:off x="7066050" y="5645700"/>
                <a:ext cx="19500" cy="48425"/>
              </a:xfrm>
              <a:custGeom>
                <a:avLst/>
                <a:gdLst/>
                <a:ahLst/>
                <a:cxnLst/>
                <a:rect l="l" t="t" r="r" b="b"/>
                <a:pathLst>
                  <a:path w="780" h="1937" extrusionOk="0">
                    <a:moveTo>
                      <a:pt x="320" y="1"/>
                    </a:moveTo>
                    <a:cubicBezTo>
                      <a:pt x="213" y="1"/>
                      <a:pt x="105" y="15"/>
                      <a:pt x="0" y="43"/>
                    </a:cubicBezTo>
                    <a:lnTo>
                      <a:pt x="0" y="1010"/>
                    </a:lnTo>
                    <a:cubicBezTo>
                      <a:pt x="117" y="1041"/>
                      <a:pt x="237" y="1062"/>
                      <a:pt x="339" y="1078"/>
                    </a:cubicBezTo>
                    <a:cubicBezTo>
                      <a:pt x="779" y="1145"/>
                      <a:pt x="620" y="1784"/>
                      <a:pt x="207" y="1784"/>
                    </a:cubicBezTo>
                    <a:cubicBezTo>
                      <a:pt x="187" y="1784"/>
                      <a:pt x="166" y="1783"/>
                      <a:pt x="145" y="1779"/>
                    </a:cubicBezTo>
                    <a:cubicBezTo>
                      <a:pt x="99" y="1770"/>
                      <a:pt x="50" y="1761"/>
                      <a:pt x="0" y="1752"/>
                    </a:cubicBezTo>
                    <a:lnTo>
                      <a:pt x="0" y="1878"/>
                    </a:lnTo>
                    <a:cubicBezTo>
                      <a:pt x="69" y="1871"/>
                      <a:pt x="138" y="1868"/>
                      <a:pt x="207" y="1868"/>
                    </a:cubicBezTo>
                    <a:cubicBezTo>
                      <a:pt x="382" y="1868"/>
                      <a:pt x="557" y="1890"/>
                      <a:pt x="727" y="1936"/>
                    </a:cubicBezTo>
                    <a:lnTo>
                      <a:pt x="727" y="71"/>
                    </a:lnTo>
                    <a:cubicBezTo>
                      <a:pt x="595" y="24"/>
                      <a:pt x="458" y="1"/>
                      <a:pt x="32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400" name="Google Shape;1400;p35"/>
              <p:cNvSpPr/>
              <p:nvPr/>
            </p:nvSpPr>
            <p:spPr>
              <a:xfrm>
                <a:off x="7066050" y="5957500"/>
                <a:ext cx="20075" cy="50525"/>
              </a:xfrm>
              <a:custGeom>
                <a:avLst/>
                <a:gdLst/>
                <a:ahLst/>
                <a:cxnLst/>
                <a:rect l="l" t="t" r="r" b="b"/>
                <a:pathLst>
                  <a:path w="803" h="2021" extrusionOk="0">
                    <a:moveTo>
                      <a:pt x="122" y="1"/>
                    </a:moveTo>
                    <a:cubicBezTo>
                      <a:pt x="80" y="1"/>
                      <a:pt x="40" y="3"/>
                      <a:pt x="0" y="7"/>
                    </a:cubicBezTo>
                    <a:lnTo>
                      <a:pt x="0" y="518"/>
                    </a:lnTo>
                    <a:cubicBezTo>
                      <a:pt x="123" y="561"/>
                      <a:pt x="250" y="598"/>
                      <a:pt x="379" y="629"/>
                    </a:cubicBezTo>
                    <a:cubicBezTo>
                      <a:pt x="802" y="729"/>
                      <a:pt x="665" y="1339"/>
                      <a:pt x="281" y="1339"/>
                    </a:cubicBezTo>
                    <a:cubicBezTo>
                      <a:pt x="251" y="1339"/>
                      <a:pt x="220" y="1335"/>
                      <a:pt x="188" y="1328"/>
                    </a:cubicBezTo>
                    <a:cubicBezTo>
                      <a:pt x="130" y="1315"/>
                      <a:pt x="68" y="1297"/>
                      <a:pt x="0" y="1278"/>
                    </a:cubicBezTo>
                    <a:lnTo>
                      <a:pt x="0" y="1888"/>
                    </a:lnTo>
                    <a:cubicBezTo>
                      <a:pt x="250" y="1894"/>
                      <a:pt x="493" y="1937"/>
                      <a:pt x="727" y="2020"/>
                    </a:cubicBezTo>
                    <a:lnTo>
                      <a:pt x="727" y="102"/>
                    </a:lnTo>
                    <a:cubicBezTo>
                      <a:pt x="527" y="44"/>
                      <a:pt x="314" y="1"/>
                      <a:pt x="12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401" name="Google Shape;1401;p35"/>
              <p:cNvSpPr/>
              <p:nvPr/>
            </p:nvSpPr>
            <p:spPr>
              <a:xfrm>
                <a:off x="7066050" y="6479325"/>
                <a:ext cx="18175" cy="48275"/>
              </a:xfrm>
              <a:custGeom>
                <a:avLst/>
                <a:gdLst/>
                <a:ahLst/>
                <a:cxnLst/>
                <a:rect l="l" t="t" r="r" b="b"/>
                <a:pathLst>
                  <a:path w="727" h="1931" extrusionOk="0">
                    <a:moveTo>
                      <a:pt x="102" y="0"/>
                    </a:moveTo>
                    <a:cubicBezTo>
                      <a:pt x="68" y="0"/>
                      <a:pt x="34" y="2"/>
                      <a:pt x="0" y="4"/>
                    </a:cubicBezTo>
                    <a:lnTo>
                      <a:pt x="0" y="435"/>
                    </a:lnTo>
                    <a:cubicBezTo>
                      <a:pt x="93" y="493"/>
                      <a:pt x="191" y="542"/>
                      <a:pt x="299" y="573"/>
                    </a:cubicBezTo>
                    <a:cubicBezTo>
                      <a:pt x="707" y="694"/>
                      <a:pt x="582" y="1292"/>
                      <a:pt x="214" y="1292"/>
                    </a:cubicBezTo>
                    <a:cubicBezTo>
                      <a:pt x="180" y="1292"/>
                      <a:pt x="143" y="1286"/>
                      <a:pt x="105" y="1275"/>
                    </a:cubicBezTo>
                    <a:cubicBezTo>
                      <a:pt x="74" y="1263"/>
                      <a:pt x="37" y="1247"/>
                      <a:pt x="0" y="1232"/>
                    </a:cubicBezTo>
                    <a:lnTo>
                      <a:pt x="0" y="1888"/>
                    </a:lnTo>
                    <a:cubicBezTo>
                      <a:pt x="85" y="1876"/>
                      <a:pt x="170" y="1870"/>
                      <a:pt x="254" y="1870"/>
                    </a:cubicBezTo>
                    <a:cubicBezTo>
                      <a:pt x="414" y="1870"/>
                      <a:pt x="572" y="1891"/>
                      <a:pt x="727" y="1931"/>
                    </a:cubicBezTo>
                    <a:lnTo>
                      <a:pt x="727" y="121"/>
                    </a:lnTo>
                    <a:cubicBezTo>
                      <a:pt x="622" y="90"/>
                      <a:pt x="521" y="59"/>
                      <a:pt x="413" y="35"/>
                    </a:cubicBezTo>
                    <a:cubicBezTo>
                      <a:pt x="311" y="11"/>
                      <a:pt x="207" y="0"/>
                      <a:pt x="10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402" name="Google Shape;1402;p35"/>
              <p:cNvSpPr/>
              <p:nvPr/>
            </p:nvSpPr>
            <p:spPr>
              <a:xfrm>
                <a:off x="7066050" y="6023000"/>
                <a:ext cx="18700" cy="41050"/>
              </a:xfrm>
              <a:custGeom>
                <a:avLst/>
                <a:gdLst/>
                <a:ahLst/>
                <a:cxnLst/>
                <a:rect l="l" t="t" r="r" b="b"/>
                <a:pathLst>
                  <a:path w="748" h="1642" extrusionOk="0">
                    <a:moveTo>
                      <a:pt x="0" y="0"/>
                    </a:moveTo>
                    <a:lnTo>
                      <a:pt x="0" y="490"/>
                    </a:lnTo>
                    <a:cubicBezTo>
                      <a:pt x="90" y="530"/>
                      <a:pt x="185" y="561"/>
                      <a:pt x="284" y="576"/>
                    </a:cubicBezTo>
                    <a:cubicBezTo>
                      <a:pt x="725" y="629"/>
                      <a:pt x="747" y="1305"/>
                      <a:pt x="333" y="1305"/>
                    </a:cubicBezTo>
                    <a:cubicBezTo>
                      <a:pt x="317" y="1305"/>
                      <a:pt x="301" y="1304"/>
                      <a:pt x="284" y="1302"/>
                    </a:cubicBezTo>
                    <a:cubicBezTo>
                      <a:pt x="188" y="1290"/>
                      <a:pt x="93" y="1272"/>
                      <a:pt x="0" y="1247"/>
                    </a:cubicBezTo>
                    <a:lnTo>
                      <a:pt x="0" y="1444"/>
                    </a:lnTo>
                    <a:cubicBezTo>
                      <a:pt x="237" y="1469"/>
                      <a:pt x="487" y="1546"/>
                      <a:pt x="727" y="1641"/>
                    </a:cubicBezTo>
                    <a:lnTo>
                      <a:pt x="727" y="160"/>
                    </a:lnTo>
                    <a:cubicBezTo>
                      <a:pt x="524" y="84"/>
                      <a:pt x="314" y="10"/>
                      <a:pt x="1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403" name="Google Shape;1403;p35"/>
              <p:cNvSpPr/>
              <p:nvPr/>
            </p:nvSpPr>
            <p:spPr>
              <a:xfrm>
                <a:off x="7066050" y="6138350"/>
                <a:ext cx="18275" cy="46650"/>
              </a:xfrm>
              <a:custGeom>
                <a:avLst/>
                <a:gdLst/>
                <a:ahLst/>
                <a:cxnLst/>
                <a:rect l="l" t="t" r="r" b="b"/>
                <a:pathLst>
                  <a:path w="731" h="1866" extrusionOk="0">
                    <a:moveTo>
                      <a:pt x="0" y="1"/>
                    </a:moveTo>
                    <a:lnTo>
                      <a:pt x="0" y="542"/>
                    </a:lnTo>
                    <a:cubicBezTo>
                      <a:pt x="96" y="588"/>
                      <a:pt x="194" y="625"/>
                      <a:pt x="299" y="656"/>
                    </a:cubicBezTo>
                    <a:cubicBezTo>
                      <a:pt x="730" y="743"/>
                      <a:pt x="584" y="1366"/>
                      <a:pt x="184" y="1366"/>
                    </a:cubicBezTo>
                    <a:cubicBezTo>
                      <a:pt x="159" y="1366"/>
                      <a:pt x="132" y="1363"/>
                      <a:pt x="105" y="1358"/>
                    </a:cubicBezTo>
                    <a:cubicBezTo>
                      <a:pt x="74" y="1349"/>
                      <a:pt x="37" y="1340"/>
                      <a:pt x="0" y="1330"/>
                    </a:cubicBezTo>
                    <a:lnTo>
                      <a:pt x="0" y="1740"/>
                    </a:lnTo>
                    <a:cubicBezTo>
                      <a:pt x="247" y="1746"/>
                      <a:pt x="493" y="1789"/>
                      <a:pt x="727" y="1866"/>
                    </a:cubicBezTo>
                    <a:lnTo>
                      <a:pt x="727" y="210"/>
                    </a:lnTo>
                    <a:cubicBezTo>
                      <a:pt x="493" y="108"/>
                      <a:pt x="250" y="37"/>
                      <a:pt x="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404" name="Google Shape;1404;p35"/>
              <p:cNvSpPr/>
              <p:nvPr/>
            </p:nvSpPr>
            <p:spPr>
              <a:xfrm>
                <a:off x="7066050" y="6408800"/>
                <a:ext cx="19925" cy="54925"/>
              </a:xfrm>
              <a:custGeom>
                <a:avLst/>
                <a:gdLst/>
                <a:ahLst/>
                <a:cxnLst/>
                <a:rect l="l" t="t" r="r" b="b"/>
                <a:pathLst>
                  <a:path w="797" h="2197" extrusionOk="0">
                    <a:moveTo>
                      <a:pt x="49" y="1"/>
                    </a:moveTo>
                    <a:cubicBezTo>
                      <a:pt x="32" y="1"/>
                      <a:pt x="16" y="1"/>
                      <a:pt x="0" y="2"/>
                    </a:cubicBezTo>
                    <a:lnTo>
                      <a:pt x="0" y="529"/>
                    </a:lnTo>
                    <a:cubicBezTo>
                      <a:pt x="123" y="575"/>
                      <a:pt x="250" y="615"/>
                      <a:pt x="379" y="649"/>
                    </a:cubicBezTo>
                    <a:cubicBezTo>
                      <a:pt x="797" y="759"/>
                      <a:pt x="666" y="1364"/>
                      <a:pt x="287" y="1364"/>
                    </a:cubicBezTo>
                    <a:cubicBezTo>
                      <a:pt x="256" y="1364"/>
                      <a:pt x="223" y="1359"/>
                      <a:pt x="188" y="1350"/>
                    </a:cubicBezTo>
                    <a:cubicBezTo>
                      <a:pt x="130" y="1335"/>
                      <a:pt x="65" y="1317"/>
                      <a:pt x="0" y="1295"/>
                    </a:cubicBezTo>
                    <a:lnTo>
                      <a:pt x="0" y="2105"/>
                    </a:lnTo>
                    <a:cubicBezTo>
                      <a:pt x="23" y="2104"/>
                      <a:pt x="46" y="2103"/>
                      <a:pt x="68" y="2103"/>
                    </a:cubicBezTo>
                    <a:cubicBezTo>
                      <a:pt x="282" y="2103"/>
                      <a:pt x="504" y="2141"/>
                      <a:pt x="727" y="2197"/>
                    </a:cubicBezTo>
                    <a:lnTo>
                      <a:pt x="727" y="171"/>
                    </a:lnTo>
                    <a:cubicBezTo>
                      <a:pt x="503" y="77"/>
                      <a:pt x="269" y="1"/>
                      <a:pt x="4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405" name="Google Shape;1405;p35"/>
              <p:cNvSpPr/>
              <p:nvPr/>
            </p:nvSpPr>
            <p:spPr>
              <a:xfrm>
                <a:off x="7066050" y="6076950"/>
                <a:ext cx="18175" cy="4720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1888" extrusionOk="0">
                    <a:moveTo>
                      <a:pt x="0" y="0"/>
                    </a:moveTo>
                    <a:lnTo>
                      <a:pt x="0" y="570"/>
                    </a:lnTo>
                    <a:cubicBezTo>
                      <a:pt x="96" y="619"/>
                      <a:pt x="194" y="662"/>
                      <a:pt x="299" y="693"/>
                    </a:cubicBezTo>
                    <a:cubicBezTo>
                      <a:pt x="717" y="798"/>
                      <a:pt x="586" y="1405"/>
                      <a:pt x="205" y="1405"/>
                    </a:cubicBezTo>
                    <a:cubicBezTo>
                      <a:pt x="173" y="1405"/>
                      <a:pt x="140" y="1400"/>
                      <a:pt x="105" y="1391"/>
                    </a:cubicBezTo>
                    <a:cubicBezTo>
                      <a:pt x="71" y="1382"/>
                      <a:pt x="37" y="1373"/>
                      <a:pt x="0" y="1361"/>
                    </a:cubicBezTo>
                    <a:lnTo>
                      <a:pt x="0" y="1739"/>
                    </a:lnTo>
                    <a:cubicBezTo>
                      <a:pt x="247" y="1758"/>
                      <a:pt x="493" y="1807"/>
                      <a:pt x="727" y="1887"/>
                    </a:cubicBezTo>
                    <a:lnTo>
                      <a:pt x="727" y="256"/>
                    </a:lnTo>
                    <a:cubicBezTo>
                      <a:pt x="653" y="225"/>
                      <a:pt x="582" y="191"/>
                      <a:pt x="508" y="160"/>
                    </a:cubicBezTo>
                    <a:cubicBezTo>
                      <a:pt x="382" y="111"/>
                      <a:pt x="182" y="28"/>
                      <a:pt x="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406" name="Google Shape;1406;p35"/>
              <p:cNvSpPr/>
              <p:nvPr/>
            </p:nvSpPr>
            <p:spPr>
              <a:xfrm>
                <a:off x="7066050" y="5831550"/>
                <a:ext cx="18175" cy="5080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2032" extrusionOk="0">
                    <a:moveTo>
                      <a:pt x="0" y="0"/>
                    </a:moveTo>
                    <a:lnTo>
                      <a:pt x="0" y="539"/>
                    </a:lnTo>
                    <a:cubicBezTo>
                      <a:pt x="65" y="557"/>
                      <a:pt x="133" y="566"/>
                      <a:pt x="200" y="573"/>
                    </a:cubicBezTo>
                    <a:cubicBezTo>
                      <a:pt x="661" y="591"/>
                      <a:pt x="671" y="1296"/>
                      <a:pt x="221" y="1296"/>
                    </a:cubicBezTo>
                    <a:cubicBezTo>
                      <a:pt x="214" y="1296"/>
                      <a:pt x="207" y="1296"/>
                      <a:pt x="200" y="1296"/>
                    </a:cubicBezTo>
                    <a:cubicBezTo>
                      <a:pt x="133" y="1293"/>
                      <a:pt x="65" y="1284"/>
                      <a:pt x="0" y="1271"/>
                    </a:cubicBezTo>
                    <a:lnTo>
                      <a:pt x="0" y="1921"/>
                    </a:lnTo>
                    <a:cubicBezTo>
                      <a:pt x="247" y="1927"/>
                      <a:pt x="490" y="1964"/>
                      <a:pt x="727" y="2032"/>
                    </a:cubicBezTo>
                    <a:lnTo>
                      <a:pt x="727" y="314"/>
                    </a:lnTo>
                    <a:cubicBezTo>
                      <a:pt x="508" y="157"/>
                      <a:pt x="262" y="52"/>
                      <a:pt x="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407" name="Google Shape;1407;p35"/>
              <p:cNvSpPr/>
              <p:nvPr/>
            </p:nvSpPr>
            <p:spPr>
              <a:xfrm>
                <a:off x="7066050" y="5766825"/>
                <a:ext cx="18800" cy="52050"/>
              </a:xfrm>
              <a:custGeom>
                <a:avLst/>
                <a:gdLst/>
                <a:ahLst/>
                <a:cxnLst/>
                <a:rect l="l" t="t" r="r" b="b"/>
                <a:pathLst>
                  <a:path w="752" h="2082" extrusionOk="0">
                    <a:moveTo>
                      <a:pt x="83" y="1"/>
                    </a:moveTo>
                    <a:cubicBezTo>
                      <a:pt x="55" y="1"/>
                      <a:pt x="28" y="2"/>
                      <a:pt x="0" y="3"/>
                    </a:cubicBezTo>
                    <a:lnTo>
                      <a:pt x="0" y="859"/>
                    </a:lnTo>
                    <a:cubicBezTo>
                      <a:pt x="90" y="890"/>
                      <a:pt x="188" y="902"/>
                      <a:pt x="284" y="902"/>
                    </a:cubicBezTo>
                    <a:cubicBezTo>
                      <a:pt x="294" y="901"/>
                      <a:pt x="305" y="901"/>
                      <a:pt x="315" y="901"/>
                    </a:cubicBezTo>
                    <a:cubicBezTo>
                      <a:pt x="751" y="901"/>
                      <a:pt x="738" y="1596"/>
                      <a:pt x="284" y="1629"/>
                    </a:cubicBezTo>
                    <a:cubicBezTo>
                      <a:pt x="262" y="1629"/>
                      <a:pt x="241" y="1630"/>
                      <a:pt x="219" y="1630"/>
                    </a:cubicBezTo>
                    <a:cubicBezTo>
                      <a:pt x="145" y="1630"/>
                      <a:pt x="72" y="1625"/>
                      <a:pt x="0" y="1613"/>
                    </a:cubicBezTo>
                    <a:lnTo>
                      <a:pt x="0" y="1863"/>
                    </a:lnTo>
                    <a:cubicBezTo>
                      <a:pt x="253" y="1900"/>
                      <a:pt x="496" y="1973"/>
                      <a:pt x="727" y="2081"/>
                    </a:cubicBezTo>
                    <a:lnTo>
                      <a:pt x="727" y="117"/>
                    </a:lnTo>
                    <a:cubicBezTo>
                      <a:pt x="520" y="49"/>
                      <a:pt x="293" y="1"/>
                      <a:pt x="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408" name="Google Shape;1408;p35"/>
              <p:cNvSpPr/>
              <p:nvPr/>
            </p:nvSpPr>
            <p:spPr>
              <a:xfrm>
                <a:off x="7066050" y="6199525"/>
                <a:ext cx="18800" cy="48675"/>
              </a:xfrm>
              <a:custGeom>
                <a:avLst/>
                <a:gdLst/>
                <a:ahLst/>
                <a:cxnLst/>
                <a:rect l="l" t="t" r="r" b="b"/>
                <a:pathLst>
                  <a:path w="752" h="1947" extrusionOk="0">
                    <a:moveTo>
                      <a:pt x="0" y="1"/>
                    </a:moveTo>
                    <a:lnTo>
                      <a:pt x="0" y="558"/>
                    </a:lnTo>
                    <a:cubicBezTo>
                      <a:pt x="93" y="589"/>
                      <a:pt x="185" y="607"/>
                      <a:pt x="284" y="616"/>
                    </a:cubicBezTo>
                    <a:cubicBezTo>
                      <a:pt x="743" y="635"/>
                      <a:pt x="751" y="1343"/>
                      <a:pt x="298" y="1343"/>
                    </a:cubicBezTo>
                    <a:cubicBezTo>
                      <a:pt x="293" y="1343"/>
                      <a:pt x="288" y="1343"/>
                      <a:pt x="284" y="1343"/>
                    </a:cubicBezTo>
                    <a:cubicBezTo>
                      <a:pt x="188" y="1337"/>
                      <a:pt x="93" y="1324"/>
                      <a:pt x="0" y="1303"/>
                    </a:cubicBezTo>
                    <a:lnTo>
                      <a:pt x="0" y="1937"/>
                    </a:lnTo>
                    <a:cubicBezTo>
                      <a:pt x="113" y="1915"/>
                      <a:pt x="227" y="1904"/>
                      <a:pt x="341" y="1904"/>
                    </a:cubicBezTo>
                    <a:cubicBezTo>
                      <a:pt x="470" y="1904"/>
                      <a:pt x="599" y="1918"/>
                      <a:pt x="727" y="1946"/>
                    </a:cubicBezTo>
                    <a:lnTo>
                      <a:pt x="727" y="195"/>
                    </a:lnTo>
                    <a:cubicBezTo>
                      <a:pt x="493" y="87"/>
                      <a:pt x="234" y="10"/>
                      <a:pt x="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409" name="Google Shape;1409;p35"/>
              <p:cNvSpPr/>
              <p:nvPr/>
            </p:nvSpPr>
            <p:spPr>
              <a:xfrm>
                <a:off x="7066050" y="5710500"/>
                <a:ext cx="18175" cy="40875"/>
              </a:xfrm>
              <a:custGeom>
                <a:avLst/>
                <a:gdLst/>
                <a:ahLst/>
                <a:cxnLst/>
                <a:rect l="l" t="t" r="r" b="b"/>
                <a:pathLst>
                  <a:path w="727" h="1635" extrusionOk="0">
                    <a:moveTo>
                      <a:pt x="197" y="0"/>
                    </a:moveTo>
                    <a:cubicBezTo>
                      <a:pt x="130" y="0"/>
                      <a:pt x="66" y="7"/>
                      <a:pt x="6" y="22"/>
                    </a:cubicBezTo>
                    <a:lnTo>
                      <a:pt x="0" y="25"/>
                    </a:lnTo>
                    <a:lnTo>
                      <a:pt x="0" y="548"/>
                    </a:lnTo>
                    <a:cubicBezTo>
                      <a:pt x="65" y="597"/>
                      <a:pt x="139" y="637"/>
                      <a:pt x="216" y="665"/>
                    </a:cubicBezTo>
                    <a:cubicBezTo>
                      <a:pt x="617" y="796"/>
                      <a:pt x="501" y="1384"/>
                      <a:pt x="144" y="1384"/>
                    </a:cubicBezTo>
                    <a:cubicBezTo>
                      <a:pt x="107" y="1384"/>
                      <a:pt x="67" y="1378"/>
                      <a:pt x="25" y="1364"/>
                    </a:cubicBezTo>
                    <a:cubicBezTo>
                      <a:pt x="16" y="1361"/>
                      <a:pt x="10" y="1358"/>
                      <a:pt x="0" y="1354"/>
                    </a:cubicBezTo>
                    <a:lnTo>
                      <a:pt x="0" y="1551"/>
                    </a:lnTo>
                    <a:cubicBezTo>
                      <a:pt x="22" y="1551"/>
                      <a:pt x="45" y="1551"/>
                      <a:pt x="67" y="1551"/>
                    </a:cubicBezTo>
                    <a:cubicBezTo>
                      <a:pt x="288" y="1551"/>
                      <a:pt x="511" y="1579"/>
                      <a:pt x="727" y="1635"/>
                    </a:cubicBezTo>
                    <a:lnTo>
                      <a:pt x="727" y="111"/>
                    </a:lnTo>
                    <a:cubicBezTo>
                      <a:pt x="556" y="44"/>
                      <a:pt x="368" y="0"/>
                      <a:pt x="1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410" name="Google Shape;1410;p35"/>
              <p:cNvSpPr/>
              <p:nvPr/>
            </p:nvSpPr>
            <p:spPr>
              <a:xfrm>
                <a:off x="7066050" y="6265175"/>
                <a:ext cx="18175" cy="50875"/>
              </a:xfrm>
              <a:custGeom>
                <a:avLst/>
                <a:gdLst/>
                <a:ahLst/>
                <a:cxnLst/>
                <a:rect l="l" t="t" r="r" b="b"/>
                <a:pathLst>
                  <a:path w="727" h="2035" extrusionOk="0">
                    <a:moveTo>
                      <a:pt x="377" y="0"/>
                    </a:moveTo>
                    <a:cubicBezTo>
                      <a:pt x="249" y="0"/>
                      <a:pt x="122" y="22"/>
                      <a:pt x="0" y="65"/>
                    </a:cubicBezTo>
                    <a:lnTo>
                      <a:pt x="0" y="650"/>
                    </a:lnTo>
                    <a:cubicBezTo>
                      <a:pt x="99" y="687"/>
                      <a:pt x="197" y="721"/>
                      <a:pt x="299" y="748"/>
                    </a:cubicBezTo>
                    <a:cubicBezTo>
                      <a:pt x="712" y="861"/>
                      <a:pt x="584" y="1462"/>
                      <a:pt x="211" y="1462"/>
                    </a:cubicBezTo>
                    <a:cubicBezTo>
                      <a:pt x="177" y="1462"/>
                      <a:pt x="142" y="1457"/>
                      <a:pt x="105" y="1447"/>
                    </a:cubicBezTo>
                    <a:lnTo>
                      <a:pt x="0" y="1416"/>
                    </a:lnTo>
                    <a:lnTo>
                      <a:pt x="0" y="1887"/>
                    </a:lnTo>
                    <a:cubicBezTo>
                      <a:pt x="250" y="1906"/>
                      <a:pt x="493" y="1955"/>
                      <a:pt x="727" y="2035"/>
                    </a:cubicBezTo>
                    <a:lnTo>
                      <a:pt x="727" y="56"/>
                    </a:lnTo>
                    <a:cubicBezTo>
                      <a:pt x="613" y="19"/>
                      <a:pt x="495" y="0"/>
                      <a:pt x="37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411" name="Google Shape;1411;p35"/>
              <p:cNvSpPr/>
              <p:nvPr/>
            </p:nvSpPr>
            <p:spPr>
              <a:xfrm>
                <a:off x="7066050" y="5897800"/>
                <a:ext cx="18800" cy="44025"/>
              </a:xfrm>
              <a:custGeom>
                <a:avLst/>
                <a:gdLst/>
                <a:ahLst/>
                <a:cxnLst/>
                <a:rect l="l" t="t" r="r" b="b"/>
                <a:pathLst>
                  <a:path w="752" h="1761" extrusionOk="0">
                    <a:moveTo>
                      <a:pt x="0" y="0"/>
                    </a:moveTo>
                    <a:lnTo>
                      <a:pt x="0" y="490"/>
                    </a:lnTo>
                    <a:cubicBezTo>
                      <a:pt x="63" y="500"/>
                      <a:pt x="128" y="505"/>
                      <a:pt x="193" y="505"/>
                    </a:cubicBezTo>
                    <a:cubicBezTo>
                      <a:pt x="223" y="505"/>
                      <a:pt x="253" y="504"/>
                      <a:pt x="284" y="502"/>
                    </a:cubicBezTo>
                    <a:cubicBezTo>
                      <a:pt x="292" y="502"/>
                      <a:pt x="301" y="501"/>
                      <a:pt x="309" y="501"/>
                    </a:cubicBezTo>
                    <a:cubicBezTo>
                      <a:pt x="751" y="501"/>
                      <a:pt x="740" y="1201"/>
                      <a:pt x="284" y="1228"/>
                    </a:cubicBezTo>
                    <a:cubicBezTo>
                      <a:pt x="261" y="1229"/>
                      <a:pt x="238" y="1230"/>
                      <a:pt x="216" y="1230"/>
                    </a:cubicBezTo>
                    <a:cubicBezTo>
                      <a:pt x="143" y="1230"/>
                      <a:pt x="71" y="1226"/>
                      <a:pt x="0" y="1216"/>
                    </a:cubicBezTo>
                    <a:lnTo>
                      <a:pt x="0" y="1696"/>
                    </a:lnTo>
                    <a:cubicBezTo>
                      <a:pt x="37" y="1695"/>
                      <a:pt x="73" y="1694"/>
                      <a:pt x="110" y="1694"/>
                    </a:cubicBezTo>
                    <a:cubicBezTo>
                      <a:pt x="316" y="1694"/>
                      <a:pt x="523" y="1716"/>
                      <a:pt x="727" y="1761"/>
                    </a:cubicBezTo>
                    <a:lnTo>
                      <a:pt x="727" y="133"/>
                    </a:lnTo>
                    <a:cubicBezTo>
                      <a:pt x="490" y="56"/>
                      <a:pt x="244" y="0"/>
                      <a:pt x="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412" name="Google Shape;1412;p35"/>
              <p:cNvSpPr/>
              <p:nvPr/>
            </p:nvSpPr>
            <p:spPr>
              <a:xfrm>
                <a:off x="7035800" y="5391750"/>
                <a:ext cx="83125" cy="62875"/>
              </a:xfrm>
              <a:custGeom>
                <a:avLst/>
                <a:gdLst/>
                <a:ahLst/>
                <a:cxnLst/>
                <a:rect l="l" t="t" r="r" b="b"/>
                <a:pathLst>
                  <a:path w="3325" h="2515" extrusionOk="0">
                    <a:moveTo>
                      <a:pt x="1866" y="1"/>
                    </a:moveTo>
                    <a:cubicBezTo>
                      <a:pt x="1659" y="1"/>
                      <a:pt x="1453" y="30"/>
                      <a:pt x="1253" y="87"/>
                    </a:cubicBezTo>
                    <a:cubicBezTo>
                      <a:pt x="930" y="179"/>
                      <a:pt x="635" y="354"/>
                      <a:pt x="401" y="598"/>
                    </a:cubicBezTo>
                    <a:cubicBezTo>
                      <a:pt x="139" y="872"/>
                      <a:pt x="1" y="1272"/>
                      <a:pt x="127" y="1644"/>
                    </a:cubicBezTo>
                    <a:cubicBezTo>
                      <a:pt x="287" y="2112"/>
                      <a:pt x="770" y="2346"/>
                      <a:pt x="1210" y="2488"/>
                    </a:cubicBezTo>
                    <a:cubicBezTo>
                      <a:pt x="1220" y="2491"/>
                      <a:pt x="1226" y="2494"/>
                      <a:pt x="1235" y="2497"/>
                    </a:cubicBezTo>
                    <a:cubicBezTo>
                      <a:pt x="1275" y="2509"/>
                      <a:pt x="1313" y="2515"/>
                      <a:pt x="1349" y="2515"/>
                    </a:cubicBezTo>
                    <a:cubicBezTo>
                      <a:pt x="1713" y="2515"/>
                      <a:pt x="1832" y="1921"/>
                      <a:pt x="1426" y="1795"/>
                    </a:cubicBezTo>
                    <a:cubicBezTo>
                      <a:pt x="1364" y="1777"/>
                      <a:pt x="1287" y="1752"/>
                      <a:pt x="1210" y="1718"/>
                    </a:cubicBezTo>
                    <a:cubicBezTo>
                      <a:pt x="1041" y="1653"/>
                      <a:pt x="863" y="1561"/>
                      <a:pt x="810" y="1407"/>
                    </a:cubicBezTo>
                    <a:cubicBezTo>
                      <a:pt x="770" y="1281"/>
                      <a:pt x="881" y="1139"/>
                      <a:pt x="992" y="1032"/>
                    </a:cubicBezTo>
                    <a:cubicBezTo>
                      <a:pt x="1056" y="970"/>
                      <a:pt x="1130" y="918"/>
                      <a:pt x="1210" y="878"/>
                    </a:cubicBezTo>
                    <a:cubicBezTo>
                      <a:pt x="1413" y="771"/>
                      <a:pt x="1638" y="715"/>
                      <a:pt x="1868" y="715"/>
                    </a:cubicBezTo>
                    <a:cubicBezTo>
                      <a:pt x="1896" y="715"/>
                      <a:pt x="1924" y="716"/>
                      <a:pt x="1952" y="718"/>
                    </a:cubicBezTo>
                    <a:cubicBezTo>
                      <a:pt x="2177" y="727"/>
                      <a:pt x="2398" y="785"/>
                      <a:pt x="2602" y="887"/>
                    </a:cubicBezTo>
                    <a:cubicBezTo>
                      <a:pt x="2660" y="917"/>
                      <a:pt x="2718" y="930"/>
                      <a:pt x="2773" y="930"/>
                    </a:cubicBezTo>
                    <a:cubicBezTo>
                      <a:pt x="3105" y="930"/>
                      <a:pt x="3325" y="441"/>
                      <a:pt x="2968" y="259"/>
                    </a:cubicBezTo>
                    <a:cubicBezTo>
                      <a:pt x="2685" y="117"/>
                      <a:pt x="2374" y="31"/>
                      <a:pt x="2060" y="10"/>
                    </a:cubicBezTo>
                    <a:cubicBezTo>
                      <a:pt x="1995" y="4"/>
                      <a:pt x="1930" y="1"/>
                      <a:pt x="186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413" name="Google Shape;1413;p35"/>
              <p:cNvSpPr/>
              <p:nvPr/>
            </p:nvSpPr>
            <p:spPr>
              <a:xfrm>
                <a:off x="7031100" y="5463625"/>
                <a:ext cx="84250" cy="72850"/>
              </a:xfrm>
              <a:custGeom>
                <a:avLst/>
                <a:gdLst/>
                <a:ahLst/>
                <a:cxnLst/>
                <a:rect l="l" t="t" r="r" b="b"/>
                <a:pathLst>
                  <a:path w="3370" h="2914" extrusionOk="0">
                    <a:moveTo>
                      <a:pt x="1882" y="0"/>
                    </a:moveTo>
                    <a:cubicBezTo>
                      <a:pt x="1720" y="0"/>
                      <a:pt x="1558" y="13"/>
                      <a:pt x="1398" y="37"/>
                    </a:cubicBezTo>
                    <a:cubicBezTo>
                      <a:pt x="1032" y="93"/>
                      <a:pt x="687" y="222"/>
                      <a:pt x="413" y="465"/>
                    </a:cubicBezTo>
                    <a:cubicBezTo>
                      <a:pt x="32" y="804"/>
                      <a:pt x="1" y="1466"/>
                      <a:pt x="229" y="1894"/>
                    </a:cubicBezTo>
                    <a:cubicBezTo>
                      <a:pt x="481" y="2371"/>
                      <a:pt x="903" y="2685"/>
                      <a:pt x="1398" y="2875"/>
                    </a:cubicBezTo>
                    <a:cubicBezTo>
                      <a:pt x="1404" y="2879"/>
                      <a:pt x="1414" y="2885"/>
                      <a:pt x="1423" y="2888"/>
                    </a:cubicBezTo>
                    <a:cubicBezTo>
                      <a:pt x="1469" y="2905"/>
                      <a:pt x="1512" y="2913"/>
                      <a:pt x="1552" y="2913"/>
                    </a:cubicBezTo>
                    <a:cubicBezTo>
                      <a:pt x="1896" y="2913"/>
                      <a:pt x="2005" y="2335"/>
                      <a:pt x="1614" y="2189"/>
                    </a:cubicBezTo>
                    <a:cubicBezTo>
                      <a:pt x="1540" y="2158"/>
                      <a:pt x="1466" y="2118"/>
                      <a:pt x="1398" y="2075"/>
                    </a:cubicBezTo>
                    <a:cubicBezTo>
                      <a:pt x="937" y="1777"/>
                      <a:pt x="453" y="1109"/>
                      <a:pt x="1174" y="838"/>
                    </a:cubicBezTo>
                    <a:cubicBezTo>
                      <a:pt x="1244" y="813"/>
                      <a:pt x="1321" y="795"/>
                      <a:pt x="1398" y="779"/>
                    </a:cubicBezTo>
                    <a:cubicBezTo>
                      <a:pt x="1565" y="745"/>
                      <a:pt x="1737" y="727"/>
                      <a:pt x="1909" y="727"/>
                    </a:cubicBezTo>
                    <a:cubicBezTo>
                      <a:pt x="1981" y="727"/>
                      <a:pt x="2053" y="730"/>
                      <a:pt x="2125" y="736"/>
                    </a:cubicBezTo>
                    <a:cubicBezTo>
                      <a:pt x="2337" y="752"/>
                      <a:pt x="2546" y="782"/>
                      <a:pt x="2753" y="828"/>
                    </a:cubicBezTo>
                    <a:cubicBezTo>
                      <a:pt x="2785" y="836"/>
                      <a:pt x="2816" y="840"/>
                      <a:pt x="2846" y="840"/>
                    </a:cubicBezTo>
                    <a:cubicBezTo>
                      <a:pt x="3233" y="840"/>
                      <a:pt x="3370" y="230"/>
                      <a:pt x="2947" y="130"/>
                    </a:cubicBezTo>
                    <a:cubicBezTo>
                      <a:pt x="2676" y="65"/>
                      <a:pt x="2402" y="25"/>
                      <a:pt x="2125" y="10"/>
                    </a:cubicBezTo>
                    <a:cubicBezTo>
                      <a:pt x="2044" y="4"/>
                      <a:pt x="1963" y="0"/>
                      <a:pt x="18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414" name="Google Shape;1414;p35"/>
              <p:cNvSpPr/>
              <p:nvPr/>
            </p:nvSpPr>
            <p:spPr>
              <a:xfrm>
                <a:off x="7021950" y="5542150"/>
                <a:ext cx="93600" cy="60450"/>
              </a:xfrm>
              <a:custGeom>
                <a:avLst/>
                <a:gdLst/>
                <a:ahLst/>
                <a:cxnLst/>
                <a:rect l="l" t="t" r="r" b="b"/>
                <a:pathLst>
                  <a:path w="3744" h="2418" extrusionOk="0">
                    <a:moveTo>
                      <a:pt x="1927" y="0"/>
                    </a:moveTo>
                    <a:cubicBezTo>
                      <a:pt x="1873" y="0"/>
                      <a:pt x="1819" y="2"/>
                      <a:pt x="1764" y="5"/>
                    </a:cubicBezTo>
                    <a:cubicBezTo>
                      <a:pt x="1290" y="45"/>
                      <a:pt x="853" y="239"/>
                      <a:pt x="561" y="704"/>
                    </a:cubicBezTo>
                    <a:cubicBezTo>
                      <a:pt x="1" y="1597"/>
                      <a:pt x="982" y="2203"/>
                      <a:pt x="1764" y="2382"/>
                    </a:cubicBezTo>
                    <a:cubicBezTo>
                      <a:pt x="1814" y="2394"/>
                      <a:pt x="1863" y="2403"/>
                      <a:pt x="1909" y="2412"/>
                    </a:cubicBezTo>
                    <a:cubicBezTo>
                      <a:pt x="1932" y="2416"/>
                      <a:pt x="1954" y="2418"/>
                      <a:pt x="1976" y="2418"/>
                    </a:cubicBezTo>
                    <a:cubicBezTo>
                      <a:pt x="2386" y="2418"/>
                      <a:pt x="2542" y="1784"/>
                      <a:pt x="2103" y="1711"/>
                    </a:cubicBezTo>
                    <a:cubicBezTo>
                      <a:pt x="1989" y="1692"/>
                      <a:pt x="1875" y="1664"/>
                      <a:pt x="1764" y="1631"/>
                    </a:cubicBezTo>
                    <a:cubicBezTo>
                      <a:pt x="1620" y="1591"/>
                      <a:pt x="1478" y="1532"/>
                      <a:pt x="1349" y="1461"/>
                    </a:cubicBezTo>
                    <a:cubicBezTo>
                      <a:pt x="1075" y="1307"/>
                      <a:pt x="1087" y="1166"/>
                      <a:pt x="1300" y="960"/>
                    </a:cubicBezTo>
                    <a:cubicBezTo>
                      <a:pt x="1426" y="836"/>
                      <a:pt x="1589" y="753"/>
                      <a:pt x="1764" y="723"/>
                    </a:cubicBezTo>
                    <a:cubicBezTo>
                      <a:pt x="1832" y="710"/>
                      <a:pt x="1901" y="704"/>
                      <a:pt x="1971" y="704"/>
                    </a:cubicBezTo>
                    <a:cubicBezTo>
                      <a:pt x="2143" y="704"/>
                      <a:pt x="2320" y="739"/>
                      <a:pt x="2491" y="796"/>
                    </a:cubicBezTo>
                    <a:cubicBezTo>
                      <a:pt x="2679" y="861"/>
                      <a:pt x="2860" y="944"/>
                      <a:pt x="3033" y="1043"/>
                    </a:cubicBezTo>
                    <a:cubicBezTo>
                      <a:pt x="3095" y="1078"/>
                      <a:pt x="3156" y="1094"/>
                      <a:pt x="3213" y="1094"/>
                    </a:cubicBezTo>
                    <a:cubicBezTo>
                      <a:pt x="3533" y="1094"/>
                      <a:pt x="3743" y="613"/>
                      <a:pt x="3399" y="418"/>
                    </a:cubicBezTo>
                    <a:cubicBezTo>
                      <a:pt x="3116" y="255"/>
                      <a:pt x="2808" y="138"/>
                      <a:pt x="2491" y="67"/>
                    </a:cubicBezTo>
                    <a:cubicBezTo>
                      <a:pt x="2307" y="21"/>
                      <a:pt x="2117" y="0"/>
                      <a:pt x="19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415" name="Google Shape;1415;p35"/>
              <p:cNvSpPr/>
              <p:nvPr/>
            </p:nvSpPr>
            <p:spPr>
              <a:xfrm>
                <a:off x="7031275" y="5627725"/>
                <a:ext cx="80350" cy="62525"/>
              </a:xfrm>
              <a:custGeom>
                <a:avLst/>
                <a:gdLst/>
                <a:ahLst/>
                <a:cxnLst/>
                <a:rect l="l" t="t" r="r" b="b"/>
                <a:pathLst>
                  <a:path w="3214" h="2501" extrusionOk="0">
                    <a:moveTo>
                      <a:pt x="1705" y="0"/>
                    </a:moveTo>
                    <a:cubicBezTo>
                      <a:pt x="1601" y="0"/>
                      <a:pt x="1496" y="8"/>
                      <a:pt x="1391" y="24"/>
                    </a:cubicBezTo>
                    <a:cubicBezTo>
                      <a:pt x="988" y="91"/>
                      <a:pt x="606" y="279"/>
                      <a:pt x="342" y="621"/>
                    </a:cubicBezTo>
                    <a:cubicBezTo>
                      <a:pt x="74" y="966"/>
                      <a:pt x="0" y="1356"/>
                      <a:pt x="185" y="1754"/>
                    </a:cubicBezTo>
                    <a:cubicBezTo>
                      <a:pt x="388" y="2194"/>
                      <a:pt x="936" y="2385"/>
                      <a:pt x="1391" y="2471"/>
                    </a:cubicBezTo>
                    <a:cubicBezTo>
                      <a:pt x="1441" y="2480"/>
                      <a:pt x="1490" y="2489"/>
                      <a:pt x="1539" y="2495"/>
                    </a:cubicBezTo>
                    <a:cubicBezTo>
                      <a:pt x="1562" y="2499"/>
                      <a:pt x="1584" y="2501"/>
                      <a:pt x="1605" y="2501"/>
                    </a:cubicBezTo>
                    <a:cubicBezTo>
                      <a:pt x="2013" y="2501"/>
                      <a:pt x="2169" y="1864"/>
                      <a:pt x="1730" y="1797"/>
                    </a:cubicBezTo>
                    <a:cubicBezTo>
                      <a:pt x="1628" y="1781"/>
                      <a:pt x="1508" y="1760"/>
                      <a:pt x="1391" y="1729"/>
                    </a:cubicBezTo>
                    <a:cubicBezTo>
                      <a:pt x="1160" y="1674"/>
                      <a:pt x="930" y="1584"/>
                      <a:pt x="828" y="1421"/>
                    </a:cubicBezTo>
                    <a:cubicBezTo>
                      <a:pt x="806" y="1378"/>
                      <a:pt x="797" y="1332"/>
                      <a:pt x="800" y="1283"/>
                    </a:cubicBezTo>
                    <a:cubicBezTo>
                      <a:pt x="822" y="1172"/>
                      <a:pt x="856" y="1123"/>
                      <a:pt x="933" y="1039"/>
                    </a:cubicBezTo>
                    <a:cubicBezTo>
                      <a:pt x="1056" y="904"/>
                      <a:pt x="1216" y="809"/>
                      <a:pt x="1391" y="762"/>
                    </a:cubicBezTo>
                    <a:cubicBezTo>
                      <a:pt x="1496" y="734"/>
                      <a:pt x="1604" y="720"/>
                      <a:pt x="1711" y="720"/>
                    </a:cubicBezTo>
                    <a:cubicBezTo>
                      <a:pt x="1849" y="720"/>
                      <a:pt x="1986" y="743"/>
                      <a:pt x="2118" y="790"/>
                    </a:cubicBezTo>
                    <a:cubicBezTo>
                      <a:pt x="2269" y="839"/>
                      <a:pt x="2410" y="913"/>
                      <a:pt x="2539" y="1009"/>
                    </a:cubicBezTo>
                    <a:cubicBezTo>
                      <a:pt x="2605" y="1057"/>
                      <a:pt x="2670" y="1078"/>
                      <a:pt x="2731" y="1078"/>
                    </a:cubicBezTo>
                    <a:cubicBezTo>
                      <a:pt x="3019" y="1078"/>
                      <a:pt x="3213" y="610"/>
                      <a:pt x="2906" y="381"/>
                    </a:cubicBezTo>
                    <a:cubicBezTo>
                      <a:pt x="2554" y="131"/>
                      <a:pt x="2133" y="0"/>
                      <a:pt x="170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416" name="Google Shape;1416;p35"/>
              <p:cNvSpPr/>
              <p:nvPr/>
            </p:nvSpPr>
            <p:spPr>
              <a:xfrm>
                <a:off x="7023325" y="5749200"/>
                <a:ext cx="89700" cy="58300"/>
              </a:xfrm>
              <a:custGeom>
                <a:avLst/>
                <a:gdLst/>
                <a:ahLst/>
                <a:cxnLst/>
                <a:rect l="l" t="t" r="r" b="b"/>
                <a:pathLst>
                  <a:path w="3588" h="2332" extrusionOk="0">
                    <a:moveTo>
                      <a:pt x="1746" y="0"/>
                    </a:moveTo>
                    <a:cubicBezTo>
                      <a:pt x="1734" y="0"/>
                      <a:pt x="1722" y="0"/>
                      <a:pt x="1709" y="0"/>
                    </a:cubicBezTo>
                    <a:cubicBezTo>
                      <a:pt x="1291" y="13"/>
                      <a:pt x="897" y="142"/>
                      <a:pt x="629" y="493"/>
                    </a:cubicBezTo>
                    <a:cubicBezTo>
                      <a:pt x="1" y="1315"/>
                      <a:pt x="863" y="2192"/>
                      <a:pt x="1709" y="2315"/>
                    </a:cubicBezTo>
                    <a:cubicBezTo>
                      <a:pt x="1781" y="2327"/>
                      <a:pt x="1854" y="2332"/>
                      <a:pt x="1928" y="2332"/>
                    </a:cubicBezTo>
                    <a:cubicBezTo>
                      <a:pt x="1950" y="2332"/>
                      <a:pt x="1971" y="2331"/>
                      <a:pt x="1993" y="2331"/>
                    </a:cubicBezTo>
                    <a:cubicBezTo>
                      <a:pt x="2448" y="2300"/>
                      <a:pt x="2460" y="1603"/>
                      <a:pt x="2021" y="1603"/>
                    </a:cubicBezTo>
                    <a:cubicBezTo>
                      <a:pt x="2012" y="1603"/>
                      <a:pt x="2002" y="1603"/>
                      <a:pt x="1993" y="1604"/>
                    </a:cubicBezTo>
                    <a:cubicBezTo>
                      <a:pt x="1983" y="1604"/>
                      <a:pt x="1973" y="1605"/>
                      <a:pt x="1963" y="1605"/>
                    </a:cubicBezTo>
                    <a:cubicBezTo>
                      <a:pt x="1875" y="1605"/>
                      <a:pt x="1790" y="1592"/>
                      <a:pt x="1709" y="1564"/>
                    </a:cubicBezTo>
                    <a:cubicBezTo>
                      <a:pt x="1315" y="1450"/>
                      <a:pt x="875" y="1109"/>
                      <a:pt x="1346" y="813"/>
                    </a:cubicBezTo>
                    <a:cubicBezTo>
                      <a:pt x="1454" y="748"/>
                      <a:pt x="1580" y="711"/>
                      <a:pt x="1709" y="708"/>
                    </a:cubicBezTo>
                    <a:cubicBezTo>
                      <a:pt x="1737" y="707"/>
                      <a:pt x="1764" y="706"/>
                      <a:pt x="1792" y="706"/>
                    </a:cubicBezTo>
                    <a:cubicBezTo>
                      <a:pt x="2002" y="706"/>
                      <a:pt x="2229" y="754"/>
                      <a:pt x="2436" y="822"/>
                    </a:cubicBezTo>
                    <a:cubicBezTo>
                      <a:pt x="2580" y="868"/>
                      <a:pt x="2722" y="924"/>
                      <a:pt x="2857" y="988"/>
                    </a:cubicBezTo>
                    <a:cubicBezTo>
                      <a:pt x="2915" y="1016"/>
                      <a:pt x="2972" y="1029"/>
                      <a:pt x="3026" y="1029"/>
                    </a:cubicBezTo>
                    <a:cubicBezTo>
                      <a:pt x="3365" y="1029"/>
                      <a:pt x="3588" y="539"/>
                      <a:pt x="3224" y="364"/>
                    </a:cubicBezTo>
                    <a:cubicBezTo>
                      <a:pt x="2971" y="244"/>
                      <a:pt x="2707" y="148"/>
                      <a:pt x="2436" y="84"/>
                    </a:cubicBezTo>
                    <a:cubicBezTo>
                      <a:pt x="2211" y="28"/>
                      <a:pt x="1980" y="0"/>
                      <a:pt x="17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417" name="Google Shape;1417;p35"/>
              <p:cNvSpPr/>
              <p:nvPr/>
            </p:nvSpPr>
            <p:spPr>
              <a:xfrm>
                <a:off x="7032350" y="5692450"/>
                <a:ext cx="77500" cy="52725"/>
              </a:xfrm>
              <a:custGeom>
                <a:avLst/>
                <a:gdLst/>
                <a:ahLst/>
                <a:cxnLst/>
                <a:rect l="l" t="t" r="r" b="b"/>
                <a:pathLst>
                  <a:path w="3100" h="2109" extrusionOk="0">
                    <a:moveTo>
                      <a:pt x="1557" y="1"/>
                    </a:moveTo>
                    <a:cubicBezTo>
                      <a:pt x="1488" y="1"/>
                      <a:pt x="1418" y="4"/>
                      <a:pt x="1348" y="11"/>
                    </a:cubicBezTo>
                    <a:cubicBezTo>
                      <a:pt x="1130" y="36"/>
                      <a:pt x="927" y="100"/>
                      <a:pt x="770" y="233"/>
                    </a:cubicBezTo>
                    <a:cubicBezTo>
                      <a:pt x="0" y="894"/>
                      <a:pt x="526" y="1790"/>
                      <a:pt x="1348" y="2076"/>
                    </a:cubicBezTo>
                    <a:cubicBezTo>
                      <a:pt x="1358" y="2080"/>
                      <a:pt x="1364" y="2086"/>
                      <a:pt x="1373" y="2089"/>
                    </a:cubicBezTo>
                    <a:cubicBezTo>
                      <a:pt x="1414" y="2102"/>
                      <a:pt x="1453" y="2108"/>
                      <a:pt x="1490" y="2108"/>
                    </a:cubicBezTo>
                    <a:cubicBezTo>
                      <a:pt x="1849" y="2108"/>
                      <a:pt x="1966" y="1518"/>
                      <a:pt x="1564" y="1387"/>
                    </a:cubicBezTo>
                    <a:cubicBezTo>
                      <a:pt x="1487" y="1359"/>
                      <a:pt x="1413" y="1319"/>
                      <a:pt x="1348" y="1270"/>
                    </a:cubicBezTo>
                    <a:cubicBezTo>
                      <a:pt x="1124" y="1110"/>
                      <a:pt x="967" y="848"/>
                      <a:pt x="1348" y="747"/>
                    </a:cubicBezTo>
                    <a:lnTo>
                      <a:pt x="1354" y="744"/>
                    </a:lnTo>
                    <a:cubicBezTo>
                      <a:pt x="1413" y="729"/>
                      <a:pt x="1475" y="723"/>
                      <a:pt x="1541" y="723"/>
                    </a:cubicBezTo>
                    <a:cubicBezTo>
                      <a:pt x="1713" y="723"/>
                      <a:pt x="1903" y="768"/>
                      <a:pt x="2075" y="833"/>
                    </a:cubicBezTo>
                    <a:cubicBezTo>
                      <a:pt x="2195" y="876"/>
                      <a:pt x="2309" y="931"/>
                      <a:pt x="2416" y="1002"/>
                    </a:cubicBezTo>
                    <a:cubicBezTo>
                      <a:pt x="2482" y="1048"/>
                      <a:pt x="2546" y="1067"/>
                      <a:pt x="2606" y="1067"/>
                    </a:cubicBezTo>
                    <a:cubicBezTo>
                      <a:pt x="2903" y="1067"/>
                      <a:pt x="3100" y="594"/>
                      <a:pt x="2783" y="374"/>
                    </a:cubicBezTo>
                    <a:cubicBezTo>
                      <a:pt x="2564" y="233"/>
                      <a:pt x="2327" y="128"/>
                      <a:pt x="2075" y="66"/>
                    </a:cubicBezTo>
                    <a:cubicBezTo>
                      <a:pt x="1905" y="22"/>
                      <a:pt x="1731" y="1"/>
                      <a:pt x="155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418" name="Google Shape;1418;p35"/>
              <p:cNvSpPr/>
              <p:nvPr/>
            </p:nvSpPr>
            <p:spPr>
              <a:xfrm>
                <a:off x="7019800" y="5812825"/>
                <a:ext cx="88600" cy="51150"/>
              </a:xfrm>
              <a:custGeom>
                <a:avLst/>
                <a:gdLst/>
                <a:ahLst/>
                <a:cxnLst/>
                <a:rect l="l" t="t" r="r" b="b"/>
                <a:pathLst>
                  <a:path w="3544" h="2046" extrusionOk="0">
                    <a:moveTo>
                      <a:pt x="1585" y="0"/>
                    </a:moveTo>
                    <a:cubicBezTo>
                      <a:pt x="1194" y="0"/>
                      <a:pt x="827" y="132"/>
                      <a:pt x="573" y="469"/>
                    </a:cubicBezTo>
                    <a:cubicBezTo>
                      <a:pt x="0" y="1226"/>
                      <a:pt x="1152" y="1882"/>
                      <a:pt x="1850" y="2017"/>
                    </a:cubicBezTo>
                    <a:cubicBezTo>
                      <a:pt x="1915" y="2033"/>
                      <a:pt x="1983" y="2039"/>
                      <a:pt x="2050" y="2045"/>
                    </a:cubicBezTo>
                    <a:cubicBezTo>
                      <a:pt x="2056" y="2045"/>
                      <a:pt x="2062" y="2045"/>
                      <a:pt x="2068" y="2045"/>
                    </a:cubicBezTo>
                    <a:cubicBezTo>
                      <a:pt x="2521" y="2045"/>
                      <a:pt x="2512" y="1337"/>
                      <a:pt x="2050" y="1318"/>
                    </a:cubicBezTo>
                    <a:cubicBezTo>
                      <a:pt x="1983" y="1315"/>
                      <a:pt x="1915" y="1306"/>
                      <a:pt x="1850" y="1288"/>
                    </a:cubicBezTo>
                    <a:cubicBezTo>
                      <a:pt x="1703" y="1245"/>
                      <a:pt x="1561" y="1183"/>
                      <a:pt x="1432" y="1103"/>
                    </a:cubicBezTo>
                    <a:cubicBezTo>
                      <a:pt x="1352" y="1054"/>
                      <a:pt x="1275" y="992"/>
                      <a:pt x="1210" y="921"/>
                    </a:cubicBezTo>
                    <a:cubicBezTo>
                      <a:pt x="1167" y="876"/>
                      <a:pt x="1166" y="875"/>
                      <a:pt x="1173" y="875"/>
                    </a:cubicBezTo>
                    <a:cubicBezTo>
                      <a:pt x="1173" y="875"/>
                      <a:pt x="1174" y="875"/>
                      <a:pt x="1174" y="875"/>
                    </a:cubicBezTo>
                    <a:cubicBezTo>
                      <a:pt x="1177" y="875"/>
                      <a:pt x="1180" y="874"/>
                      <a:pt x="1182" y="872"/>
                    </a:cubicBezTo>
                    <a:cubicBezTo>
                      <a:pt x="1318" y="771"/>
                      <a:pt x="1478" y="730"/>
                      <a:pt x="1645" y="730"/>
                    </a:cubicBezTo>
                    <a:cubicBezTo>
                      <a:pt x="1712" y="730"/>
                      <a:pt x="1781" y="737"/>
                      <a:pt x="1850" y="749"/>
                    </a:cubicBezTo>
                    <a:cubicBezTo>
                      <a:pt x="2112" y="801"/>
                      <a:pt x="2358" y="909"/>
                      <a:pt x="2577" y="1063"/>
                    </a:cubicBezTo>
                    <a:cubicBezTo>
                      <a:pt x="2641" y="1109"/>
                      <a:pt x="2703" y="1158"/>
                      <a:pt x="2765" y="1214"/>
                    </a:cubicBezTo>
                    <a:cubicBezTo>
                      <a:pt x="2840" y="1285"/>
                      <a:pt x="2924" y="1315"/>
                      <a:pt x="3005" y="1315"/>
                    </a:cubicBezTo>
                    <a:cubicBezTo>
                      <a:pt x="3290" y="1315"/>
                      <a:pt x="3544" y="949"/>
                      <a:pt x="3276" y="700"/>
                    </a:cubicBezTo>
                    <a:cubicBezTo>
                      <a:pt x="3069" y="509"/>
                      <a:pt x="2832" y="355"/>
                      <a:pt x="2577" y="238"/>
                    </a:cubicBezTo>
                    <a:cubicBezTo>
                      <a:pt x="2346" y="130"/>
                      <a:pt x="2103" y="56"/>
                      <a:pt x="1850" y="19"/>
                    </a:cubicBezTo>
                    <a:cubicBezTo>
                      <a:pt x="1761" y="7"/>
                      <a:pt x="1672" y="0"/>
                      <a:pt x="158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419" name="Google Shape;1419;p35"/>
              <p:cNvSpPr/>
              <p:nvPr/>
            </p:nvSpPr>
            <p:spPr>
              <a:xfrm>
                <a:off x="7032425" y="5879550"/>
                <a:ext cx="75300" cy="49050"/>
              </a:xfrm>
              <a:custGeom>
                <a:avLst/>
                <a:gdLst/>
                <a:ahLst/>
                <a:cxnLst/>
                <a:rect l="l" t="t" r="r" b="b"/>
                <a:pathLst>
                  <a:path w="3012" h="1962" extrusionOk="0">
                    <a:moveTo>
                      <a:pt x="1316" y="0"/>
                    </a:moveTo>
                    <a:cubicBezTo>
                      <a:pt x="1169" y="0"/>
                      <a:pt x="1022" y="22"/>
                      <a:pt x="881" y="62"/>
                    </a:cubicBezTo>
                    <a:cubicBezTo>
                      <a:pt x="542" y="161"/>
                      <a:pt x="160" y="398"/>
                      <a:pt x="105" y="780"/>
                    </a:cubicBezTo>
                    <a:cubicBezTo>
                      <a:pt x="0" y="1478"/>
                      <a:pt x="720" y="1878"/>
                      <a:pt x="1345" y="1949"/>
                    </a:cubicBezTo>
                    <a:cubicBezTo>
                      <a:pt x="1407" y="1957"/>
                      <a:pt x="1470" y="1962"/>
                      <a:pt x="1533" y="1962"/>
                    </a:cubicBezTo>
                    <a:cubicBezTo>
                      <a:pt x="1565" y="1962"/>
                      <a:pt x="1597" y="1961"/>
                      <a:pt x="1629" y="1958"/>
                    </a:cubicBezTo>
                    <a:cubicBezTo>
                      <a:pt x="2085" y="1931"/>
                      <a:pt x="2096" y="1231"/>
                      <a:pt x="1654" y="1231"/>
                    </a:cubicBezTo>
                    <a:cubicBezTo>
                      <a:pt x="1646" y="1231"/>
                      <a:pt x="1637" y="1232"/>
                      <a:pt x="1629" y="1232"/>
                    </a:cubicBezTo>
                    <a:cubicBezTo>
                      <a:pt x="1598" y="1234"/>
                      <a:pt x="1568" y="1235"/>
                      <a:pt x="1538" y="1235"/>
                    </a:cubicBezTo>
                    <a:cubicBezTo>
                      <a:pt x="1473" y="1235"/>
                      <a:pt x="1408" y="1230"/>
                      <a:pt x="1345" y="1220"/>
                    </a:cubicBezTo>
                    <a:cubicBezTo>
                      <a:pt x="1241" y="1204"/>
                      <a:pt x="1142" y="1174"/>
                      <a:pt x="1050" y="1127"/>
                    </a:cubicBezTo>
                    <a:cubicBezTo>
                      <a:pt x="979" y="1090"/>
                      <a:pt x="914" y="1041"/>
                      <a:pt x="862" y="983"/>
                    </a:cubicBezTo>
                    <a:cubicBezTo>
                      <a:pt x="844" y="967"/>
                      <a:pt x="831" y="924"/>
                      <a:pt x="822" y="915"/>
                    </a:cubicBezTo>
                    <a:cubicBezTo>
                      <a:pt x="865" y="789"/>
                      <a:pt x="1161" y="736"/>
                      <a:pt x="1271" y="727"/>
                    </a:cubicBezTo>
                    <a:cubicBezTo>
                      <a:pt x="1296" y="727"/>
                      <a:pt x="1321" y="730"/>
                      <a:pt x="1348" y="730"/>
                    </a:cubicBezTo>
                    <a:cubicBezTo>
                      <a:pt x="1592" y="730"/>
                      <a:pt x="1835" y="789"/>
                      <a:pt x="2072" y="863"/>
                    </a:cubicBezTo>
                    <a:cubicBezTo>
                      <a:pt x="2192" y="903"/>
                      <a:pt x="2309" y="940"/>
                      <a:pt x="2420" y="980"/>
                    </a:cubicBezTo>
                    <a:cubicBezTo>
                      <a:pt x="2462" y="994"/>
                      <a:pt x="2501" y="1000"/>
                      <a:pt x="2539" y="1000"/>
                    </a:cubicBezTo>
                    <a:cubicBezTo>
                      <a:pt x="2896" y="1000"/>
                      <a:pt x="3012" y="412"/>
                      <a:pt x="2610" y="278"/>
                    </a:cubicBezTo>
                    <a:cubicBezTo>
                      <a:pt x="2438" y="219"/>
                      <a:pt x="2256" y="164"/>
                      <a:pt x="2072" y="112"/>
                    </a:cubicBezTo>
                    <a:cubicBezTo>
                      <a:pt x="1835" y="44"/>
                      <a:pt x="1592" y="7"/>
                      <a:pt x="1345" y="1"/>
                    </a:cubicBezTo>
                    <a:cubicBezTo>
                      <a:pt x="1335" y="1"/>
                      <a:pt x="1326" y="0"/>
                      <a:pt x="131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420" name="Google Shape;1420;p35"/>
              <p:cNvSpPr/>
              <p:nvPr/>
            </p:nvSpPr>
            <p:spPr>
              <a:xfrm>
                <a:off x="7024500" y="5940225"/>
                <a:ext cx="86900" cy="50825"/>
              </a:xfrm>
              <a:custGeom>
                <a:avLst/>
                <a:gdLst/>
                <a:ahLst/>
                <a:cxnLst/>
                <a:rect l="l" t="t" r="r" b="b"/>
                <a:pathLst>
                  <a:path w="3476" h="2033" extrusionOk="0">
                    <a:moveTo>
                      <a:pt x="1773" y="0"/>
                    </a:moveTo>
                    <a:cubicBezTo>
                      <a:pt x="1736" y="0"/>
                      <a:pt x="1699" y="1"/>
                      <a:pt x="1662" y="2"/>
                    </a:cubicBezTo>
                    <a:cubicBezTo>
                      <a:pt x="1234" y="24"/>
                      <a:pt x="834" y="166"/>
                      <a:pt x="560" y="532"/>
                    </a:cubicBezTo>
                    <a:cubicBezTo>
                      <a:pt x="0" y="1280"/>
                      <a:pt x="1022" y="1778"/>
                      <a:pt x="1662" y="1969"/>
                    </a:cubicBezTo>
                    <a:cubicBezTo>
                      <a:pt x="1727" y="1991"/>
                      <a:pt x="1792" y="2009"/>
                      <a:pt x="1847" y="2022"/>
                    </a:cubicBezTo>
                    <a:cubicBezTo>
                      <a:pt x="1879" y="2029"/>
                      <a:pt x="1909" y="2032"/>
                      <a:pt x="1938" y="2032"/>
                    </a:cubicBezTo>
                    <a:cubicBezTo>
                      <a:pt x="2326" y="2032"/>
                      <a:pt x="2465" y="1420"/>
                      <a:pt x="2041" y="1320"/>
                    </a:cubicBezTo>
                    <a:cubicBezTo>
                      <a:pt x="1912" y="1289"/>
                      <a:pt x="1785" y="1252"/>
                      <a:pt x="1662" y="1209"/>
                    </a:cubicBezTo>
                    <a:cubicBezTo>
                      <a:pt x="1558" y="1175"/>
                      <a:pt x="1456" y="1132"/>
                      <a:pt x="1358" y="1083"/>
                    </a:cubicBezTo>
                    <a:cubicBezTo>
                      <a:pt x="1065" y="935"/>
                      <a:pt x="1124" y="935"/>
                      <a:pt x="1401" y="775"/>
                    </a:cubicBezTo>
                    <a:cubicBezTo>
                      <a:pt x="1484" y="732"/>
                      <a:pt x="1570" y="707"/>
                      <a:pt x="1662" y="701"/>
                    </a:cubicBezTo>
                    <a:cubicBezTo>
                      <a:pt x="1703" y="697"/>
                      <a:pt x="1746" y="694"/>
                      <a:pt x="1789" y="694"/>
                    </a:cubicBezTo>
                    <a:cubicBezTo>
                      <a:pt x="1980" y="694"/>
                      <a:pt x="2191" y="736"/>
                      <a:pt x="2389" y="793"/>
                    </a:cubicBezTo>
                    <a:cubicBezTo>
                      <a:pt x="2580" y="852"/>
                      <a:pt x="2761" y="920"/>
                      <a:pt x="2897" y="972"/>
                    </a:cubicBezTo>
                    <a:cubicBezTo>
                      <a:pt x="2943" y="990"/>
                      <a:pt x="2987" y="998"/>
                      <a:pt x="3027" y="998"/>
                    </a:cubicBezTo>
                    <a:cubicBezTo>
                      <a:pt x="3367" y="998"/>
                      <a:pt x="3475" y="422"/>
                      <a:pt x="3088" y="273"/>
                    </a:cubicBezTo>
                    <a:cubicBezTo>
                      <a:pt x="2860" y="184"/>
                      <a:pt x="2626" y="113"/>
                      <a:pt x="2386" y="64"/>
                    </a:cubicBezTo>
                    <a:cubicBezTo>
                      <a:pt x="2185" y="22"/>
                      <a:pt x="1979" y="0"/>
                      <a:pt x="177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421" name="Google Shape;1421;p35"/>
              <p:cNvSpPr/>
              <p:nvPr/>
            </p:nvSpPr>
            <p:spPr>
              <a:xfrm>
                <a:off x="7034350" y="6004675"/>
                <a:ext cx="75275" cy="51050"/>
              </a:xfrm>
              <a:custGeom>
                <a:avLst/>
                <a:gdLst/>
                <a:ahLst/>
                <a:cxnLst/>
                <a:rect l="l" t="t" r="r" b="b"/>
                <a:pathLst>
                  <a:path w="3011" h="2042" extrusionOk="0">
                    <a:moveTo>
                      <a:pt x="1265" y="1"/>
                    </a:moveTo>
                    <a:cubicBezTo>
                      <a:pt x="1167" y="1"/>
                      <a:pt x="1065" y="10"/>
                      <a:pt x="967" y="32"/>
                    </a:cubicBezTo>
                    <a:cubicBezTo>
                      <a:pt x="607" y="121"/>
                      <a:pt x="225" y="315"/>
                      <a:pt x="142" y="712"/>
                    </a:cubicBezTo>
                    <a:cubicBezTo>
                      <a:pt x="0" y="1380"/>
                      <a:pt x="677" y="1820"/>
                      <a:pt x="1265" y="1980"/>
                    </a:cubicBezTo>
                    <a:cubicBezTo>
                      <a:pt x="1358" y="2008"/>
                      <a:pt x="1453" y="2026"/>
                      <a:pt x="1548" y="2039"/>
                    </a:cubicBezTo>
                    <a:cubicBezTo>
                      <a:pt x="1565" y="2040"/>
                      <a:pt x="1580" y="2041"/>
                      <a:pt x="1595" y="2041"/>
                    </a:cubicBezTo>
                    <a:cubicBezTo>
                      <a:pt x="2016" y="2041"/>
                      <a:pt x="1997" y="1363"/>
                      <a:pt x="1552" y="1309"/>
                    </a:cubicBezTo>
                    <a:cubicBezTo>
                      <a:pt x="1453" y="1294"/>
                      <a:pt x="1358" y="1263"/>
                      <a:pt x="1268" y="1223"/>
                    </a:cubicBezTo>
                    <a:cubicBezTo>
                      <a:pt x="1053" y="1130"/>
                      <a:pt x="825" y="986"/>
                      <a:pt x="850" y="863"/>
                    </a:cubicBezTo>
                    <a:cubicBezTo>
                      <a:pt x="871" y="764"/>
                      <a:pt x="1111" y="740"/>
                      <a:pt x="1268" y="733"/>
                    </a:cubicBezTo>
                    <a:lnTo>
                      <a:pt x="1376" y="733"/>
                    </a:lnTo>
                    <a:cubicBezTo>
                      <a:pt x="1582" y="743"/>
                      <a:pt x="1792" y="813"/>
                      <a:pt x="1992" y="890"/>
                    </a:cubicBezTo>
                    <a:cubicBezTo>
                      <a:pt x="2139" y="949"/>
                      <a:pt x="2284" y="1007"/>
                      <a:pt x="2420" y="1057"/>
                    </a:cubicBezTo>
                    <a:cubicBezTo>
                      <a:pt x="2463" y="1072"/>
                      <a:pt x="2504" y="1078"/>
                      <a:pt x="2542" y="1078"/>
                    </a:cubicBezTo>
                    <a:cubicBezTo>
                      <a:pt x="2897" y="1078"/>
                      <a:pt x="3011" y="491"/>
                      <a:pt x="2613" y="355"/>
                    </a:cubicBezTo>
                    <a:cubicBezTo>
                      <a:pt x="2413" y="287"/>
                      <a:pt x="2204" y="201"/>
                      <a:pt x="1992" y="133"/>
                    </a:cubicBezTo>
                    <a:cubicBezTo>
                      <a:pt x="1758" y="50"/>
                      <a:pt x="1515" y="7"/>
                      <a:pt x="126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422" name="Google Shape;1422;p35"/>
              <p:cNvSpPr/>
              <p:nvPr/>
            </p:nvSpPr>
            <p:spPr>
              <a:xfrm>
                <a:off x="7028250" y="6058875"/>
                <a:ext cx="85375" cy="53200"/>
              </a:xfrm>
              <a:custGeom>
                <a:avLst/>
                <a:gdLst/>
                <a:ahLst/>
                <a:cxnLst/>
                <a:rect l="l" t="t" r="r" b="b"/>
                <a:pathLst>
                  <a:path w="3415" h="2128" extrusionOk="0">
                    <a:moveTo>
                      <a:pt x="1356" y="0"/>
                    </a:moveTo>
                    <a:cubicBezTo>
                      <a:pt x="1049" y="0"/>
                      <a:pt x="763" y="110"/>
                      <a:pt x="533" y="422"/>
                    </a:cubicBezTo>
                    <a:cubicBezTo>
                      <a:pt x="1" y="1142"/>
                      <a:pt x="854" y="1865"/>
                      <a:pt x="1512" y="2084"/>
                    </a:cubicBezTo>
                    <a:cubicBezTo>
                      <a:pt x="1546" y="2096"/>
                      <a:pt x="1583" y="2105"/>
                      <a:pt x="1617" y="2114"/>
                    </a:cubicBezTo>
                    <a:cubicBezTo>
                      <a:pt x="1652" y="2123"/>
                      <a:pt x="1685" y="2128"/>
                      <a:pt x="1717" y="2128"/>
                    </a:cubicBezTo>
                    <a:cubicBezTo>
                      <a:pt x="2098" y="2128"/>
                      <a:pt x="2229" y="1521"/>
                      <a:pt x="1811" y="1416"/>
                    </a:cubicBezTo>
                    <a:cubicBezTo>
                      <a:pt x="1706" y="1385"/>
                      <a:pt x="1608" y="1342"/>
                      <a:pt x="1512" y="1293"/>
                    </a:cubicBezTo>
                    <a:cubicBezTo>
                      <a:pt x="1238" y="1157"/>
                      <a:pt x="952" y="936"/>
                      <a:pt x="1238" y="754"/>
                    </a:cubicBezTo>
                    <a:cubicBezTo>
                      <a:pt x="1285" y="725"/>
                      <a:pt x="1341" y="715"/>
                      <a:pt x="1402" y="715"/>
                    </a:cubicBezTo>
                    <a:cubicBezTo>
                      <a:pt x="1438" y="715"/>
                      <a:pt x="1475" y="719"/>
                      <a:pt x="1512" y="723"/>
                    </a:cubicBezTo>
                    <a:cubicBezTo>
                      <a:pt x="1694" y="751"/>
                      <a:pt x="1894" y="834"/>
                      <a:pt x="2020" y="883"/>
                    </a:cubicBezTo>
                    <a:cubicBezTo>
                      <a:pt x="2094" y="914"/>
                      <a:pt x="2165" y="948"/>
                      <a:pt x="2239" y="979"/>
                    </a:cubicBezTo>
                    <a:cubicBezTo>
                      <a:pt x="2433" y="1065"/>
                      <a:pt x="2627" y="1154"/>
                      <a:pt x="2827" y="1228"/>
                    </a:cubicBezTo>
                    <a:cubicBezTo>
                      <a:pt x="2871" y="1244"/>
                      <a:pt x="2912" y="1251"/>
                      <a:pt x="2951" y="1251"/>
                    </a:cubicBezTo>
                    <a:cubicBezTo>
                      <a:pt x="3301" y="1251"/>
                      <a:pt x="3414" y="668"/>
                      <a:pt x="3021" y="526"/>
                    </a:cubicBezTo>
                    <a:cubicBezTo>
                      <a:pt x="2784" y="443"/>
                      <a:pt x="2516" y="314"/>
                      <a:pt x="2239" y="206"/>
                    </a:cubicBezTo>
                    <a:cubicBezTo>
                      <a:pt x="1996" y="111"/>
                      <a:pt x="1749" y="34"/>
                      <a:pt x="1512" y="9"/>
                    </a:cubicBezTo>
                    <a:cubicBezTo>
                      <a:pt x="1460" y="3"/>
                      <a:pt x="1408" y="0"/>
                      <a:pt x="135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423" name="Google Shape;1423;p35"/>
              <p:cNvSpPr/>
              <p:nvPr/>
            </p:nvSpPr>
            <p:spPr>
              <a:xfrm>
                <a:off x="7017725" y="6120225"/>
                <a:ext cx="94200" cy="52225"/>
              </a:xfrm>
              <a:custGeom>
                <a:avLst/>
                <a:gdLst/>
                <a:ahLst/>
                <a:cxnLst/>
                <a:rect l="l" t="t" r="r" b="b"/>
                <a:pathLst>
                  <a:path w="3768" h="2089" extrusionOk="0">
                    <a:moveTo>
                      <a:pt x="1751" y="1"/>
                    </a:moveTo>
                    <a:cubicBezTo>
                      <a:pt x="1434" y="1"/>
                      <a:pt x="1136" y="72"/>
                      <a:pt x="908" y="248"/>
                    </a:cubicBezTo>
                    <a:cubicBezTo>
                      <a:pt x="0" y="953"/>
                      <a:pt x="1225" y="1852"/>
                      <a:pt x="1933" y="2055"/>
                    </a:cubicBezTo>
                    <a:cubicBezTo>
                      <a:pt x="1970" y="2065"/>
                      <a:pt x="2007" y="2074"/>
                      <a:pt x="2038" y="2080"/>
                    </a:cubicBezTo>
                    <a:cubicBezTo>
                      <a:pt x="2066" y="2086"/>
                      <a:pt x="2094" y="2088"/>
                      <a:pt x="2120" y="2088"/>
                    </a:cubicBezTo>
                    <a:cubicBezTo>
                      <a:pt x="2518" y="2088"/>
                      <a:pt x="2662" y="1468"/>
                      <a:pt x="2232" y="1381"/>
                    </a:cubicBezTo>
                    <a:cubicBezTo>
                      <a:pt x="2127" y="1350"/>
                      <a:pt x="2029" y="1313"/>
                      <a:pt x="1933" y="1267"/>
                    </a:cubicBezTo>
                    <a:cubicBezTo>
                      <a:pt x="1582" y="1104"/>
                      <a:pt x="1121" y="821"/>
                      <a:pt x="1515" y="732"/>
                    </a:cubicBezTo>
                    <a:cubicBezTo>
                      <a:pt x="1588" y="717"/>
                      <a:pt x="1663" y="710"/>
                      <a:pt x="1737" y="710"/>
                    </a:cubicBezTo>
                    <a:cubicBezTo>
                      <a:pt x="1803" y="710"/>
                      <a:pt x="1868" y="715"/>
                      <a:pt x="1933" y="726"/>
                    </a:cubicBezTo>
                    <a:cubicBezTo>
                      <a:pt x="2183" y="762"/>
                      <a:pt x="2426" y="833"/>
                      <a:pt x="2660" y="935"/>
                    </a:cubicBezTo>
                    <a:cubicBezTo>
                      <a:pt x="2808" y="993"/>
                      <a:pt x="2949" y="1070"/>
                      <a:pt x="3081" y="1156"/>
                    </a:cubicBezTo>
                    <a:cubicBezTo>
                      <a:pt x="3147" y="1202"/>
                      <a:pt x="3211" y="1221"/>
                      <a:pt x="3272" y="1221"/>
                    </a:cubicBezTo>
                    <a:cubicBezTo>
                      <a:pt x="3569" y="1221"/>
                      <a:pt x="3767" y="749"/>
                      <a:pt x="3448" y="532"/>
                    </a:cubicBezTo>
                    <a:cubicBezTo>
                      <a:pt x="3205" y="368"/>
                      <a:pt x="2940" y="242"/>
                      <a:pt x="2660" y="156"/>
                    </a:cubicBezTo>
                    <a:cubicBezTo>
                      <a:pt x="2426" y="76"/>
                      <a:pt x="2183" y="27"/>
                      <a:pt x="1933" y="8"/>
                    </a:cubicBezTo>
                    <a:cubicBezTo>
                      <a:pt x="1872" y="3"/>
                      <a:pt x="1811" y="1"/>
                      <a:pt x="175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424" name="Google Shape;1424;p35"/>
              <p:cNvSpPr/>
              <p:nvPr/>
            </p:nvSpPr>
            <p:spPr>
              <a:xfrm>
                <a:off x="7021575" y="6181900"/>
                <a:ext cx="91975" cy="51225"/>
              </a:xfrm>
              <a:custGeom>
                <a:avLst/>
                <a:gdLst/>
                <a:ahLst/>
                <a:cxnLst/>
                <a:rect l="l" t="t" r="r" b="b"/>
                <a:pathLst>
                  <a:path w="3679" h="2049" extrusionOk="0">
                    <a:moveTo>
                      <a:pt x="1733" y="0"/>
                    </a:moveTo>
                    <a:cubicBezTo>
                      <a:pt x="1331" y="0"/>
                      <a:pt x="953" y="117"/>
                      <a:pt x="680" y="422"/>
                    </a:cubicBezTo>
                    <a:cubicBezTo>
                      <a:pt x="0" y="1189"/>
                      <a:pt x="1041" y="1841"/>
                      <a:pt x="1779" y="2008"/>
                    </a:cubicBezTo>
                    <a:cubicBezTo>
                      <a:pt x="1872" y="2029"/>
                      <a:pt x="1967" y="2042"/>
                      <a:pt x="2063" y="2048"/>
                    </a:cubicBezTo>
                    <a:cubicBezTo>
                      <a:pt x="2068" y="2048"/>
                      <a:pt x="2074" y="2048"/>
                      <a:pt x="2080" y="2048"/>
                    </a:cubicBezTo>
                    <a:cubicBezTo>
                      <a:pt x="2530" y="2048"/>
                      <a:pt x="2521" y="1340"/>
                      <a:pt x="2063" y="1321"/>
                    </a:cubicBezTo>
                    <a:cubicBezTo>
                      <a:pt x="1964" y="1312"/>
                      <a:pt x="1869" y="1294"/>
                      <a:pt x="1779" y="1263"/>
                    </a:cubicBezTo>
                    <a:cubicBezTo>
                      <a:pt x="1404" y="1149"/>
                      <a:pt x="942" y="890"/>
                      <a:pt x="1490" y="733"/>
                    </a:cubicBezTo>
                    <a:cubicBezTo>
                      <a:pt x="1564" y="714"/>
                      <a:pt x="1642" y="704"/>
                      <a:pt x="1720" y="704"/>
                    </a:cubicBezTo>
                    <a:cubicBezTo>
                      <a:pt x="1740" y="704"/>
                      <a:pt x="1760" y="704"/>
                      <a:pt x="1779" y="706"/>
                    </a:cubicBezTo>
                    <a:cubicBezTo>
                      <a:pt x="2013" y="715"/>
                      <a:pt x="2272" y="792"/>
                      <a:pt x="2506" y="900"/>
                    </a:cubicBezTo>
                    <a:cubicBezTo>
                      <a:pt x="2681" y="980"/>
                      <a:pt x="2851" y="1078"/>
                      <a:pt x="3008" y="1192"/>
                    </a:cubicBezTo>
                    <a:cubicBezTo>
                      <a:pt x="3074" y="1242"/>
                      <a:pt x="3139" y="1263"/>
                      <a:pt x="3200" y="1263"/>
                    </a:cubicBezTo>
                    <a:cubicBezTo>
                      <a:pt x="3487" y="1263"/>
                      <a:pt x="3678" y="792"/>
                      <a:pt x="3374" y="564"/>
                    </a:cubicBezTo>
                    <a:cubicBezTo>
                      <a:pt x="3109" y="373"/>
                      <a:pt x="2817" y="225"/>
                      <a:pt x="2506" y="127"/>
                    </a:cubicBezTo>
                    <a:cubicBezTo>
                      <a:pt x="2269" y="50"/>
                      <a:pt x="2026" y="7"/>
                      <a:pt x="1779" y="1"/>
                    </a:cubicBezTo>
                    <a:cubicBezTo>
                      <a:pt x="1764" y="0"/>
                      <a:pt x="1748" y="0"/>
                      <a:pt x="173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425" name="Google Shape;1425;p35"/>
              <p:cNvSpPr/>
              <p:nvPr/>
            </p:nvSpPr>
            <p:spPr>
              <a:xfrm>
                <a:off x="7036025" y="6247125"/>
                <a:ext cx="79900" cy="54625"/>
              </a:xfrm>
              <a:custGeom>
                <a:avLst/>
                <a:gdLst/>
                <a:ahLst/>
                <a:cxnLst/>
                <a:rect l="l" t="t" r="r" b="b"/>
                <a:pathLst>
                  <a:path w="3196" h="2185" extrusionOk="0">
                    <a:moveTo>
                      <a:pt x="1542" y="0"/>
                    </a:moveTo>
                    <a:cubicBezTo>
                      <a:pt x="1428" y="0"/>
                      <a:pt x="1314" y="11"/>
                      <a:pt x="1201" y="33"/>
                    </a:cubicBezTo>
                    <a:cubicBezTo>
                      <a:pt x="974" y="79"/>
                      <a:pt x="755" y="168"/>
                      <a:pt x="564" y="298"/>
                    </a:cubicBezTo>
                    <a:cubicBezTo>
                      <a:pt x="226" y="519"/>
                      <a:pt x="1" y="873"/>
                      <a:pt x="93" y="1286"/>
                    </a:cubicBezTo>
                    <a:cubicBezTo>
                      <a:pt x="201" y="1772"/>
                      <a:pt x="761" y="2009"/>
                      <a:pt x="1201" y="2138"/>
                    </a:cubicBezTo>
                    <a:lnTo>
                      <a:pt x="1306" y="2169"/>
                    </a:lnTo>
                    <a:cubicBezTo>
                      <a:pt x="1343" y="2179"/>
                      <a:pt x="1378" y="2184"/>
                      <a:pt x="1412" y="2184"/>
                    </a:cubicBezTo>
                    <a:cubicBezTo>
                      <a:pt x="1785" y="2184"/>
                      <a:pt x="1913" y="1583"/>
                      <a:pt x="1500" y="1470"/>
                    </a:cubicBezTo>
                    <a:cubicBezTo>
                      <a:pt x="1398" y="1443"/>
                      <a:pt x="1300" y="1409"/>
                      <a:pt x="1201" y="1372"/>
                    </a:cubicBezTo>
                    <a:cubicBezTo>
                      <a:pt x="1124" y="1341"/>
                      <a:pt x="1051" y="1307"/>
                      <a:pt x="980" y="1270"/>
                    </a:cubicBezTo>
                    <a:cubicBezTo>
                      <a:pt x="927" y="1239"/>
                      <a:pt x="881" y="1206"/>
                      <a:pt x="838" y="1162"/>
                    </a:cubicBezTo>
                    <a:cubicBezTo>
                      <a:pt x="831" y="1155"/>
                      <a:pt x="803" y="1109"/>
                      <a:pt x="798" y="1109"/>
                    </a:cubicBezTo>
                    <a:lnTo>
                      <a:pt x="798" y="1109"/>
                    </a:lnTo>
                    <a:cubicBezTo>
                      <a:pt x="797" y="1109"/>
                      <a:pt x="797" y="1110"/>
                      <a:pt x="797" y="1113"/>
                    </a:cubicBezTo>
                    <a:lnTo>
                      <a:pt x="797" y="1113"/>
                    </a:lnTo>
                    <a:cubicBezTo>
                      <a:pt x="794" y="1105"/>
                      <a:pt x="791" y="1098"/>
                      <a:pt x="789" y="1092"/>
                    </a:cubicBezTo>
                    <a:cubicBezTo>
                      <a:pt x="790" y="1080"/>
                      <a:pt x="789" y="1078"/>
                      <a:pt x="788" y="1078"/>
                    </a:cubicBezTo>
                    <a:lnTo>
                      <a:pt x="788" y="1078"/>
                    </a:lnTo>
                    <a:cubicBezTo>
                      <a:pt x="788" y="1078"/>
                      <a:pt x="788" y="1078"/>
                      <a:pt x="788" y="1078"/>
                    </a:cubicBezTo>
                    <a:cubicBezTo>
                      <a:pt x="789" y="1078"/>
                      <a:pt x="794" y="1076"/>
                      <a:pt x="817" y="1036"/>
                    </a:cubicBezTo>
                    <a:cubicBezTo>
                      <a:pt x="866" y="975"/>
                      <a:pt x="924" y="922"/>
                      <a:pt x="992" y="882"/>
                    </a:cubicBezTo>
                    <a:cubicBezTo>
                      <a:pt x="1060" y="845"/>
                      <a:pt x="1127" y="812"/>
                      <a:pt x="1201" y="787"/>
                    </a:cubicBezTo>
                    <a:cubicBezTo>
                      <a:pt x="1322" y="744"/>
                      <a:pt x="1448" y="723"/>
                      <a:pt x="1574" y="723"/>
                    </a:cubicBezTo>
                    <a:cubicBezTo>
                      <a:pt x="1693" y="723"/>
                      <a:pt x="1813" y="742"/>
                      <a:pt x="1928" y="781"/>
                    </a:cubicBezTo>
                    <a:cubicBezTo>
                      <a:pt x="2109" y="839"/>
                      <a:pt x="2269" y="956"/>
                      <a:pt x="2380" y="1116"/>
                    </a:cubicBezTo>
                    <a:cubicBezTo>
                      <a:pt x="2460" y="1231"/>
                      <a:pt x="2572" y="1278"/>
                      <a:pt x="2683" y="1278"/>
                    </a:cubicBezTo>
                    <a:cubicBezTo>
                      <a:pt x="2943" y="1278"/>
                      <a:pt x="3196" y="1019"/>
                      <a:pt x="3008" y="750"/>
                    </a:cubicBezTo>
                    <a:cubicBezTo>
                      <a:pt x="2750" y="384"/>
                      <a:pt x="2365" y="131"/>
                      <a:pt x="1928" y="42"/>
                    </a:cubicBezTo>
                    <a:cubicBezTo>
                      <a:pt x="1800" y="14"/>
                      <a:pt x="1671" y="0"/>
                      <a:pt x="15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426" name="Google Shape;1426;p35"/>
              <p:cNvSpPr/>
              <p:nvPr/>
            </p:nvSpPr>
            <p:spPr>
              <a:xfrm>
                <a:off x="7021800" y="6312300"/>
                <a:ext cx="93600" cy="59950"/>
              </a:xfrm>
              <a:custGeom>
                <a:avLst/>
                <a:gdLst/>
                <a:ahLst/>
                <a:cxnLst/>
                <a:rect l="l" t="t" r="r" b="b"/>
                <a:pathLst>
                  <a:path w="3744" h="2398" extrusionOk="0">
                    <a:moveTo>
                      <a:pt x="1691" y="0"/>
                    </a:moveTo>
                    <a:cubicBezTo>
                      <a:pt x="1260" y="0"/>
                      <a:pt x="865" y="172"/>
                      <a:pt x="551" y="682"/>
                    </a:cubicBezTo>
                    <a:cubicBezTo>
                      <a:pt x="0" y="1584"/>
                      <a:pt x="1025" y="2083"/>
                      <a:pt x="1770" y="2311"/>
                    </a:cubicBezTo>
                    <a:cubicBezTo>
                      <a:pt x="1863" y="2338"/>
                      <a:pt x="1955" y="2366"/>
                      <a:pt x="2035" y="2385"/>
                    </a:cubicBezTo>
                    <a:cubicBezTo>
                      <a:pt x="2070" y="2394"/>
                      <a:pt x="2103" y="2398"/>
                      <a:pt x="2135" y="2398"/>
                    </a:cubicBezTo>
                    <a:cubicBezTo>
                      <a:pt x="2516" y="2398"/>
                      <a:pt x="2650" y="1791"/>
                      <a:pt x="2229" y="1686"/>
                    </a:cubicBezTo>
                    <a:cubicBezTo>
                      <a:pt x="2118" y="1658"/>
                      <a:pt x="1946" y="1621"/>
                      <a:pt x="1770" y="1572"/>
                    </a:cubicBezTo>
                    <a:cubicBezTo>
                      <a:pt x="1404" y="1464"/>
                      <a:pt x="1032" y="1289"/>
                      <a:pt x="1238" y="950"/>
                    </a:cubicBezTo>
                    <a:cubicBezTo>
                      <a:pt x="1355" y="759"/>
                      <a:pt x="1538" y="694"/>
                      <a:pt x="1742" y="694"/>
                    </a:cubicBezTo>
                    <a:cubicBezTo>
                      <a:pt x="1751" y="694"/>
                      <a:pt x="1761" y="694"/>
                      <a:pt x="1770" y="695"/>
                    </a:cubicBezTo>
                    <a:cubicBezTo>
                      <a:pt x="1998" y="698"/>
                      <a:pt x="2254" y="775"/>
                      <a:pt x="2497" y="876"/>
                    </a:cubicBezTo>
                    <a:cubicBezTo>
                      <a:pt x="2755" y="984"/>
                      <a:pt x="2995" y="1110"/>
                      <a:pt x="3168" y="1175"/>
                    </a:cubicBezTo>
                    <a:cubicBezTo>
                      <a:pt x="3215" y="1193"/>
                      <a:pt x="3258" y="1202"/>
                      <a:pt x="3299" y="1202"/>
                    </a:cubicBezTo>
                    <a:cubicBezTo>
                      <a:pt x="3635" y="1202"/>
                      <a:pt x="3743" y="625"/>
                      <a:pt x="3359" y="476"/>
                    </a:cubicBezTo>
                    <a:cubicBezTo>
                      <a:pt x="3079" y="365"/>
                      <a:pt x="2786" y="245"/>
                      <a:pt x="2497" y="150"/>
                    </a:cubicBezTo>
                    <a:cubicBezTo>
                      <a:pt x="2260" y="67"/>
                      <a:pt x="2017" y="18"/>
                      <a:pt x="1770" y="2"/>
                    </a:cubicBezTo>
                    <a:cubicBezTo>
                      <a:pt x="1744" y="1"/>
                      <a:pt x="1717" y="0"/>
                      <a:pt x="169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427" name="Google Shape;1427;p35"/>
              <p:cNvSpPr/>
              <p:nvPr/>
            </p:nvSpPr>
            <p:spPr>
              <a:xfrm>
                <a:off x="7025800" y="6390675"/>
                <a:ext cx="85825" cy="52250"/>
              </a:xfrm>
              <a:custGeom>
                <a:avLst/>
                <a:gdLst/>
                <a:ahLst/>
                <a:cxnLst/>
                <a:rect l="l" t="t" r="r" b="b"/>
                <a:pathLst>
                  <a:path w="3433" h="2090" extrusionOk="0">
                    <a:moveTo>
                      <a:pt x="1724" y="0"/>
                    </a:moveTo>
                    <a:cubicBezTo>
                      <a:pt x="1686" y="0"/>
                      <a:pt x="1647" y="7"/>
                      <a:pt x="1610" y="7"/>
                    </a:cubicBezTo>
                    <a:cubicBezTo>
                      <a:pt x="1176" y="19"/>
                      <a:pt x="693" y="207"/>
                      <a:pt x="462" y="586"/>
                    </a:cubicBezTo>
                    <a:cubicBezTo>
                      <a:pt x="0" y="1352"/>
                      <a:pt x="967" y="1820"/>
                      <a:pt x="1610" y="2020"/>
                    </a:cubicBezTo>
                    <a:cubicBezTo>
                      <a:pt x="1675" y="2042"/>
                      <a:pt x="1737" y="2060"/>
                      <a:pt x="1795" y="2075"/>
                    </a:cubicBezTo>
                    <a:cubicBezTo>
                      <a:pt x="1831" y="2085"/>
                      <a:pt x="1865" y="2089"/>
                      <a:pt x="1897" y="2089"/>
                    </a:cubicBezTo>
                    <a:cubicBezTo>
                      <a:pt x="2277" y="2089"/>
                      <a:pt x="2406" y="1484"/>
                      <a:pt x="1989" y="1374"/>
                    </a:cubicBezTo>
                    <a:cubicBezTo>
                      <a:pt x="1860" y="1343"/>
                      <a:pt x="1733" y="1300"/>
                      <a:pt x="1610" y="1254"/>
                    </a:cubicBezTo>
                    <a:cubicBezTo>
                      <a:pt x="1518" y="1220"/>
                      <a:pt x="1426" y="1183"/>
                      <a:pt x="1339" y="1140"/>
                    </a:cubicBezTo>
                    <a:cubicBezTo>
                      <a:pt x="1247" y="1093"/>
                      <a:pt x="1164" y="1035"/>
                      <a:pt x="1087" y="964"/>
                    </a:cubicBezTo>
                    <a:cubicBezTo>
                      <a:pt x="1087" y="963"/>
                      <a:pt x="1087" y="963"/>
                      <a:pt x="1087" y="963"/>
                    </a:cubicBezTo>
                    <a:cubicBezTo>
                      <a:pt x="1086" y="963"/>
                      <a:pt x="1086" y="963"/>
                      <a:pt x="1084" y="961"/>
                    </a:cubicBezTo>
                    <a:cubicBezTo>
                      <a:pt x="1124" y="909"/>
                      <a:pt x="1235" y="850"/>
                      <a:pt x="1269" y="829"/>
                    </a:cubicBezTo>
                    <a:cubicBezTo>
                      <a:pt x="1370" y="767"/>
                      <a:pt x="1490" y="730"/>
                      <a:pt x="1610" y="727"/>
                    </a:cubicBezTo>
                    <a:cubicBezTo>
                      <a:pt x="1626" y="726"/>
                      <a:pt x="1641" y="726"/>
                      <a:pt x="1657" y="726"/>
                    </a:cubicBezTo>
                    <a:cubicBezTo>
                      <a:pt x="1878" y="726"/>
                      <a:pt x="2113" y="804"/>
                      <a:pt x="2337" y="896"/>
                    </a:cubicBezTo>
                    <a:cubicBezTo>
                      <a:pt x="2515" y="970"/>
                      <a:pt x="2691" y="1053"/>
                      <a:pt x="2845" y="1109"/>
                    </a:cubicBezTo>
                    <a:cubicBezTo>
                      <a:pt x="2888" y="1124"/>
                      <a:pt x="2929" y="1131"/>
                      <a:pt x="2967" y="1131"/>
                    </a:cubicBezTo>
                    <a:cubicBezTo>
                      <a:pt x="3319" y="1131"/>
                      <a:pt x="3433" y="546"/>
                      <a:pt x="3036" y="407"/>
                    </a:cubicBezTo>
                    <a:cubicBezTo>
                      <a:pt x="2802" y="324"/>
                      <a:pt x="2571" y="222"/>
                      <a:pt x="2334" y="139"/>
                    </a:cubicBezTo>
                    <a:cubicBezTo>
                      <a:pt x="2143" y="65"/>
                      <a:pt x="1946" y="19"/>
                      <a:pt x="1743" y="1"/>
                    </a:cubicBezTo>
                    <a:cubicBezTo>
                      <a:pt x="1737" y="0"/>
                      <a:pt x="1730" y="0"/>
                      <a:pt x="172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428" name="Google Shape;1428;p35"/>
              <p:cNvSpPr/>
              <p:nvPr/>
            </p:nvSpPr>
            <p:spPr>
              <a:xfrm>
                <a:off x="7033650" y="6461350"/>
                <a:ext cx="82850" cy="50225"/>
              </a:xfrm>
              <a:custGeom>
                <a:avLst/>
                <a:gdLst/>
                <a:ahLst/>
                <a:cxnLst/>
                <a:rect l="l" t="t" r="r" b="b"/>
                <a:pathLst>
                  <a:path w="3314" h="2009" extrusionOk="0">
                    <a:moveTo>
                      <a:pt x="1378" y="0"/>
                    </a:moveTo>
                    <a:cubicBezTo>
                      <a:pt x="1351" y="0"/>
                      <a:pt x="1323" y="1"/>
                      <a:pt x="1296" y="3"/>
                    </a:cubicBezTo>
                    <a:cubicBezTo>
                      <a:pt x="967" y="15"/>
                      <a:pt x="665" y="132"/>
                      <a:pt x="438" y="458"/>
                    </a:cubicBezTo>
                    <a:cubicBezTo>
                      <a:pt x="0" y="1092"/>
                      <a:pt x="739" y="1736"/>
                      <a:pt x="1296" y="1948"/>
                    </a:cubicBezTo>
                    <a:cubicBezTo>
                      <a:pt x="1330" y="1963"/>
                      <a:pt x="1367" y="1982"/>
                      <a:pt x="1401" y="1991"/>
                    </a:cubicBezTo>
                    <a:cubicBezTo>
                      <a:pt x="1440" y="2003"/>
                      <a:pt x="1477" y="2008"/>
                      <a:pt x="1513" y="2008"/>
                    </a:cubicBezTo>
                    <a:cubicBezTo>
                      <a:pt x="1879" y="2008"/>
                      <a:pt x="2002" y="1413"/>
                      <a:pt x="1595" y="1292"/>
                    </a:cubicBezTo>
                    <a:cubicBezTo>
                      <a:pt x="1487" y="1258"/>
                      <a:pt x="1389" y="1212"/>
                      <a:pt x="1296" y="1151"/>
                    </a:cubicBezTo>
                    <a:cubicBezTo>
                      <a:pt x="1235" y="1117"/>
                      <a:pt x="1179" y="1074"/>
                      <a:pt x="1136" y="1021"/>
                    </a:cubicBezTo>
                    <a:cubicBezTo>
                      <a:pt x="1102" y="975"/>
                      <a:pt x="1078" y="926"/>
                      <a:pt x="1059" y="874"/>
                    </a:cubicBezTo>
                    <a:cubicBezTo>
                      <a:pt x="1053" y="815"/>
                      <a:pt x="1053" y="843"/>
                      <a:pt x="1093" y="803"/>
                    </a:cubicBezTo>
                    <a:cubicBezTo>
                      <a:pt x="1152" y="754"/>
                      <a:pt x="1222" y="726"/>
                      <a:pt x="1296" y="723"/>
                    </a:cubicBezTo>
                    <a:cubicBezTo>
                      <a:pt x="1335" y="719"/>
                      <a:pt x="1374" y="718"/>
                      <a:pt x="1413" y="718"/>
                    </a:cubicBezTo>
                    <a:cubicBezTo>
                      <a:pt x="1514" y="718"/>
                      <a:pt x="1614" y="729"/>
                      <a:pt x="1712" y="754"/>
                    </a:cubicBezTo>
                    <a:cubicBezTo>
                      <a:pt x="1817" y="775"/>
                      <a:pt x="1918" y="809"/>
                      <a:pt x="2023" y="840"/>
                    </a:cubicBezTo>
                    <a:cubicBezTo>
                      <a:pt x="2244" y="904"/>
                      <a:pt x="2466" y="975"/>
                      <a:pt x="2694" y="1024"/>
                    </a:cubicBezTo>
                    <a:cubicBezTo>
                      <a:pt x="2724" y="1031"/>
                      <a:pt x="2752" y="1034"/>
                      <a:pt x="2780" y="1034"/>
                    </a:cubicBezTo>
                    <a:cubicBezTo>
                      <a:pt x="3172" y="1034"/>
                      <a:pt x="3313" y="418"/>
                      <a:pt x="2885" y="323"/>
                    </a:cubicBezTo>
                    <a:cubicBezTo>
                      <a:pt x="2623" y="267"/>
                      <a:pt x="2324" y="169"/>
                      <a:pt x="2023" y="92"/>
                    </a:cubicBezTo>
                    <a:cubicBezTo>
                      <a:pt x="1805" y="40"/>
                      <a:pt x="1587" y="0"/>
                      <a:pt x="137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429" name="Google Shape;1429;p35"/>
              <p:cNvSpPr/>
              <p:nvPr/>
            </p:nvSpPr>
            <p:spPr>
              <a:xfrm>
                <a:off x="7028875" y="6526050"/>
                <a:ext cx="82675" cy="54125"/>
              </a:xfrm>
              <a:custGeom>
                <a:avLst/>
                <a:gdLst/>
                <a:ahLst/>
                <a:cxnLst/>
                <a:rect l="l" t="t" r="r" b="b"/>
                <a:pathLst>
                  <a:path w="3307" h="2165" extrusionOk="0">
                    <a:moveTo>
                      <a:pt x="1749" y="0"/>
                    </a:moveTo>
                    <a:cubicBezTo>
                      <a:pt x="1662" y="0"/>
                      <a:pt x="1574" y="7"/>
                      <a:pt x="1487" y="19"/>
                    </a:cubicBezTo>
                    <a:cubicBezTo>
                      <a:pt x="1195" y="56"/>
                      <a:pt x="921" y="185"/>
                      <a:pt x="705" y="385"/>
                    </a:cubicBezTo>
                    <a:cubicBezTo>
                      <a:pt x="1" y="1047"/>
                      <a:pt x="832" y="1807"/>
                      <a:pt x="1487" y="2081"/>
                    </a:cubicBezTo>
                    <a:cubicBezTo>
                      <a:pt x="1549" y="2106"/>
                      <a:pt x="1610" y="2127"/>
                      <a:pt x="1675" y="2149"/>
                    </a:cubicBezTo>
                    <a:cubicBezTo>
                      <a:pt x="1713" y="2159"/>
                      <a:pt x="1748" y="2164"/>
                      <a:pt x="1782" y="2164"/>
                    </a:cubicBezTo>
                    <a:cubicBezTo>
                      <a:pt x="2152" y="2164"/>
                      <a:pt x="2278" y="1563"/>
                      <a:pt x="1866" y="1447"/>
                    </a:cubicBezTo>
                    <a:cubicBezTo>
                      <a:pt x="1727" y="1407"/>
                      <a:pt x="1598" y="1348"/>
                      <a:pt x="1478" y="1271"/>
                    </a:cubicBezTo>
                    <a:cubicBezTo>
                      <a:pt x="1413" y="1234"/>
                      <a:pt x="1355" y="1191"/>
                      <a:pt x="1300" y="1142"/>
                    </a:cubicBezTo>
                    <a:cubicBezTo>
                      <a:pt x="1121" y="982"/>
                      <a:pt x="1195" y="887"/>
                      <a:pt x="1383" y="776"/>
                    </a:cubicBezTo>
                    <a:cubicBezTo>
                      <a:pt x="1413" y="757"/>
                      <a:pt x="1450" y="745"/>
                      <a:pt x="1484" y="733"/>
                    </a:cubicBezTo>
                    <a:cubicBezTo>
                      <a:pt x="1554" y="709"/>
                      <a:pt x="1629" y="699"/>
                      <a:pt x="1706" y="699"/>
                    </a:cubicBezTo>
                    <a:cubicBezTo>
                      <a:pt x="1873" y="699"/>
                      <a:pt x="2050" y="747"/>
                      <a:pt x="2214" y="819"/>
                    </a:cubicBezTo>
                    <a:cubicBezTo>
                      <a:pt x="2362" y="884"/>
                      <a:pt x="2506" y="964"/>
                      <a:pt x="2635" y="1062"/>
                    </a:cubicBezTo>
                    <a:cubicBezTo>
                      <a:pt x="2701" y="1111"/>
                      <a:pt x="2766" y="1132"/>
                      <a:pt x="2827" y="1132"/>
                    </a:cubicBezTo>
                    <a:cubicBezTo>
                      <a:pt x="3115" y="1132"/>
                      <a:pt x="3307" y="663"/>
                      <a:pt x="3002" y="434"/>
                    </a:cubicBezTo>
                    <a:cubicBezTo>
                      <a:pt x="2768" y="259"/>
                      <a:pt x="2500" y="133"/>
                      <a:pt x="2214" y="62"/>
                    </a:cubicBezTo>
                    <a:cubicBezTo>
                      <a:pt x="2062" y="20"/>
                      <a:pt x="1906" y="0"/>
                      <a:pt x="174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430" name="Google Shape;1430;p35"/>
              <p:cNvSpPr/>
              <p:nvPr/>
            </p:nvSpPr>
            <p:spPr>
              <a:xfrm>
                <a:off x="7597550" y="5582450"/>
                <a:ext cx="35900" cy="28725"/>
              </a:xfrm>
              <a:custGeom>
                <a:avLst/>
                <a:gdLst/>
                <a:ahLst/>
                <a:cxnLst/>
                <a:rect l="l" t="t" r="r" b="b"/>
                <a:pathLst>
                  <a:path w="1436" h="1149" extrusionOk="0">
                    <a:moveTo>
                      <a:pt x="907" y="1"/>
                    </a:moveTo>
                    <a:cubicBezTo>
                      <a:pt x="514" y="1"/>
                      <a:pt x="120" y="740"/>
                      <a:pt x="47" y="994"/>
                    </a:cubicBezTo>
                    <a:cubicBezTo>
                      <a:pt x="32" y="1044"/>
                      <a:pt x="16" y="1099"/>
                      <a:pt x="1" y="1148"/>
                    </a:cubicBezTo>
                    <a:cubicBezTo>
                      <a:pt x="392" y="1114"/>
                      <a:pt x="789" y="1084"/>
                      <a:pt x="1186" y="1044"/>
                    </a:cubicBezTo>
                    <a:cubicBezTo>
                      <a:pt x="1377" y="720"/>
                      <a:pt x="1435" y="262"/>
                      <a:pt x="1069" y="46"/>
                    </a:cubicBezTo>
                    <a:cubicBezTo>
                      <a:pt x="1016" y="15"/>
                      <a:pt x="962" y="1"/>
                      <a:pt x="90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431" name="Google Shape;1431;p35"/>
              <p:cNvSpPr/>
              <p:nvPr/>
            </p:nvSpPr>
            <p:spPr>
              <a:xfrm>
                <a:off x="7298825" y="5572150"/>
                <a:ext cx="530775" cy="175450"/>
              </a:xfrm>
              <a:custGeom>
                <a:avLst/>
                <a:gdLst/>
                <a:ahLst/>
                <a:cxnLst/>
                <a:rect l="l" t="t" r="r" b="b"/>
                <a:pathLst>
                  <a:path w="21231" h="7018" extrusionOk="0">
                    <a:moveTo>
                      <a:pt x="15511" y="3183"/>
                    </a:moveTo>
                    <a:cubicBezTo>
                      <a:pt x="15565" y="3183"/>
                      <a:pt x="15630" y="3212"/>
                      <a:pt x="15705" y="3269"/>
                    </a:cubicBezTo>
                    <a:cubicBezTo>
                      <a:pt x="15551" y="3576"/>
                      <a:pt x="15385" y="3875"/>
                      <a:pt x="15200" y="4167"/>
                    </a:cubicBezTo>
                    <a:cubicBezTo>
                      <a:pt x="15188" y="4183"/>
                      <a:pt x="15173" y="4204"/>
                      <a:pt x="15157" y="4223"/>
                    </a:cubicBezTo>
                    <a:cubicBezTo>
                      <a:pt x="15167" y="4161"/>
                      <a:pt x="15173" y="4100"/>
                      <a:pt x="15185" y="4029"/>
                    </a:cubicBezTo>
                    <a:cubicBezTo>
                      <a:pt x="15219" y="3881"/>
                      <a:pt x="15262" y="3733"/>
                      <a:pt x="15311" y="3592"/>
                    </a:cubicBezTo>
                    <a:cubicBezTo>
                      <a:pt x="15326" y="3319"/>
                      <a:pt x="15393" y="3183"/>
                      <a:pt x="15511" y="3183"/>
                    </a:cubicBezTo>
                    <a:close/>
                    <a:moveTo>
                      <a:pt x="8860" y="3226"/>
                    </a:moveTo>
                    <a:cubicBezTo>
                      <a:pt x="8866" y="3235"/>
                      <a:pt x="8866" y="3241"/>
                      <a:pt x="8872" y="3253"/>
                    </a:cubicBezTo>
                    <a:cubicBezTo>
                      <a:pt x="9025" y="3568"/>
                      <a:pt x="9283" y="3693"/>
                      <a:pt x="9596" y="3693"/>
                    </a:cubicBezTo>
                    <a:cubicBezTo>
                      <a:pt x="9635" y="3693"/>
                      <a:pt x="9675" y="3691"/>
                      <a:pt x="9715" y="3687"/>
                    </a:cubicBezTo>
                    <a:lnTo>
                      <a:pt x="9715" y="3687"/>
                    </a:lnTo>
                    <a:cubicBezTo>
                      <a:pt x="9623" y="3970"/>
                      <a:pt x="9527" y="4263"/>
                      <a:pt x="9475" y="4352"/>
                    </a:cubicBezTo>
                    <a:cubicBezTo>
                      <a:pt x="9286" y="4675"/>
                      <a:pt x="8524" y="5429"/>
                      <a:pt x="8121" y="5429"/>
                    </a:cubicBezTo>
                    <a:cubicBezTo>
                      <a:pt x="7922" y="5429"/>
                      <a:pt x="7812" y="5245"/>
                      <a:pt x="7902" y="4731"/>
                    </a:cubicBezTo>
                    <a:cubicBezTo>
                      <a:pt x="7924" y="4617"/>
                      <a:pt x="7955" y="4506"/>
                      <a:pt x="7992" y="4395"/>
                    </a:cubicBezTo>
                    <a:cubicBezTo>
                      <a:pt x="8321" y="4038"/>
                      <a:pt x="8638" y="3641"/>
                      <a:pt x="8860" y="3226"/>
                    </a:cubicBezTo>
                    <a:close/>
                    <a:moveTo>
                      <a:pt x="2226" y="5426"/>
                    </a:moveTo>
                    <a:cubicBezTo>
                      <a:pt x="2161" y="5701"/>
                      <a:pt x="1963" y="6380"/>
                      <a:pt x="1943" y="6380"/>
                    </a:cubicBezTo>
                    <a:cubicBezTo>
                      <a:pt x="1938" y="6380"/>
                      <a:pt x="1942" y="6347"/>
                      <a:pt x="1958" y="6270"/>
                    </a:cubicBezTo>
                    <a:cubicBezTo>
                      <a:pt x="2020" y="5980"/>
                      <a:pt x="2112" y="5697"/>
                      <a:pt x="2226" y="5426"/>
                    </a:cubicBezTo>
                    <a:close/>
                    <a:moveTo>
                      <a:pt x="5522" y="1"/>
                    </a:moveTo>
                    <a:cubicBezTo>
                      <a:pt x="4888" y="1"/>
                      <a:pt x="3999" y="1276"/>
                      <a:pt x="3387" y="2281"/>
                    </a:cubicBezTo>
                    <a:cubicBezTo>
                      <a:pt x="3457" y="1603"/>
                      <a:pt x="3414" y="895"/>
                      <a:pt x="2986" y="471"/>
                    </a:cubicBezTo>
                    <a:cubicBezTo>
                      <a:pt x="2851" y="336"/>
                      <a:pt x="2699" y="278"/>
                      <a:pt x="2539" y="278"/>
                    </a:cubicBezTo>
                    <a:cubicBezTo>
                      <a:pt x="1587" y="278"/>
                      <a:pt x="317" y="2345"/>
                      <a:pt x="93" y="2875"/>
                    </a:cubicBezTo>
                    <a:cubicBezTo>
                      <a:pt x="0" y="3092"/>
                      <a:pt x="192" y="3290"/>
                      <a:pt x="365" y="3290"/>
                    </a:cubicBezTo>
                    <a:cubicBezTo>
                      <a:pt x="445" y="3290"/>
                      <a:pt x="521" y="3248"/>
                      <a:pt x="564" y="3145"/>
                    </a:cubicBezTo>
                    <a:cubicBezTo>
                      <a:pt x="715" y="2792"/>
                      <a:pt x="1971" y="953"/>
                      <a:pt x="2537" y="953"/>
                    </a:cubicBezTo>
                    <a:cubicBezTo>
                      <a:pt x="2641" y="953"/>
                      <a:pt x="2722" y="1015"/>
                      <a:pt x="2768" y="1160"/>
                    </a:cubicBezTo>
                    <a:cubicBezTo>
                      <a:pt x="2999" y="1890"/>
                      <a:pt x="2820" y="2785"/>
                      <a:pt x="2617" y="3589"/>
                    </a:cubicBezTo>
                    <a:cubicBezTo>
                      <a:pt x="2143" y="4349"/>
                      <a:pt x="761" y="6519"/>
                      <a:pt x="1651" y="6984"/>
                    </a:cubicBezTo>
                    <a:cubicBezTo>
                      <a:pt x="1693" y="7007"/>
                      <a:pt x="1739" y="7018"/>
                      <a:pt x="1785" y="7018"/>
                    </a:cubicBezTo>
                    <a:cubicBezTo>
                      <a:pt x="1856" y="7018"/>
                      <a:pt x="1926" y="6991"/>
                      <a:pt x="1980" y="6941"/>
                    </a:cubicBezTo>
                    <a:cubicBezTo>
                      <a:pt x="2826" y="6184"/>
                      <a:pt x="2937" y="4872"/>
                      <a:pt x="3128" y="3770"/>
                    </a:cubicBezTo>
                    <a:cubicBezTo>
                      <a:pt x="3310" y="3481"/>
                      <a:pt x="3488" y="3201"/>
                      <a:pt x="3654" y="2936"/>
                    </a:cubicBezTo>
                    <a:cubicBezTo>
                      <a:pt x="3962" y="2434"/>
                      <a:pt x="4289" y="1948"/>
                      <a:pt x="4633" y="1471"/>
                    </a:cubicBezTo>
                    <a:cubicBezTo>
                      <a:pt x="4728" y="1339"/>
                      <a:pt x="5160" y="770"/>
                      <a:pt x="5407" y="770"/>
                    </a:cubicBezTo>
                    <a:cubicBezTo>
                      <a:pt x="5506" y="770"/>
                      <a:pt x="5576" y="863"/>
                      <a:pt x="5581" y="1114"/>
                    </a:cubicBezTo>
                    <a:cubicBezTo>
                      <a:pt x="5587" y="1502"/>
                      <a:pt x="5507" y="1896"/>
                      <a:pt x="5434" y="2277"/>
                    </a:cubicBezTo>
                    <a:cubicBezTo>
                      <a:pt x="5277" y="3053"/>
                      <a:pt x="3710" y="6242"/>
                      <a:pt x="5335" y="6384"/>
                    </a:cubicBezTo>
                    <a:cubicBezTo>
                      <a:pt x="5359" y="6386"/>
                      <a:pt x="5383" y="6387"/>
                      <a:pt x="5407" y="6387"/>
                    </a:cubicBezTo>
                    <a:cubicBezTo>
                      <a:pt x="6079" y="6387"/>
                      <a:pt x="6835" y="5582"/>
                      <a:pt x="7290" y="5119"/>
                    </a:cubicBezTo>
                    <a:cubicBezTo>
                      <a:pt x="7305" y="5476"/>
                      <a:pt x="7456" y="5774"/>
                      <a:pt x="7835" y="5928"/>
                    </a:cubicBezTo>
                    <a:cubicBezTo>
                      <a:pt x="7980" y="5988"/>
                      <a:pt x="8123" y="6016"/>
                      <a:pt x="8263" y="6016"/>
                    </a:cubicBezTo>
                    <a:cubicBezTo>
                      <a:pt x="9311" y="6016"/>
                      <a:pt x="10177" y="4469"/>
                      <a:pt x="10405" y="3499"/>
                    </a:cubicBezTo>
                    <a:cubicBezTo>
                      <a:pt x="10790" y="3339"/>
                      <a:pt x="11190" y="3096"/>
                      <a:pt x="11565" y="2835"/>
                    </a:cubicBezTo>
                    <a:lnTo>
                      <a:pt x="11565" y="2835"/>
                    </a:lnTo>
                    <a:cubicBezTo>
                      <a:pt x="11248" y="4032"/>
                      <a:pt x="11067" y="5417"/>
                      <a:pt x="12015" y="6024"/>
                    </a:cubicBezTo>
                    <a:cubicBezTo>
                      <a:pt x="12175" y="6126"/>
                      <a:pt x="12357" y="6168"/>
                      <a:pt x="12549" y="6168"/>
                    </a:cubicBezTo>
                    <a:cubicBezTo>
                      <a:pt x="13163" y="6168"/>
                      <a:pt x="13880" y="5739"/>
                      <a:pt x="14323" y="5500"/>
                    </a:cubicBezTo>
                    <a:cubicBezTo>
                      <a:pt x="14480" y="5417"/>
                      <a:pt x="14634" y="5322"/>
                      <a:pt x="14779" y="5220"/>
                    </a:cubicBezTo>
                    <a:cubicBezTo>
                      <a:pt x="14927" y="5411"/>
                      <a:pt x="15150" y="5501"/>
                      <a:pt x="15421" y="5501"/>
                    </a:cubicBezTo>
                    <a:cubicBezTo>
                      <a:pt x="15737" y="5501"/>
                      <a:pt x="16118" y="5378"/>
                      <a:pt x="16521" y="5146"/>
                    </a:cubicBezTo>
                    <a:cubicBezTo>
                      <a:pt x="17189" y="4761"/>
                      <a:pt x="17940" y="4211"/>
                      <a:pt x="18556" y="3567"/>
                    </a:cubicBezTo>
                    <a:cubicBezTo>
                      <a:pt x="18910" y="3872"/>
                      <a:pt x="19377" y="4023"/>
                      <a:pt x="19842" y="4257"/>
                    </a:cubicBezTo>
                    <a:cubicBezTo>
                      <a:pt x="20458" y="4564"/>
                      <a:pt x="20658" y="5623"/>
                      <a:pt x="19852" y="5894"/>
                    </a:cubicBezTo>
                    <a:cubicBezTo>
                      <a:pt x="19767" y="5923"/>
                      <a:pt x="19676" y="5934"/>
                      <a:pt x="19583" y="5934"/>
                    </a:cubicBezTo>
                    <a:cubicBezTo>
                      <a:pt x="19354" y="5934"/>
                      <a:pt x="19109" y="5866"/>
                      <a:pt x="18903" y="5820"/>
                    </a:cubicBezTo>
                    <a:cubicBezTo>
                      <a:pt x="18442" y="5713"/>
                      <a:pt x="18008" y="5513"/>
                      <a:pt x="17564" y="5359"/>
                    </a:cubicBezTo>
                    <a:cubicBezTo>
                      <a:pt x="17531" y="5347"/>
                      <a:pt x="17500" y="5342"/>
                      <a:pt x="17471" y="5342"/>
                    </a:cubicBezTo>
                    <a:cubicBezTo>
                      <a:pt x="17206" y="5342"/>
                      <a:pt x="17120" y="5779"/>
                      <a:pt x="17420" y="5882"/>
                    </a:cubicBezTo>
                    <a:cubicBezTo>
                      <a:pt x="18071" y="6107"/>
                      <a:pt x="18815" y="6464"/>
                      <a:pt x="19529" y="6464"/>
                    </a:cubicBezTo>
                    <a:cubicBezTo>
                      <a:pt x="19831" y="6464"/>
                      <a:pt x="20127" y="6401"/>
                      <a:pt x="20409" y="6236"/>
                    </a:cubicBezTo>
                    <a:cubicBezTo>
                      <a:pt x="21231" y="5753"/>
                      <a:pt x="21052" y="4361"/>
                      <a:pt x="20316" y="3909"/>
                    </a:cubicBezTo>
                    <a:cubicBezTo>
                      <a:pt x="19910" y="3660"/>
                      <a:pt x="19254" y="3487"/>
                      <a:pt x="18956" y="3112"/>
                    </a:cubicBezTo>
                    <a:cubicBezTo>
                      <a:pt x="19199" y="2810"/>
                      <a:pt x="19402" y="2474"/>
                      <a:pt x="19556" y="2114"/>
                    </a:cubicBezTo>
                    <a:cubicBezTo>
                      <a:pt x="19702" y="1752"/>
                      <a:pt x="19539" y="1600"/>
                      <a:pt x="19274" y="1600"/>
                    </a:cubicBezTo>
                    <a:cubicBezTo>
                      <a:pt x="18752" y="1600"/>
                      <a:pt x="17837" y="2188"/>
                      <a:pt x="18106" y="2927"/>
                    </a:cubicBezTo>
                    <a:cubicBezTo>
                      <a:pt x="18134" y="2992"/>
                      <a:pt x="18162" y="3056"/>
                      <a:pt x="18199" y="3118"/>
                    </a:cubicBezTo>
                    <a:cubicBezTo>
                      <a:pt x="18134" y="3182"/>
                      <a:pt x="18072" y="3250"/>
                      <a:pt x="18008" y="3312"/>
                    </a:cubicBezTo>
                    <a:cubicBezTo>
                      <a:pt x="17571" y="3715"/>
                      <a:pt x="17109" y="4090"/>
                      <a:pt x="16623" y="4435"/>
                    </a:cubicBezTo>
                    <a:cubicBezTo>
                      <a:pt x="16261" y="4690"/>
                      <a:pt x="15826" y="4944"/>
                      <a:pt x="15522" y="4944"/>
                    </a:cubicBezTo>
                    <a:cubicBezTo>
                      <a:pt x="15415" y="4944"/>
                      <a:pt x="15325" y="4912"/>
                      <a:pt x="15259" y="4838"/>
                    </a:cubicBezTo>
                    <a:cubicBezTo>
                      <a:pt x="15678" y="4438"/>
                      <a:pt x="15970" y="3958"/>
                      <a:pt x="16284" y="3327"/>
                    </a:cubicBezTo>
                    <a:cubicBezTo>
                      <a:pt x="16512" y="2868"/>
                      <a:pt x="16370" y="2364"/>
                      <a:pt x="15791" y="2364"/>
                    </a:cubicBezTo>
                    <a:cubicBezTo>
                      <a:pt x="15047" y="2364"/>
                      <a:pt x="14733" y="3487"/>
                      <a:pt x="14631" y="4041"/>
                    </a:cubicBezTo>
                    <a:cubicBezTo>
                      <a:pt x="14588" y="4266"/>
                      <a:pt x="14582" y="4494"/>
                      <a:pt x="14606" y="4721"/>
                    </a:cubicBezTo>
                    <a:cubicBezTo>
                      <a:pt x="14047" y="5132"/>
                      <a:pt x="13230" y="5557"/>
                      <a:pt x="12643" y="5557"/>
                    </a:cubicBezTo>
                    <a:cubicBezTo>
                      <a:pt x="12335" y="5557"/>
                      <a:pt x="12090" y="5441"/>
                      <a:pt x="11978" y="5143"/>
                    </a:cubicBezTo>
                    <a:cubicBezTo>
                      <a:pt x="11704" y="4420"/>
                      <a:pt x="11938" y="3266"/>
                      <a:pt x="12242" y="2321"/>
                    </a:cubicBezTo>
                    <a:cubicBezTo>
                      <a:pt x="12362" y="2225"/>
                      <a:pt x="12470" y="2133"/>
                      <a:pt x="12569" y="2044"/>
                    </a:cubicBezTo>
                    <a:lnTo>
                      <a:pt x="12569" y="2044"/>
                    </a:lnTo>
                    <a:cubicBezTo>
                      <a:pt x="12249" y="2071"/>
                      <a:pt x="11925" y="2099"/>
                      <a:pt x="11605" y="2130"/>
                    </a:cubicBezTo>
                    <a:cubicBezTo>
                      <a:pt x="11384" y="2268"/>
                      <a:pt x="11168" y="2394"/>
                      <a:pt x="10993" y="2514"/>
                    </a:cubicBezTo>
                    <a:cubicBezTo>
                      <a:pt x="10811" y="2638"/>
                      <a:pt x="10620" y="2748"/>
                      <a:pt x="10423" y="2847"/>
                    </a:cubicBezTo>
                    <a:cubicBezTo>
                      <a:pt x="10304" y="2449"/>
                      <a:pt x="9914" y="2262"/>
                      <a:pt x="9542" y="2262"/>
                    </a:cubicBezTo>
                    <a:cubicBezTo>
                      <a:pt x="9327" y="2262"/>
                      <a:pt x="9117" y="2325"/>
                      <a:pt x="8970" y="2447"/>
                    </a:cubicBezTo>
                    <a:cubicBezTo>
                      <a:pt x="8921" y="2416"/>
                      <a:pt x="8866" y="2400"/>
                      <a:pt x="8810" y="2400"/>
                    </a:cubicBezTo>
                    <a:cubicBezTo>
                      <a:pt x="8742" y="2400"/>
                      <a:pt x="8675" y="2423"/>
                      <a:pt x="8619" y="2468"/>
                    </a:cubicBezTo>
                    <a:cubicBezTo>
                      <a:pt x="8305" y="2733"/>
                      <a:pt x="7791" y="3432"/>
                      <a:pt x="7502" y="4137"/>
                    </a:cubicBezTo>
                    <a:cubicBezTo>
                      <a:pt x="7268" y="4380"/>
                      <a:pt x="7031" y="4608"/>
                      <a:pt x="6822" y="4817"/>
                    </a:cubicBezTo>
                    <a:cubicBezTo>
                      <a:pt x="6462" y="5174"/>
                      <a:pt x="6068" y="5500"/>
                      <a:pt x="5621" y="5747"/>
                    </a:cubicBezTo>
                    <a:cubicBezTo>
                      <a:pt x="5538" y="5793"/>
                      <a:pt x="5470" y="5813"/>
                      <a:pt x="5414" y="5813"/>
                    </a:cubicBezTo>
                    <a:cubicBezTo>
                      <a:pt x="5006" y="5813"/>
                      <a:pt x="5284" y="4704"/>
                      <a:pt x="5341" y="4466"/>
                    </a:cubicBezTo>
                    <a:cubicBezTo>
                      <a:pt x="5587" y="3441"/>
                      <a:pt x="6810" y="1059"/>
                      <a:pt x="5831" y="129"/>
                    </a:cubicBezTo>
                    <a:cubicBezTo>
                      <a:pt x="5738" y="41"/>
                      <a:pt x="5634" y="1"/>
                      <a:pt x="552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432" name="Google Shape;1432;p35"/>
              <p:cNvSpPr/>
              <p:nvPr/>
            </p:nvSpPr>
            <p:spPr>
              <a:xfrm>
                <a:off x="7555875" y="5601125"/>
                <a:ext cx="125875" cy="26975"/>
              </a:xfrm>
              <a:custGeom>
                <a:avLst/>
                <a:gdLst/>
                <a:ahLst/>
                <a:cxnLst/>
                <a:rect l="l" t="t" r="r" b="b"/>
                <a:pathLst>
                  <a:path w="5035" h="1079" extrusionOk="0">
                    <a:moveTo>
                      <a:pt x="4648" y="1"/>
                    </a:moveTo>
                    <a:cubicBezTo>
                      <a:pt x="4624" y="1"/>
                      <a:pt x="4600" y="4"/>
                      <a:pt x="4574" y="10"/>
                    </a:cubicBezTo>
                    <a:cubicBezTo>
                      <a:pt x="4007" y="155"/>
                      <a:pt x="3429" y="235"/>
                      <a:pt x="2850" y="297"/>
                    </a:cubicBezTo>
                    <a:cubicBezTo>
                      <a:pt x="2456" y="337"/>
                      <a:pt x="2059" y="367"/>
                      <a:pt x="1665" y="401"/>
                    </a:cubicBezTo>
                    <a:cubicBezTo>
                      <a:pt x="1219" y="441"/>
                      <a:pt x="775" y="484"/>
                      <a:pt x="332" y="549"/>
                    </a:cubicBezTo>
                    <a:cubicBezTo>
                      <a:pt x="1" y="599"/>
                      <a:pt x="119" y="1079"/>
                      <a:pt x="429" y="1079"/>
                    </a:cubicBezTo>
                    <a:cubicBezTo>
                      <a:pt x="445" y="1079"/>
                      <a:pt x="460" y="1078"/>
                      <a:pt x="477" y="1075"/>
                    </a:cubicBezTo>
                    <a:cubicBezTo>
                      <a:pt x="757" y="1032"/>
                      <a:pt x="1040" y="1001"/>
                      <a:pt x="1323" y="974"/>
                    </a:cubicBezTo>
                    <a:cubicBezTo>
                      <a:pt x="1643" y="940"/>
                      <a:pt x="1967" y="912"/>
                      <a:pt x="2287" y="888"/>
                    </a:cubicBezTo>
                    <a:cubicBezTo>
                      <a:pt x="3102" y="817"/>
                      <a:pt x="3918" y="740"/>
                      <a:pt x="4718" y="537"/>
                    </a:cubicBezTo>
                    <a:cubicBezTo>
                      <a:pt x="5034" y="454"/>
                      <a:pt x="4934" y="1"/>
                      <a:pt x="46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1433" name="Google Shape;1433;p35"/>
            <p:cNvSpPr/>
            <p:nvPr/>
          </p:nvSpPr>
          <p:spPr>
            <a:xfrm rot="-1743967" flipH="1">
              <a:off x="5432325" y="569716"/>
              <a:ext cx="1059037" cy="206578"/>
            </a:xfrm>
            <a:custGeom>
              <a:avLst/>
              <a:gdLst/>
              <a:ahLst/>
              <a:cxnLst/>
              <a:rect l="l" t="t" r="r" b="b"/>
              <a:pathLst>
                <a:path w="48687" h="9497" extrusionOk="0">
                  <a:moveTo>
                    <a:pt x="47142" y="727"/>
                  </a:moveTo>
                  <a:cubicBezTo>
                    <a:pt x="47354" y="1257"/>
                    <a:pt x="47490" y="1814"/>
                    <a:pt x="47548" y="2384"/>
                  </a:cubicBezTo>
                  <a:cubicBezTo>
                    <a:pt x="46537" y="2236"/>
                    <a:pt x="45526" y="2176"/>
                    <a:pt x="44514" y="2176"/>
                  </a:cubicBezTo>
                  <a:cubicBezTo>
                    <a:pt x="42676" y="2176"/>
                    <a:pt x="40839" y="2374"/>
                    <a:pt x="39006" y="2602"/>
                  </a:cubicBezTo>
                  <a:cubicBezTo>
                    <a:pt x="35937" y="2981"/>
                    <a:pt x="32902" y="3181"/>
                    <a:pt x="29815" y="3350"/>
                  </a:cubicBezTo>
                  <a:cubicBezTo>
                    <a:pt x="26604" y="3529"/>
                    <a:pt x="23397" y="3790"/>
                    <a:pt x="20183" y="3938"/>
                  </a:cubicBezTo>
                  <a:cubicBezTo>
                    <a:pt x="19282" y="3979"/>
                    <a:pt x="18381" y="3993"/>
                    <a:pt x="17481" y="3993"/>
                  </a:cubicBezTo>
                  <a:cubicBezTo>
                    <a:pt x="15593" y="3993"/>
                    <a:pt x="13706" y="3932"/>
                    <a:pt x="11818" y="3932"/>
                  </a:cubicBezTo>
                  <a:cubicBezTo>
                    <a:pt x="11787" y="3932"/>
                    <a:pt x="11756" y="3932"/>
                    <a:pt x="11725" y="3932"/>
                  </a:cubicBezTo>
                  <a:cubicBezTo>
                    <a:pt x="11839" y="3796"/>
                    <a:pt x="11937" y="3646"/>
                    <a:pt x="12017" y="3485"/>
                  </a:cubicBezTo>
                  <a:cubicBezTo>
                    <a:pt x="12303" y="2898"/>
                    <a:pt x="12060" y="2464"/>
                    <a:pt x="11648" y="2168"/>
                  </a:cubicBezTo>
                  <a:cubicBezTo>
                    <a:pt x="13987" y="2005"/>
                    <a:pt x="16320" y="1725"/>
                    <a:pt x="18672" y="1623"/>
                  </a:cubicBezTo>
                  <a:cubicBezTo>
                    <a:pt x="21818" y="1482"/>
                    <a:pt x="24964" y="1374"/>
                    <a:pt x="28110" y="1275"/>
                  </a:cubicBezTo>
                  <a:cubicBezTo>
                    <a:pt x="34451" y="1078"/>
                    <a:pt x="40792" y="931"/>
                    <a:pt x="47132" y="727"/>
                  </a:cubicBezTo>
                  <a:close/>
                  <a:moveTo>
                    <a:pt x="44513" y="2891"/>
                  </a:moveTo>
                  <a:cubicBezTo>
                    <a:pt x="45542" y="2891"/>
                    <a:pt x="46571" y="2956"/>
                    <a:pt x="47597" y="3119"/>
                  </a:cubicBezTo>
                  <a:cubicBezTo>
                    <a:pt x="47616" y="3793"/>
                    <a:pt x="47579" y="4477"/>
                    <a:pt x="47536" y="5154"/>
                  </a:cubicBezTo>
                  <a:cubicBezTo>
                    <a:pt x="41259" y="5363"/>
                    <a:pt x="34986" y="5754"/>
                    <a:pt x="28710" y="5982"/>
                  </a:cubicBezTo>
                  <a:cubicBezTo>
                    <a:pt x="25913" y="6082"/>
                    <a:pt x="23113" y="6142"/>
                    <a:pt x="20312" y="6142"/>
                  </a:cubicBezTo>
                  <a:cubicBezTo>
                    <a:pt x="19938" y="6142"/>
                    <a:pt x="19563" y="6141"/>
                    <a:pt x="19189" y="6139"/>
                  </a:cubicBezTo>
                  <a:cubicBezTo>
                    <a:pt x="19162" y="6139"/>
                    <a:pt x="19134" y="6139"/>
                    <a:pt x="19107" y="6139"/>
                  </a:cubicBezTo>
                  <a:cubicBezTo>
                    <a:pt x="16574" y="6139"/>
                    <a:pt x="14095" y="6694"/>
                    <a:pt x="11580" y="6822"/>
                  </a:cubicBezTo>
                  <a:cubicBezTo>
                    <a:pt x="11922" y="6561"/>
                    <a:pt x="12143" y="6191"/>
                    <a:pt x="12137" y="5646"/>
                  </a:cubicBezTo>
                  <a:cubicBezTo>
                    <a:pt x="12131" y="5197"/>
                    <a:pt x="11897" y="4880"/>
                    <a:pt x="11546" y="4658"/>
                  </a:cubicBezTo>
                  <a:cubicBezTo>
                    <a:pt x="11575" y="4658"/>
                    <a:pt x="11605" y="4658"/>
                    <a:pt x="11634" y="4658"/>
                  </a:cubicBezTo>
                  <a:cubicBezTo>
                    <a:pt x="13531" y="4658"/>
                    <a:pt x="15426" y="4731"/>
                    <a:pt x="17321" y="4731"/>
                  </a:cubicBezTo>
                  <a:cubicBezTo>
                    <a:pt x="17980" y="4731"/>
                    <a:pt x="18638" y="4722"/>
                    <a:pt x="19297" y="4698"/>
                  </a:cubicBezTo>
                  <a:cubicBezTo>
                    <a:pt x="22507" y="4587"/>
                    <a:pt x="25715" y="4329"/>
                    <a:pt x="28922" y="4129"/>
                  </a:cubicBezTo>
                  <a:cubicBezTo>
                    <a:pt x="32013" y="3941"/>
                    <a:pt x="35079" y="3827"/>
                    <a:pt x="38154" y="3436"/>
                  </a:cubicBezTo>
                  <a:cubicBezTo>
                    <a:pt x="40263" y="3169"/>
                    <a:pt x="42388" y="2891"/>
                    <a:pt x="44513" y="2891"/>
                  </a:cubicBezTo>
                  <a:close/>
                  <a:moveTo>
                    <a:pt x="3383" y="5132"/>
                  </a:moveTo>
                  <a:cubicBezTo>
                    <a:pt x="3478" y="5699"/>
                    <a:pt x="3515" y="6268"/>
                    <a:pt x="3537" y="6847"/>
                  </a:cubicBezTo>
                  <a:cubicBezTo>
                    <a:pt x="2740" y="6616"/>
                    <a:pt x="1967" y="6320"/>
                    <a:pt x="1222" y="5960"/>
                  </a:cubicBezTo>
                  <a:cubicBezTo>
                    <a:pt x="1927" y="5640"/>
                    <a:pt x="2650" y="5382"/>
                    <a:pt x="3383" y="5132"/>
                  </a:cubicBezTo>
                  <a:close/>
                  <a:moveTo>
                    <a:pt x="47493" y="5883"/>
                  </a:moveTo>
                  <a:cubicBezTo>
                    <a:pt x="47477" y="6167"/>
                    <a:pt x="47465" y="6447"/>
                    <a:pt x="47462" y="6727"/>
                  </a:cubicBezTo>
                  <a:cubicBezTo>
                    <a:pt x="46185" y="7302"/>
                    <a:pt x="44705" y="7420"/>
                    <a:pt x="43210" y="7420"/>
                  </a:cubicBezTo>
                  <a:cubicBezTo>
                    <a:pt x="42167" y="7420"/>
                    <a:pt x="41118" y="7363"/>
                    <a:pt x="40125" y="7363"/>
                  </a:cubicBezTo>
                  <a:cubicBezTo>
                    <a:pt x="39798" y="7363"/>
                    <a:pt x="39478" y="7369"/>
                    <a:pt x="39166" y="7385"/>
                  </a:cubicBezTo>
                  <a:cubicBezTo>
                    <a:pt x="36045" y="7546"/>
                    <a:pt x="32915" y="7687"/>
                    <a:pt x="29796" y="7890"/>
                  </a:cubicBezTo>
                  <a:cubicBezTo>
                    <a:pt x="26580" y="8097"/>
                    <a:pt x="23369" y="8426"/>
                    <a:pt x="20150" y="8608"/>
                  </a:cubicBezTo>
                  <a:cubicBezTo>
                    <a:pt x="17355" y="8764"/>
                    <a:pt x="14563" y="8697"/>
                    <a:pt x="11768" y="8749"/>
                  </a:cubicBezTo>
                  <a:cubicBezTo>
                    <a:pt x="11829" y="8540"/>
                    <a:pt x="11796" y="8297"/>
                    <a:pt x="11617" y="8029"/>
                  </a:cubicBezTo>
                  <a:cubicBezTo>
                    <a:pt x="11509" y="7860"/>
                    <a:pt x="11377" y="7703"/>
                    <a:pt x="11232" y="7564"/>
                  </a:cubicBezTo>
                  <a:cubicBezTo>
                    <a:pt x="13856" y="7476"/>
                    <a:pt x="16436" y="6865"/>
                    <a:pt x="19079" y="6865"/>
                  </a:cubicBezTo>
                  <a:cubicBezTo>
                    <a:pt x="19124" y="6865"/>
                    <a:pt x="19169" y="6865"/>
                    <a:pt x="19214" y="6865"/>
                  </a:cubicBezTo>
                  <a:cubicBezTo>
                    <a:pt x="19655" y="6869"/>
                    <a:pt x="20095" y="6871"/>
                    <a:pt x="20536" y="6871"/>
                  </a:cubicBezTo>
                  <a:cubicBezTo>
                    <a:pt x="23270" y="6871"/>
                    <a:pt x="26004" y="6801"/>
                    <a:pt x="28735" y="6705"/>
                  </a:cubicBezTo>
                  <a:cubicBezTo>
                    <a:pt x="34989" y="6490"/>
                    <a:pt x="41238" y="6093"/>
                    <a:pt x="47493" y="5883"/>
                  </a:cubicBezTo>
                  <a:close/>
                  <a:moveTo>
                    <a:pt x="10059" y="2267"/>
                  </a:moveTo>
                  <a:cubicBezTo>
                    <a:pt x="10109" y="2337"/>
                    <a:pt x="10189" y="2387"/>
                    <a:pt x="10275" y="2399"/>
                  </a:cubicBezTo>
                  <a:cubicBezTo>
                    <a:pt x="10546" y="2430"/>
                    <a:pt x="10814" y="2500"/>
                    <a:pt x="11063" y="2611"/>
                  </a:cubicBezTo>
                  <a:cubicBezTo>
                    <a:pt x="12285" y="3119"/>
                    <a:pt x="10537" y="3879"/>
                    <a:pt x="10346" y="3932"/>
                  </a:cubicBezTo>
                  <a:cubicBezTo>
                    <a:pt x="10321" y="3938"/>
                    <a:pt x="10293" y="3941"/>
                    <a:pt x="10266" y="3947"/>
                  </a:cubicBezTo>
                  <a:cubicBezTo>
                    <a:pt x="10210" y="3947"/>
                    <a:pt x="10155" y="3947"/>
                    <a:pt x="10100" y="3950"/>
                  </a:cubicBezTo>
                  <a:cubicBezTo>
                    <a:pt x="10026" y="3950"/>
                    <a:pt x="9955" y="3975"/>
                    <a:pt x="9893" y="4021"/>
                  </a:cubicBezTo>
                  <a:cubicBezTo>
                    <a:pt x="9542" y="4070"/>
                    <a:pt x="9179" y="4098"/>
                    <a:pt x="8828" y="4153"/>
                  </a:cubicBezTo>
                  <a:lnTo>
                    <a:pt x="8816" y="4153"/>
                  </a:lnTo>
                  <a:cubicBezTo>
                    <a:pt x="8782" y="4160"/>
                    <a:pt x="8751" y="4163"/>
                    <a:pt x="8717" y="4169"/>
                  </a:cubicBezTo>
                  <a:cubicBezTo>
                    <a:pt x="8308" y="4245"/>
                    <a:pt x="8438" y="4877"/>
                    <a:pt x="8829" y="4877"/>
                  </a:cubicBezTo>
                  <a:cubicBezTo>
                    <a:pt x="8832" y="4877"/>
                    <a:pt x="8835" y="4877"/>
                    <a:pt x="8837" y="4877"/>
                  </a:cubicBezTo>
                  <a:cubicBezTo>
                    <a:pt x="8943" y="4875"/>
                    <a:pt x="9051" y="4873"/>
                    <a:pt x="9162" y="4873"/>
                  </a:cubicBezTo>
                  <a:cubicBezTo>
                    <a:pt x="9889" y="4873"/>
                    <a:pt x="10711" y="4942"/>
                    <a:pt x="11266" y="5409"/>
                  </a:cubicBezTo>
                  <a:cubicBezTo>
                    <a:pt x="12122" y="6127"/>
                    <a:pt x="10306" y="6604"/>
                    <a:pt x="10019" y="6671"/>
                  </a:cubicBezTo>
                  <a:cubicBezTo>
                    <a:pt x="9567" y="6779"/>
                    <a:pt x="9102" y="6822"/>
                    <a:pt x="8647" y="6915"/>
                  </a:cubicBezTo>
                  <a:cubicBezTo>
                    <a:pt x="8238" y="7000"/>
                    <a:pt x="8364" y="7626"/>
                    <a:pt x="8755" y="7626"/>
                  </a:cubicBezTo>
                  <a:cubicBezTo>
                    <a:pt x="8759" y="7626"/>
                    <a:pt x="8763" y="7626"/>
                    <a:pt x="8767" y="7626"/>
                  </a:cubicBezTo>
                  <a:cubicBezTo>
                    <a:pt x="8885" y="7620"/>
                    <a:pt x="9003" y="7617"/>
                    <a:pt x="9121" y="7617"/>
                  </a:cubicBezTo>
                  <a:cubicBezTo>
                    <a:pt x="9395" y="7617"/>
                    <a:pt x="9669" y="7632"/>
                    <a:pt x="9943" y="7663"/>
                  </a:cubicBezTo>
                  <a:cubicBezTo>
                    <a:pt x="10337" y="7712"/>
                    <a:pt x="11657" y="8494"/>
                    <a:pt x="10666" y="8780"/>
                  </a:cubicBezTo>
                  <a:cubicBezTo>
                    <a:pt x="8607" y="7949"/>
                    <a:pt x="6387" y="7616"/>
                    <a:pt x="4248" y="7047"/>
                  </a:cubicBezTo>
                  <a:cubicBezTo>
                    <a:pt x="4260" y="7007"/>
                    <a:pt x="4266" y="6967"/>
                    <a:pt x="4263" y="6927"/>
                  </a:cubicBezTo>
                  <a:cubicBezTo>
                    <a:pt x="4242" y="6240"/>
                    <a:pt x="4196" y="5569"/>
                    <a:pt x="4073" y="4898"/>
                  </a:cubicBezTo>
                  <a:cubicBezTo>
                    <a:pt x="4614" y="4714"/>
                    <a:pt x="5156" y="4529"/>
                    <a:pt x="5689" y="4323"/>
                  </a:cubicBezTo>
                  <a:cubicBezTo>
                    <a:pt x="7200" y="3738"/>
                    <a:pt x="8490" y="2716"/>
                    <a:pt x="10059" y="2267"/>
                  </a:cubicBezTo>
                  <a:close/>
                  <a:moveTo>
                    <a:pt x="47131" y="0"/>
                  </a:moveTo>
                  <a:cubicBezTo>
                    <a:pt x="47124" y="0"/>
                    <a:pt x="47116" y="0"/>
                    <a:pt x="47108" y="1"/>
                  </a:cubicBezTo>
                  <a:cubicBezTo>
                    <a:pt x="40924" y="201"/>
                    <a:pt x="34743" y="349"/>
                    <a:pt x="28562" y="537"/>
                  </a:cubicBezTo>
                  <a:cubicBezTo>
                    <a:pt x="25413" y="632"/>
                    <a:pt x="22267" y="746"/>
                    <a:pt x="19118" y="875"/>
                  </a:cubicBezTo>
                  <a:cubicBezTo>
                    <a:pt x="16133" y="1005"/>
                    <a:pt x="13168" y="1395"/>
                    <a:pt x="10186" y="1528"/>
                  </a:cubicBezTo>
                  <a:cubicBezTo>
                    <a:pt x="10155" y="1528"/>
                    <a:pt x="10124" y="1531"/>
                    <a:pt x="10096" y="1540"/>
                  </a:cubicBezTo>
                  <a:cubicBezTo>
                    <a:pt x="10072" y="1536"/>
                    <a:pt x="10047" y="1534"/>
                    <a:pt x="10023" y="1534"/>
                  </a:cubicBezTo>
                  <a:cubicBezTo>
                    <a:pt x="9991" y="1534"/>
                    <a:pt x="9958" y="1538"/>
                    <a:pt x="9927" y="1546"/>
                  </a:cubicBezTo>
                  <a:cubicBezTo>
                    <a:pt x="8320" y="1986"/>
                    <a:pt x="7003" y="3015"/>
                    <a:pt x="5473" y="3630"/>
                  </a:cubicBezTo>
                  <a:cubicBezTo>
                    <a:pt x="3752" y="4323"/>
                    <a:pt x="1942" y="4757"/>
                    <a:pt x="286" y="5612"/>
                  </a:cubicBezTo>
                  <a:cubicBezTo>
                    <a:pt x="0" y="5757"/>
                    <a:pt x="93" y="6090"/>
                    <a:pt x="311" y="6219"/>
                  </a:cubicBezTo>
                  <a:cubicBezTo>
                    <a:pt x="342" y="6296"/>
                    <a:pt x="400" y="6357"/>
                    <a:pt x="471" y="6394"/>
                  </a:cubicBezTo>
                  <a:cubicBezTo>
                    <a:pt x="3574" y="8072"/>
                    <a:pt x="7197" y="8121"/>
                    <a:pt x="10423" y="9460"/>
                  </a:cubicBezTo>
                  <a:cubicBezTo>
                    <a:pt x="10470" y="9482"/>
                    <a:pt x="10520" y="9492"/>
                    <a:pt x="10570" y="9492"/>
                  </a:cubicBezTo>
                  <a:cubicBezTo>
                    <a:pt x="10599" y="9492"/>
                    <a:pt x="10628" y="9488"/>
                    <a:pt x="10657" y="9482"/>
                  </a:cubicBezTo>
                  <a:cubicBezTo>
                    <a:pt x="10691" y="9492"/>
                    <a:pt x="10724" y="9496"/>
                    <a:pt x="10758" y="9496"/>
                  </a:cubicBezTo>
                  <a:cubicBezTo>
                    <a:pt x="10786" y="9496"/>
                    <a:pt x="10814" y="9493"/>
                    <a:pt x="10841" y="9488"/>
                  </a:cubicBezTo>
                  <a:cubicBezTo>
                    <a:pt x="10869" y="9494"/>
                    <a:pt x="10900" y="9494"/>
                    <a:pt x="10928" y="9494"/>
                  </a:cubicBezTo>
                  <a:cubicBezTo>
                    <a:pt x="14163" y="9402"/>
                    <a:pt x="17398" y="9491"/>
                    <a:pt x="20630" y="9306"/>
                  </a:cubicBezTo>
                  <a:cubicBezTo>
                    <a:pt x="24000" y="9115"/>
                    <a:pt x="27362" y="8764"/>
                    <a:pt x="30735" y="8558"/>
                  </a:cubicBezTo>
                  <a:cubicBezTo>
                    <a:pt x="33980" y="8361"/>
                    <a:pt x="37233" y="8186"/>
                    <a:pt x="40481" y="8050"/>
                  </a:cubicBezTo>
                  <a:cubicBezTo>
                    <a:pt x="40784" y="8037"/>
                    <a:pt x="41090" y="8033"/>
                    <a:pt x="41397" y="8033"/>
                  </a:cubicBezTo>
                  <a:cubicBezTo>
                    <a:pt x="42121" y="8033"/>
                    <a:pt x="42854" y="8058"/>
                    <a:pt x="43584" y="8058"/>
                  </a:cubicBezTo>
                  <a:cubicBezTo>
                    <a:pt x="44974" y="8058"/>
                    <a:pt x="46353" y="7967"/>
                    <a:pt x="47640" y="7435"/>
                  </a:cubicBezTo>
                  <a:cubicBezTo>
                    <a:pt x="47693" y="7461"/>
                    <a:pt x="47753" y="7474"/>
                    <a:pt x="47814" y="7474"/>
                  </a:cubicBezTo>
                  <a:cubicBezTo>
                    <a:pt x="48000" y="7474"/>
                    <a:pt x="48190" y="7351"/>
                    <a:pt x="48185" y="7112"/>
                  </a:cubicBezTo>
                  <a:lnTo>
                    <a:pt x="48185" y="7059"/>
                  </a:lnTo>
                  <a:cubicBezTo>
                    <a:pt x="48194" y="7022"/>
                    <a:pt x="48194" y="6985"/>
                    <a:pt x="48185" y="6948"/>
                  </a:cubicBezTo>
                  <a:cubicBezTo>
                    <a:pt x="48179" y="4788"/>
                    <a:pt x="48687" y="2448"/>
                    <a:pt x="47794" y="407"/>
                  </a:cubicBezTo>
                  <a:cubicBezTo>
                    <a:pt x="47736" y="266"/>
                    <a:pt x="47596" y="176"/>
                    <a:pt x="47444" y="176"/>
                  </a:cubicBezTo>
                  <a:cubicBezTo>
                    <a:pt x="47437" y="176"/>
                    <a:pt x="47429" y="176"/>
                    <a:pt x="47422" y="177"/>
                  </a:cubicBezTo>
                  <a:cubicBezTo>
                    <a:pt x="47367" y="67"/>
                    <a:pt x="47252" y="0"/>
                    <a:pt x="4713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434" name="Google Shape;1434;p35"/>
            <p:cNvSpPr/>
            <p:nvPr/>
          </p:nvSpPr>
          <p:spPr>
            <a:xfrm>
              <a:off x="6824019" y="1390436"/>
              <a:ext cx="672846" cy="603363"/>
            </a:xfrm>
            <a:custGeom>
              <a:avLst/>
              <a:gdLst/>
              <a:ahLst/>
              <a:cxnLst/>
              <a:rect l="l" t="t" r="r" b="b"/>
              <a:pathLst>
                <a:path w="30939" h="27744" extrusionOk="0">
                  <a:moveTo>
                    <a:pt x="13319" y="718"/>
                  </a:moveTo>
                  <a:cubicBezTo>
                    <a:pt x="14397" y="718"/>
                    <a:pt x="15477" y="754"/>
                    <a:pt x="16557" y="754"/>
                  </a:cubicBezTo>
                  <a:cubicBezTo>
                    <a:pt x="16907" y="754"/>
                    <a:pt x="17257" y="750"/>
                    <a:pt x="17607" y="740"/>
                  </a:cubicBezTo>
                  <a:lnTo>
                    <a:pt x="17607" y="740"/>
                  </a:lnTo>
                  <a:cubicBezTo>
                    <a:pt x="16262" y="3067"/>
                    <a:pt x="15671" y="5453"/>
                    <a:pt x="16995" y="7986"/>
                  </a:cubicBezTo>
                  <a:cubicBezTo>
                    <a:pt x="18503" y="10867"/>
                    <a:pt x="21744" y="12948"/>
                    <a:pt x="24145" y="15032"/>
                  </a:cubicBezTo>
                  <a:lnTo>
                    <a:pt x="24398" y="15250"/>
                  </a:lnTo>
                  <a:cubicBezTo>
                    <a:pt x="24142" y="15284"/>
                    <a:pt x="23908" y="15426"/>
                    <a:pt x="23647" y="15681"/>
                  </a:cubicBezTo>
                  <a:cubicBezTo>
                    <a:pt x="23438" y="15886"/>
                    <a:pt x="23187" y="15964"/>
                    <a:pt x="22913" y="15964"/>
                  </a:cubicBezTo>
                  <a:cubicBezTo>
                    <a:pt x="22153" y="15964"/>
                    <a:pt x="21221" y="15363"/>
                    <a:pt x="20553" y="15204"/>
                  </a:cubicBezTo>
                  <a:cubicBezTo>
                    <a:pt x="20324" y="15150"/>
                    <a:pt x="20108" y="15125"/>
                    <a:pt x="19903" y="15125"/>
                  </a:cubicBezTo>
                  <a:cubicBezTo>
                    <a:pt x="18322" y="15125"/>
                    <a:pt x="17364" y="16591"/>
                    <a:pt x="16056" y="17408"/>
                  </a:cubicBezTo>
                  <a:cubicBezTo>
                    <a:pt x="15641" y="17667"/>
                    <a:pt x="15264" y="17776"/>
                    <a:pt x="14914" y="17776"/>
                  </a:cubicBezTo>
                  <a:cubicBezTo>
                    <a:pt x="13386" y="17776"/>
                    <a:pt x="12403" y="15680"/>
                    <a:pt x="11208" y="14841"/>
                  </a:cubicBezTo>
                  <a:cubicBezTo>
                    <a:pt x="10525" y="14361"/>
                    <a:pt x="9859" y="14176"/>
                    <a:pt x="9201" y="14176"/>
                  </a:cubicBezTo>
                  <a:cubicBezTo>
                    <a:pt x="8432" y="14176"/>
                    <a:pt x="7674" y="14428"/>
                    <a:pt x="6911" y="14755"/>
                  </a:cubicBezTo>
                  <a:cubicBezTo>
                    <a:pt x="8059" y="13216"/>
                    <a:pt x="9195" y="11667"/>
                    <a:pt x="10241" y="10070"/>
                  </a:cubicBezTo>
                  <a:cubicBezTo>
                    <a:pt x="12199" y="7084"/>
                    <a:pt x="11186" y="3803"/>
                    <a:pt x="9527" y="983"/>
                  </a:cubicBezTo>
                  <a:cubicBezTo>
                    <a:pt x="10787" y="767"/>
                    <a:pt x="12052" y="718"/>
                    <a:pt x="13319" y="718"/>
                  </a:cubicBezTo>
                  <a:close/>
                  <a:moveTo>
                    <a:pt x="9169" y="14877"/>
                  </a:moveTo>
                  <a:cubicBezTo>
                    <a:pt x="9332" y="14877"/>
                    <a:pt x="9500" y="14889"/>
                    <a:pt x="9672" y="14915"/>
                  </a:cubicBezTo>
                  <a:cubicBezTo>
                    <a:pt x="10623" y="15056"/>
                    <a:pt x="11316" y="15866"/>
                    <a:pt x="11904" y="16552"/>
                  </a:cubicBezTo>
                  <a:cubicBezTo>
                    <a:pt x="12776" y="17571"/>
                    <a:pt x="13647" y="18455"/>
                    <a:pt x="14939" y="18455"/>
                  </a:cubicBezTo>
                  <a:cubicBezTo>
                    <a:pt x="15141" y="18455"/>
                    <a:pt x="15354" y="18433"/>
                    <a:pt x="15579" y="18387"/>
                  </a:cubicBezTo>
                  <a:cubicBezTo>
                    <a:pt x="17368" y="18022"/>
                    <a:pt x="18144" y="15878"/>
                    <a:pt x="20004" y="15878"/>
                  </a:cubicBezTo>
                  <a:cubicBezTo>
                    <a:pt x="20118" y="15878"/>
                    <a:pt x="20236" y="15886"/>
                    <a:pt x="20359" y="15903"/>
                  </a:cubicBezTo>
                  <a:cubicBezTo>
                    <a:pt x="21184" y="16020"/>
                    <a:pt x="21865" y="16645"/>
                    <a:pt x="22656" y="16752"/>
                  </a:cubicBezTo>
                  <a:cubicBezTo>
                    <a:pt x="22719" y="16761"/>
                    <a:pt x="22790" y="16765"/>
                    <a:pt x="22864" y="16765"/>
                  </a:cubicBezTo>
                  <a:cubicBezTo>
                    <a:pt x="23084" y="16765"/>
                    <a:pt x="23332" y="16727"/>
                    <a:pt x="23505" y="16651"/>
                  </a:cubicBezTo>
                  <a:cubicBezTo>
                    <a:pt x="23781" y="16537"/>
                    <a:pt x="24314" y="15988"/>
                    <a:pt x="24653" y="15988"/>
                  </a:cubicBezTo>
                  <a:cubicBezTo>
                    <a:pt x="24688" y="15988"/>
                    <a:pt x="24721" y="15994"/>
                    <a:pt x="24752" y="16008"/>
                  </a:cubicBezTo>
                  <a:cubicBezTo>
                    <a:pt x="24802" y="16029"/>
                    <a:pt x="24855" y="16040"/>
                    <a:pt x="24908" y="16040"/>
                  </a:cubicBezTo>
                  <a:cubicBezTo>
                    <a:pt x="25006" y="16040"/>
                    <a:pt x="25102" y="16003"/>
                    <a:pt x="25177" y="15931"/>
                  </a:cubicBezTo>
                  <a:cubicBezTo>
                    <a:pt x="27288" y="17814"/>
                    <a:pt x="29618" y="20197"/>
                    <a:pt x="29843" y="22992"/>
                  </a:cubicBezTo>
                  <a:cubicBezTo>
                    <a:pt x="30123" y="26473"/>
                    <a:pt x="25962" y="26963"/>
                    <a:pt x="23043" y="26963"/>
                  </a:cubicBezTo>
                  <a:cubicBezTo>
                    <a:pt x="22501" y="26963"/>
                    <a:pt x="22001" y="26947"/>
                    <a:pt x="21581" y="26929"/>
                  </a:cubicBezTo>
                  <a:cubicBezTo>
                    <a:pt x="18256" y="26789"/>
                    <a:pt x="14947" y="26385"/>
                    <a:pt x="11615" y="26385"/>
                  </a:cubicBezTo>
                  <a:cubicBezTo>
                    <a:pt x="11138" y="26385"/>
                    <a:pt x="10661" y="26393"/>
                    <a:pt x="10183" y="26412"/>
                  </a:cubicBezTo>
                  <a:cubicBezTo>
                    <a:pt x="9078" y="26453"/>
                    <a:pt x="7902" y="26583"/>
                    <a:pt x="6742" y="26583"/>
                  </a:cubicBezTo>
                  <a:cubicBezTo>
                    <a:pt x="5421" y="26583"/>
                    <a:pt x="4120" y="26415"/>
                    <a:pt x="2968" y="25756"/>
                  </a:cubicBezTo>
                  <a:cubicBezTo>
                    <a:pt x="1" y="24060"/>
                    <a:pt x="3131" y="19880"/>
                    <a:pt x="4418" y="18110"/>
                  </a:cubicBezTo>
                  <a:cubicBezTo>
                    <a:pt x="4941" y="17393"/>
                    <a:pt x="5473" y="16679"/>
                    <a:pt x="6006" y="15964"/>
                  </a:cubicBezTo>
                  <a:cubicBezTo>
                    <a:pt x="7058" y="15468"/>
                    <a:pt x="8013" y="14877"/>
                    <a:pt x="9169" y="14877"/>
                  </a:cubicBezTo>
                  <a:close/>
                  <a:moveTo>
                    <a:pt x="18022" y="0"/>
                  </a:moveTo>
                  <a:cubicBezTo>
                    <a:pt x="18013" y="0"/>
                    <a:pt x="18004" y="0"/>
                    <a:pt x="17995" y="1"/>
                  </a:cubicBezTo>
                  <a:cubicBezTo>
                    <a:pt x="17476" y="24"/>
                    <a:pt x="16958" y="31"/>
                    <a:pt x="16439" y="31"/>
                  </a:cubicBezTo>
                  <a:cubicBezTo>
                    <a:pt x="15405" y="31"/>
                    <a:pt x="14371" y="1"/>
                    <a:pt x="13339" y="1"/>
                  </a:cubicBezTo>
                  <a:cubicBezTo>
                    <a:pt x="11897" y="1"/>
                    <a:pt x="10457" y="59"/>
                    <a:pt x="9023" y="337"/>
                  </a:cubicBezTo>
                  <a:cubicBezTo>
                    <a:pt x="8758" y="389"/>
                    <a:pt x="8712" y="645"/>
                    <a:pt x="8807" y="835"/>
                  </a:cubicBezTo>
                  <a:cubicBezTo>
                    <a:pt x="8733" y="943"/>
                    <a:pt x="8733" y="1085"/>
                    <a:pt x="8807" y="1192"/>
                  </a:cubicBezTo>
                  <a:cubicBezTo>
                    <a:pt x="9715" y="2707"/>
                    <a:pt x="10500" y="4271"/>
                    <a:pt x="10623" y="6059"/>
                  </a:cubicBezTo>
                  <a:cubicBezTo>
                    <a:pt x="10771" y="8171"/>
                    <a:pt x="9527" y="9913"/>
                    <a:pt x="8342" y="11526"/>
                  </a:cubicBezTo>
                  <a:cubicBezTo>
                    <a:pt x="6495" y="14038"/>
                    <a:pt x="4584" y="16509"/>
                    <a:pt x="2839" y="19101"/>
                  </a:cubicBezTo>
                  <a:cubicBezTo>
                    <a:pt x="1663" y="20846"/>
                    <a:pt x="271" y="23398"/>
                    <a:pt x="1570" y="25427"/>
                  </a:cubicBezTo>
                  <a:cubicBezTo>
                    <a:pt x="2669" y="27141"/>
                    <a:pt x="5243" y="27286"/>
                    <a:pt x="7049" y="27295"/>
                  </a:cubicBezTo>
                  <a:cubicBezTo>
                    <a:pt x="7076" y="27295"/>
                    <a:pt x="7102" y="27295"/>
                    <a:pt x="7129" y="27295"/>
                  </a:cubicBezTo>
                  <a:cubicBezTo>
                    <a:pt x="8300" y="27295"/>
                    <a:pt x="9468" y="27165"/>
                    <a:pt x="10639" y="27120"/>
                  </a:cubicBezTo>
                  <a:cubicBezTo>
                    <a:pt x="11041" y="27104"/>
                    <a:pt x="11444" y="27097"/>
                    <a:pt x="11847" y="27097"/>
                  </a:cubicBezTo>
                  <a:cubicBezTo>
                    <a:pt x="13423" y="27097"/>
                    <a:pt x="15002" y="27204"/>
                    <a:pt x="16573" y="27317"/>
                  </a:cubicBezTo>
                  <a:cubicBezTo>
                    <a:pt x="18654" y="27464"/>
                    <a:pt x="20805" y="27744"/>
                    <a:pt x="22930" y="27744"/>
                  </a:cubicBezTo>
                  <a:cubicBezTo>
                    <a:pt x="24084" y="27744"/>
                    <a:pt x="25230" y="27661"/>
                    <a:pt x="26352" y="27430"/>
                  </a:cubicBezTo>
                  <a:cubicBezTo>
                    <a:pt x="28689" y="26950"/>
                    <a:pt x="30939" y="25196"/>
                    <a:pt x="30529" y="22567"/>
                  </a:cubicBezTo>
                  <a:cubicBezTo>
                    <a:pt x="30089" y="19757"/>
                    <a:pt x="27864" y="17494"/>
                    <a:pt x="25885" y="15620"/>
                  </a:cubicBezTo>
                  <a:cubicBezTo>
                    <a:pt x="23690" y="13542"/>
                    <a:pt x="21246" y="11754"/>
                    <a:pt x="19137" y="9587"/>
                  </a:cubicBezTo>
                  <a:cubicBezTo>
                    <a:pt x="17909" y="8328"/>
                    <a:pt x="16970" y="6850"/>
                    <a:pt x="16906" y="5052"/>
                  </a:cubicBezTo>
                  <a:cubicBezTo>
                    <a:pt x="16847" y="3489"/>
                    <a:pt x="17678" y="1996"/>
                    <a:pt x="18469" y="709"/>
                  </a:cubicBezTo>
                  <a:cubicBezTo>
                    <a:pt x="18599" y="503"/>
                    <a:pt x="18491" y="306"/>
                    <a:pt x="18325" y="220"/>
                  </a:cubicBezTo>
                  <a:cubicBezTo>
                    <a:pt x="18281" y="87"/>
                    <a:pt x="18159" y="0"/>
                    <a:pt x="180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435" name="Google Shape;1435;p35"/>
            <p:cNvSpPr/>
            <p:nvPr/>
          </p:nvSpPr>
          <p:spPr>
            <a:xfrm>
              <a:off x="7903380" y="2373432"/>
              <a:ext cx="608676" cy="635436"/>
            </a:xfrm>
            <a:custGeom>
              <a:avLst/>
              <a:gdLst/>
              <a:ahLst/>
              <a:cxnLst/>
              <a:rect l="l" t="t" r="r" b="b"/>
              <a:pathLst>
                <a:path w="36043" h="37622" extrusionOk="0">
                  <a:moveTo>
                    <a:pt x="18849" y="667"/>
                  </a:moveTo>
                  <a:cubicBezTo>
                    <a:pt x="21444" y="667"/>
                    <a:pt x="23158" y="7767"/>
                    <a:pt x="23468" y="9343"/>
                  </a:cubicBezTo>
                  <a:cubicBezTo>
                    <a:pt x="23508" y="9546"/>
                    <a:pt x="23542" y="9749"/>
                    <a:pt x="23579" y="9955"/>
                  </a:cubicBezTo>
                  <a:cubicBezTo>
                    <a:pt x="23490" y="9986"/>
                    <a:pt x="23398" y="10017"/>
                    <a:pt x="23311" y="10048"/>
                  </a:cubicBezTo>
                  <a:cubicBezTo>
                    <a:pt x="21788" y="10590"/>
                    <a:pt x="20295" y="11205"/>
                    <a:pt x="18836" y="11892"/>
                  </a:cubicBezTo>
                  <a:cubicBezTo>
                    <a:pt x="17297" y="11162"/>
                    <a:pt x="15721" y="10516"/>
                    <a:pt x="14114" y="9955"/>
                  </a:cubicBezTo>
                  <a:cubicBezTo>
                    <a:pt x="14209" y="9395"/>
                    <a:pt x="14314" y="8835"/>
                    <a:pt x="14434" y="8278"/>
                  </a:cubicBezTo>
                  <a:lnTo>
                    <a:pt x="14437" y="8278"/>
                  </a:lnTo>
                  <a:cubicBezTo>
                    <a:pt x="14930" y="6000"/>
                    <a:pt x="15619" y="3427"/>
                    <a:pt x="17183" y="1629"/>
                  </a:cubicBezTo>
                  <a:cubicBezTo>
                    <a:pt x="17771" y="953"/>
                    <a:pt x="18328" y="667"/>
                    <a:pt x="18849" y="667"/>
                  </a:cubicBezTo>
                  <a:close/>
                  <a:moveTo>
                    <a:pt x="23705" y="10645"/>
                  </a:moveTo>
                  <a:cubicBezTo>
                    <a:pt x="23927" y="11975"/>
                    <a:pt x="24093" y="13326"/>
                    <a:pt x="24204" y="14690"/>
                  </a:cubicBezTo>
                  <a:cubicBezTo>
                    <a:pt x="22674" y="13803"/>
                    <a:pt x="21117" y="12997"/>
                    <a:pt x="19599" y="12258"/>
                  </a:cubicBezTo>
                  <a:cubicBezTo>
                    <a:pt x="20947" y="11652"/>
                    <a:pt x="22317" y="11113"/>
                    <a:pt x="23705" y="10645"/>
                  </a:cubicBezTo>
                  <a:close/>
                  <a:moveTo>
                    <a:pt x="13991" y="10679"/>
                  </a:moveTo>
                  <a:cubicBezTo>
                    <a:pt x="15355" y="11144"/>
                    <a:pt x="16712" y="11673"/>
                    <a:pt x="18054" y="12267"/>
                  </a:cubicBezTo>
                  <a:cubicBezTo>
                    <a:pt x="16533" y="13009"/>
                    <a:pt x="15050" y="13819"/>
                    <a:pt x="13600" y="14677"/>
                  </a:cubicBezTo>
                  <a:cubicBezTo>
                    <a:pt x="13578" y="14690"/>
                    <a:pt x="13557" y="14702"/>
                    <a:pt x="13538" y="14717"/>
                  </a:cubicBezTo>
                  <a:cubicBezTo>
                    <a:pt x="13634" y="13363"/>
                    <a:pt x="13782" y="12015"/>
                    <a:pt x="13991" y="10679"/>
                  </a:cubicBezTo>
                  <a:close/>
                  <a:moveTo>
                    <a:pt x="31558" y="8969"/>
                  </a:moveTo>
                  <a:cubicBezTo>
                    <a:pt x="32667" y="8969"/>
                    <a:pt x="33736" y="9181"/>
                    <a:pt x="34476" y="9842"/>
                  </a:cubicBezTo>
                  <a:cubicBezTo>
                    <a:pt x="35864" y="11082"/>
                    <a:pt x="34174" y="13431"/>
                    <a:pt x="33365" y="14477"/>
                  </a:cubicBezTo>
                  <a:cubicBezTo>
                    <a:pt x="32272" y="15887"/>
                    <a:pt x="30979" y="17158"/>
                    <a:pt x="29572" y="18319"/>
                  </a:cubicBezTo>
                  <a:cubicBezTo>
                    <a:pt x="28107" y="17140"/>
                    <a:pt x="26528" y="16075"/>
                    <a:pt x="24906" y="15102"/>
                  </a:cubicBezTo>
                  <a:cubicBezTo>
                    <a:pt x="24807" y="13535"/>
                    <a:pt x="24638" y="11969"/>
                    <a:pt x="24389" y="10417"/>
                  </a:cubicBezTo>
                  <a:cubicBezTo>
                    <a:pt x="25635" y="10020"/>
                    <a:pt x="26894" y="9682"/>
                    <a:pt x="28160" y="9417"/>
                  </a:cubicBezTo>
                  <a:cubicBezTo>
                    <a:pt x="29096" y="9220"/>
                    <a:pt x="30351" y="8969"/>
                    <a:pt x="31558" y="8969"/>
                  </a:cubicBezTo>
                  <a:close/>
                  <a:moveTo>
                    <a:pt x="5998" y="9109"/>
                  </a:moveTo>
                  <a:cubicBezTo>
                    <a:pt x="8629" y="9109"/>
                    <a:pt x="12032" y="10039"/>
                    <a:pt x="13043" y="10362"/>
                  </a:cubicBezTo>
                  <a:cubicBezTo>
                    <a:pt x="13092" y="10377"/>
                    <a:pt x="13141" y="10396"/>
                    <a:pt x="13191" y="10411"/>
                  </a:cubicBezTo>
                  <a:cubicBezTo>
                    <a:pt x="12954" y="12002"/>
                    <a:pt x="12818" y="13615"/>
                    <a:pt x="12744" y="15198"/>
                  </a:cubicBezTo>
                  <a:cubicBezTo>
                    <a:pt x="11190" y="16155"/>
                    <a:pt x="9691" y="17204"/>
                    <a:pt x="8256" y="18340"/>
                  </a:cubicBezTo>
                  <a:cubicBezTo>
                    <a:pt x="8035" y="18159"/>
                    <a:pt x="7810" y="17980"/>
                    <a:pt x="7591" y="17795"/>
                  </a:cubicBezTo>
                  <a:cubicBezTo>
                    <a:pt x="5815" y="16290"/>
                    <a:pt x="3885" y="14480"/>
                    <a:pt x="2984" y="12283"/>
                  </a:cubicBezTo>
                  <a:cubicBezTo>
                    <a:pt x="1977" y="9823"/>
                    <a:pt x="3691" y="9109"/>
                    <a:pt x="5998" y="9109"/>
                  </a:cubicBezTo>
                  <a:close/>
                  <a:moveTo>
                    <a:pt x="12710" y="16038"/>
                  </a:moveTo>
                  <a:lnTo>
                    <a:pt x="12710" y="16038"/>
                  </a:lnTo>
                  <a:cubicBezTo>
                    <a:pt x="12680" y="16980"/>
                    <a:pt x="12667" y="17909"/>
                    <a:pt x="12661" y="18811"/>
                  </a:cubicBezTo>
                  <a:cubicBezTo>
                    <a:pt x="12667" y="19722"/>
                    <a:pt x="12689" y="20630"/>
                    <a:pt x="12732" y="21545"/>
                  </a:cubicBezTo>
                  <a:cubicBezTo>
                    <a:pt x="11390" y="20695"/>
                    <a:pt x="10088" y="19787"/>
                    <a:pt x="8838" y="18808"/>
                  </a:cubicBezTo>
                  <a:cubicBezTo>
                    <a:pt x="8998" y="18676"/>
                    <a:pt x="9131" y="18571"/>
                    <a:pt x="9229" y="18500"/>
                  </a:cubicBezTo>
                  <a:cubicBezTo>
                    <a:pt x="10343" y="17642"/>
                    <a:pt x="11507" y="16817"/>
                    <a:pt x="12710" y="16038"/>
                  </a:cubicBezTo>
                  <a:close/>
                  <a:moveTo>
                    <a:pt x="24955" y="15982"/>
                  </a:moveTo>
                  <a:cubicBezTo>
                    <a:pt x="26328" y="16866"/>
                    <a:pt x="27652" y="17820"/>
                    <a:pt x="28923" y="18845"/>
                  </a:cubicBezTo>
                  <a:cubicBezTo>
                    <a:pt x="27658" y="19833"/>
                    <a:pt x="26319" y="20741"/>
                    <a:pt x="24955" y="21579"/>
                  </a:cubicBezTo>
                  <a:cubicBezTo>
                    <a:pt x="25023" y="20052"/>
                    <a:pt x="25035" y="18528"/>
                    <a:pt x="24992" y="17001"/>
                  </a:cubicBezTo>
                  <a:lnTo>
                    <a:pt x="24992" y="17001"/>
                  </a:lnTo>
                  <a:lnTo>
                    <a:pt x="24995" y="17004"/>
                  </a:lnTo>
                  <a:cubicBezTo>
                    <a:pt x="24986" y="16663"/>
                    <a:pt x="24971" y="16324"/>
                    <a:pt x="24955" y="15982"/>
                  </a:cubicBezTo>
                  <a:close/>
                  <a:moveTo>
                    <a:pt x="18824" y="12618"/>
                  </a:moveTo>
                  <a:cubicBezTo>
                    <a:pt x="20695" y="13483"/>
                    <a:pt x="22514" y="14462"/>
                    <a:pt x="24266" y="15548"/>
                  </a:cubicBezTo>
                  <a:cubicBezTo>
                    <a:pt x="24407" y="17694"/>
                    <a:pt x="24410" y="19842"/>
                    <a:pt x="24275" y="21988"/>
                  </a:cubicBezTo>
                  <a:cubicBezTo>
                    <a:pt x="23321" y="22560"/>
                    <a:pt x="22360" y="23099"/>
                    <a:pt x="21412" y="23613"/>
                  </a:cubicBezTo>
                  <a:cubicBezTo>
                    <a:pt x="20566" y="24066"/>
                    <a:pt x="19707" y="24500"/>
                    <a:pt x="18839" y="24912"/>
                  </a:cubicBezTo>
                  <a:cubicBezTo>
                    <a:pt x="17971" y="24500"/>
                    <a:pt x="17115" y="24066"/>
                    <a:pt x="16269" y="23613"/>
                  </a:cubicBezTo>
                  <a:cubicBezTo>
                    <a:pt x="15324" y="23102"/>
                    <a:pt x="14394" y="22564"/>
                    <a:pt x="13477" y="22003"/>
                  </a:cubicBezTo>
                  <a:cubicBezTo>
                    <a:pt x="13421" y="20938"/>
                    <a:pt x="13391" y="19870"/>
                    <a:pt x="13388" y="18805"/>
                  </a:cubicBezTo>
                  <a:cubicBezTo>
                    <a:pt x="13394" y="17715"/>
                    <a:pt x="13425" y="16623"/>
                    <a:pt x="13486" y="15533"/>
                  </a:cubicBezTo>
                  <a:cubicBezTo>
                    <a:pt x="15207" y="14456"/>
                    <a:pt x="16989" y="13483"/>
                    <a:pt x="18824" y="12618"/>
                  </a:cubicBezTo>
                  <a:close/>
                  <a:moveTo>
                    <a:pt x="13532" y="22908"/>
                  </a:moveTo>
                  <a:lnTo>
                    <a:pt x="13532" y="22908"/>
                  </a:lnTo>
                  <a:cubicBezTo>
                    <a:pt x="14326" y="23373"/>
                    <a:pt x="15121" y="23816"/>
                    <a:pt x="15902" y="24241"/>
                  </a:cubicBezTo>
                  <a:cubicBezTo>
                    <a:pt x="16592" y="24610"/>
                    <a:pt x="17288" y="24964"/>
                    <a:pt x="17992" y="25306"/>
                  </a:cubicBezTo>
                  <a:cubicBezTo>
                    <a:pt x="16678" y="25903"/>
                    <a:pt x="15342" y="26451"/>
                    <a:pt x="13979" y="26928"/>
                  </a:cubicBezTo>
                  <a:cubicBezTo>
                    <a:pt x="13769" y="25595"/>
                    <a:pt x="13625" y="24253"/>
                    <a:pt x="13532" y="22908"/>
                  </a:cubicBezTo>
                  <a:close/>
                  <a:moveTo>
                    <a:pt x="24216" y="22847"/>
                  </a:moveTo>
                  <a:lnTo>
                    <a:pt x="24216" y="22847"/>
                  </a:lnTo>
                  <a:cubicBezTo>
                    <a:pt x="24106" y="24223"/>
                    <a:pt x="23936" y="25592"/>
                    <a:pt x="23712" y="26941"/>
                  </a:cubicBezTo>
                  <a:cubicBezTo>
                    <a:pt x="22351" y="26467"/>
                    <a:pt x="21018" y="25919"/>
                    <a:pt x="19704" y="25318"/>
                  </a:cubicBezTo>
                  <a:cubicBezTo>
                    <a:pt x="20412" y="24961"/>
                    <a:pt x="21108" y="24601"/>
                    <a:pt x="21779" y="24241"/>
                  </a:cubicBezTo>
                  <a:cubicBezTo>
                    <a:pt x="22604" y="23795"/>
                    <a:pt x="23416" y="23330"/>
                    <a:pt x="24216" y="22847"/>
                  </a:cubicBezTo>
                  <a:close/>
                  <a:moveTo>
                    <a:pt x="29437" y="19261"/>
                  </a:moveTo>
                  <a:cubicBezTo>
                    <a:pt x="30096" y="19809"/>
                    <a:pt x="30733" y="20372"/>
                    <a:pt x="31352" y="20954"/>
                  </a:cubicBezTo>
                  <a:lnTo>
                    <a:pt x="31352" y="20957"/>
                  </a:lnTo>
                  <a:cubicBezTo>
                    <a:pt x="32826" y="22348"/>
                    <a:pt x="34553" y="24121"/>
                    <a:pt x="34941" y="26196"/>
                  </a:cubicBezTo>
                  <a:cubicBezTo>
                    <a:pt x="35328" y="28251"/>
                    <a:pt x="32825" y="28578"/>
                    <a:pt x="31356" y="28578"/>
                  </a:cubicBezTo>
                  <a:cubicBezTo>
                    <a:pt x="31342" y="28578"/>
                    <a:pt x="31328" y="28578"/>
                    <a:pt x="31315" y="28578"/>
                  </a:cubicBezTo>
                  <a:cubicBezTo>
                    <a:pt x="29049" y="28569"/>
                    <a:pt x="26781" y="27938"/>
                    <a:pt x="24638" y="27255"/>
                  </a:cubicBezTo>
                  <a:cubicBezTo>
                    <a:pt x="24555" y="27227"/>
                    <a:pt x="24475" y="27196"/>
                    <a:pt x="24392" y="27171"/>
                  </a:cubicBezTo>
                  <a:cubicBezTo>
                    <a:pt x="24644" y="25599"/>
                    <a:pt x="24820" y="24013"/>
                    <a:pt x="24912" y="22425"/>
                  </a:cubicBezTo>
                  <a:cubicBezTo>
                    <a:pt x="26476" y="21452"/>
                    <a:pt x="27987" y="20397"/>
                    <a:pt x="29437" y="19261"/>
                  </a:cubicBezTo>
                  <a:close/>
                  <a:moveTo>
                    <a:pt x="8204" y="19335"/>
                  </a:moveTo>
                  <a:cubicBezTo>
                    <a:pt x="9657" y="20480"/>
                    <a:pt x="11211" y="21514"/>
                    <a:pt x="12784" y="22465"/>
                  </a:cubicBezTo>
                  <a:cubicBezTo>
                    <a:pt x="12883" y="24038"/>
                    <a:pt x="13055" y="25602"/>
                    <a:pt x="13295" y="27159"/>
                  </a:cubicBezTo>
                  <a:cubicBezTo>
                    <a:pt x="12612" y="27387"/>
                    <a:pt x="11925" y="27602"/>
                    <a:pt x="11227" y="27793"/>
                  </a:cubicBezTo>
                  <a:cubicBezTo>
                    <a:pt x="9737" y="28203"/>
                    <a:pt x="8030" y="28617"/>
                    <a:pt x="6384" y="28617"/>
                  </a:cubicBezTo>
                  <a:cubicBezTo>
                    <a:pt x="5582" y="28617"/>
                    <a:pt x="4795" y="28519"/>
                    <a:pt x="4055" y="28273"/>
                  </a:cubicBezTo>
                  <a:cubicBezTo>
                    <a:pt x="1" y="26925"/>
                    <a:pt x="5606" y="21554"/>
                    <a:pt x="8204" y="19335"/>
                  </a:cubicBezTo>
                  <a:close/>
                  <a:moveTo>
                    <a:pt x="18882" y="25728"/>
                  </a:moveTo>
                  <a:cubicBezTo>
                    <a:pt x="20418" y="26448"/>
                    <a:pt x="21988" y="27088"/>
                    <a:pt x="23589" y="27652"/>
                  </a:cubicBezTo>
                  <a:cubicBezTo>
                    <a:pt x="23422" y="28563"/>
                    <a:pt x="23225" y="29462"/>
                    <a:pt x="23007" y="30348"/>
                  </a:cubicBezTo>
                  <a:cubicBezTo>
                    <a:pt x="22487" y="32426"/>
                    <a:pt x="21757" y="34882"/>
                    <a:pt x="20107" y="36366"/>
                  </a:cubicBezTo>
                  <a:cubicBezTo>
                    <a:pt x="19700" y="36733"/>
                    <a:pt x="19296" y="36884"/>
                    <a:pt x="18908" y="36884"/>
                  </a:cubicBezTo>
                  <a:cubicBezTo>
                    <a:pt x="17864" y="36884"/>
                    <a:pt x="16938" y="35786"/>
                    <a:pt x="16376" y="34839"/>
                  </a:cubicBezTo>
                  <a:cubicBezTo>
                    <a:pt x="15204" y="32866"/>
                    <a:pt x="14653" y="30499"/>
                    <a:pt x="14216" y="28267"/>
                  </a:cubicBezTo>
                  <a:cubicBezTo>
                    <a:pt x="14182" y="28101"/>
                    <a:pt x="14157" y="27932"/>
                    <a:pt x="14126" y="27762"/>
                  </a:cubicBezTo>
                  <a:cubicBezTo>
                    <a:pt x="15755" y="27178"/>
                    <a:pt x="17352" y="26473"/>
                    <a:pt x="18882" y="25728"/>
                  </a:cubicBezTo>
                  <a:close/>
                  <a:moveTo>
                    <a:pt x="18798" y="1"/>
                  </a:moveTo>
                  <a:cubicBezTo>
                    <a:pt x="18643" y="1"/>
                    <a:pt x="18483" y="16"/>
                    <a:pt x="18319" y="47"/>
                  </a:cubicBezTo>
                  <a:cubicBezTo>
                    <a:pt x="16992" y="302"/>
                    <a:pt x="16096" y="1743"/>
                    <a:pt x="15518" y="2830"/>
                  </a:cubicBezTo>
                  <a:cubicBezTo>
                    <a:pt x="14406" y="4910"/>
                    <a:pt x="13726" y="7262"/>
                    <a:pt x="13308" y="9685"/>
                  </a:cubicBezTo>
                  <a:cubicBezTo>
                    <a:pt x="12236" y="9337"/>
                    <a:pt x="11150" y="9032"/>
                    <a:pt x="10048" y="8786"/>
                  </a:cubicBezTo>
                  <a:cubicBezTo>
                    <a:pt x="8861" y="8519"/>
                    <a:pt x="7563" y="8285"/>
                    <a:pt x="6289" y="8285"/>
                  </a:cubicBezTo>
                  <a:cubicBezTo>
                    <a:pt x="5458" y="8285"/>
                    <a:pt x="4637" y="8385"/>
                    <a:pt x="3864" y="8641"/>
                  </a:cubicBezTo>
                  <a:cubicBezTo>
                    <a:pt x="826" y="9651"/>
                    <a:pt x="2239" y="12895"/>
                    <a:pt x="3590" y="14705"/>
                  </a:cubicBezTo>
                  <a:cubicBezTo>
                    <a:pt x="4729" y="16238"/>
                    <a:pt x="6108" y="17611"/>
                    <a:pt x="7616" y="18857"/>
                  </a:cubicBezTo>
                  <a:cubicBezTo>
                    <a:pt x="7087" y="19298"/>
                    <a:pt x="6566" y="19747"/>
                    <a:pt x="6059" y="20215"/>
                  </a:cubicBezTo>
                  <a:cubicBezTo>
                    <a:pt x="4553" y="21606"/>
                    <a:pt x="3073" y="23216"/>
                    <a:pt x="2285" y="25140"/>
                  </a:cubicBezTo>
                  <a:cubicBezTo>
                    <a:pt x="1866" y="26165"/>
                    <a:pt x="1863" y="27298"/>
                    <a:pt x="2590" y="28175"/>
                  </a:cubicBezTo>
                  <a:cubicBezTo>
                    <a:pt x="3438" y="29200"/>
                    <a:pt x="5093" y="29305"/>
                    <a:pt x="6314" y="29305"/>
                  </a:cubicBezTo>
                  <a:cubicBezTo>
                    <a:pt x="6332" y="29305"/>
                    <a:pt x="6351" y="29305"/>
                    <a:pt x="6369" y="29305"/>
                  </a:cubicBezTo>
                  <a:cubicBezTo>
                    <a:pt x="8724" y="29295"/>
                    <a:pt x="11113" y="28781"/>
                    <a:pt x="13437" y="28003"/>
                  </a:cubicBezTo>
                  <a:cubicBezTo>
                    <a:pt x="13486" y="28277"/>
                    <a:pt x="13532" y="28550"/>
                    <a:pt x="13588" y="28824"/>
                  </a:cubicBezTo>
                  <a:cubicBezTo>
                    <a:pt x="14043" y="31155"/>
                    <a:pt x="14714" y="33571"/>
                    <a:pt x="15989" y="35599"/>
                  </a:cubicBezTo>
                  <a:cubicBezTo>
                    <a:pt x="16624" y="36606"/>
                    <a:pt x="17610" y="37622"/>
                    <a:pt x="18862" y="37622"/>
                  </a:cubicBezTo>
                  <a:cubicBezTo>
                    <a:pt x="18950" y="37622"/>
                    <a:pt x="19038" y="37617"/>
                    <a:pt x="19128" y="37606"/>
                  </a:cubicBezTo>
                  <a:cubicBezTo>
                    <a:pt x="20587" y="37437"/>
                    <a:pt x="21545" y="35956"/>
                    <a:pt x="22170" y="34781"/>
                  </a:cubicBezTo>
                  <a:cubicBezTo>
                    <a:pt x="23296" y="32669"/>
                    <a:pt x="23862" y="30247"/>
                    <a:pt x="24272" y="27892"/>
                  </a:cubicBezTo>
                  <a:cubicBezTo>
                    <a:pt x="24694" y="28030"/>
                    <a:pt x="25121" y="28166"/>
                    <a:pt x="25549" y="28292"/>
                  </a:cubicBezTo>
                  <a:cubicBezTo>
                    <a:pt x="27384" y="28837"/>
                    <a:pt x="29376" y="29308"/>
                    <a:pt x="31330" y="29308"/>
                  </a:cubicBezTo>
                  <a:cubicBezTo>
                    <a:pt x="31805" y="29308"/>
                    <a:pt x="32278" y="29280"/>
                    <a:pt x="32746" y="29218"/>
                  </a:cubicBezTo>
                  <a:cubicBezTo>
                    <a:pt x="34017" y="29052"/>
                    <a:pt x="35316" y="28461"/>
                    <a:pt x="35636" y="27113"/>
                  </a:cubicBezTo>
                  <a:cubicBezTo>
                    <a:pt x="35993" y="25623"/>
                    <a:pt x="34931" y="24026"/>
                    <a:pt x="34097" y="22905"/>
                  </a:cubicBezTo>
                  <a:cubicBezTo>
                    <a:pt x="32958" y="21378"/>
                    <a:pt x="31595" y="19996"/>
                    <a:pt x="30093" y="18740"/>
                  </a:cubicBezTo>
                  <a:cubicBezTo>
                    <a:pt x="31921" y="17248"/>
                    <a:pt x="33700" y="15542"/>
                    <a:pt x="34910" y="13498"/>
                  </a:cubicBezTo>
                  <a:cubicBezTo>
                    <a:pt x="35566" y="12384"/>
                    <a:pt x="36043" y="10947"/>
                    <a:pt x="35335" y="9749"/>
                  </a:cubicBezTo>
                  <a:cubicBezTo>
                    <a:pt x="34570" y="8455"/>
                    <a:pt x="32694" y="8309"/>
                    <a:pt x="31361" y="8309"/>
                  </a:cubicBezTo>
                  <a:cubicBezTo>
                    <a:pt x="31346" y="8309"/>
                    <a:pt x="31332" y="8309"/>
                    <a:pt x="31318" y="8309"/>
                  </a:cubicBezTo>
                  <a:cubicBezTo>
                    <a:pt x="28932" y="8318"/>
                    <a:pt x="26537" y="8958"/>
                    <a:pt x="24272" y="9718"/>
                  </a:cubicBezTo>
                  <a:cubicBezTo>
                    <a:pt x="24133" y="8943"/>
                    <a:pt x="23973" y="8170"/>
                    <a:pt x="23792" y="7404"/>
                  </a:cubicBezTo>
                  <a:cubicBezTo>
                    <a:pt x="23302" y="5357"/>
                    <a:pt x="22619" y="3082"/>
                    <a:pt x="21271" y="1420"/>
                  </a:cubicBezTo>
                  <a:cubicBezTo>
                    <a:pt x="20623" y="623"/>
                    <a:pt x="19804" y="1"/>
                    <a:pt x="187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grpSp>
          <p:nvGrpSpPr>
            <p:cNvPr id="1436" name="Google Shape;1436;p35"/>
            <p:cNvGrpSpPr/>
            <p:nvPr/>
          </p:nvGrpSpPr>
          <p:grpSpPr>
            <a:xfrm rot="8546872">
              <a:off x="6556070" y="2566972"/>
              <a:ext cx="1208761" cy="248365"/>
              <a:chOff x="1430075" y="3198475"/>
              <a:chExt cx="1389250" cy="285450"/>
            </a:xfrm>
          </p:grpSpPr>
          <p:sp>
            <p:nvSpPr>
              <p:cNvPr id="1437" name="Google Shape;1437;p35"/>
              <p:cNvSpPr/>
              <p:nvPr/>
            </p:nvSpPr>
            <p:spPr>
              <a:xfrm>
                <a:off x="1430075" y="3198475"/>
                <a:ext cx="1389250" cy="285450"/>
              </a:xfrm>
              <a:custGeom>
                <a:avLst/>
                <a:gdLst/>
                <a:ahLst/>
                <a:cxnLst/>
                <a:rect l="l" t="t" r="r" b="b"/>
                <a:pathLst>
                  <a:path w="55570" h="11418" extrusionOk="0">
                    <a:moveTo>
                      <a:pt x="46318" y="718"/>
                    </a:moveTo>
                    <a:cubicBezTo>
                      <a:pt x="49158" y="718"/>
                      <a:pt x="52000" y="760"/>
                      <a:pt x="54837" y="762"/>
                    </a:cubicBezTo>
                    <a:cubicBezTo>
                      <a:pt x="54822" y="3902"/>
                      <a:pt x="54520" y="7032"/>
                      <a:pt x="54480" y="10172"/>
                    </a:cubicBezTo>
                    <a:cubicBezTo>
                      <a:pt x="54157" y="10246"/>
                      <a:pt x="53828" y="10295"/>
                      <a:pt x="53498" y="10310"/>
                    </a:cubicBezTo>
                    <a:cubicBezTo>
                      <a:pt x="53507" y="10276"/>
                      <a:pt x="53511" y="10240"/>
                      <a:pt x="53507" y="10203"/>
                    </a:cubicBezTo>
                    <a:cubicBezTo>
                      <a:pt x="53409" y="8993"/>
                      <a:pt x="53695" y="7805"/>
                      <a:pt x="53492" y="6595"/>
                    </a:cubicBezTo>
                    <a:cubicBezTo>
                      <a:pt x="53461" y="6412"/>
                      <a:pt x="53333" y="6333"/>
                      <a:pt x="53194" y="6333"/>
                    </a:cubicBezTo>
                    <a:cubicBezTo>
                      <a:pt x="52982" y="6333"/>
                      <a:pt x="52747" y="6514"/>
                      <a:pt x="52793" y="6789"/>
                    </a:cubicBezTo>
                    <a:cubicBezTo>
                      <a:pt x="52981" y="7925"/>
                      <a:pt x="52689" y="9061"/>
                      <a:pt x="52781" y="10203"/>
                    </a:cubicBezTo>
                    <a:cubicBezTo>
                      <a:pt x="52784" y="10249"/>
                      <a:pt x="52796" y="10295"/>
                      <a:pt x="52818" y="10338"/>
                    </a:cubicBezTo>
                    <a:cubicBezTo>
                      <a:pt x="52627" y="10344"/>
                      <a:pt x="52439" y="10350"/>
                      <a:pt x="52258" y="10360"/>
                    </a:cubicBezTo>
                    <a:cubicBezTo>
                      <a:pt x="52011" y="10372"/>
                      <a:pt x="51762" y="10384"/>
                      <a:pt x="51516" y="10393"/>
                    </a:cubicBezTo>
                    <a:cubicBezTo>
                      <a:pt x="51553" y="10338"/>
                      <a:pt x="51571" y="10270"/>
                      <a:pt x="51571" y="10203"/>
                    </a:cubicBezTo>
                    <a:cubicBezTo>
                      <a:pt x="51577" y="8620"/>
                      <a:pt x="51642" y="7063"/>
                      <a:pt x="51316" y="5508"/>
                    </a:cubicBezTo>
                    <a:cubicBezTo>
                      <a:pt x="51278" y="5325"/>
                      <a:pt x="51143" y="5246"/>
                      <a:pt x="51001" y="5246"/>
                    </a:cubicBezTo>
                    <a:cubicBezTo>
                      <a:pt x="50788" y="5246"/>
                      <a:pt x="50558" y="5426"/>
                      <a:pt x="50617" y="5699"/>
                    </a:cubicBezTo>
                    <a:cubicBezTo>
                      <a:pt x="50931" y="7192"/>
                      <a:pt x="50851" y="8691"/>
                      <a:pt x="50848" y="10203"/>
                    </a:cubicBezTo>
                    <a:cubicBezTo>
                      <a:pt x="50845" y="10280"/>
                      <a:pt x="50869" y="10356"/>
                      <a:pt x="50916" y="10421"/>
                    </a:cubicBezTo>
                    <a:cubicBezTo>
                      <a:pt x="50374" y="10443"/>
                      <a:pt x="49829" y="10458"/>
                      <a:pt x="49284" y="10473"/>
                    </a:cubicBezTo>
                    <a:cubicBezTo>
                      <a:pt x="49450" y="9141"/>
                      <a:pt x="49841" y="7814"/>
                      <a:pt x="49503" y="6475"/>
                    </a:cubicBezTo>
                    <a:cubicBezTo>
                      <a:pt x="49456" y="6293"/>
                      <a:pt x="49317" y="6215"/>
                      <a:pt x="49174" y="6215"/>
                    </a:cubicBezTo>
                    <a:cubicBezTo>
                      <a:pt x="48958" y="6215"/>
                      <a:pt x="48732" y="6394"/>
                      <a:pt x="48801" y="6666"/>
                    </a:cubicBezTo>
                    <a:cubicBezTo>
                      <a:pt x="49121" y="7928"/>
                      <a:pt x="48712" y="9230"/>
                      <a:pt x="48558" y="10489"/>
                    </a:cubicBezTo>
                    <a:cubicBezTo>
                      <a:pt x="48164" y="10498"/>
                      <a:pt x="47770" y="10507"/>
                      <a:pt x="47379" y="10513"/>
                    </a:cubicBezTo>
                    <a:cubicBezTo>
                      <a:pt x="47222" y="10517"/>
                      <a:pt x="47065" y="10520"/>
                      <a:pt x="46908" y="10523"/>
                    </a:cubicBezTo>
                    <a:cubicBezTo>
                      <a:pt x="47296" y="8913"/>
                      <a:pt x="46994" y="7235"/>
                      <a:pt x="46973" y="5601"/>
                    </a:cubicBezTo>
                    <a:cubicBezTo>
                      <a:pt x="46969" y="5367"/>
                      <a:pt x="46787" y="5250"/>
                      <a:pt x="46606" y="5250"/>
                    </a:cubicBezTo>
                    <a:cubicBezTo>
                      <a:pt x="46425" y="5250"/>
                      <a:pt x="46245" y="5367"/>
                      <a:pt x="46246" y="5601"/>
                    </a:cubicBezTo>
                    <a:cubicBezTo>
                      <a:pt x="46268" y="7235"/>
                      <a:pt x="46600" y="8934"/>
                      <a:pt x="46154" y="10532"/>
                    </a:cubicBezTo>
                    <a:cubicBezTo>
                      <a:pt x="45224" y="10547"/>
                      <a:pt x="44295" y="10563"/>
                      <a:pt x="43365" y="10572"/>
                    </a:cubicBezTo>
                    <a:cubicBezTo>
                      <a:pt x="43433" y="10507"/>
                      <a:pt x="43467" y="10415"/>
                      <a:pt x="43463" y="10323"/>
                    </a:cubicBezTo>
                    <a:cubicBezTo>
                      <a:pt x="43454" y="8750"/>
                      <a:pt x="43362" y="7177"/>
                      <a:pt x="43463" y="5604"/>
                    </a:cubicBezTo>
                    <a:cubicBezTo>
                      <a:pt x="43479" y="5370"/>
                      <a:pt x="43306" y="5254"/>
                      <a:pt x="43124" y="5254"/>
                    </a:cubicBezTo>
                    <a:cubicBezTo>
                      <a:pt x="42942" y="5254"/>
                      <a:pt x="42752" y="5371"/>
                      <a:pt x="42737" y="5604"/>
                    </a:cubicBezTo>
                    <a:cubicBezTo>
                      <a:pt x="42635" y="7177"/>
                      <a:pt x="42728" y="8750"/>
                      <a:pt x="42737" y="10323"/>
                    </a:cubicBezTo>
                    <a:cubicBezTo>
                      <a:pt x="42734" y="10418"/>
                      <a:pt x="42774" y="10510"/>
                      <a:pt x="42842" y="10575"/>
                    </a:cubicBezTo>
                    <a:cubicBezTo>
                      <a:pt x="42241" y="10581"/>
                      <a:pt x="41641" y="10587"/>
                      <a:pt x="41041" y="10593"/>
                    </a:cubicBezTo>
                    <a:lnTo>
                      <a:pt x="41041" y="10566"/>
                    </a:lnTo>
                    <a:cubicBezTo>
                      <a:pt x="40949" y="9276"/>
                      <a:pt x="41241" y="8002"/>
                      <a:pt x="41029" y="6718"/>
                    </a:cubicBezTo>
                    <a:cubicBezTo>
                      <a:pt x="40998" y="6534"/>
                      <a:pt x="40868" y="6455"/>
                      <a:pt x="40729" y="6455"/>
                    </a:cubicBezTo>
                    <a:cubicBezTo>
                      <a:pt x="40518" y="6455"/>
                      <a:pt x="40284" y="6635"/>
                      <a:pt x="40330" y="6909"/>
                    </a:cubicBezTo>
                    <a:cubicBezTo>
                      <a:pt x="40530" y="8122"/>
                      <a:pt x="40228" y="9347"/>
                      <a:pt x="40315" y="10566"/>
                    </a:cubicBezTo>
                    <a:cubicBezTo>
                      <a:pt x="40315" y="10575"/>
                      <a:pt x="40321" y="10584"/>
                      <a:pt x="40321" y="10593"/>
                    </a:cubicBezTo>
                    <a:cubicBezTo>
                      <a:pt x="39988" y="10597"/>
                      <a:pt x="39653" y="10597"/>
                      <a:pt x="39317" y="10597"/>
                    </a:cubicBezTo>
                    <a:cubicBezTo>
                      <a:pt x="39336" y="10550"/>
                      <a:pt x="39348" y="10498"/>
                      <a:pt x="39348" y="10443"/>
                    </a:cubicBezTo>
                    <a:cubicBezTo>
                      <a:pt x="39357" y="8704"/>
                      <a:pt x="39425" y="6980"/>
                      <a:pt x="39093" y="5265"/>
                    </a:cubicBezTo>
                    <a:cubicBezTo>
                      <a:pt x="39057" y="5081"/>
                      <a:pt x="38924" y="5002"/>
                      <a:pt x="38784" y="5002"/>
                    </a:cubicBezTo>
                    <a:cubicBezTo>
                      <a:pt x="38571" y="5002"/>
                      <a:pt x="38340" y="5182"/>
                      <a:pt x="38394" y="5456"/>
                    </a:cubicBezTo>
                    <a:cubicBezTo>
                      <a:pt x="38711" y="7106"/>
                      <a:pt x="38631" y="8771"/>
                      <a:pt x="38625" y="10443"/>
                    </a:cubicBezTo>
                    <a:cubicBezTo>
                      <a:pt x="38622" y="10495"/>
                      <a:pt x="38634" y="10550"/>
                      <a:pt x="38655" y="10597"/>
                    </a:cubicBezTo>
                    <a:cubicBezTo>
                      <a:pt x="37960" y="10600"/>
                      <a:pt x="37267" y="10600"/>
                      <a:pt x="36572" y="10600"/>
                    </a:cubicBezTo>
                    <a:cubicBezTo>
                      <a:pt x="36633" y="9094"/>
                      <a:pt x="36987" y="7611"/>
                      <a:pt x="36673" y="6109"/>
                    </a:cubicBezTo>
                    <a:cubicBezTo>
                      <a:pt x="36635" y="5926"/>
                      <a:pt x="36501" y="5847"/>
                      <a:pt x="36360" y="5847"/>
                    </a:cubicBezTo>
                    <a:cubicBezTo>
                      <a:pt x="36147" y="5847"/>
                      <a:pt x="35917" y="6027"/>
                      <a:pt x="35974" y="6303"/>
                    </a:cubicBezTo>
                    <a:cubicBezTo>
                      <a:pt x="36270" y="7725"/>
                      <a:pt x="35907" y="9168"/>
                      <a:pt x="35848" y="10600"/>
                    </a:cubicBezTo>
                    <a:lnTo>
                      <a:pt x="35073" y="10600"/>
                    </a:lnTo>
                    <a:cubicBezTo>
                      <a:pt x="35116" y="10523"/>
                      <a:pt x="35125" y="10430"/>
                      <a:pt x="35100" y="10344"/>
                    </a:cubicBezTo>
                    <a:cubicBezTo>
                      <a:pt x="34897" y="9575"/>
                      <a:pt x="34999" y="8802"/>
                      <a:pt x="34986" y="8017"/>
                    </a:cubicBezTo>
                    <a:cubicBezTo>
                      <a:pt x="34974" y="7088"/>
                      <a:pt x="34885" y="6164"/>
                      <a:pt x="34872" y="5238"/>
                    </a:cubicBezTo>
                    <a:cubicBezTo>
                      <a:pt x="34869" y="5004"/>
                      <a:pt x="34686" y="4887"/>
                      <a:pt x="34505" y="4887"/>
                    </a:cubicBezTo>
                    <a:cubicBezTo>
                      <a:pt x="34323" y="4887"/>
                      <a:pt x="34143" y="5004"/>
                      <a:pt x="34146" y="5238"/>
                    </a:cubicBezTo>
                    <a:cubicBezTo>
                      <a:pt x="34158" y="6164"/>
                      <a:pt x="34229" y="7088"/>
                      <a:pt x="34263" y="8017"/>
                    </a:cubicBezTo>
                    <a:cubicBezTo>
                      <a:pt x="34294" y="8879"/>
                      <a:pt x="34180" y="9692"/>
                      <a:pt x="34401" y="10538"/>
                    </a:cubicBezTo>
                    <a:cubicBezTo>
                      <a:pt x="34408" y="10560"/>
                      <a:pt x="34414" y="10581"/>
                      <a:pt x="34423" y="10600"/>
                    </a:cubicBezTo>
                    <a:lnTo>
                      <a:pt x="32816" y="10600"/>
                    </a:lnTo>
                    <a:cubicBezTo>
                      <a:pt x="32829" y="9255"/>
                      <a:pt x="32927" y="7912"/>
                      <a:pt x="32936" y="6570"/>
                    </a:cubicBezTo>
                    <a:cubicBezTo>
                      <a:pt x="32938" y="6335"/>
                      <a:pt x="32757" y="6217"/>
                      <a:pt x="32575" y="6217"/>
                    </a:cubicBezTo>
                    <a:cubicBezTo>
                      <a:pt x="32394" y="6217"/>
                      <a:pt x="32211" y="6335"/>
                      <a:pt x="32210" y="6570"/>
                    </a:cubicBezTo>
                    <a:cubicBezTo>
                      <a:pt x="32201" y="7912"/>
                      <a:pt x="32102" y="9255"/>
                      <a:pt x="32090" y="10600"/>
                    </a:cubicBezTo>
                    <a:lnTo>
                      <a:pt x="30754" y="10600"/>
                    </a:lnTo>
                    <a:cubicBezTo>
                      <a:pt x="30714" y="9839"/>
                      <a:pt x="30892" y="9101"/>
                      <a:pt x="30985" y="8343"/>
                    </a:cubicBezTo>
                    <a:cubicBezTo>
                      <a:pt x="31086" y="7488"/>
                      <a:pt x="30895" y="6583"/>
                      <a:pt x="30880" y="5721"/>
                    </a:cubicBezTo>
                    <a:cubicBezTo>
                      <a:pt x="30874" y="5487"/>
                      <a:pt x="30689" y="5370"/>
                      <a:pt x="30508" y="5370"/>
                    </a:cubicBezTo>
                    <a:cubicBezTo>
                      <a:pt x="30326" y="5370"/>
                      <a:pt x="30148" y="5487"/>
                      <a:pt x="30154" y="5721"/>
                    </a:cubicBezTo>
                    <a:cubicBezTo>
                      <a:pt x="30169" y="6490"/>
                      <a:pt x="30258" y="7254"/>
                      <a:pt x="30274" y="8020"/>
                    </a:cubicBezTo>
                    <a:cubicBezTo>
                      <a:pt x="30292" y="8894"/>
                      <a:pt x="29987" y="9722"/>
                      <a:pt x="30031" y="10600"/>
                    </a:cubicBezTo>
                    <a:cubicBezTo>
                      <a:pt x="29178" y="10600"/>
                      <a:pt x="28325" y="10600"/>
                      <a:pt x="27476" y="10597"/>
                    </a:cubicBezTo>
                    <a:cubicBezTo>
                      <a:pt x="27562" y="10532"/>
                      <a:pt x="27614" y="10430"/>
                      <a:pt x="27611" y="10320"/>
                    </a:cubicBezTo>
                    <a:cubicBezTo>
                      <a:pt x="27630" y="8968"/>
                      <a:pt x="27842" y="7632"/>
                      <a:pt x="28082" y="6303"/>
                    </a:cubicBezTo>
                    <a:cubicBezTo>
                      <a:pt x="28132" y="6027"/>
                      <a:pt x="27899" y="5845"/>
                      <a:pt x="27687" y="5845"/>
                    </a:cubicBezTo>
                    <a:cubicBezTo>
                      <a:pt x="27547" y="5845"/>
                      <a:pt x="27416" y="5925"/>
                      <a:pt x="27383" y="6109"/>
                    </a:cubicBezTo>
                    <a:cubicBezTo>
                      <a:pt x="27131" y="7500"/>
                      <a:pt x="26903" y="8907"/>
                      <a:pt x="26885" y="10323"/>
                    </a:cubicBezTo>
                    <a:cubicBezTo>
                      <a:pt x="26879" y="10427"/>
                      <a:pt x="26928" y="10532"/>
                      <a:pt x="27014" y="10597"/>
                    </a:cubicBezTo>
                    <a:lnTo>
                      <a:pt x="25521" y="10597"/>
                    </a:lnTo>
                    <a:cubicBezTo>
                      <a:pt x="25543" y="10550"/>
                      <a:pt x="25555" y="10495"/>
                      <a:pt x="25552" y="10443"/>
                    </a:cubicBezTo>
                    <a:cubicBezTo>
                      <a:pt x="25552" y="8704"/>
                      <a:pt x="25567" y="6967"/>
                      <a:pt x="25795" y="5238"/>
                    </a:cubicBezTo>
                    <a:cubicBezTo>
                      <a:pt x="25826" y="5007"/>
                      <a:pt x="25661" y="4894"/>
                      <a:pt x="25480" y="4894"/>
                    </a:cubicBezTo>
                    <a:cubicBezTo>
                      <a:pt x="25298" y="4894"/>
                      <a:pt x="25099" y="5009"/>
                      <a:pt x="25069" y="5238"/>
                    </a:cubicBezTo>
                    <a:cubicBezTo>
                      <a:pt x="24841" y="6967"/>
                      <a:pt x="24829" y="8704"/>
                      <a:pt x="24829" y="10443"/>
                    </a:cubicBezTo>
                    <a:cubicBezTo>
                      <a:pt x="24825" y="10495"/>
                      <a:pt x="24838" y="10547"/>
                      <a:pt x="24859" y="10597"/>
                    </a:cubicBezTo>
                    <a:lnTo>
                      <a:pt x="23613" y="10593"/>
                    </a:lnTo>
                    <a:cubicBezTo>
                      <a:pt x="23613" y="10584"/>
                      <a:pt x="23616" y="10575"/>
                      <a:pt x="23616" y="10566"/>
                    </a:cubicBezTo>
                    <a:cubicBezTo>
                      <a:pt x="23634" y="9113"/>
                      <a:pt x="23828" y="7663"/>
                      <a:pt x="23483" y="6232"/>
                    </a:cubicBezTo>
                    <a:cubicBezTo>
                      <a:pt x="23439" y="6050"/>
                      <a:pt x="23302" y="5972"/>
                      <a:pt x="23160" y="5972"/>
                    </a:cubicBezTo>
                    <a:cubicBezTo>
                      <a:pt x="22944" y="5972"/>
                      <a:pt x="22717" y="6151"/>
                      <a:pt x="22782" y="6426"/>
                    </a:cubicBezTo>
                    <a:cubicBezTo>
                      <a:pt x="23111" y="7786"/>
                      <a:pt x="22905" y="9181"/>
                      <a:pt x="22889" y="10563"/>
                    </a:cubicBezTo>
                    <a:cubicBezTo>
                      <a:pt x="22889" y="10575"/>
                      <a:pt x="22889" y="10581"/>
                      <a:pt x="22892" y="10590"/>
                    </a:cubicBezTo>
                    <a:cubicBezTo>
                      <a:pt x="22237" y="10590"/>
                      <a:pt x="21581" y="10590"/>
                      <a:pt x="20925" y="10587"/>
                    </a:cubicBezTo>
                    <a:cubicBezTo>
                      <a:pt x="20941" y="10541"/>
                      <a:pt x="20950" y="10495"/>
                      <a:pt x="20950" y="10446"/>
                    </a:cubicBezTo>
                    <a:cubicBezTo>
                      <a:pt x="20956" y="8897"/>
                      <a:pt x="21058" y="7352"/>
                      <a:pt x="21298" y="5822"/>
                    </a:cubicBezTo>
                    <a:cubicBezTo>
                      <a:pt x="21342" y="5546"/>
                      <a:pt x="21107" y="5365"/>
                      <a:pt x="20896" y="5365"/>
                    </a:cubicBezTo>
                    <a:cubicBezTo>
                      <a:pt x="20757" y="5365"/>
                      <a:pt x="20629" y="5445"/>
                      <a:pt x="20599" y="5628"/>
                    </a:cubicBezTo>
                    <a:cubicBezTo>
                      <a:pt x="20353" y="7223"/>
                      <a:pt x="20227" y="8833"/>
                      <a:pt x="20224" y="10446"/>
                    </a:cubicBezTo>
                    <a:cubicBezTo>
                      <a:pt x="20224" y="10495"/>
                      <a:pt x="20233" y="10541"/>
                      <a:pt x="20248" y="10587"/>
                    </a:cubicBezTo>
                    <a:cubicBezTo>
                      <a:pt x="19870" y="10587"/>
                      <a:pt x="19488" y="10584"/>
                      <a:pt x="19106" y="10581"/>
                    </a:cubicBezTo>
                    <a:cubicBezTo>
                      <a:pt x="19125" y="10538"/>
                      <a:pt x="19134" y="10492"/>
                      <a:pt x="19134" y="10446"/>
                    </a:cubicBezTo>
                    <a:cubicBezTo>
                      <a:pt x="19143" y="9033"/>
                      <a:pt x="19248" y="7623"/>
                      <a:pt x="19254" y="6210"/>
                    </a:cubicBezTo>
                    <a:cubicBezTo>
                      <a:pt x="19256" y="5976"/>
                      <a:pt x="19075" y="5859"/>
                      <a:pt x="18893" y="5859"/>
                    </a:cubicBezTo>
                    <a:cubicBezTo>
                      <a:pt x="18711" y="5859"/>
                      <a:pt x="18529" y="5976"/>
                      <a:pt x="18528" y="6210"/>
                    </a:cubicBezTo>
                    <a:cubicBezTo>
                      <a:pt x="18521" y="7623"/>
                      <a:pt x="18417" y="9033"/>
                      <a:pt x="18408" y="10446"/>
                    </a:cubicBezTo>
                    <a:cubicBezTo>
                      <a:pt x="18408" y="10492"/>
                      <a:pt x="18414" y="10535"/>
                      <a:pt x="18432" y="10578"/>
                    </a:cubicBezTo>
                    <a:cubicBezTo>
                      <a:pt x="17795" y="10575"/>
                      <a:pt x="17158" y="10572"/>
                      <a:pt x="16524" y="10569"/>
                    </a:cubicBezTo>
                    <a:cubicBezTo>
                      <a:pt x="16551" y="10523"/>
                      <a:pt x="16573" y="10473"/>
                      <a:pt x="16579" y="10421"/>
                    </a:cubicBezTo>
                    <a:cubicBezTo>
                      <a:pt x="16792" y="9017"/>
                      <a:pt x="16721" y="7623"/>
                      <a:pt x="16715" y="6210"/>
                    </a:cubicBezTo>
                    <a:cubicBezTo>
                      <a:pt x="16713" y="5976"/>
                      <a:pt x="16531" y="5859"/>
                      <a:pt x="16349" y="5859"/>
                    </a:cubicBezTo>
                    <a:cubicBezTo>
                      <a:pt x="16167" y="5859"/>
                      <a:pt x="15987" y="5976"/>
                      <a:pt x="15988" y="6210"/>
                    </a:cubicBezTo>
                    <a:cubicBezTo>
                      <a:pt x="15994" y="7552"/>
                      <a:pt x="16080" y="8894"/>
                      <a:pt x="15880" y="10227"/>
                    </a:cubicBezTo>
                    <a:cubicBezTo>
                      <a:pt x="15859" y="10353"/>
                      <a:pt x="15902" y="10480"/>
                      <a:pt x="15994" y="10566"/>
                    </a:cubicBezTo>
                    <a:cubicBezTo>
                      <a:pt x="15585" y="10563"/>
                      <a:pt x="15172" y="10560"/>
                      <a:pt x="14763" y="10560"/>
                    </a:cubicBezTo>
                    <a:cubicBezTo>
                      <a:pt x="14566" y="10557"/>
                      <a:pt x="14369" y="10553"/>
                      <a:pt x="14172" y="10553"/>
                    </a:cubicBezTo>
                    <a:cubicBezTo>
                      <a:pt x="14200" y="8780"/>
                      <a:pt x="14504" y="7020"/>
                      <a:pt x="14412" y="5241"/>
                    </a:cubicBezTo>
                    <a:cubicBezTo>
                      <a:pt x="14401" y="5008"/>
                      <a:pt x="14214" y="4891"/>
                      <a:pt x="14032" y="4891"/>
                    </a:cubicBezTo>
                    <a:cubicBezTo>
                      <a:pt x="13851" y="4891"/>
                      <a:pt x="13676" y="5007"/>
                      <a:pt x="13689" y="5241"/>
                    </a:cubicBezTo>
                    <a:cubicBezTo>
                      <a:pt x="13778" y="7017"/>
                      <a:pt x="13473" y="8774"/>
                      <a:pt x="13446" y="10547"/>
                    </a:cubicBezTo>
                    <a:lnTo>
                      <a:pt x="11636" y="10535"/>
                    </a:lnTo>
                    <a:cubicBezTo>
                      <a:pt x="11691" y="9073"/>
                      <a:pt x="12104" y="7534"/>
                      <a:pt x="11617" y="6112"/>
                    </a:cubicBezTo>
                    <a:cubicBezTo>
                      <a:pt x="11557" y="5937"/>
                      <a:pt x="11410" y="5861"/>
                      <a:pt x="11265" y="5861"/>
                    </a:cubicBezTo>
                    <a:cubicBezTo>
                      <a:pt x="11043" y="5861"/>
                      <a:pt x="10824" y="6035"/>
                      <a:pt x="10915" y="6303"/>
                    </a:cubicBezTo>
                    <a:cubicBezTo>
                      <a:pt x="11377" y="7651"/>
                      <a:pt x="10965" y="9141"/>
                      <a:pt x="10909" y="10529"/>
                    </a:cubicBezTo>
                    <a:cubicBezTo>
                      <a:pt x="10217" y="10526"/>
                      <a:pt x="9527" y="10526"/>
                      <a:pt x="8835" y="10526"/>
                    </a:cubicBezTo>
                    <a:cubicBezTo>
                      <a:pt x="8838" y="10507"/>
                      <a:pt x="8835" y="10489"/>
                      <a:pt x="8831" y="10467"/>
                    </a:cubicBezTo>
                    <a:cubicBezTo>
                      <a:pt x="8604" y="9058"/>
                      <a:pt x="8711" y="7586"/>
                      <a:pt x="8955" y="6183"/>
                    </a:cubicBezTo>
                    <a:cubicBezTo>
                      <a:pt x="9001" y="5909"/>
                      <a:pt x="8767" y="5728"/>
                      <a:pt x="8555" y="5728"/>
                    </a:cubicBezTo>
                    <a:cubicBezTo>
                      <a:pt x="8415" y="5728"/>
                      <a:pt x="8285" y="5808"/>
                      <a:pt x="8253" y="5992"/>
                    </a:cubicBezTo>
                    <a:cubicBezTo>
                      <a:pt x="7997" y="7488"/>
                      <a:pt x="7893" y="9017"/>
                      <a:pt x="8114" y="10526"/>
                    </a:cubicBezTo>
                    <a:cubicBezTo>
                      <a:pt x="7551" y="10526"/>
                      <a:pt x="6985" y="10523"/>
                      <a:pt x="6421" y="10523"/>
                    </a:cubicBezTo>
                    <a:cubicBezTo>
                      <a:pt x="6406" y="9165"/>
                      <a:pt x="6314" y="7811"/>
                      <a:pt x="6304" y="6450"/>
                    </a:cubicBezTo>
                    <a:cubicBezTo>
                      <a:pt x="6303" y="6216"/>
                      <a:pt x="6120" y="6099"/>
                      <a:pt x="5939" y="6099"/>
                    </a:cubicBezTo>
                    <a:cubicBezTo>
                      <a:pt x="5757" y="6099"/>
                      <a:pt x="5576" y="6216"/>
                      <a:pt x="5578" y="6450"/>
                    </a:cubicBezTo>
                    <a:cubicBezTo>
                      <a:pt x="5587" y="7811"/>
                      <a:pt x="5679" y="9165"/>
                      <a:pt x="5695" y="10523"/>
                    </a:cubicBezTo>
                    <a:cubicBezTo>
                      <a:pt x="5293" y="10523"/>
                      <a:pt x="4889" y="10521"/>
                      <a:pt x="4486" y="10521"/>
                    </a:cubicBezTo>
                    <a:cubicBezTo>
                      <a:pt x="4284" y="10521"/>
                      <a:pt x="4083" y="10522"/>
                      <a:pt x="3882" y="10523"/>
                    </a:cubicBezTo>
                    <a:cubicBezTo>
                      <a:pt x="3783" y="8999"/>
                      <a:pt x="3950" y="7475"/>
                      <a:pt x="3506" y="5989"/>
                    </a:cubicBezTo>
                    <a:cubicBezTo>
                      <a:pt x="3454" y="5811"/>
                      <a:pt x="3311" y="5735"/>
                      <a:pt x="3167" y="5735"/>
                    </a:cubicBezTo>
                    <a:cubicBezTo>
                      <a:pt x="2949" y="5735"/>
                      <a:pt x="2726" y="5912"/>
                      <a:pt x="2808" y="6183"/>
                    </a:cubicBezTo>
                    <a:cubicBezTo>
                      <a:pt x="3229" y="7605"/>
                      <a:pt x="3063" y="9073"/>
                      <a:pt x="3155" y="10535"/>
                    </a:cubicBezTo>
                    <a:cubicBezTo>
                      <a:pt x="2466" y="10553"/>
                      <a:pt x="1776" y="10593"/>
                      <a:pt x="1096" y="10674"/>
                    </a:cubicBezTo>
                    <a:cubicBezTo>
                      <a:pt x="1078" y="7445"/>
                      <a:pt x="878" y="4225"/>
                      <a:pt x="751" y="999"/>
                    </a:cubicBezTo>
                    <a:cubicBezTo>
                      <a:pt x="5172" y="990"/>
                      <a:pt x="9589" y="833"/>
                      <a:pt x="14006" y="765"/>
                    </a:cubicBezTo>
                    <a:cubicBezTo>
                      <a:pt x="14558" y="756"/>
                      <a:pt x="15109" y="753"/>
                      <a:pt x="15660" y="753"/>
                    </a:cubicBezTo>
                    <a:cubicBezTo>
                      <a:pt x="19666" y="753"/>
                      <a:pt x="23649" y="960"/>
                      <a:pt x="27654" y="1104"/>
                    </a:cubicBezTo>
                    <a:cubicBezTo>
                      <a:pt x="28467" y="1133"/>
                      <a:pt x="29280" y="1145"/>
                      <a:pt x="30093" y="1145"/>
                    </a:cubicBezTo>
                    <a:cubicBezTo>
                      <a:pt x="33773" y="1145"/>
                      <a:pt x="37452" y="892"/>
                      <a:pt x="41130" y="783"/>
                    </a:cubicBezTo>
                    <a:cubicBezTo>
                      <a:pt x="42858" y="733"/>
                      <a:pt x="44588" y="718"/>
                      <a:pt x="46318" y="718"/>
                    </a:cubicBezTo>
                    <a:close/>
                    <a:moveTo>
                      <a:pt x="46379" y="0"/>
                    </a:moveTo>
                    <a:cubicBezTo>
                      <a:pt x="44784" y="0"/>
                      <a:pt x="43189" y="12"/>
                      <a:pt x="41595" y="48"/>
                    </a:cubicBezTo>
                    <a:cubicBezTo>
                      <a:pt x="37706" y="136"/>
                      <a:pt x="33826" y="418"/>
                      <a:pt x="29939" y="418"/>
                    </a:cubicBezTo>
                    <a:cubicBezTo>
                      <a:pt x="29338" y="418"/>
                      <a:pt x="28736" y="411"/>
                      <a:pt x="28134" y="396"/>
                    </a:cubicBezTo>
                    <a:cubicBezTo>
                      <a:pt x="23957" y="286"/>
                      <a:pt x="19808" y="29"/>
                      <a:pt x="15631" y="29"/>
                    </a:cubicBezTo>
                    <a:cubicBezTo>
                      <a:pt x="15246" y="29"/>
                      <a:pt x="14862" y="31"/>
                      <a:pt x="14477" y="35"/>
                    </a:cubicBezTo>
                    <a:cubicBezTo>
                      <a:pt x="9776" y="94"/>
                      <a:pt x="5079" y="276"/>
                      <a:pt x="376" y="282"/>
                    </a:cubicBezTo>
                    <a:cubicBezTo>
                      <a:pt x="305" y="282"/>
                      <a:pt x="234" y="300"/>
                      <a:pt x="176" y="340"/>
                    </a:cubicBezTo>
                    <a:cubicBezTo>
                      <a:pt x="65" y="399"/>
                      <a:pt x="0" y="519"/>
                      <a:pt x="13" y="645"/>
                    </a:cubicBezTo>
                    <a:cubicBezTo>
                      <a:pt x="139" y="4074"/>
                      <a:pt x="364" y="7500"/>
                      <a:pt x="376" y="10932"/>
                    </a:cubicBezTo>
                    <a:cubicBezTo>
                      <a:pt x="376" y="11138"/>
                      <a:pt x="517" y="11255"/>
                      <a:pt x="678" y="11277"/>
                    </a:cubicBezTo>
                    <a:cubicBezTo>
                      <a:pt x="727" y="11360"/>
                      <a:pt x="812" y="11418"/>
                      <a:pt x="935" y="11418"/>
                    </a:cubicBezTo>
                    <a:cubicBezTo>
                      <a:pt x="949" y="11418"/>
                      <a:pt x="964" y="11417"/>
                      <a:pt x="979" y="11415"/>
                    </a:cubicBezTo>
                    <a:cubicBezTo>
                      <a:pt x="2608" y="11216"/>
                      <a:pt x="4270" y="11158"/>
                      <a:pt x="5939" y="11158"/>
                    </a:cubicBezTo>
                    <a:cubicBezTo>
                      <a:pt x="8083" y="11158"/>
                      <a:pt x="10237" y="11254"/>
                      <a:pt x="12341" y="11268"/>
                    </a:cubicBezTo>
                    <a:cubicBezTo>
                      <a:pt x="16376" y="11292"/>
                      <a:pt x="20411" y="11283"/>
                      <a:pt x="24447" y="11292"/>
                    </a:cubicBezTo>
                    <a:cubicBezTo>
                      <a:pt x="28451" y="11305"/>
                      <a:pt x="32455" y="11328"/>
                      <a:pt x="36461" y="11328"/>
                    </a:cubicBezTo>
                    <a:cubicBezTo>
                      <a:pt x="39470" y="11328"/>
                      <a:pt x="42479" y="11315"/>
                      <a:pt x="45489" y="11274"/>
                    </a:cubicBezTo>
                    <a:cubicBezTo>
                      <a:pt x="47585" y="11246"/>
                      <a:pt x="49681" y="11206"/>
                      <a:pt x="51774" y="11111"/>
                    </a:cubicBezTo>
                    <a:cubicBezTo>
                      <a:pt x="52682" y="11071"/>
                      <a:pt x="53748" y="11114"/>
                      <a:pt x="54659" y="10877"/>
                    </a:cubicBezTo>
                    <a:cubicBezTo>
                      <a:pt x="54713" y="10904"/>
                      <a:pt x="54774" y="10918"/>
                      <a:pt x="54836" y="10918"/>
                    </a:cubicBezTo>
                    <a:cubicBezTo>
                      <a:pt x="55017" y="10918"/>
                      <a:pt x="55200" y="10801"/>
                      <a:pt x="55200" y="10569"/>
                    </a:cubicBezTo>
                    <a:cubicBezTo>
                      <a:pt x="55219" y="7297"/>
                      <a:pt x="55548" y="4037"/>
                      <a:pt x="55564" y="765"/>
                    </a:cubicBezTo>
                    <a:cubicBezTo>
                      <a:pt x="55570" y="651"/>
                      <a:pt x="55517" y="543"/>
                      <a:pt x="55425" y="482"/>
                    </a:cubicBezTo>
                    <a:cubicBezTo>
                      <a:pt x="55462" y="276"/>
                      <a:pt x="55351" y="39"/>
                      <a:pt x="55080" y="39"/>
                    </a:cubicBezTo>
                    <a:cubicBezTo>
                      <a:pt x="52183" y="39"/>
                      <a:pt x="49280" y="0"/>
                      <a:pt x="463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438" name="Google Shape;1438;p35"/>
              <p:cNvSpPr/>
              <p:nvPr/>
            </p:nvSpPr>
            <p:spPr>
              <a:xfrm>
                <a:off x="2537725" y="3350950"/>
                <a:ext cx="21300" cy="111375"/>
              </a:xfrm>
              <a:custGeom>
                <a:avLst/>
                <a:gdLst/>
                <a:ahLst/>
                <a:cxnLst/>
                <a:rect l="l" t="t" r="r" b="b"/>
                <a:pathLst>
                  <a:path w="852" h="4455" extrusionOk="0">
                    <a:moveTo>
                      <a:pt x="490" y="0"/>
                    </a:moveTo>
                    <a:cubicBezTo>
                      <a:pt x="308" y="0"/>
                      <a:pt x="126" y="117"/>
                      <a:pt x="124" y="351"/>
                    </a:cubicBezTo>
                    <a:cubicBezTo>
                      <a:pt x="115" y="1604"/>
                      <a:pt x="10" y="2854"/>
                      <a:pt x="4" y="4104"/>
                    </a:cubicBezTo>
                    <a:cubicBezTo>
                      <a:pt x="1" y="4338"/>
                      <a:pt x="181" y="4454"/>
                      <a:pt x="363" y="4454"/>
                    </a:cubicBezTo>
                    <a:cubicBezTo>
                      <a:pt x="544" y="4454"/>
                      <a:pt x="727" y="4338"/>
                      <a:pt x="730" y="4104"/>
                    </a:cubicBezTo>
                    <a:cubicBezTo>
                      <a:pt x="737" y="2854"/>
                      <a:pt x="841" y="1604"/>
                      <a:pt x="850" y="351"/>
                    </a:cubicBezTo>
                    <a:cubicBezTo>
                      <a:pt x="852" y="117"/>
                      <a:pt x="671" y="0"/>
                      <a:pt x="49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1439" name="Google Shape;1439;p35"/>
            <p:cNvSpPr/>
            <p:nvPr/>
          </p:nvSpPr>
          <p:spPr>
            <a:xfrm rot="-843900">
              <a:off x="6095175" y="3886710"/>
              <a:ext cx="725783" cy="493830"/>
            </a:xfrm>
            <a:custGeom>
              <a:avLst/>
              <a:gdLst/>
              <a:ahLst/>
              <a:cxnLst/>
              <a:rect l="l" t="t" r="r" b="b"/>
              <a:pathLst>
                <a:path w="33374" h="22708" extrusionOk="0">
                  <a:moveTo>
                    <a:pt x="7052" y="705"/>
                  </a:moveTo>
                  <a:cubicBezTo>
                    <a:pt x="7310" y="705"/>
                    <a:pt x="7567" y="710"/>
                    <a:pt x="7825" y="720"/>
                  </a:cubicBezTo>
                  <a:cubicBezTo>
                    <a:pt x="10718" y="840"/>
                    <a:pt x="13612" y="926"/>
                    <a:pt x="16505" y="1022"/>
                  </a:cubicBezTo>
                  <a:cubicBezTo>
                    <a:pt x="19426" y="1120"/>
                    <a:pt x="22347" y="1105"/>
                    <a:pt x="25268" y="1204"/>
                  </a:cubicBezTo>
                  <a:cubicBezTo>
                    <a:pt x="26022" y="1228"/>
                    <a:pt x="26766" y="1243"/>
                    <a:pt x="27504" y="1243"/>
                  </a:cubicBezTo>
                  <a:cubicBezTo>
                    <a:pt x="29083" y="1243"/>
                    <a:pt x="30640" y="1174"/>
                    <a:pt x="32234" y="979"/>
                  </a:cubicBezTo>
                  <a:lnTo>
                    <a:pt x="32234" y="979"/>
                  </a:lnTo>
                  <a:cubicBezTo>
                    <a:pt x="29569" y="3137"/>
                    <a:pt x="26915" y="5307"/>
                    <a:pt x="24274" y="7492"/>
                  </a:cubicBezTo>
                  <a:cubicBezTo>
                    <a:pt x="22750" y="8751"/>
                    <a:pt x="21236" y="10022"/>
                    <a:pt x="19731" y="11303"/>
                  </a:cubicBezTo>
                  <a:cubicBezTo>
                    <a:pt x="18878" y="12035"/>
                    <a:pt x="17915" y="12750"/>
                    <a:pt x="17191" y="13618"/>
                  </a:cubicBezTo>
                  <a:cubicBezTo>
                    <a:pt x="17173" y="13639"/>
                    <a:pt x="17158" y="13664"/>
                    <a:pt x="17142" y="13691"/>
                  </a:cubicBezTo>
                  <a:cubicBezTo>
                    <a:pt x="14086" y="11152"/>
                    <a:pt x="11284" y="8332"/>
                    <a:pt x="8169" y="5864"/>
                  </a:cubicBezTo>
                  <a:cubicBezTo>
                    <a:pt x="6082" y="4211"/>
                    <a:pt x="4008" y="2539"/>
                    <a:pt x="1927" y="874"/>
                  </a:cubicBezTo>
                  <a:lnTo>
                    <a:pt x="1927" y="874"/>
                  </a:lnTo>
                  <a:cubicBezTo>
                    <a:pt x="2045" y="876"/>
                    <a:pt x="2162" y="877"/>
                    <a:pt x="2280" y="877"/>
                  </a:cubicBezTo>
                  <a:cubicBezTo>
                    <a:pt x="3867" y="877"/>
                    <a:pt x="5462" y="705"/>
                    <a:pt x="7052" y="705"/>
                  </a:cubicBezTo>
                  <a:close/>
                  <a:moveTo>
                    <a:pt x="883" y="963"/>
                  </a:moveTo>
                  <a:lnTo>
                    <a:pt x="883" y="963"/>
                  </a:lnTo>
                  <a:cubicBezTo>
                    <a:pt x="3140" y="2770"/>
                    <a:pt x="5390" y="4580"/>
                    <a:pt x="7655" y="6378"/>
                  </a:cubicBezTo>
                  <a:cubicBezTo>
                    <a:pt x="9555" y="7883"/>
                    <a:pt x="11337" y="9521"/>
                    <a:pt x="13131" y="11143"/>
                  </a:cubicBezTo>
                  <a:cubicBezTo>
                    <a:pt x="13110" y="11158"/>
                    <a:pt x="13094" y="11177"/>
                    <a:pt x="13079" y="11195"/>
                  </a:cubicBezTo>
                  <a:cubicBezTo>
                    <a:pt x="11337" y="13402"/>
                    <a:pt x="9047" y="15240"/>
                    <a:pt x="6892" y="17028"/>
                  </a:cubicBezTo>
                  <a:cubicBezTo>
                    <a:pt x="5313" y="18333"/>
                    <a:pt x="3518" y="19537"/>
                    <a:pt x="2130" y="21048"/>
                  </a:cubicBezTo>
                  <a:cubicBezTo>
                    <a:pt x="2062" y="21042"/>
                    <a:pt x="1989" y="21033"/>
                    <a:pt x="1921" y="21024"/>
                  </a:cubicBezTo>
                  <a:cubicBezTo>
                    <a:pt x="1465" y="16942"/>
                    <a:pt x="1302" y="12882"/>
                    <a:pt x="1105" y="8785"/>
                  </a:cubicBezTo>
                  <a:cubicBezTo>
                    <a:pt x="1028" y="7175"/>
                    <a:pt x="951" y="5562"/>
                    <a:pt x="902" y="3949"/>
                  </a:cubicBezTo>
                  <a:cubicBezTo>
                    <a:pt x="874" y="3026"/>
                    <a:pt x="730" y="1918"/>
                    <a:pt x="883" y="963"/>
                  </a:cubicBezTo>
                  <a:close/>
                  <a:moveTo>
                    <a:pt x="32471" y="1718"/>
                  </a:moveTo>
                  <a:lnTo>
                    <a:pt x="32471" y="1718"/>
                  </a:lnTo>
                  <a:cubicBezTo>
                    <a:pt x="32628" y="3355"/>
                    <a:pt x="32487" y="5005"/>
                    <a:pt x="32388" y="6646"/>
                  </a:cubicBezTo>
                  <a:lnTo>
                    <a:pt x="32391" y="6646"/>
                  </a:lnTo>
                  <a:cubicBezTo>
                    <a:pt x="32274" y="8579"/>
                    <a:pt x="32311" y="10527"/>
                    <a:pt x="32265" y="12463"/>
                  </a:cubicBezTo>
                  <a:cubicBezTo>
                    <a:pt x="32194" y="15366"/>
                    <a:pt x="32293" y="18266"/>
                    <a:pt x="32327" y="21168"/>
                  </a:cubicBezTo>
                  <a:cubicBezTo>
                    <a:pt x="29051" y="17453"/>
                    <a:pt x="25693" y="13575"/>
                    <a:pt x="21839" y="10466"/>
                  </a:cubicBezTo>
                  <a:cubicBezTo>
                    <a:pt x="22747" y="9699"/>
                    <a:pt x="23659" y="8939"/>
                    <a:pt x="24573" y="8182"/>
                  </a:cubicBezTo>
                  <a:cubicBezTo>
                    <a:pt x="27192" y="6012"/>
                    <a:pt x="29824" y="3857"/>
                    <a:pt x="32471" y="1718"/>
                  </a:cubicBezTo>
                  <a:close/>
                  <a:moveTo>
                    <a:pt x="21279" y="10940"/>
                  </a:moveTo>
                  <a:cubicBezTo>
                    <a:pt x="25256" y="14141"/>
                    <a:pt x="28707" y="18164"/>
                    <a:pt x="32077" y="21981"/>
                  </a:cubicBezTo>
                  <a:cubicBezTo>
                    <a:pt x="27152" y="21972"/>
                    <a:pt x="22233" y="21870"/>
                    <a:pt x="17308" y="21747"/>
                  </a:cubicBezTo>
                  <a:lnTo>
                    <a:pt x="17311" y="21747"/>
                  </a:lnTo>
                  <a:cubicBezTo>
                    <a:pt x="14673" y="21682"/>
                    <a:pt x="12039" y="21587"/>
                    <a:pt x="9401" y="21498"/>
                  </a:cubicBezTo>
                  <a:cubicBezTo>
                    <a:pt x="7301" y="21427"/>
                    <a:pt x="5144" y="21365"/>
                    <a:pt x="3038" y="21153"/>
                  </a:cubicBezTo>
                  <a:cubicBezTo>
                    <a:pt x="4306" y="19885"/>
                    <a:pt x="5842" y="18823"/>
                    <a:pt x="7215" y="17696"/>
                  </a:cubicBezTo>
                  <a:cubicBezTo>
                    <a:pt x="9441" y="15871"/>
                    <a:pt x="11805" y="13975"/>
                    <a:pt x="13590" y="11709"/>
                  </a:cubicBezTo>
                  <a:cubicBezTo>
                    <a:pt x="13615" y="11678"/>
                    <a:pt x="13633" y="11645"/>
                    <a:pt x="13648" y="11608"/>
                  </a:cubicBezTo>
                  <a:cubicBezTo>
                    <a:pt x="14692" y="12549"/>
                    <a:pt x="15742" y="13479"/>
                    <a:pt x="16828" y="14372"/>
                  </a:cubicBezTo>
                  <a:cubicBezTo>
                    <a:pt x="16904" y="14434"/>
                    <a:pt x="16987" y="14460"/>
                    <a:pt x="17067" y="14460"/>
                  </a:cubicBezTo>
                  <a:cubicBezTo>
                    <a:pt x="17217" y="14460"/>
                    <a:pt x="17356" y="14368"/>
                    <a:pt x="17422" y="14246"/>
                  </a:cubicBezTo>
                  <a:cubicBezTo>
                    <a:pt x="17438" y="14248"/>
                    <a:pt x="17454" y="14250"/>
                    <a:pt x="17470" y="14250"/>
                  </a:cubicBezTo>
                  <a:cubicBezTo>
                    <a:pt x="17562" y="14250"/>
                    <a:pt x="17650" y="14205"/>
                    <a:pt x="17705" y="14132"/>
                  </a:cubicBezTo>
                  <a:cubicBezTo>
                    <a:pt x="18383" y="13319"/>
                    <a:pt x="19285" y="12648"/>
                    <a:pt x="20079" y="11958"/>
                  </a:cubicBezTo>
                  <a:cubicBezTo>
                    <a:pt x="20479" y="11617"/>
                    <a:pt x="20879" y="11281"/>
                    <a:pt x="21279" y="10940"/>
                  </a:cubicBezTo>
                  <a:close/>
                  <a:moveTo>
                    <a:pt x="7539" y="1"/>
                  </a:moveTo>
                  <a:cubicBezTo>
                    <a:pt x="5865" y="1"/>
                    <a:pt x="4172" y="162"/>
                    <a:pt x="2496" y="162"/>
                  </a:cubicBezTo>
                  <a:cubicBezTo>
                    <a:pt x="1869" y="162"/>
                    <a:pt x="1243" y="139"/>
                    <a:pt x="622" y="77"/>
                  </a:cubicBezTo>
                  <a:cubicBezTo>
                    <a:pt x="608" y="75"/>
                    <a:pt x="594" y="75"/>
                    <a:pt x="580" y="75"/>
                  </a:cubicBezTo>
                  <a:cubicBezTo>
                    <a:pt x="420" y="75"/>
                    <a:pt x="323" y="174"/>
                    <a:pt x="289" y="299"/>
                  </a:cubicBezTo>
                  <a:cubicBezTo>
                    <a:pt x="283" y="311"/>
                    <a:pt x="277" y="326"/>
                    <a:pt x="271" y="342"/>
                  </a:cubicBezTo>
                  <a:cubicBezTo>
                    <a:pt x="0" y="1308"/>
                    <a:pt x="139" y="2459"/>
                    <a:pt x="160" y="3444"/>
                  </a:cubicBezTo>
                  <a:cubicBezTo>
                    <a:pt x="194" y="5140"/>
                    <a:pt x="280" y="6836"/>
                    <a:pt x="363" y="8529"/>
                  </a:cubicBezTo>
                  <a:cubicBezTo>
                    <a:pt x="570" y="12830"/>
                    <a:pt x="733" y="17093"/>
                    <a:pt x="1228" y="21378"/>
                  </a:cubicBezTo>
                  <a:cubicBezTo>
                    <a:pt x="1254" y="21606"/>
                    <a:pt x="1448" y="21722"/>
                    <a:pt x="1628" y="21722"/>
                  </a:cubicBezTo>
                  <a:cubicBezTo>
                    <a:pt x="1662" y="21722"/>
                    <a:pt x="1695" y="21718"/>
                    <a:pt x="1727" y="21710"/>
                  </a:cubicBezTo>
                  <a:cubicBezTo>
                    <a:pt x="1761" y="21725"/>
                    <a:pt x="1798" y="21735"/>
                    <a:pt x="1832" y="21741"/>
                  </a:cubicBezTo>
                  <a:cubicBezTo>
                    <a:pt x="4162" y="22052"/>
                    <a:pt x="6593" y="22126"/>
                    <a:pt x="8942" y="22209"/>
                  </a:cubicBezTo>
                  <a:cubicBezTo>
                    <a:pt x="11574" y="22301"/>
                    <a:pt x="14203" y="22396"/>
                    <a:pt x="16834" y="22461"/>
                  </a:cubicBezTo>
                  <a:cubicBezTo>
                    <a:pt x="22123" y="22593"/>
                    <a:pt x="27405" y="22707"/>
                    <a:pt x="32693" y="22707"/>
                  </a:cubicBezTo>
                  <a:cubicBezTo>
                    <a:pt x="32697" y="22707"/>
                    <a:pt x="32701" y="22708"/>
                    <a:pt x="32704" y="22708"/>
                  </a:cubicBezTo>
                  <a:cubicBezTo>
                    <a:pt x="32793" y="22708"/>
                    <a:pt x="32877" y="22674"/>
                    <a:pt x="32939" y="22612"/>
                  </a:cubicBezTo>
                  <a:cubicBezTo>
                    <a:pt x="32945" y="22609"/>
                    <a:pt x="32951" y="22603"/>
                    <a:pt x="32958" y="22597"/>
                  </a:cubicBezTo>
                  <a:cubicBezTo>
                    <a:pt x="33025" y="22529"/>
                    <a:pt x="33059" y="22440"/>
                    <a:pt x="33056" y="22347"/>
                  </a:cubicBezTo>
                  <a:cubicBezTo>
                    <a:pt x="33047" y="19047"/>
                    <a:pt x="32908" y="15763"/>
                    <a:pt x="32985" y="12463"/>
                  </a:cubicBezTo>
                  <a:cubicBezTo>
                    <a:pt x="33035" y="10382"/>
                    <a:pt x="33016" y="8299"/>
                    <a:pt x="33139" y="6221"/>
                  </a:cubicBezTo>
                  <a:cubicBezTo>
                    <a:pt x="33250" y="4352"/>
                    <a:pt x="33373" y="2499"/>
                    <a:pt x="33053" y="643"/>
                  </a:cubicBezTo>
                  <a:cubicBezTo>
                    <a:pt x="33070" y="443"/>
                    <a:pt x="32912" y="205"/>
                    <a:pt x="32659" y="205"/>
                  </a:cubicBezTo>
                  <a:cubicBezTo>
                    <a:pt x="32640" y="205"/>
                    <a:pt x="32620" y="206"/>
                    <a:pt x="32600" y="209"/>
                  </a:cubicBezTo>
                  <a:cubicBezTo>
                    <a:pt x="30928" y="444"/>
                    <a:pt x="29301" y="517"/>
                    <a:pt x="27659" y="517"/>
                  </a:cubicBezTo>
                  <a:cubicBezTo>
                    <a:pt x="26717" y="517"/>
                    <a:pt x="25770" y="493"/>
                    <a:pt x="24807" y="462"/>
                  </a:cubicBezTo>
                  <a:cubicBezTo>
                    <a:pt x="22039" y="369"/>
                    <a:pt x="19269" y="379"/>
                    <a:pt x="16505" y="295"/>
                  </a:cubicBezTo>
                  <a:cubicBezTo>
                    <a:pt x="13762" y="215"/>
                    <a:pt x="11020" y="102"/>
                    <a:pt x="8280" y="12"/>
                  </a:cubicBezTo>
                  <a:cubicBezTo>
                    <a:pt x="8034" y="4"/>
                    <a:pt x="7787" y="1"/>
                    <a:pt x="753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grpSp>
          <p:nvGrpSpPr>
            <p:cNvPr id="1440" name="Google Shape;1440;p35"/>
            <p:cNvGrpSpPr/>
            <p:nvPr/>
          </p:nvGrpSpPr>
          <p:grpSpPr>
            <a:xfrm rot="-8100559" flipH="1">
              <a:off x="7705982" y="1360185"/>
              <a:ext cx="1003453" cy="326762"/>
              <a:chOff x="1488825" y="5139150"/>
              <a:chExt cx="1153550" cy="298175"/>
            </a:xfrm>
          </p:grpSpPr>
          <p:grpSp>
            <p:nvGrpSpPr>
              <p:cNvPr id="1441" name="Google Shape;1441;p35"/>
              <p:cNvGrpSpPr/>
              <p:nvPr/>
            </p:nvGrpSpPr>
            <p:grpSpPr>
              <a:xfrm>
                <a:off x="1488825" y="5139150"/>
                <a:ext cx="1153550" cy="298175"/>
                <a:chOff x="1790600" y="7186125"/>
                <a:chExt cx="1153550" cy="298175"/>
              </a:xfrm>
            </p:grpSpPr>
            <p:sp>
              <p:nvSpPr>
                <p:cNvPr id="1442" name="Google Shape;1442;p35"/>
                <p:cNvSpPr/>
                <p:nvPr/>
              </p:nvSpPr>
              <p:spPr>
                <a:xfrm>
                  <a:off x="1829300" y="7401150"/>
                  <a:ext cx="12175" cy="10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7" h="420" extrusionOk="0">
                      <a:moveTo>
                        <a:pt x="1" y="1"/>
                      </a:moveTo>
                      <a:lnTo>
                        <a:pt x="1" y="1"/>
                      </a:lnTo>
                      <a:cubicBezTo>
                        <a:pt x="155" y="148"/>
                        <a:pt x="318" y="290"/>
                        <a:pt x="487" y="419"/>
                      </a:cubicBezTo>
                      <a:lnTo>
                        <a:pt x="370" y="278"/>
                      </a:lnTo>
                      <a:cubicBezTo>
                        <a:pt x="241" y="192"/>
                        <a:pt x="118" y="99"/>
                        <a:pt x="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  <p:sp>
              <p:nvSpPr>
                <p:cNvPr id="1443" name="Google Shape;1443;p35"/>
                <p:cNvSpPr/>
                <p:nvPr/>
              </p:nvSpPr>
              <p:spPr>
                <a:xfrm>
                  <a:off x="1790600" y="7281575"/>
                  <a:ext cx="873600" cy="202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944" h="8109" extrusionOk="0">
                      <a:moveTo>
                        <a:pt x="13446" y="21"/>
                      </a:moveTo>
                      <a:cubicBezTo>
                        <a:pt x="12557" y="21"/>
                        <a:pt x="11666" y="32"/>
                        <a:pt x="10774" y="56"/>
                      </a:cubicBezTo>
                      <a:cubicBezTo>
                        <a:pt x="8502" y="117"/>
                        <a:pt x="6129" y="0"/>
                        <a:pt x="3888" y="431"/>
                      </a:cubicBezTo>
                      <a:cubicBezTo>
                        <a:pt x="2444" y="708"/>
                        <a:pt x="93" y="1425"/>
                        <a:pt x="50" y="3275"/>
                      </a:cubicBezTo>
                      <a:cubicBezTo>
                        <a:pt x="0" y="5335"/>
                        <a:pt x="2404" y="6187"/>
                        <a:pt x="3977" y="6818"/>
                      </a:cubicBezTo>
                      <a:cubicBezTo>
                        <a:pt x="7166" y="8102"/>
                        <a:pt x="11075" y="8108"/>
                        <a:pt x="14461" y="8108"/>
                      </a:cubicBezTo>
                      <a:cubicBezTo>
                        <a:pt x="20815" y="8108"/>
                        <a:pt x="27310" y="7111"/>
                        <a:pt x="32995" y="4156"/>
                      </a:cubicBezTo>
                      <a:cubicBezTo>
                        <a:pt x="33663" y="3811"/>
                        <a:pt x="34309" y="3420"/>
                        <a:pt x="34943" y="3017"/>
                      </a:cubicBezTo>
                      <a:cubicBezTo>
                        <a:pt x="34934" y="3014"/>
                        <a:pt x="34925" y="3008"/>
                        <a:pt x="34919" y="3005"/>
                      </a:cubicBezTo>
                      <a:cubicBezTo>
                        <a:pt x="34909" y="2998"/>
                        <a:pt x="34906" y="2995"/>
                        <a:pt x="34900" y="2989"/>
                      </a:cubicBezTo>
                      <a:cubicBezTo>
                        <a:pt x="34889" y="2990"/>
                        <a:pt x="34878" y="2991"/>
                        <a:pt x="34867" y="2991"/>
                      </a:cubicBezTo>
                      <a:cubicBezTo>
                        <a:pt x="34713" y="2991"/>
                        <a:pt x="34591" y="2890"/>
                        <a:pt x="34525" y="2746"/>
                      </a:cubicBezTo>
                      <a:cubicBezTo>
                        <a:pt x="34485" y="2660"/>
                        <a:pt x="34445" y="2577"/>
                        <a:pt x="34405" y="2494"/>
                      </a:cubicBezTo>
                      <a:cubicBezTo>
                        <a:pt x="34168" y="2641"/>
                        <a:pt x="33934" y="2786"/>
                        <a:pt x="33697" y="2924"/>
                      </a:cubicBezTo>
                      <a:cubicBezTo>
                        <a:pt x="33834" y="3174"/>
                        <a:pt x="33621" y="3477"/>
                        <a:pt x="33378" y="3477"/>
                      </a:cubicBezTo>
                      <a:cubicBezTo>
                        <a:pt x="33300" y="3477"/>
                        <a:pt x="33219" y="3446"/>
                        <a:pt x="33146" y="3371"/>
                      </a:cubicBezTo>
                      <a:cubicBezTo>
                        <a:pt x="33115" y="3340"/>
                        <a:pt x="33090" y="3306"/>
                        <a:pt x="33063" y="3275"/>
                      </a:cubicBezTo>
                      <a:cubicBezTo>
                        <a:pt x="28353" y="5843"/>
                        <a:pt x="23071" y="6929"/>
                        <a:pt x="17715" y="7277"/>
                      </a:cubicBezTo>
                      <a:cubicBezTo>
                        <a:pt x="16516" y="7355"/>
                        <a:pt x="15309" y="7398"/>
                        <a:pt x="14101" y="7398"/>
                      </a:cubicBezTo>
                      <a:cubicBezTo>
                        <a:pt x="12301" y="7398"/>
                        <a:pt x="10500" y="7302"/>
                        <a:pt x="8721" y="7083"/>
                      </a:cubicBezTo>
                      <a:lnTo>
                        <a:pt x="8721" y="7083"/>
                      </a:lnTo>
                      <a:cubicBezTo>
                        <a:pt x="8724" y="7089"/>
                        <a:pt x="8727" y="7092"/>
                        <a:pt x="8730" y="7098"/>
                      </a:cubicBezTo>
                      <a:cubicBezTo>
                        <a:pt x="8779" y="7159"/>
                        <a:pt x="8712" y="7238"/>
                        <a:pt x="8648" y="7238"/>
                      </a:cubicBezTo>
                      <a:cubicBezTo>
                        <a:pt x="8627" y="7238"/>
                        <a:pt x="8608" y="7231"/>
                        <a:pt x="8591" y="7212"/>
                      </a:cubicBezTo>
                      <a:cubicBezTo>
                        <a:pt x="8545" y="7160"/>
                        <a:pt x="8502" y="7105"/>
                        <a:pt x="8459" y="7049"/>
                      </a:cubicBezTo>
                      <a:cubicBezTo>
                        <a:pt x="8228" y="7018"/>
                        <a:pt x="7991" y="6991"/>
                        <a:pt x="7760" y="6957"/>
                      </a:cubicBezTo>
                      <a:cubicBezTo>
                        <a:pt x="6298" y="6741"/>
                        <a:pt x="4845" y="6403"/>
                        <a:pt x="3479" y="5836"/>
                      </a:cubicBezTo>
                      <a:cubicBezTo>
                        <a:pt x="3312" y="5769"/>
                        <a:pt x="3131" y="5692"/>
                        <a:pt x="2952" y="5609"/>
                      </a:cubicBezTo>
                      <a:lnTo>
                        <a:pt x="2952" y="5609"/>
                      </a:lnTo>
                      <a:cubicBezTo>
                        <a:pt x="3054" y="5735"/>
                        <a:pt x="3152" y="5858"/>
                        <a:pt x="3257" y="5981"/>
                      </a:cubicBezTo>
                      <a:cubicBezTo>
                        <a:pt x="3314" y="6048"/>
                        <a:pt x="3259" y="6140"/>
                        <a:pt x="3193" y="6140"/>
                      </a:cubicBezTo>
                      <a:cubicBezTo>
                        <a:pt x="3173" y="6140"/>
                        <a:pt x="3153" y="6132"/>
                        <a:pt x="3134" y="6113"/>
                      </a:cubicBezTo>
                      <a:cubicBezTo>
                        <a:pt x="2869" y="5849"/>
                        <a:pt x="2608" y="5584"/>
                        <a:pt x="2346" y="5313"/>
                      </a:cubicBezTo>
                      <a:cubicBezTo>
                        <a:pt x="2303" y="5292"/>
                        <a:pt x="2257" y="5270"/>
                        <a:pt x="2214" y="5245"/>
                      </a:cubicBezTo>
                      <a:cubicBezTo>
                        <a:pt x="2195" y="5261"/>
                        <a:pt x="2172" y="5271"/>
                        <a:pt x="2148" y="5271"/>
                      </a:cubicBezTo>
                      <a:cubicBezTo>
                        <a:pt x="2139" y="5271"/>
                        <a:pt x="2130" y="5269"/>
                        <a:pt x="2121" y="5267"/>
                      </a:cubicBezTo>
                      <a:lnTo>
                        <a:pt x="2121" y="5267"/>
                      </a:lnTo>
                      <a:cubicBezTo>
                        <a:pt x="2167" y="5301"/>
                        <a:pt x="2207" y="5341"/>
                        <a:pt x="2254" y="5375"/>
                      </a:cubicBezTo>
                      <a:cubicBezTo>
                        <a:pt x="2333" y="5429"/>
                        <a:pt x="2288" y="5550"/>
                        <a:pt x="2214" y="5550"/>
                      </a:cubicBezTo>
                      <a:cubicBezTo>
                        <a:pt x="2199" y="5550"/>
                        <a:pt x="2183" y="5545"/>
                        <a:pt x="2167" y="5535"/>
                      </a:cubicBezTo>
                      <a:cubicBezTo>
                        <a:pt x="1302" y="4944"/>
                        <a:pt x="656" y="4125"/>
                        <a:pt x="170" y="3202"/>
                      </a:cubicBezTo>
                      <a:cubicBezTo>
                        <a:pt x="131" y="3131"/>
                        <a:pt x="194" y="3061"/>
                        <a:pt x="255" y="3061"/>
                      </a:cubicBezTo>
                      <a:cubicBezTo>
                        <a:pt x="281" y="3061"/>
                        <a:pt x="307" y="3074"/>
                        <a:pt x="324" y="3106"/>
                      </a:cubicBezTo>
                      <a:cubicBezTo>
                        <a:pt x="533" y="3503"/>
                        <a:pt x="779" y="3879"/>
                        <a:pt x="1056" y="4230"/>
                      </a:cubicBezTo>
                      <a:cubicBezTo>
                        <a:pt x="915" y="4020"/>
                        <a:pt x="819" y="3780"/>
                        <a:pt x="779" y="3528"/>
                      </a:cubicBezTo>
                      <a:cubicBezTo>
                        <a:pt x="764" y="3503"/>
                        <a:pt x="748" y="3479"/>
                        <a:pt x="733" y="3451"/>
                      </a:cubicBezTo>
                      <a:cubicBezTo>
                        <a:pt x="705" y="3408"/>
                        <a:pt x="724" y="3349"/>
                        <a:pt x="773" y="3328"/>
                      </a:cubicBezTo>
                      <a:cubicBezTo>
                        <a:pt x="730" y="1321"/>
                        <a:pt x="4593" y="1013"/>
                        <a:pt x="5889" y="918"/>
                      </a:cubicBezTo>
                      <a:cubicBezTo>
                        <a:pt x="8293" y="745"/>
                        <a:pt x="10734" y="773"/>
                        <a:pt x="13141" y="727"/>
                      </a:cubicBezTo>
                      <a:cubicBezTo>
                        <a:pt x="13689" y="716"/>
                        <a:pt x="14236" y="711"/>
                        <a:pt x="14783" y="711"/>
                      </a:cubicBezTo>
                      <a:cubicBezTo>
                        <a:pt x="19112" y="711"/>
                        <a:pt x="23422" y="1022"/>
                        <a:pt x="27737" y="1265"/>
                      </a:cubicBezTo>
                      <a:cubicBezTo>
                        <a:pt x="27750" y="1218"/>
                        <a:pt x="27793" y="1190"/>
                        <a:pt x="27836" y="1190"/>
                      </a:cubicBezTo>
                      <a:cubicBezTo>
                        <a:pt x="27855" y="1190"/>
                        <a:pt x="27874" y="1196"/>
                        <a:pt x="27891" y="1207"/>
                      </a:cubicBezTo>
                      <a:cubicBezTo>
                        <a:pt x="27922" y="1228"/>
                        <a:pt x="27950" y="1256"/>
                        <a:pt x="27977" y="1278"/>
                      </a:cubicBezTo>
                      <a:cubicBezTo>
                        <a:pt x="28242" y="1293"/>
                        <a:pt x="28504" y="1308"/>
                        <a:pt x="28765" y="1324"/>
                      </a:cubicBezTo>
                      <a:cubicBezTo>
                        <a:pt x="28762" y="1315"/>
                        <a:pt x="28756" y="1308"/>
                        <a:pt x="28750" y="1299"/>
                      </a:cubicBezTo>
                      <a:cubicBezTo>
                        <a:pt x="28715" y="1229"/>
                        <a:pt x="28767" y="1158"/>
                        <a:pt x="28828" y="1158"/>
                      </a:cubicBezTo>
                      <a:cubicBezTo>
                        <a:pt x="28848" y="1158"/>
                        <a:pt x="28869" y="1165"/>
                        <a:pt x="28889" y="1182"/>
                      </a:cubicBezTo>
                      <a:cubicBezTo>
                        <a:pt x="28944" y="1232"/>
                        <a:pt x="28996" y="1287"/>
                        <a:pt x="29052" y="1336"/>
                      </a:cubicBezTo>
                      <a:cubicBezTo>
                        <a:pt x="30206" y="1398"/>
                        <a:pt x="31363" y="1447"/>
                        <a:pt x="32518" y="1484"/>
                      </a:cubicBezTo>
                      <a:cubicBezTo>
                        <a:pt x="32518" y="1419"/>
                        <a:pt x="32518" y="1355"/>
                        <a:pt x="32524" y="1290"/>
                      </a:cubicBezTo>
                      <a:cubicBezTo>
                        <a:pt x="32535" y="1049"/>
                        <a:pt x="32736" y="923"/>
                        <a:pt x="32923" y="923"/>
                      </a:cubicBezTo>
                      <a:cubicBezTo>
                        <a:pt x="33097" y="923"/>
                        <a:pt x="33259" y="1031"/>
                        <a:pt x="33247" y="1256"/>
                      </a:cubicBezTo>
                      <a:cubicBezTo>
                        <a:pt x="33244" y="1336"/>
                        <a:pt x="33241" y="1422"/>
                        <a:pt x="33241" y="1505"/>
                      </a:cubicBezTo>
                      <a:cubicBezTo>
                        <a:pt x="33481" y="1512"/>
                        <a:pt x="33718" y="1524"/>
                        <a:pt x="33958" y="1530"/>
                      </a:cubicBezTo>
                      <a:cubicBezTo>
                        <a:pt x="33964" y="1530"/>
                        <a:pt x="33971" y="1524"/>
                        <a:pt x="33977" y="1524"/>
                      </a:cubicBezTo>
                      <a:cubicBezTo>
                        <a:pt x="33958" y="1465"/>
                        <a:pt x="33937" y="1410"/>
                        <a:pt x="33921" y="1348"/>
                      </a:cubicBezTo>
                      <a:cubicBezTo>
                        <a:pt x="33891" y="1253"/>
                        <a:pt x="33906" y="1148"/>
                        <a:pt x="33958" y="1062"/>
                      </a:cubicBezTo>
                      <a:cubicBezTo>
                        <a:pt x="33958" y="1053"/>
                        <a:pt x="33952" y="1047"/>
                        <a:pt x="33949" y="1038"/>
                      </a:cubicBezTo>
                      <a:cubicBezTo>
                        <a:pt x="33940" y="961"/>
                        <a:pt x="33937" y="884"/>
                        <a:pt x="33934" y="807"/>
                      </a:cubicBezTo>
                      <a:cubicBezTo>
                        <a:pt x="33927" y="807"/>
                        <a:pt x="33924" y="804"/>
                        <a:pt x="33918" y="804"/>
                      </a:cubicBezTo>
                      <a:cubicBezTo>
                        <a:pt x="27076" y="659"/>
                        <a:pt x="20289" y="21"/>
                        <a:pt x="13446" y="2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  <p:sp>
              <p:nvSpPr>
                <p:cNvPr id="1444" name="Google Shape;1444;p35"/>
                <p:cNvSpPr/>
                <p:nvPr/>
              </p:nvSpPr>
              <p:spPr>
                <a:xfrm>
                  <a:off x="2637850" y="7308200"/>
                  <a:ext cx="25200" cy="48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8" h="1929" extrusionOk="0">
                      <a:moveTo>
                        <a:pt x="68" y="0"/>
                      </a:moveTo>
                      <a:cubicBezTo>
                        <a:pt x="16" y="86"/>
                        <a:pt x="1" y="191"/>
                        <a:pt x="31" y="287"/>
                      </a:cubicBezTo>
                      <a:cubicBezTo>
                        <a:pt x="47" y="348"/>
                        <a:pt x="68" y="404"/>
                        <a:pt x="90" y="462"/>
                      </a:cubicBezTo>
                      <a:cubicBezTo>
                        <a:pt x="201" y="798"/>
                        <a:pt x="358" y="1115"/>
                        <a:pt x="512" y="1432"/>
                      </a:cubicBezTo>
                      <a:cubicBezTo>
                        <a:pt x="555" y="1515"/>
                        <a:pt x="595" y="1598"/>
                        <a:pt x="632" y="1681"/>
                      </a:cubicBezTo>
                      <a:cubicBezTo>
                        <a:pt x="699" y="1827"/>
                        <a:pt x="826" y="1928"/>
                        <a:pt x="981" y="1928"/>
                      </a:cubicBezTo>
                      <a:cubicBezTo>
                        <a:pt x="989" y="1928"/>
                        <a:pt x="998" y="1928"/>
                        <a:pt x="1007" y="1927"/>
                      </a:cubicBezTo>
                      <a:cubicBezTo>
                        <a:pt x="825" y="1819"/>
                        <a:pt x="804" y="1626"/>
                        <a:pt x="881" y="1472"/>
                      </a:cubicBezTo>
                      <a:lnTo>
                        <a:pt x="779" y="1438"/>
                      </a:lnTo>
                      <a:cubicBezTo>
                        <a:pt x="530" y="1352"/>
                        <a:pt x="478" y="1081"/>
                        <a:pt x="561" y="896"/>
                      </a:cubicBezTo>
                      <a:cubicBezTo>
                        <a:pt x="533" y="739"/>
                        <a:pt x="595" y="573"/>
                        <a:pt x="798" y="520"/>
                      </a:cubicBezTo>
                      <a:cubicBezTo>
                        <a:pt x="825" y="514"/>
                        <a:pt x="850" y="514"/>
                        <a:pt x="875" y="508"/>
                      </a:cubicBezTo>
                      <a:cubicBezTo>
                        <a:pt x="869" y="493"/>
                        <a:pt x="862" y="480"/>
                        <a:pt x="859" y="468"/>
                      </a:cubicBezTo>
                      <a:cubicBezTo>
                        <a:pt x="819" y="482"/>
                        <a:pt x="777" y="488"/>
                        <a:pt x="734" y="488"/>
                      </a:cubicBezTo>
                      <a:cubicBezTo>
                        <a:pt x="603" y="488"/>
                        <a:pt x="472" y="425"/>
                        <a:pt x="407" y="308"/>
                      </a:cubicBezTo>
                      <a:cubicBezTo>
                        <a:pt x="391" y="305"/>
                        <a:pt x="379" y="299"/>
                        <a:pt x="367" y="293"/>
                      </a:cubicBezTo>
                      <a:cubicBezTo>
                        <a:pt x="216" y="265"/>
                        <a:pt x="99" y="151"/>
                        <a:pt x="6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  <p:sp>
              <p:nvSpPr>
                <p:cNvPr id="1445" name="Google Shape;1445;p35"/>
                <p:cNvSpPr/>
                <p:nvPr/>
              </p:nvSpPr>
              <p:spPr>
                <a:xfrm>
                  <a:off x="2941750" y="7226625"/>
                  <a:ext cx="475" cy="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" h="29" extrusionOk="0">
                      <a:moveTo>
                        <a:pt x="0" y="0"/>
                      </a:moveTo>
                      <a:cubicBezTo>
                        <a:pt x="9" y="10"/>
                        <a:pt x="12" y="19"/>
                        <a:pt x="19" y="28"/>
                      </a:cubicBezTo>
                      <a:cubicBezTo>
                        <a:pt x="12" y="19"/>
                        <a:pt x="9" y="10"/>
                        <a:pt x="0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  <p:sp>
              <p:nvSpPr>
                <p:cNvPr id="1446" name="Google Shape;1446;p35"/>
                <p:cNvSpPr/>
                <p:nvPr/>
              </p:nvSpPr>
              <p:spPr>
                <a:xfrm>
                  <a:off x="2932050" y="7239400"/>
                  <a:ext cx="6175" cy="4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7" h="164" extrusionOk="0">
                      <a:moveTo>
                        <a:pt x="246" y="0"/>
                      </a:moveTo>
                      <a:lnTo>
                        <a:pt x="246" y="0"/>
                      </a:lnTo>
                      <a:cubicBezTo>
                        <a:pt x="203" y="19"/>
                        <a:pt x="157" y="31"/>
                        <a:pt x="111" y="31"/>
                      </a:cubicBezTo>
                      <a:cubicBezTo>
                        <a:pt x="77" y="31"/>
                        <a:pt x="49" y="28"/>
                        <a:pt x="19" y="28"/>
                      </a:cubicBezTo>
                      <a:cubicBezTo>
                        <a:pt x="19" y="74"/>
                        <a:pt x="13" y="120"/>
                        <a:pt x="0" y="164"/>
                      </a:cubicBezTo>
                      <a:cubicBezTo>
                        <a:pt x="77" y="105"/>
                        <a:pt x="160" y="50"/>
                        <a:pt x="246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  <p:sp>
              <p:nvSpPr>
                <p:cNvPr id="1447" name="Google Shape;1447;p35"/>
                <p:cNvSpPr/>
                <p:nvPr/>
              </p:nvSpPr>
              <p:spPr>
                <a:xfrm>
                  <a:off x="2941350" y="7227925"/>
                  <a:ext cx="2800" cy="9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2" h="361" extrusionOk="0">
                      <a:moveTo>
                        <a:pt x="44" y="1"/>
                      </a:moveTo>
                      <a:cubicBezTo>
                        <a:pt x="90" y="121"/>
                        <a:pt x="75" y="256"/>
                        <a:pt x="1" y="361"/>
                      </a:cubicBezTo>
                      <a:cubicBezTo>
                        <a:pt x="93" y="262"/>
                        <a:pt x="111" y="118"/>
                        <a:pt x="4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  <p:sp>
              <p:nvSpPr>
                <p:cNvPr id="1448" name="Google Shape;1448;p35"/>
                <p:cNvSpPr/>
                <p:nvPr/>
              </p:nvSpPr>
              <p:spPr>
                <a:xfrm>
                  <a:off x="2657925" y="7249550"/>
                  <a:ext cx="266750" cy="14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70" h="5719" extrusionOk="0">
                      <a:moveTo>
                        <a:pt x="10670" y="1"/>
                      </a:moveTo>
                      <a:lnTo>
                        <a:pt x="10670" y="1"/>
                      </a:lnTo>
                      <a:cubicBezTo>
                        <a:pt x="10534" y="50"/>
                        <a:pt x="10408" y="105"/>
                        <a:pt x="10282" y="164"/>
                      </a:cubicBezTo>
                      <a:cubicBezTo>
                        <a:pt x="10236" y="222"/>
                        <a:pt x="10174" y="265"/>
                        <a:pt x="10100" y="284"/>
                      </a:cubicBezTo>
                      <a:cubicBezTo>
                        <a:pt x="9989" y="315"/>
                        <a:pt x="9885" y="361"/>
                        <a:pt x="9783" y="416"/>
                      </a:cubicBezTo>
                      <a:cubicBezTo>
                        <a:pt x="9740" y="441"/>
                        <a:pt x="9697" y="466"/>
                        <a:pt x="9654" y="490"/>
                      </a:cubicBezTo>
                      <a:cubicBezTo>
                        <a:pt x="9371" y="678"/>
                        <a:pt x="9171" y="949"/>
                        <a:pt x="9001" y="1254"/>
                      </a:cubicBezTo>
                      <a:cubicBezTo>
                        <a:pt x="8731" y="1891"/>
                        <a:pt x="8509" y="2562"/>
                        <a:pt x="8207" y="3205"/>
                      </a:cubicBezTo>
                      <a:cubicBezTo>
                        <a:pt x="7564" y="4574"/>
                        <a:pt x="6446" y="5043"/>
                        <a:pt x="5204" y="5043"/>
                      </a:cubicBezTo>
                      <a:cubicBezTo>
                        <a:pt x="4324" y="5043"/>
                        <a:pt x="3380" y="4807"/>
                        <a:pt x="2500" y="4489"/>
                      </a:cubicBezTo>
                      <a:cubicBezTo>
                        <a:pt x="1703" y="4347"/>
                        <a:pt x="903" y="4107"/>
                        <a:pt x="78" y="3818"/>
                      </a:cubicBezTo>
                      <a:lnTo>
                        <a:pt x="78" y="3818"/>
                      </a:lnTo>
                      <a:cubicBezTo>
                        <a:pt x="1" y="3972"/>
                        <a:pt x="22" y="4165"/>
                        <a:pt x="207" y="4270"/>
                      </a:cubicBezTo>
                      <a:cubicBezTo>
                        <a:pt x="213" y="4276"/>
                        <a:pt x="216" y="4282"/>
                        <a:pt x="223" y="4286"/>
                      </a:cubicBezTo>
                      <a:cubicBezTo>
                        <a:pt x="232" y="4289"/>
                        <a:pt x="241" y="4295"/>
                        <a:pt x="250" y="4298"/>
                      </a:cubicBezTo>
                      <a:cubicBezTo>
                        <a:pt x="1808" y="5077"/>
                        <a:pt x="3322" y="5718"/>
                        <a:pt x="4901" y="5718"/>
                      </a:cubicBezTo>
                      <a:cubicBezTo>
                        <a:pt x="5712" y="5718"/>
                        <a:pt x="6541" y="5549"/>
                        <a:pt x="7401" y="5141"/>
                      </a:cubicBezTo>
                      <a:cubicBezTo>
                        <a:pt x="9420" y="4184"/>
                        <a:pt x="9174" y="1417"/>
                        <a:pt x="10670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  <p:sp>
              <p:nvSpPr>
                <p:cNvPr id="1449" name="Google Shape;1449;p35"/>
                <p:cNvSpPr/>
                <p:nvPr/>
              </p:nvSpPr>
              <p:spPr>
                <a:xfrm>
                  <a:off x="2636475" y="7186125"/>
                  <a:ext cx="307125" cy="12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85" h="5176" extrusionOk="0">
                      <a:moveTo>
                        <a:pt x="5133" y="0"/>
                      </a:moveTo>
                      <a:cubicBezTo>
                        <a:pt x="4710" y="0"/>
                        <a:pt x="4276" y="49"/>
                        <a:pt x="3829" y="165"/>
                      </a:cubicBezTo>
                      <a:cubicBezTo>
                        <a:pt x="2087" y="617"/>
                        <a:pt x="0" y="2704"/>
                        <a:pt x="105" y="4628"/>
                      </a:cubicBezTo>
                      <a:cubicBezTo>
                        <a:pt x="108" y="4705"/>
                        <a:pt x="108" y="4782"/>
                        <a:pt x="120" y="4859"/>
                      </a:cubicBezTo>
                      <a:cubicBezTo>
                        <a:pt x="120" y="4868"/>
                        <a:pt x="126" y="4874"/>
                        <a:pt x="126" y="4883"/>
                      </a:cubicBezTo>
                      <a:cubicBezTo>
                        <a:pt x="157" y="5031"/>
                        <a:pt x="274" y="5148"/>
                        <a:pt x="425" y="5176"/>
                      </a:cubicBezTo>
                      <a:cubicBezTo>
                        <a:pt x="286" y="5114"/>
                        <a:pt x="185" y="4979"/>
                        <a:pt x="234" y="4788"/>
                      </a:cubicBezTo>
                      <a:cubicBezTo>
                        <a:pt x="711" y="2978"/>
                        <a:pt x="2066" y="1439"/>
                        <a:pt x="3909" y="940"/>
                      </a:cubicBezTo>
                      <a:cubicBezTo>
                        <a:pt x="4079" y="894"/>
                        <a:pt x="4245" y="860"/>
                        <a:pt x="4411" y="832"/>
                      </a:cubicBezTo>
                      <a:cubicBezTo>
                        <a:pt x="4716" y="746"/>
                        <a:pt x="5033" y="697"/>
                        <a:pt x="5353" y="682"/>
                      </a:cubicBezTo>
                      <a:cubicBezTo>
                        <a:pt x="5391" y="681"/>
                        <a:pt x="5429" y="680"/>
                        <a:pt x="5467" y="680"/>
                      </a:cubicBezTo>
                      <a:cubicBezTo>
                        <a:pt x="6073" y="680"/>
                        <a:pt x="6658" y="793"/>
                        <a:pt x="7237" y="956"/>
                      </a:cubicBezTo>
                      <a:cubicBezTo>
                        <a:pt x="8413" y="1172"/>
                        <a:pt x="9585" y="1491"/>
                        <a:pt x="10795" y="1491"/>
                      </a:cubicBezTo>
                      <a:cubicBezTo>
                        <a:pt x="10892" y="1491"/>
                        <a:pt x="10990" y="1489"/>
                        <a:pt x="11088" y="1485"/>
                      </a:cubicBezTo>
                      <a:cubicBezTo>
                        <a:pt x="11095" y="1485"/>
                        <a:pt x="11103" y="1484"/>
                        <a:pt x="11110" y="1484"/>
                      </a:cubicBezTo>
                      <a:cubicBezTo>
                        <a:pt x="11237" y="1484"/>
                        <a:pt x="11356" y="1557"/>
                        <a:pt x="11411" y="1673"/>
                      </a:cubicBezTo>
                      <a:cubicBezTo>
                        <a:pt x="11482" y="1697"/>
                        <a:pt x="11540" y="1750"/>
                        <a:pt x="11580" y="1814"/>
                      </a:cubicBezTo>
                      <a:cubicBezTo>
                        <a:pt x="11734" y="1854"/>
                        <a:pt x="11836" y="2005"/>
                        <a:pt x="11842" y="2159"/>
                      </a:cubicBezTo>
                      <a:cubicBezTo>
                        <a:pt x="11872" y="2159"/>
                        <a:pt x="11903" y="2162"/>
                        <a:pt x="11934" y="2162"/>
                      </a:cubicBezTo>
                      <a:cubicBezTo>
                        <a:pt x="11980" y="2162"/>
                        <a:pt x="12029" y="2150"/>
                        <a:pt x="12073" y="2131"/>
                      </a:cubicBezTo>
                      <a:cubicBezTo>
                        <a:pt x="12122" y="2110"/>
                        <a:pt x="12165" y="2076"/>
                        <a:pt x="12199" y="2033"/>
                      </a:cubicBezTo>
                      <a:cubicBezTo>
                        <a:pt x="12270" y="1928"/>
                        <a:pt x="12285" y="1793"/>
                        <a:pt x="12242" y="1673"/>
                      </a:cubicBezTo>
                      <a:cubicBezTo>
                        <a:pt x="12239" y="1664"/>
                        <a:pt x="12236" y="1657"/>
                        <a:pt x="12233" y="1648"/>
                      </a:cubicBezTo>
                      <a:cubicBezTo>
                        <a:pt x="12226" y="1639"/>
                        <a:pt x="12220" y="1630"/>
                        <a:pt x="12214" y="1620"/>
                      </a:cubicBezTo>
                      <a:cubicBezTo>
                        <a:pt x="12156" y="1510"/>
                        <a:pt x="12043" y="1438"/>
                        <a:pt x="11919" y="1438"/>
                      </a:cubicBezTo>
                      <a:cubicBezTo>
                        <a:pt x="11912" y="1438"/>
                        <a:pt x="11905" y="1438"/>
                        <a:pt x="11897" y="1439"/>
                      </a:cubicBezTo>
                      <a:cubicBezTo>
                        <a:pt x="11864" y="1439"/>
                        <a:pt x="11831" y="1440"/>
                        <a:pt x="11798" y="1440"/>
                      </a:cubicBezTo>
                      <a:cubicBezTo>
                        <a:pt x="9449" y="1440"/>
                        <a:pt x="7436" y="0"/>
                        <a:pt x="5133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  <p:sp>
              <p:nvSpPr>
                <p:cNvPr id="1450" name="Google Shape;1450;p35"/>
                <p:cNvSpPr/>
                <p:nvPr/>
              </p:nvSpPr>
              <p:spPr>
                <a:xfrm>
                  <a:off x="2651175" y="7250250"/>
                  <a:ext cx="233175" cy="9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27" h="3855" extrusionOk="0">
                      <a:moveTo>
                        <a:pt x="9327" y="0"/>
                      </a:moveTo>
                      <a:lnTo>
                        <a:pt x="9327" y="0"/>
                      </a:lnTo>
                      <a:cubicBezTo>
                        <a:pt x="8185" y="773"/>
                        <a:pt x="7240" y="1807"/>
                        <a:pt x="5932" y="2395"/>
                      </a:cubicBezTo>
                      <a:cubicBezTo>
                        <a:pt x="5108" y="2763"/>
                        <a:pt x="4308" y="3105"/>
                        <a:pt x="3424" y="3105"/>
                      </a:cubicBezTo>
                      <a:cubicBezTo>
                        <a:pt x="3258" y="3105"/>
                        <a:pt x="3088" y="3093"/>
                        <a:pt x="2915" y="3066"/>
                      </a:cubicBezTo>
                      <a:cubicBezTo>
                        <a:pt x="2208" y="2959"/>
                        <a:pt x="1630" y="2757"/>
                        <a:pt x="983" y="2757"/>
                      </a:cubicBezTo>
                      <a:cubicBezTo>
                        <a:pt x="779" y="2757"/>
                        <a:pt x="568" y="2777"/>
                        <a:pt x="345" y="2826"/>
                      </a:cubicBezTo>
                      <a:cubicBezTo>
                        <a:pt x="317" y="2832"/>
                        <a:pt x="292" y="2835"/>
                        <a:pt x="268" y="2842"/>
                      </a:cubicBezTo>
                      <a:cubicBezTo>
                        <a:pt x="65" y="2891"/>
                        <a:pt x="0" y="3057"/>
                        <a:pt x="28" y="3217"/>
                      </a:cubicBezTo>
                      <a:cubicBezTo>
                        <a:pt x="75" y="3108"/>
                        <a:pt x="163" y="3028"/>
                        <a:pt x="286" y="3028"/>
                      </a:cubicBezTo>
                      <a:cubicBezTo>
                        <a:pt x="323" y="3028"/>
                        <a:pt x="363" y="3035"/>
                        <a:pt x="406" y="3051"/>
                      </a:cubicBezTo>
                      <a:cubicBezTo>
                        <a:pt x="1204" y="3331"/>
                        <a:pt x="2139" y="3633"/>
                        <a:pt x="3094" y="3799"/>
                      </a:cubicBezTo>
                      <a:lnTo>
                        <a:pt x="3112" y="3802"/>
                      </a:lnTo>
                      <a:cubicBezTo>
                        <a:pt x="3143" y="3808"/>
                        <a:pt x="3171" y="3811"/>
                        <a:pt x="3201" y="3817"/>
                      </a:cubicBezTo>
                      <a:cubicBezTo>
                        <a:pt x="3315" y="3833"/>
                        <a:pt x="3435" y="3845"/>
                        <a:pt x="3552" y="3851"/>
                      </a:cubicBezTo>
                      <a:cubicBezTo>
                        <a:pt x="3593" y="3853"/>
                        <a:pt x="3634" y="3854"/>
                        <a:pt x="3675" y="3854"/>
                      </a:cubicBezTo>
                      <a:cubicBezTo>
                        <a:pt x="4531" y="3854"/>
                        <a:pt x="5392" y="3408"/>
                        <a:pt x="6150" y="3085"/>
                      </a:cubicBezTo>
                      <a:cubicBezTo>
                        <a:pt x="6914" y="2762"/>
                        <a:pt x="7551" y="2275"/>
                        <a:pt x="8172" y="1770"/>
                      </a:cubicBezTo>
                      <a:cubicBezTo>
                        <a:pt x="8514" y="1127"/>
                        <a:pt x="8804" y="450"/>
                        <a:pt x="9327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  <p:sp>
              <p:nvSpPr>
                <p:cNvPr id="1451" name="Google Shape;1451;p35"/>
                <p:cNvSpPr/>
                <p:nvPr/>
              </p:nvSpPr>
              <p:spPr>
                <a:xfrm>
                  <a:off x="2899350" y="7259950"/>
                  <a:ext cx="3250" cy="1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" h="75" extrusionOk="0">
                      <a:moveTo>
                        <a:pt x="129" y="0"/>
                      </a:moveTo>
                      <a:cubicBezTo>
                        <a:pt x="83" y="25"/>
                        <a:pt x="40" y="46"/>
                        <a:pt x="0" y="74"/>
                      </a:cubicBezTo>
                      <a:cubicBezTo>
                        <a:pt x="43" y="50"/>
                        <a:pt x="86" y="25"/>
                        <a:pt x="129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  <p:sp>
              <p:nvSpPr>
                <p:cNvPr id="1452" name="Google Shape;1452;p35"/>
                <p:cNvSpPr/>
                <p:nvPr/>
              </p:nvSpPr>
              <p:spPr>
                <a:xfrm>
                  <a:off x="2914875" y="7231400"/>
                  <a:ext cx="17650" cy="22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6" h="890" extrusionOk="0">
                      <a:moveTo>
                        <a:pt x="444" y="0"/>
                      </a:moveTo>
                      <a:cubicBezTo>
                        <a:pt x="578" y="216"/>
                        <a:pt x="508" y="555"/>
                        <a:pt x="192" y="555"/>
                      </a:cubicBezTo>
                      <a:cubicBezTo>
                        <a:pt x="188" y="555"/>
                        <a:pt x="184" y="555"/>
                        <a:pt x="179" y="554"/>
                      </a:cubicBezTo>
                      <a:cubicBezTo>
                        <a:pt x="133" y="554"/>
                        <a:pt x="90" y="561"/>
                        <a:pt x="47" y="561"/>
                      </a:cubicBezTo>
                      <a:cubicBezTo>
                        <a:pt x="87" y="671"/>
                        <a:pt x="72" y="794"/>
                        <a:pt x="1" y="890"/>
                      </a:cubicBezTo>
                      <a:cubicBezTo>
                        <a:pt x="130" y="831"/>
                        <a:pt x="256" y="773"/>
                        <a:pt x="392" y="727"/>
                      </a:cubicBezTo>
                      <a:cubicBezTo>
                        <a:pt x="416" y="718"/>
                        <a:pt x="438" y="705"/>
                        <a:pt x="466" y="696"/>
                      </a:cubicBezTo>
                      <a:cubicBezTo>
                        <a:pt x="570" y="665"/>
                        <a:pt x="650" y="585"/>
                        <a:pt x="684" y="484"/>
                      </a:cubicBezTo>
                      <a:cubicBezTo>
                        <a:pt x="700" y="440"/>
                        <a:pt x="706" y="394"/>
                        <a:pt x="703" y="348"/>
                      </a:cubicBezTo>
                      <a:cubicBezTo>
                        <a:pt x="696" y="191"/>
                        <a:pt x="598" y="43"/>
                        <a:pt x="444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  <p:sp>
              <p:nvSpPr>
                <p:cNvPr id="1453" name="Google Shape;1453;p35"/>
                <p:cNvSpPr/>
                <p:nvPr/>
              </p:nvSpPr>
              <p:spPr>
                <a:xfrm>
                  <a:off x="2648000" y="7235000"/>
                  <a:ext cx="251675" cy="85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67" h="3417" extrusionOk="0">
                      <a:moveTo>
                        <a:pt x="8447" y="1"/>
                      </a:moveTo>
                      <a:cubicBezTo>
                        <a:pt x="6853" y="392"/>
                        <a:pt x="5308" y="1023"/>
                        <a:pt x="3636" y="1091"/>
                      </a:cubicBezTo>
                      <a:cubicBezTo>
                        <a:pt x="2808" y="1121"/>
                        <a:pt x="1885" y="1177"/>
                        <a:pt x="1164" y="1519"/>
                      </a:cubicBezTo>
                      <a:cubicBezTo>
                        <a:pt x="853" y="1965"/>
                        <a:pt x="623" y="2463"/>
                        <a:pt x="481" y="2990"/>
                      </a:cubicBezTo>
                      <a:cubicBezTo>
                        <a:pt x="434" y="3177"/>
                        <a:pt x="284" y="3257"/>
                        <a:pt x="133" y="3257"/>
                      </a:cubicBezTo>
                      <a:cubicBezTo>
                        <a:pt x="88" y="3257"/>
                        <a:pt x="43" y="3250"/>
                        <a:pt x="1" y="3236"/>
                      </a:cubicBezTo>
                      <a:lnTo>
                        <a:pt x="1" y="3236"/>
                      </a:lnTo>
                      <a:cubicBezTo>
                        <a:pt x="66" y="3353"/>
                        <a:pt x="197" y="3416"/>
                        <a:pt x="328" y="3416"/>
                      </a:cubicBezTo>
                      <a:cubicBezTo>
                        <a:pt x="371" y="3416"/>
                        <a:pt x="413" y="3410"/>
                        <a:pt x="453" y="3396"/>
                      </a:cubicBezTo>
                      <a:cubicBezTo>
                        <a:pt x="567" y="3359"/>
                        <a:pt x="653" y="3264"/>
                        <a:pt x="678" y="3147"/>
                      </a:cubicBezTo>
                      <a:cubicBezTo>
                        <a:pt x="1075" y="1469"/>
                        <a:pt x="3525" y="1894"/>
                        <a:pt x="4827" y="1737"/>
                      </a:cubicBezTo>
                      <a:cubicBezTo>
                        <a:pt x="6468" y="1540"/>
                        <a:pt x="7949" y="807"/>
                        <a:pt x="9552" y="527"/>
                      </a:cubicBezTo>
                      <a:cubicBezTo>
                        <a:pt x="9709" y="407"/>
                        <a:pt x="9882" y="315"/>
                        <a:pt x="10066" y="247"/>
                      </a:cubicBezTo>
                      <a:cubicBezTo>
                        <a:pt x="9528" y="213"/>
                        <a:pt x="8986" y="118"/>
                        <a:pt x="844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  <p:sp>
              <p:nvSpPr>
                <p:cNvPr id="1454" name="Google Shape;1454;p35"/>
                <p:cNvSpPr/>
                <p:nvPr/>
              </p:nvSpPr>
              <p:spPr>
                <a:xfrm>
                  <a:off x="2913200" y="7227850"/>
                  <a:ext cx="16125" cy="1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5" h="703" extrusionOk="0">
                      <a:moveTo>
                        <a:pt x="339" y="1"/>
                      </a:moveTo>
                      <a:lnTo>
                        <a:pt x="339" y="1"/>
                      </a:lnTo>
                      <a:cubicBezTo>
                        <a:pt x="446" y="213"/>
                        <a:pt x="360" y="527"/>
                        <a:pt x="52" y="539"/>
                      </a:cubicBezTo>
                      <a:lnTo>
                        <a:pt x="0" y="539"/>
                      </a:lnTo>
                      <a:cubicBezTo>
                        <a:pt x="49" y="586"/>
                        <a:pt x="89" y="641"/>
                        <a:pt x="114" y="703"/>
                      </a:cubicBezTo>
                      <a:cubicBezTo>
                        <a:pt x="157" y="703"/>
                        <a:pt x="200" y="696"/>
                        <a:pt x="246" y="696"/>
                      </a:cubicBezTo>
                      <a:cubicBezTo>
                        <a:pt x="251" y="697"/>
                        <a:pt x="255" y="697"/>
                        <a:pt x="259" y="697"/>
                      </a:cubicBezTo>
                      <a:cubicBezTo>
                        <a:pt x="575" y="697"/>
                        <a:pt x="645" y="358"/>
                        <a:pt x="511" y="142"/>
                      </a:cubicBezTo>
                      <a:cubicBezTo>
                        <a:pt x="471" y="78"/>
                        <a:pt x="409" y="28"/>
                        <a:pt x="339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  <p:sp>
              <p:nvSpPr>
                <p:cNvPr id="1455" name="Google Shape;1455;p35"/>
                <p:cNvSpPr/>
                <p:nvPr/>
              </p:nvSpPr>
              <p:spPr>
                <a:xfrm>
                  <a:off x="2641075" y="7204925"/>
                  <a:ext cx="283300" cy="11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32" h="4460" extrusionOk="0">
                      <a:moveTo>
                        <a:pt x="5204" y="1"/>
                      </a:moveTo>
                      <a:cubicBezTo>
                        <a:pt x="4880" y="1"/>
                        <a:pt x="4555" y="25"/>
                        <a:pt x="4227" y="80"/>
                      </a:cubicBezTo>
                      <a:cubicBezTo>
                        <a:pt x="4061" y="108"/>
                        <a:pt x="3895" y="142"/>
                        <a:pt x="3725" y="188"/>
                      </a:cubicBezTo>
                      <a:cubicBezTo>
                        <a:pt x="1878" y="687"/>
                        <a:pt x="527" y="2226"/>
                        <a:pt x="53" y="4036"/>
                      </a:cubicBezTo>
                      <a:cubicBezTo>
                        <a:pt x="1" y="4227"/>
                        <a:pt x="102" y="4362"/>
                        <a:pt x="241" y="4424"/>
                      </a:cubicBezTo>
                      <a:cubicBezTo>
                        <a:pt x="253" y="4430"/>
                        <a:pt x="266" y="4433"/>
                        <a:pt x="281" y="4439"/>
                      </a:cubicBezTo>
                      <a:cubicBezTo>
                        <a:pt x="323" y="4453"/>
                        <a:pt x="368" y="4460"/>
                        <a:pt x="413" y="4460"/>
                      </a:cubicBezTo>
                      <a:cubicBezTo>
                        <a:pt x="563" y="4460"/>
                        <a:pt x="711" y="4380"/>
                        <a:pt x="761" y="4193"/>
                      </a:cubicBezTo>
                      <a:cubicBezTo>
                        <a:pt x="900" y="3666"/>
                        <a:pt x="1130" y="3168"/>
                        <a:pt x="1441" y="2722"/>
                      </a:cubicBezTo>
                      <a:cubicBezTo>
                        <a:pt x="2192" y="1626"/>
                        <a:pt x="3378" y="905"/>
                        <a:pt x="4775" y="705"/>
                      </a:cubicBezTo>
                      <a:cubicBezTo>
                        <a:pt x="5012" y="671"/>
                        <a:pt x="5249" y="656"/>
                        <a:pt x="5486" y="656"/>
                      </a:cubicBezTo>
                      <a:cubicBezTo>
                        <a:pt x="6560" y="656"/>
                        <a:pt x="7640" y="967"/>
                        <a:pt x="8724" y="1204"/>
                      </a:cubicBezTo>
                      <a:cubicBezTo>
                        <a:pt x="9263" y="1321"/>
                        <a:pt x="9802" y="1416"/>
                        <a:pt x="10343" y="1450"/>
                      </a:cubicBezTo>
                      <a:cubicBezTo>
                        <a:pt x="10411" y="1423"/>
                        <a:pt x="10482" y="1398"/>
                        <a:pt x="10556" y="1379"/>
                      </a:cubicBezTo>
                      <a:cubicBezTo>
                        <a:pt x="10586" y="1370"/>
                        <a:pt x="10618" y="1366"/>
                        <a:pt x="10649" y="1366"/>
                      </a:cubicBezTo>
                      <a:cubicBezTo>
                        <a:pt x="10735" y="1366"/>
                        <a:pt x="10820" y="1399"/>
                        <a:pt x="10885" y="1459"/>
                      </a:cubicBezTo>
                      <a:lnTo>
                        <a:pt x="10937" y="1459"/>
                      </a:lnTo>
                      <a:cubicBezTo>
                        <a:pt x="11245" y="1444"/>
                        <a:pt x="11331" y="1130"/>
                        <a:pt x="11224" y="921"/>
                      </a:cubicBezTo>
                      <a:cubicBezTo>
                        <a:pt x="11168" y="805"/>
                        <a:pt x="11053" y="732"/>
                        <a:pt x="10926" y="732"/>
                      </a:cubicBezTo>
                      <a:cubicBezTo>
                        <a:pt x="10919" y="732"/>
                        <a:pt x="10911" y="733"/>
                        <a:pt x="10904" y="733"/>
                      </a:cubicBezTo>
                      <a:cubicBezTo>
                        <a:pt x="10805" y="737"/>
                        <a:pt x="10708" y="739"/>
                        <a:pt x="10610" y="739"/>
                      </a:cubicBezTo>
                      <a:cubicBezTo>
                        <a:pt x="9398" y="739"/>
                        <a:pt x="8227" y="420"/>
                        <a:pt x="7053" y="204"/>
                      </a:cubicBezTo>
                      <a:cubicBezTo>
                        <a:pt x="6440" y="88"/>
                        <a:pt x="5825" y="1"/>
                        <a:pt x="520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  <p:sp>
              <p:nvSpPr>
                <p:cNvPr id="1456" name="Google Shape;1456;p35"/>
                <p:cNvSpPr/>
                <p:nvPr/>
              </p:nvSpPr>
              <p:spPr>
                <a:xfrm>
                  <a:off x="2649775" y="7238975"/>
                  <a:ext cx="267375" cy="12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95" h="5047" extrusionOk="0">
                      <a:moveTo>
                        <a:pt x="10301" y="1"/>
                      </a:moveTo>
                      <a:cubicBezTo>
                        <a:pt x="10270" y="1"/>
                        <a:pt x="10238" y="5"/>
                        <a:pt x="10208" y="14"/>
                      </a:cubicBezTo>
                      <a:cubicBezTo>
                        <a:pt x="9946" y="88"/>
                        <a:pt x="9700" y="208"/>
                        <a:pt x="9481" y="368"/>
                      </a:cubicBezTo>
                      <a:cubicBezTo>
                        <a:pt x="9447" y="393"/>
                        <a:pt x="9417" y="424"/>
                        <a:pt x="9383" y="451"/>
                      </a:cubicBezTo>
                      <a:cubicBezTo>
                        <a:pt x="8860" y="901"/>
                        <a:pt x="8570" y="1575"/>
                        <a:pt x="8228" y="2221"/>
                      </a:cubicBezTo>
                      <a:cubicBezTo>
                        <a:pt x="8041" y="2578"/>
                        <a:pt x="7831" y="2923"/>
                        <a:pt x="7557" y="3216"/>
                      </a:cubicBezTo>
                      <a:cubicBezTo>
                        <a:pt x="6739" y="4079"/>
                        <a:pt x="5667" y="4378"/>
                        <a:pt x="4541" y="4378"/>
                      </a:cubicBezTo>
                      <a:cubicBezTo>
                        <a:pt x="4117" y="4378"/>
                        <a:pt x="3686" y="4336"/>
                        <a:pt x="3257" y="4265"/>
                      </a:cubicBezTo>
                      <a:cubicBezTo>
                        <a:pt x="3230" y="4259"/>
                        <a:pt x="3199" y="4256"/>
                        <a:pt x="3168" y="4253"/>
                      </a:cubicBezTo>
                      <a:lnTo>
                        <a:pt x="3153" y="4250"/>
                      </a:lnTo>
                      <a:cubicBezTo>
                        <a:pt x="2195" y="4081"/>
                        <a:pt x="1260" y="3779"/>
                        <a:pt x="462" y="3499"/>
                      </a:cubicBezTo>
                      <a:cubicBezTo>
                        <a:pt x="420" y="3484"/>
                        <a:pt x="381" y="3478"/>
                        <a:pt x="345" y="3478"/>
                      </a:cubicBezTo>
                      <a:cubicBezTo>
                        <a:pt x="220" y="3478"/>
                        <a:pt x="132" y="3557"/>
                        <a:pt x="84" y="3665"/>
                      </a:cubicBezTo>
                      <a:cubicBezTo>
                        <a:pt x="1" y="3850"/>
                        <a:pt x="53" y="4121"/>
                        <a:pt x="305" y="4207"/>
                      </a:cubicBezTo>
                      <a:lnTo>
                        <a:pt x="404" y="4241"/>
                      </a:lnTo>
                      <a:cubicBezTo>
                        <a:pt x="1229" y="4527"/>
                        <a:pt x="2029" y="4767"/>
                        <a:pt x="2826" y="4912"/>
                      </a:cubicBezTo>
                      <a:cubicBezTo>
                        <a:pt x="3308" y="4997"/>
                        <a:pt x="3789" y="5047"/>
                        <a:pt x="4274" y="5047"/>
                      </a:cubicBezTo>
                      <a:cubicBezTo>
                        <a:pt x="5028" y="5047"/>
                        <a:pt x="5793" y="4927"/>
                        <a:pt x="6591" y="4635"/>
                      </a:cubicBezTo>
                      <a:cubicBezTo>
                        <a:pt x="7351" y="4355"/>
                        <a:pt x="8016" y="3865"/>
                        <a:pt x="8509" y="3219"/>
                      </a:cubicBezTo>
                      <a:cubicBezTo>
                        <a:pt x="8856" y="2772"/>
                        <a:pt x="9047" y="2181"/>
                        <a:pt x="9327" y="1677"/>
                      </a:cubicBezTo>
                      <a:cubicBezTo>
                        <a:pt x="9497" y="1372"/>
                        <a:pt x="9700" y="1101"/>
                        <a:pt x="9983" y="913"/>
                      </a:cubicBezTo>
                      <a:cubicBezTo>
                        <a:pt x="10023" y="885"/>
                        <a:pt x="10066" y="864"/>
                        <a:pt x="10109" y="839"/>
                      </a:cubicBezTo>
                      <a:cubicBezTo>
                        <a:pt x="10211" y="784"/>
                        <a:pt x="10319" y="738"/>
                        <a:pt x="10429" y="707"/>
                      </a:cubicBezTo>
                      <a:cubicBezTo>
                        <a:pt x="10500" y="688"/>
                        <a:pt x="10562" y="645"/>
                        <a:pt x="10608" y="587"/>
                      </a:cubicBezTo>
                      <a:cubicBezTo>
                        <a:pt x="10676" y="491"/>
                        <a:pt x="10694" y="368"/>
                        <a:pt x="10651" y="258"/>
                      </a:cubicBezTo>
                      <a:cubicBezTo>
                        <a:pt x="10626" y="196"/>
                        <a:pt x="10586" y="141"/>
                        <a:pt x="10537" y="94"/>
                      </a:cubicBezTo>
                      <a:cubicBezTo>
                        <a:pt x="10472" y="34"/>
                        <a:pt x="10387" y="1"/>
                        <a:pt x="1030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  <p:sp>
              <p:nvSpPr>
                <p:cNvPr id="1457" name="Google Shape;1457;p35"/>
                <p:cNvSpPr/>
                <p:nvPr/>
              </p:nvSpPr>
              <p:spPr>
                <a:xfrm>
                  <a:off x="2603525" y="7304700"/>
                  <a:ext cx="32925" cy="63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7" h="2550" extrusionOk="0">
                      <a:moveTo>
                        <a:pt x="407" y="1"/>
                      </a:moveTo>
                      <a:cubicBezTo>
                        <a:pt x="219" y="1"/>
                        <a:pt x="18" y="127"/>
                        <a:pt x="7" y="368"/>
                      </a:cubicBezTo>
                      <a:cubicBezTo>
                        <a:pt x="4" y="433"/>
                        <a:pt x="4" y="497"/>
                        <a:pt x="4" y="559"/>
                      </a:cubicBezTo>
                      <a:cubicBezTo>
                        <a:pt x="1" y="747"/>
                        <a:pt x="10" y="931"/>
                        <a:pt x="35" y="1116"/>
                      </a:cubicBezTo>
                      <a:cubicBezTo>
                        <a:pt x="105" y="1202"/>
                        <a:pt x="173" y="1292"/>
                        <a:pt x="232" y="1387"/>
                      </a:cubicBezTo>
                      <a:cubicBezTo>
                        <a:pt x="277" y="1454"/>
                        <a:pt x="218" y="1517"/>
                        <a:pt x="156" y="1517"/>
                      </a:cubicBezTo>
                      <a:cubicBezTo>
                        <a:pt x="139" y="1517"/>
                        <a:pt x="121" y="1512"/>
                        <a:pt x="105" y="1501"/>
                      </a:cubicBezTo>
                      <a:lnTo>
                        <a:pt x="105" y="1501"/>
                      </a:lnTo>
                      <a:cubicBezTo>
                        <a:pt x="185" y="1815"/>
                        <a:pt x="336" y="2104"/>
                        <a:pt x="549" y="2347"/>
                      </a:cubicBezTo>
                      <a:cubicBezTo>
                        <a:pt x="573" y="2381"/>
                        <a:pt x="598" y="2412"/>
                        <a:pt x="629" y="2443"/>
                      </a:cubicBezTo>
                      <a:cubicBezTo>
                        <a:pt x="702" y="2518"/>
                        <a:pt x="784" y="2550"/>
                        <a:pt x="862" y="2550"/>
                      </a:cubicBezTo>
                      <a:cubicBezTo>
                        <a:pt x="1105" y="2550"/>
                        <a:pt x="1317" y="2248"/>
                        <a:pt x="1180" y="1999"/>
                      </a:cubicBezTo>
                      <a:cubicBezTo>
                        <a:pt x="1164" y="1966"/>
                        <a:pt x="1146" y="1938"/>
                        <a:pt x="1124" y="1913"/>
                      </a:cubicBezTo>
                      <a:cubicBezTo>
                        <a:pt x="776" y="1559"/>
                        <a:pt x="721" y="1061"/>
                        <a:pt x="727" y="584"/>
                      </a:cubicBezTo>
                      <a:cubicBezTo>
                        <a:pt x="727" y="500"/>
                        <a:pt x="730" y="414"/>
                        <a:pt x="733" y="334"/>
                      </a:cubicBezTo>
                      <a:cubicBezTo>
                        <a:pt x="744" y="109"/>
                        <a:pt x="581" y="1"/>
                        <a:pt x="40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  <p:sp>
              <p:nvSpPr>
                <p:cNvPr id="1458" name="Google Shape;1458;p35"/>
                <p:cNvSpPr/>
                <p:nvPr/>
              </p:nvSpPr>
              <p:spPr>
                <a:xfrm>
                  <a:off x="1793925" y="7358125"/>
                  <a:ext cx="55025" cy="62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01" h="2491" extrusionOk="0">
                      <a:moveTo>
                        <a:pt x="124" y="1"/>
                      </a:moveTo>
                      <a:cubicBezTo>
                        <a:pt x="64" y="1"/>
                        <a:pt x="0" y="69"/>
                        <a:pt x="37" y="143"/>
                      </a:cubicBezTo>
                      <a:cubicBezTo>
                        <a:pt x="523" y="1066"/>
                        <a:pt x="1169" y="1882"/>
                        <a:pt x="2037" y="2476"/>
                      </a:cubicBezTo>
                      <a:cubicBezTo>
                        <a:pt x="2053" y="2486"/>
                        <a:pt x="2068" y="2491"/>
                        <a:pt x="2082" y="2491"/>
                      </a:cubicBezTo>
                      <a:cubicBezTo>
                        <a:pt x="2155" y="2491"/>
                        <a:pt x="2200" y="2369"/>
                        <a:pt x="2121" y="2313"/>
                      </a:cubicBezTo>
                      <a:cubicBezTo>
                        <a:pt x="2074" y="2282"/>
                        <a:pt x="2034" y="2242"/>
                        <a:pt x="1988" y="2208"/>
                      </a:cubicBezTo>
                      <a:cubicBezTo>
                        <a:pt x="1970" y="2205"/>
                        <a:pt x="1951" y="2196"/>
                        <a:pt x="1936" y="2180"/>
                      </a:cubicBezTo>
                      <a:lnTo>
                        <a:pt x="1902" y="2140"/>
                      </a:lnTo>
                      <a:cubicBezTo>
                        <a:pt x="1733" y="2011"/>
                        <a:pt x="1570" y="1869"/>
                        <a:pt x="1416" y="1722"/>
                      </a:cubicBezTo>
                      <a:cubicBezTo>
                        <a:pt x="1240" y="1549"/>
                        <a:pt x="1074" y="1365"/>
                        <a:pt x="923" y="1171"/>
                      </a:cubicBezTo>
                      <a:cubicBezTo>
                        <a:pt x="646" y="820"/>
                        <a:pt x="400" y="441"/>
                        <a:pt x="191" y="44"/>
                      </a:cubicBezTo>
                      <a:cubicBezTo>
                        <a:pt x="175" y="14"/>
                        <a:pt x="150" y="1"/>
                        <a:pt x="12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  <p:sp>
              <p:nvSpPr>
                <p:cNvPr id="1459" name="Google Shape;1459;p35"/>
                <p:cNvSpPr/>
                <p:nvPr/>
              </p:nvSpPr>
              <p:spPr>
                <a:xfrm>
                  <a:off x="1808225" y="7305500"/>
                  <a:ext cx="802325" cy="157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093" h="6285" extrusionOk="0">
                      <a:moveTo>
                        <a:pt x="2460" y="2906"/>
                      </a:moveTo>
                      <a:cubicBezTo>
                        <a:pt x="2755" y="3282"/>
                        <a:pt x="3026" y="3685"/>
                        <a:pt x="3297" y="4064"/>
                      </a:cubicBezTo>
                      <a:cubicBezTo>
                        <a:pt x="3374" y="4175"/>
                        <a:pt x="3457" y="4276"/>
                        <a:pt x="3537" y="4384"/>
                      </a:cubicBezTo>
                      <a:cubicBezTo>
                        <a:pt x="3121" y="3947"/>
                        <a:pt x="2780" y="3433"/>
                        <a:pt x="2466" y="2925"/>
                      </a:cubicBezTo>
                      <a:cubicBezTo>
                        <a:pt x="2463" y="2919"/>
                        <a:pt x="2463" y="2912"/>
                        <a:pt x="2460" y="2906"/>
                      </a:cubicBezTo>
                      <a:close/>
                      <a:moveTo>
                        <a:pt x="15388" y="3039"/>
                      </a:moveTo>
                      <a:cubicBezTo>
                        <a:pt x="15902" y="3547"/>
                        <a:pt x="16474" y="4079"/>
                        <a:pt x="16970" y="4458"/>
                      </a:cubicBezTo>
                      <a:cubicBezTo>
                        <a:pt x="16394" y="4042"/>
                        <a:pt x="15877" y="3559"/>
                        <a:pt x="15388" y="3039"/>
                      </a:cubicBezTo>
                      <a:close/>
                      <a:moveTo>
                        <a:pt x="7215" y="2383"/>
                      </a:moveTo>
                      <a:lnTo>
                        <a:pt x="7215" y="2383"/>
                      </a:lnTo>
                      <a:cubicBezTo>
                        <a:pt x="7397" y="2571"/>
                        <a:pt x="7579" y="2759"/>
                        <a:pt x="7757" y="2952"/>
                      </a:cubicBezTo>
                      <a:cubicBezTo>
                        <a:pt x="8213" y="3442"/>
                        <a:pt x="8631" y="3968"/>
                        <a:pt x="9041" y="4498"/>
                      </a:cubicBezTo>
                      <a:cubicBezTo>
                        <a:pt x="9220" y="4730"/>
                        <a:pt x="9274" y="4812"/>
                        <a:pt x="9261" y="4812"/>
                      </a:cubicBezTo>
                      <a:cubicBezTo>
                        <a:pt x="9236" y="4812"/>
                        <a:pt x="8954" y="4502"/>
                        <a:pt x="8844" y="4402"/>
                      </a:cubicBezTo>
                      <a:cubicBezTo>
                        <a:pt x="8225" y="3836"/>
                        <a:pt x="7726" y="3134"/>
                        <a:pt x="7255" y="2448"/>
                      </a:cubicBezTo>
                      <a:cubicBezTo>
                        <a:pt x="7240" y="2426"/>
                        <a:pt x="7228" y="2402"/>
                        <a:pt x="7215" y="2383"/>
                      </a:cubicBezTo>
                      <a:close/>
                      <a:moveTo>
                        <a:pt x="12290" y="0"/>
                      </a:moveTo>
                      <a:cubicBezTo>
                        <a:pt x="12230" y="0"/>
                        <a:pt x="12187" y="88"/>
                        <a:pt x="12217" y="145"/>
                      </a:cubicBezTo>
                      <a:cubicBezTo>
                        <a:pt x="13300" y="2212"/>
                        <a:pt x="15246" y="3600"/>
                        <a:pt x="16708" y="5377"/>
                      </a:cubicBezTo>
                      <a:lnTo>
                        <a:pt x="16708" y="5377"/>
                      </a:lnTo>
                      <a:cubicBezTo>
                        <a:pt x="16429" y="5039"/>
                        <a:pt x="15823" y="4675"/>
                        <a:pt x="15446" y="4359"/>
                      </a:cubicBezTo>
                      <a:cubicBezTo>
                        <a:pt x="14920" y="3922"/>
                        <a:pt x="14434" y="3439"/>
                        <a:pt x="13947" y="2962"/>
                      </a:cubicBezTo>
                      <a:cubicBezTo>
                        <a:pt x="12975" y="2011"/>
                        <a:pt x="12026" y="1047"/>
                        <a:pt x="10949" y="213"/>
                      </a:cubicBezTo>
                      <a:cubicBezTo>
                        <a:pt x="10931" y="198"/>
                        <a:pt x="10909" y="191"/>
                        <a:pt x="10887" y="191"/>
                      </a:cubicBezTo>
                      <a:cubicBezTo>
                        <a:pt x="10831" y="191"/>
                        <a:pt x="10779" y="238"/>
                        <a:pt x="10801" y="305"/>
                      </a:cubicBezTo>
                      <a:cubicBezTo>
                        <a:pt x="10971" y="801"/>
                        <a:pt x="11202" y="1272"/>
                        <a:pt x="11494" y="1709"/>
                      </a:cubicBezTo>
                      <a:cubicBezTo>
                        <a:pt x="10952" y="1238"/>
                        <a:pt x="10374" y="810"/>
                        <a:pt x="9761" y="431"/>
                      </a:cubicBezTo>
                      <a:cubicBezTo>
                        <a:pt x="9747" y="423"/>
                        <a:pt x="9733" y="419"/>
                        <a:pt x="9719" y="419"/>
                      </a:cubicBezTo>
                      <a:cubicBezTo>
                        <a:pt x="9663" y="419"/>
                        <a:pt x="9614" y="482"/>
                        <a:pt x="9632" y="539"/>
                      </a:cubicBezTo>
                      <a:cubicBezTo>
                        <a:pt x="9801" y="1090"/>
                        <a:pt x="10069" y="1598"/>
                        <a:pt x="10392" y="2072"/>
                      </a:cubicBezTo>
                      <a:cubicBezTo>
                        <a:pt x="9900" y="1641"/>
                        <a:pt x="9376" y="1253"/>
                        <a:pt x="8776" y="955"/>
                      </a:cubicBezTo>
                      <a:cubicBezTo>
                        <a:pt x="8761" y="947"/>
                        <a:pt x="8746" y="944"/>
                        <a:pt x="8732" y="944"/>
                      </a:cubicBezTo>
                      <a:cubicBezTo>
                        <a:pt x="8668" y="944"/>
                        <a:pt x="8626" y="1018"/>
                        <a:pt x="8659" y="1084"/>
                      </a:cubicBezTo>
                      <a:cubicBezTo>
                        <a:pt x="8754" y="1281"/>
                        <a:pt x="8859" y="1472"/>
                        <a:pt x="8970" y="1657"/>
                      </a:cubicBezTo>
                      <a:cubicBezTo>
                        <a:pt x="8564" y="1355"/>
                        <a:pt x="8114" y="1115"/>
                        <a:pt x="7637" y="946"/>
                      </a:cubicBezTo>
                      <a:cubicBezTo>
                        <a:pt x="7629" y="943"/>
                        <a:pt x="7622" y="942"/>
                        <a:pt x="7615" y="942"/>
                      </a:cubicBezTo>
                      <a:cubicBezTo>
                        <a:pt x="7559" y="942"/>
                        <a:pt x="7513" y="1008"/>
                        <a:pt x="7532" y="1059"/>
                      </a:cubicBezTo>
                      <a:cubicBezTo>
                        <a:pt x="7674" y="1435"/>
                        <a:pt x="7853" y="1795"/>
                        <a:pt x="8071" y="2134"/>
                      </a:cubicBezTo>
                      <a:cubicBezTo>
                        <a:pt x="7477" y="1543"/>
                        <a:pt x="6843" y="1001"/>
                        <a:pt x="6169" y="502"/>
                      </a:cubicBezTo>
                      <a:cubicBezTo>
                        <a:pt x="6152" y="490"/>
                        <a:pt x="6130" y="484"/>
                        <a:pt x="6109" y="484"/>
                      </a:cubicBezTo>
                      <a:cubicBezTo>
                        <a:pt x="6050" y="484"/>
                        <a:pt x="5992" y="528"/>
                        <a:pt x="6021" y="598"/>
                      </a:cubicBezTo>
                      <a:cubicBezTo>
                        <a:pt x="6120" y="835"/>
                        <a:pt x="6233" y="1078"/>
                        <a:pt x="6354" y="1324"/>
                      </a:cubicBezTo>
                      <a:cubicBezTo>
                        <a:pt x="5975" y="998"/>
                        <a:pt x="5587" y="687"/>
                        <a:pt x="5178" y="395"/>
                      </a:cubicBezTo>
                      <a:cubicBezTo>
                        <a:pt x="5162" y="384"/>
                        <a:pt x="5147" y="379"/>
                        <a:pt x="5133" y="379"/>
                      </a:cubicBezTo>
                      <a:cubicBezTo>
                        <a:pt x="5072" y="379"/>
                        <a:pt x="5031" y="469"/>
                        <a:pt x="5061" y="524"/>
                      </a:cubicBezTo>
                      <a:cubicBezTo>
                        <a:pt x="5381" y="1198"/>
                        <a:pt x="5775" y="1820"/>
                        <a:pt x="6197" y="2429"/>
                      </a:cubicBezTo>
                      <a:cubicBezTo>
                        <a:pt x="5787" y="2014"/>
                        <a:pt x="5353" y="1632"/>
                        <a:pt x="4848" y="1315"/>
                      </a:cubicBezTo>
                      <a:cubicBezTo>
                        <a:pt x="4835" y="1306"/>
                        <a:pt x="4821" y="1302"/>
                        <a:pt x="4807" y="1302"/>
                      </a:cubicBezTo>
                      <a:cubicBezTo>
                        <a:pt x="4751" y="1302"/>
                        <a:pt x="4694" y="1364"/>
                        <a:pt x="4719" y="1423"/>
                      </a:cubicBezTo>
                      <a:cubicBezTo>
                        <a:pt x="4934" y="1912"/>
                        <a:pt x="5178" y="2389"/>
                        <a:pt x="5449" y="2851"/>
                      </a:cubicBezTo>
                      <a:cubicBezTo>
                        <a:pt x="5008" y="2402"/>
                        <a:pt x="4519" y="2029"/>
                        <a:pt x="3959" y="1857"/>
                      </a:cubicBezTo>
                      <a:cubicBezTo>
                        <a:pt x="3949" y="1853"/>
                        <a:pt x="3940" y="1852"/>
                        <a:pt x="3931" y="1852"/>
                      </a:cubicBezTo>
                      <a:cubicBezTo>
                        <a:pt x="3867" y="1852"/>
                        <a:pt x="3836" y="1938"/>
                        <a:pt x="3863" y="1992"/>
                      </a:cubicBezTo>
                      <a:cubicBezTo>
                        <a:pt x="4042" y="2365"/>
                        <a:pt x="4236" y="2725"/>
                        <a:pt x="4445" y="3079"/>
                      </a:cubicBezTo>
                      <a:cubicBezTo>
                        <a:pt x="4030" y="2663"/>
                        <a:pt x="3589" y="2278"/>
                        <a:pt x="3121" y="1927"/>
                      </a:cubicBezTo>
                      <a:cubicBezTo>
                        <a:pt x="3103" y="1911"/>
                        <a:pt x="3083" y="1905"/>
                        <a:pt x="3063" y="1905"/>
                      </a:cubicBezTo>
                      <a:cubicBezTo>
                        <a:pt x="2999" y="1905"/>
                        <a:pt x="2941" y="1976"/>
                        <a:pt x="2983" y="2044"/>
                      </a:cubicBezTo>
                      <a:cubicBezTo>
                        <a:pt x="3094" y="2275"/>
                        <a:pt x="3211" y="2500"/>
                        <a:pt x="3331" y="2725"/>
                      </a:cubicBezTo>
                      <a:cubicBezTo>
                        <a:pt x="2863" y="2195"/>
                        <a:pt x="2355" y="1715"/>
                        <a:pt x="1736" y="1361"/>
                      </a:cubicBezTo>
                      <a:cubicBezTo>
                        <a:pt x="1723" y="1354"/>
                        <a:pt x="1709" y="1351"/>
                        <a:pt x="1695" y="1351"/>
                      </a:cubicBezTo>
                      <a:cubicBezTo>
                        <a:pt x="1638" y="1351"/>
                        <a:pt x="1590" y="1407"/>
                        <a:pt x="1607" y="1469"/>
                      </a:cubicBezTo>
                      <a:cubicBezTo>
                        <a:pt x="1666" y="1644"/>
                        <a:pt x="1730" y="1820"/>
                        <a:pt x="1801" y="1992"/>
                      </a:cubicBezTo>
                      <a:cubicBezTo>
                        <a:pt x="1549" y="1774"/>
                        <a:pt x="1272" y="1589"/>
                        <a:pt x="973" y="1438"/>
                      </a:cubicBezTo>
                      <a:cubicBezTo>
                        <a:pt x="959" y="1431"/>
                        <a:pt x="945" y="1428"/>
                        <a:pt x="932" y="1428"/>
                      </a:cubicBezTo>
                      <a:cubicBezTo>
                        <a:pt x="875" y="1428"/>
                        <a:pt x="826" y="1484"/>
                        <a:pt x="844" y="1546"/>
                      </a:cubicBezTo>
                      <a:cubicBezTo>
                        <a:pt x="998" y="1980"/>
                        <a:pt x="1219" y="2377"/>
                        <a:pt x="1462" y="2755"/>
                      </a:cubicBezTo>
                      <a:cubicBezTo>
                        <a:pt x="1210" y="2475"/>
                        <a:pt x="930" y="2217"/>
                        <a:pt x="625" y="1989"/>
                      </a:cubicBezTo>
                      <a:cubicBezTo>
                        <a:pt x="606" y="1975"/>
                        <a:pt x="584" y="1968"/>
                        <a:pt x="563" y="1968"/>
                      </a:cubicBezTo>
                      <a:cubicBezTo>
                        <a:pt x="506" y="1968"/>
                        <a:pt x="455" y="2015"/>
                        <a:pt x="477" y="2084"/>
                      </a:cubicBezTo>
                      <a:cubicBezTo>
                        <a:pt x="662" y="2697"/>
                        <a:pt x="967" y="3236"/>
                        <a:pt x="1324" y="3750"/>
                      </a:cubicBezTo>
                      <a:cubicBezTo>
                        <a:pt x="927" y="3313"/>
                        <a:pt x="539" y="2869"/>
                        <a:pt x="182" y="2402"/>
                      </a:cubicBezTo>
                      <a:cubicBezTo>
                        <a:pt x="164" y="2378"/>
                        <a:pt x="137" y="2365"/>
                        <a:pt x="110" y="2365"/>
                      </a:cubicBezTo>
                      <a:cubicBezTo>
                        <a:pt x="95" y="2365"/>
                        <a:pt x="79" y="2369"/>
                        <a:pt x="65" y="2377"/>
                      </a:cubicBezTo>
                      <a:cubicBezTo>
                        <a:pt x="19" y="2395"/>
                        <a:pt x="0" y="2454"/>
                        <a:pt x="28" y="2500"/>
                      </a:cubicBezTo>
                      <a:cubicBezTo>
                        <a:pt x="43" y="2525"/>
                        <a:pt x="59" y="2549"/>
                        <a:pt x="74" y="2577"/>
                      </a:cubicBezTo>
                      <a:cubicBezTo>
                        <a:pt x="397" y="3137"/>
                        <a:pt x="797" y="3611"/>
                        <a:pt x="1210" y="4107"/>
                      </a:cubicBezTo>
                      <a:lnTo>
                        <a:pt x="1330" y="4248"/>
                      </a:lnTo>
                      <a:lnTo>
                        <a:pt x="1364" y="4288"/>
                      </a:lnTo>
                      <a:cubicBezTo>
                        <a:pt x="1376" y="4304"/>
                        <a:pt x="1395" y="4313"/>
                        <a:pt x="1416" y="4316"/>
                      </a:cubicBezTo>
                      <a:cubicBezTo>
                        <a:pt x="1424" y="4318"/>
                        <a:pt x="1432" y="4320"/>
                        <a:pt x="1441" y="4320"/>
                      </a:cubicBezTo>
                      <a:cubicBezTo>
                        <a:pt x="1465" y="4320"/>
                        <a:pt x="1489" y="4310"/>
                        <a:pt x="1505" y="4291"/>
                      </a:cubicBezTo>
                      <a:cubicBezTo>
                        <a:pt x="1521" y="4282"/>
                        <a:pt x="1530" y="4270"/>
                        <a:pt x="1533" y="4255"/>
                      </a:cubicBezTo>
                      <a:cubicBezTo>
                        <a:pt x="1570" y="4291"/>
                        <a:pt x="1604" y="4325"/>
                        <a:pt x="1641" y="4362"/>
                      </a:cubicBezTo>
                      <a:cubicBezTo>
                        <a:pt x="1899" y="4630"/>
                        <a:pt x="2161" y="4898"/>
                        <a:pt x="2426" y="5163"/>
                      </a:cubicBezTo>
                      <a:cubicBezTo>
                        <a:pt x="2445" y="5181"/>
                        <a:pt x="2465" y="5189"/>
                        <a:pt x="2485" y="5189"/>
                      </a:cubicBezTo>
                      <a:cubicBezTo>
                        <a:pt x="2552" y="5189"/>
                        <a:pt x="2606" y="5094"/>
                        <a:pt x="2549" y="5027"/>
                      </a:cubicBezTo>
                      <a:cubicBezTo>
                        <a:pt x="2447" y="4907"/>
                        <a:pt x="2346" y="4781"/>
                        <a:pt x="2244" y="4658"/>
                      </a:cubicBezTo>
                      <a:cubicBezTo>
                        <a:pt x="1955" y="4307"/>
                        <a:pt x="1672" y="3950"/>
                        <a:pt x="1407" y="3577"/>
                      </a:cubicBezTo>
                      <a:cubicBezTo>
                        <a:pt x="1241" y="3346"/>
                        <a:pt x="881" y="2405"/>
                        <a:pt x="761" y="2315"/>
                      </a:cubicBezTo>
                      <a:lnTo>
                        <a:pt x="761" y="2315"/>
                      </a:lnTo>
                      <a:cubicBezTo>
                        <a:pt x="1625" y="2956"/>
                        <a:pt x="2216" y="4011"/>
                        <a:pt x="2844" y="4867"/>
                      </a:cubicBezTo>
                      <a:cubicBezTo>
                        <a:pt x="2864" y="4899"/>
                        <a:pt x="2892" y="4912"/>
                        <a:pt x="2919" y="4912"/>
                      </a:cubicBezTo>
                      <a:cubicBezTo>
                        <a:pt x="2982" y="4912"/>
                        <a:pt x="3043" y="4842"/>
                        <a:pt x="2998" y="4772"/>
                      </a:cubicBezTo>
                      <a:cubicBezTo>
                        <a:pt x="2940" y="4655"/>
                        <a:pt x="2869" y="4547"/>
                        <a:pt x="2801" y="4433"/>
                      </a:cubicBezTo>
                      <a:cubicBezTo>
                        <a:pt x="2795" y="4378"/>
                        <a:pt x="2767" y="4328"/>
                        <a:pt x="2724" y="4298"/>
                      </a:cubicBezTo>
                      <a:cubicBezTo>
                        <a:pt x="2515" y="3956"/>
                        <a:pt x="2297" y="3627"/>
                        <a:pt x="2056" y="3303"/>
                      </a:cubicBezTo>
                      <a:cubicBezTo>
                        <a:pt x="1858" y="3032"/>
                        <a:pt x="988" y="1835"/>
                        <a:pt x="1241" y="1835"/>
                      </a:cubicBezTo>
                      <a:cubicBezTo>
                        <a:pt x="1306" y="1835"/>
                        <a:pt x="1447" y="1915"/>
                        <a:pt x="1693" y="2112"/>
                      </a:cubicBezTo>
                      <a:cubicBezTo>
                        <a:pt x="1792" y="2189"/>
                        <a:pt x="1878" y="2285"/>
                        <a:pt x="1970" y="2371"/>
                      </a:cubicBezTo>
                      <a:cubicBezTo>
                        <a:pt x="2472" y="3460"/>
                        <a:pt x="3211" y="4461"/>
                        <a:pt x="4159" y="5178"/>
                      </a:cubicBezTo>
                      <a:cubicBezTo>
                        <a:pt x="4178" y="5195"/>
                        <a:pt x="4199" y="5203"/>
                        <a:pt x="4219" y="5203"/>
                      </a:cubicBezTo>
                      <a:cubicBezTo>
                        <a:pt x="4291" y="5203"/>
                        <a:pt x="4350" y="5108"/>
                        <a:pt x="4285" y="5046"/>
                      </a:cubicBezTo>
                      <a:cubicBezTo>
                        <a:pt x="3537" y="4181"/>
                        <a:pt x="2946" y="3113"/>
                        <a:pt x="2130" y="2294"/>
                      </a:cubicBezTo>
                      <a:cubicBezTo>
                        <a:pt x="2038" y="2100"/>
                        <a:pt x="1955" y="1900"/>
                        <a:pt x="1875" y="1700"/>
                      </a:cubicBezTo>
                      <a:cubicBezTo>
                        <a:pt x="1868" y="1683"/>
                        <a:pt x="1871" y="1675"/>
                        <a:pt x="1881" y="1675"/>
                      </a:cubicBezTo>
                      <a:cubicBezTo>
                        <a:pt x="1966" y="1675"/>
                        <a:pt x="2594" y="2222"/>
                        <a:pt x="2666" y="2288"/>
                      </a:cubicBezTo>
                      <a:cubicBezTo>
                        <a:pt x="3195" y="2783"/>
                        <a:pt x="3636" y="3374"/>
                        <a:pt x="4076" y="3956"/>
                      </a:cubicBezTo>
                      <a:cubicBezTo>
                        <a:pt x="4390" y="4421"/>
                        <a:pt x="4744" y="4861"/>
                        <a:pt x="5131" y="5270"/>
                      </a:cubicBezTo>
                      <a:cubicBezTo>
                        <a:pt x="5150" y="5290"/>
                        <a:pt x="5170" y="5298"/>
                        <a:pt x="5190" y="5298"/>
                      </a:cubicBezTo>
                      <a:cubicBezTo>
                        <a:pt x="5255" y="5298"/>
                        <a:pt x="5312" y="5204"/>
                        <a:pt x="5255" y="5138"/>
                      </a:cubicBezTo>
                      <a:cubicBezTo>
                        <a:pt x="4845" y="4673"/>
                        <a:pt x="4470" y="4159"/>
                        <a:pt x="4082" y="3654"/>
                      </a:cubicBezTo>
                      <a:cubicBezTo>
                        <a:pt x="3866" y="3319"/>
                        <a:pt x="3660" y="2977"/>
                        <a:pt x="3469" y="2629"/>
                      </a:cubicBezTo>
                      <a:cubicBezTo>
                        <a:pt x="3348" y="2409"/>
                        <a:pt x="3330" y="2324"/>
                        <a:pt x="3375" y="2324"/>
                      </a:cubicBezTo>
                      <a:cubicBezTo>
                        <a:pt x="3522" y="2324"/>
                        <a:pt x="4332" y="3218"/>
                        <a:pt x="4454" y="3340"/>
                      </a:cubicBezTo>
                      <a:cubicBezTo>
                        <a:pt x="4608" y="3494"/>
                        <a:pt x="4756" y="3651"/>
                        <a:pt x="4904" y="3814"/>
                      </a:cubicBezTo>
                      <a:cubicBezTo>
                        <a:pt x="5372" y="4532"/>
                        <a:pt x="5904" y="5206"/>
                        <a:pt x="6495" y="5824"/>
                      </a:cubicBezTo>
                      <a:cubicBezTo>
                        <a:pt x="6512" y="5842"/>
                        <a:pt x="6532" y="5849"/>
                        <a:pt x="6552" y="5849"/>
                      </a:cubicBezTo>
                      <a:cubicBezTo>
                        <a:pt x="6616" y="5849"/>
                        <a:pt x="6678" y="5774"/>
                        <a:pt x="6634" y="5710"/>
                      </a:cubicBezTo>
                      <a:cubicBezTo>
                        <a:pt x="6132" y="4999"/>
                        <a:pt x="5590" y="4319"/>
                        <a:pt x="5015" y="3673"/>
                      </a:cubicBezTo>
                      <a:cubicBezTo>
                        <a:pt x="4981" y="3620"/>
                        <a:pt x="4947" y="3571"/>
                        <a:pt x="4916" y="3522"/>
                      </a:cubicBezTo>
                      <a:cubicBezTo>
                        <a:pt x="4801" y="3350"/>
                        <a:pt x="4199" y="2172"/>
                        <a:pt x="4273" y="2172"/>
                      </a:cubicBezTo>
                      <a:cubicBezTo>
                        <a:pt x="4275" y="2172"/>
                        <a:pt x="4277" y="2173"/>
                        <a:pt x="4279" y="2174"/>
                      </a:cubicBezTo>
                      <a:cubicBezTo>
                        <a:pt x="4839" y="2438"/>
                        <a:pt x="5292" y="3008"/>
                        <a:pt x="5689" y="3460"/>
                      </a:cubicBezTo>
                      <a:cubicBezTo>
                        <a:pt x="6424" y="4304"/>
                        <a:pt x="7034" y="5243"/>
                        <a:pt x="7754" y="6095"/>
                      </a:cubicBezTo>
                      <a:cubicBezTo>
                        <a:pt x="7800" y="6148"/>
                        <a:pt x="7840" y="6206"/>
                        <a:pt x="7889" y="6258"/>
                      </a:cubicBezTo>
                      <a:cubicBezTo>
                        <a:pt x="7906" y="6277"/>
                        <a:pt x="7925" y="6284"/>
                        <a:pt x="7945" y="6284"/>
                      </a:cubicBezTo>
                      <a:cubicBezTo>
                        <a:pt x="8009" y="6284"/>
                        <a:pt x="8075" y="6206"/>
                        <a:pt x="8028" y="6145"/>
                      </a:cubicBezTo>
                      <a:cubicBezTo>
                        <a:pt x="8022" y="6138"/>
                        <a:pt x="8019" y="6135"/>
                        <a:pt x="8016" y="6129"/>
                      </a:cubicBezTo>
                      <a:cubicBezTo>
                        <a:pt x="7012" y="4830"/>
                        <a:pt x="5993" y="3550"/>
                        <a:pt x="5224" y="2091"/>
                      </a:cubicBezTo>
                      <a:cubicBezTo>
                        <a:pt x="5157" y="1965"/>
                        <a:pt x="5164" y="1917"/>
                        <a:pt x="5212" y="1917"/>
                      </a:cubicBezTo>
                      <a:cubicBezTo>
                        <a:pt x="5361" y="1917"/>
                        <a:pt x="5917" y="2383"/>
                        <a:pt x="5917" y="2383"/>
                      </a:cubicBezTo>
                      <a:cubicBezTo>
                        <a:pt x="5917" y="2383"/>
                        <a:pt x="5917" y="2383"/>
                        <a:pt x="5916" y="2383"/>
                      </a:cubicBezTo>
                      <a:lnTo>
                        <a:pt x="5916" y="2383"/>
                      </a:lnTo>
                      <a:cubicBezTo>
                        <a:pt x="6301" y="2740"/>
                        <a:pt x="6640" y="3162"/>
                        <a:pt x="6975" y="3565"/>
                      </a:cubicBezTo>
                      <a:cubicBezTo>
                        <a:pt x="7474" y="4171"/>
                        <a:pt x="7945" y="4796"/>
                        <a:pt x="8453" y="5393"/>
                      </a:cubicBezTo>
                      <a:cubicBezTo>
                        <a:pt x="8469" y="5412"/>
                        <a:pt x="8489" y="5419"/>
                        <a:pt x="8509" y="5419"/>
                      </a:cubicBezTo>
                      <a:cubicBezTo>
                        <a:pt x="8574" y="5419"/>
                        <a:pt x="8641" y="5340"/>
                        <a:pt x="8594" y="5276"/>
                      </a:cubicBezTo>
                      <a:cubicBezTo>
                        <a:pt x="8022" y="4541"/>
                        <a:pt x="7440" y="3814"/>
                        <a:pt x="6874" y="3073"/>
                      </a:cubicBezTo>
                      <a:cubicBezTo>
                        <a:pt x="6547" y="2648"/>
                        <a:pt x="6243" y="2205"/>
                        <a:pt x="5950" y="1755"/>
                      </a:cubicBezTo>
                      <a:cubicBezTo>
                        <a:pt x="5837" y="1583"/>
                        <a:pt x="5252" y="827"/>
                        <a:pt x="5410" y="827"/>
                      </a:cubicBezTo>
                      <a:cubicBezTo>
                        <a:pt x="5449" y="827"/>
                        <a:pt x="5535" y="874"/>
                        <a:pt x="5686" y="989"/>
                      </a:cubicBezTo>
                      <a:cubicBezTo>
                        <a:pt x="5996" y="1229"/>
                        <a:pt x="6292" y="1490"/>
                        <a:pt x="6581" y="1758"/>
                      </a:cubicBezTo>
                      <a:cubicBezTo>
                        <a:pt x="7298" y="3091"/>
                        <a:pt x="8314" y="4424"/>
                        <a:pt x="9527" y="5144"/>
                      </a:cubicBezTo>
                      <a:cubicBezTo>
                        <a:pt x="9541" y="5152"/>
                        <a:pt x="9555" y="5156"/>
                        <a:pt x="9569" y="5156"/>
                      </a:cubicBezTo>
                      <a:cubicBezTo>
                        <a:pt x="9633" y="5156"/>
                        <a:pt x="9690" y="5079"/>
                        <a:pt x="9644" y="5018"/>
                      </a:cubicBezTo>
                      <a:cubicBezTo>
                        <a:pt x="8813" y="3845"/>
                        <a:pt x="7883" y="2740"/>
                        <a:pt x="6834" y="1758"/>
                      </a:cubicBezTo>
                      <a:cubicBezTo>
                        <a:pt x="6763" y="1635"/>
                        <a:pt x="6680" y="1518"/>
                        <a:pt x="6612" y="1395"/>
                      </a:cubicBezTo>
                      <a:cubicBezTo>
                        <a:pt x="6432" y="1081"/>
                        <a:pt x="6239" y="841"/>
                        <a:pt x="6293" y="841"/>
                      </a:cubicBezTo>
                      <a:cubicBezTo>
                        <a:pt x="6324" y="841"/>
                        <a:pt x="6437" y="920"/>
                        <a:pt x="6683" y="1112"/>
                      </a:cubicBezTo>
                      <a:cubicBezTo>
                        <a:pt x="7471" y="1727"/>
                        <a:pt x="8182" y="2442"/>
                        <a:pt x="8865" y="3180"/>
                      </a:cubicBezTo>
                      <a:cubicBezTo>
                        <a:pt x="9071" y="3420"/>
                        <a:pt x="9287" y="3654"/>
                        <a:pt x="9502" y="3885"/>
                      </a:cubicBezTo>
                      <a:cubicBezTo>
                        <a:pt x="9976" y="4412"/>
                        <a:pt x="10444" y="4941"/>
                        <a:pt x="10925" y="5449"/>
                      </a:cubicBezTo>
                      <a:cubicBezTo>
                        <a:pt x="10941" y="5466"/>
                        <a:pt x="10961" y="5474"/>
                        <a:pt x="10981" y="5474"/>
                      </a:cubicBezTo>
                      <a:cubicBezTo>
                        <a:pt x="11047" y="5474"/>
                        <a:pt x="11112" y="5396"/>
                        <a:pt x="11063" y="5335"/>
                      </a:cubicBezTo>
                      <a:cubicBezTo>
                        <a:pt x="10971" y="5218"/>
                        <a:pt x="10872" y="5110"/>
                        <a:pt x="10777" y="4996"/>
                      </a:cubicBezTo>
                      <a:cubicBezTo>
                        <a:pt x="10755" y="4969"/>
                        <a:pt x="10734" y="4941"/>
                        <a:pt x="10709" y="4916"/>
                      </a:cubicBezTo>
                      <a:cubicBezTo>
                        <a:pt x="9752" y="3830"/>
                        <a:pt x="8659" y="2851"/>
                        <a:pt x="7945" y="1573"/>
                      </a:cubicBezTo>
                      <a:cubicBezTo>
                        <a:pt x="7858" y="1419"/>
                        <a:pt x="7878" y="1361"/>
                        <a:pt x="7957" y="1361"/>
                      </a:cubicBezTo>
                      <a:cubicBezTo>
                        <a:pt x="8177" y="1361"/>
                        <a:pt x="8859" y="1817"/>
                        <a:pt x="8945" y="1869"/>
                      </a:cubicBezTo>
                      <a:cubicBezTo>
                        <a:pt x="9071" y="1964"/>
                        <a:pt x="9188" y="2072"/>
                        <a:pt x="9309" y="2180"/>
                      </a:cubicBezTo>
                      <a:cubicBezTo>
                        <a:pt x="10155" y="3423"/>
                        <a:pt x="11260" y="4485"/>
                        <a:pt x="12248" y="5621"/>
                      </a:cubicBezTo>
                      <a:cubicBezTo>
                        <a:pt x="12266" y="5642"/>
                        <a:pt x="12287" y="5651"/>
                        <a:pt x="12306" y="5651"/>
                      </a:cubicBezTo>
                      <a:cubicBezTo>
                        <a:pt x="12371" y="5651"/>
                        <a:pt x="12429" y="5557"/>
                        <a:pt x="12374" y="5489"/>
                      </a:cubicBezTo>
                      <a:cubicBezTo>
                        <a:pt x="11429" y="4362"/>
                        <a:pt x="10546" y="2977"/>
                        <a:pt x="9392" y="1986"/>
                      </a:cubicBezTo>
                      <a:cubicBezTo>
                        <a:pt x="9244" y="1767"/>
                        <a:pt x="9102" y="1546"/>
                        <a:pt x="8973" y="1312"/>
                      </a:cubicBezTo>
                      <a:cubicBezTo>
                        <a:pt x="8956" y="1282"/>
                        <a:pt x="8959" y="1269"/>
                        <a:pt x="8976" y="1269"/>
                      </a:cubicBezTo>
                      <a:cubicBezTo>
                        <a:pt x="9077" y="1269"/>
                        <a:pt x="9680" y="1714"/>
                        <a:pt x="9906" y="1884"/>
                      </a:cubicBezTo>
                      <a:cubicBezTo>
                        <a:pt x="10312" y="2198"/>
                        <a:pt x="10675" y="2571"/>
                        <a:pt x="11038" y="2931"/>
                      </a:cubicBezTo>
                      <a:cubicBezTo>
                        <a:pt x="11097" y="2989"/>
                        <a:pt x="11152" y="3048"/>
                        <a:pt x="11208" y="3106"/>
                      </a:cubicBezTo>
                      <a:cubicBezTo>
                        <a:pt x="11546" y="3482"/>
                        <a:pt x="11906" y="3842"/>
                        <a:pt x="12267" y="4187"/>
                      </a:cubicBezTo>
                      <a:cubicBezTo>
                        <a:pt x="12577" y="4501"/>
                        <a:pt x="12895" y="4809"/>
                        <a:pt x="13236" y="5098"/>
                      </a:cubicBezTo>
                      <a:cubicBezTo>
                        <a:pt x="13255" y="5115"/>
                        <a:pt x="13276" y="5122"/>
                        <a:pt x="13296" y="5122"/>
                      </a:cubicBezTo>
                      <a:cubicBezTo>
                        <a:pt x="13368" y="5122"/>
                        <a:pt x="13427" y="5028"/>
                        <a:pt x="13359" y="4966"/>
                      </a:cubicBezTo>
                      <a:cubicBezTo>
                        <a:pt x="12676" y="4331"/>
                        <a:pt x="12008" y="3691"/>
                        <a:pt x="11380" y="3005"/>
                      </a:cubicBezTo>
                      <a:cubicBezTo>
                        <a:pt x="10980" y="2568"/>
                        <a:pt x="10623" y="2097"/>
                        <a:pt x="10303" y="1601"/>
                      </a:cubicBezTo>
                      <a:cubicBezTo>
                        <a:pt x="10037" y="1190"/>
                        <a:pt x="9791" y="819"/>
                        <a:pt x="9940" y="819"/>
                      </a:cubicBezTo>
                      <a:cubicBezTo>
                        <a:pt x="10021" y="819"/>
                        <a:pt x="10217" y="928"/>
                        <a:pt x="10589" y="1198"/>
                      </a:cubicBezTo>
                      <a:cubicBezTo>
                        <a:pt x="11100" y="1567"/>
                        <a:pt x="11571" y="1989"/>
                        <a:pt x="12026" y="2426"/>
                      </a:cubicBezTo>
                      <a:cubicBezTo>
                        <a:pt x="12682" y="3230"/>
                        <a:pt x="13461" y="3953"/>
                        <a:pt x="14193" y="4667"/>
                      </a:cubicBezTo>
                      <a:cubicBezTo>
                        <a:pt x="14249" y="4793"/>
                        <a:pt x="14323" y="4864"/>
                        <a:pt x="14409" y="4882"/>
                      </a:cubicBezTo>
                      <a:cubicBezTo>
                        <a:pt x="14507" y="4981"/>
                        <a:pt x="14609" y="5083"/>
                        <a:pt x="14704" y="5181"/>
                      </a:cubicBezTo>
                      <a:cubicBezTo>
                        <a:pt x="14723" y="5200"/>
                        <a:pt x="14743" y="5207"/>
                        <a:pt x="14763" y="5207"/>
                      </a:cubicBezTo>
                      <a:cubicBezTo>
                        <a:pt x="14831" y="5207"/>
                        <a:pt x="14890" y="5113"/>
                        <a:pt x="14828" y="5049"/>
                      </a:cubicBezTo>
                      <a:cubicBezTo>
                        <a:pt x="14006" y="4184"/>
                        <a:pt x="13193" y="3288"/>
                        <a:pt x="12325" y="2457"/>
                      </a:cubicBezTo>
                      <a:cubicBezTo>
                        <a:pt x="12162" y="2266"/>
                        <a:pt x="12005" y="2072"/>
                        <a:pt x="11851" y="1875"/>
                      </a:cubicBezTo>
                      <a:cubicBezTo>
                        <a:pt x="11531" y="1460"/>
                        <a:pt x="11269" y="1004"/>
                        <a:pt x="11066" y="521"/>
                      </a:cubicBezTo>
                      <a:lnTo>
                        <a:pt x="11066" y="521"/>
                      </a:lnTo>
                      <a:cubicBezTo>
                        <a:pt x="11180" y="789"/>
                        <a:pt x="11836" y="1173"/>
                        <a:pt x="12060" y="1376"/>
                      </a:cubicBezTo>
                      <a:cubicBezTo>
                        <a:pt x="13689" y="2845"/>
                        <a:pt x="15098" y="4516"/>
                        <a:pt x="16967" y="5698"/>
                      </a:cubicBezTo>
                      <a:cubicBezTo>
                        <a:pt x="16980" y="5706"/>
                        <a:pt x="16994" y="5710"/>
                        <a:pt x="17007" y="5710"/>
                      </a:cubicBezTo>
                      <a:cubicBezTo>
                        <a:pt x="17073" y="5710"/>
                        <a:pt x="17133" y="5628"/>
                        <a:pt x="17087" y="5569"/>
                      </a:cubicBezTo>
                      <a:cubicBezTo>
                        <a:pt x="15678" y="3733"/>
                        <a:pt x="13732" y="2360"/>
                        <a:pt x="12537" y="359"/>
                      </a:cubicBezTo>
                      <a:lnTo>
                        <a:pt x="12537" y="359"/>
                      </a:lnTo>
                      <a:cubicBezTo>
                        <a:pt x="12795" y="788"/>
                        <a:pt x="13490" y="1202"/>
                        <a:pt x="13849" y="1570"/>
                      </a:cubicBezTo>
                      <a:cubicBezTo>
                        <a:pt x="14283" y="2008"/>
                        <a:pt x="14686" y="2475"/>
                        <a:pt x="15105" y="2931"/>
                      </a:cubicBezTo>
                      <a:cubicBezTo>
                        <a:pt x="15856" y="3750"/>
                        <a:pt x="16650" y="4507"/>
                        <a:pt x="17598" y="5095"/>
                      </a:cubicBezTo>
                      <a:cubicBezTo>
                        <a:pt x="17613" y="5104"/>
                        <a:pt x="17628" y="5108"/>
                        <a:pt x="17642" y="5108"/>
                      </a:cubicBezTo>
                      <a:cubicBezTo>
                        <a:pt x="17714" y="5108"/>
                        <a:pt x="17762" y="5006"/>
                        <a:pt x="17706" y="4947"/>
                      </a:cubicBezTo>
                      <a:cubicBezTo>
                        <a:pt x="16305" y="3559"/>
                        <a:pt x="14729" y="2337"/>
                        <a:pt x="13584" y="715"/>
                      </a:cubicBezTo>
                      <a:cubicBezTo>
                        <a:pt x="13411" y="469"/>
                        <a:pt x="13402" y="383"/>
                        <a:pt x="13475" y="383"/>
                      </a:cubicBezTo>
                      <a:cubicBezTo>
                        <a:pt x="13632" y="383"/>
                        <a:pt x="14172" y="789"/>
                        <a:pt x="14218" y="822"/>
                      </a:cubicBezTo>
                      <a:cubicBezTo>
                        <a:pt x="14591" y="1096"/>
                        <a:pt x="14914" y="1447"/>
                        <a:pt x="15240" y="1777"/>
                      </a:cubicBezTo>
                      <a:cubicBezTo>
                        <a:pt x="15936" y="2485"/>
                        <a:pt x="16681" y="3128"/>
                        <a:pt x="17441" y="3768"/>
                      </a:cubicBezTo>
                      <a:cubicBezTo>
                        <a:pt x="17856" y="4165"/>
                        <a:pt x="18300" y="4528"/>
                        <a:pt x="18768" y="4861"/>
                      </a:cubicBezTo>
                      <a:cubicBezTo>
                        <a:pt x="18782" y="4871"/>
                        <a:pt x="18796" y="4875"/>
                        <a:pt x="18810" y="4875"/>
                      </a:cubicBezTo>
                      <a:cubicBezTo>
                        <a:pt x="18881" y="4875"/>
                        <a:pt x="18939" y="4767"/>
                        <a:pt x="18872" y="4713"/>
                      </a:cubicBezTo>
                      <a:cubicBezTo>
                        <a:pt x="18444" y="4365"/>
                        <a:pt x="18013" y="4014"/>
                        <a:pt x="17586" y="3664"/>
                      </a:cubicBezTo>
                      <a:cubicBezTo>
                        <a:pt x="17515" y="3596"/>
                        <a:pt x="17441" y="3531"/>
                        <a:pt x="17370" y="3460"/>
                      </a:cubicBezTo>
                      <a:cubicBezTo>
                        <a:pt x="16871" y="2980"/>
                        <a:pt x="16428" y="2438"/>
                        <a:pt x="16007" y="1887"/>
                      </a:cubicBezTo>
                      <a:cubicBezTo>
                        <a:pt x="15837" y="1669"/>
                        <a:pt x="15517" y="949"/>
                        <a:pt x="15292" y="825"/>
                      </a:cubicBezTo>
                      <a:lnTo>
                        <a:pt x="15292" y="825"/>
                      </a:lnTo>
                      <a:cubicBezTo>
                        <a:pt x="17152" y="1838"/>
                        <a:pt x="18484" y="3750"/>
                        <a:pt x="20048" y="5135"/>
                      </a:cubicBezTo>
                      <a:cubicBezTo>
                        <a:pt x="20065" y="5151"/>
                        <a:pt x="20086" y="5157"/>
                        <a:pt x="20106" y="5157"/>
                      </a:cubicBezTo>
                      <a:cubicBezTo>
                        <a:pt x="20173" y="5157"/>
                        <a:pt x="20239" y="5085"/>
                        <a:pt x="20187" y="5021"/>
                      </a:cubicBezTo>
                      <a:cubicBezTo>
                        <a:pt x="19611" y="4304"/>
                        <a:pt x="18971" y="3651"/>
                        <a:pt x="18327" y="2996"/>
                      </a:cubicBezTo>
                      <a:cubicBezTo>
                        <a:pt x="17866" y="2528"/>
                        <a:pt x="17429" y="2048"/>
                        <a:pt x="17013" y="1540"/>
                      </a:cubicBezTo>
                      <a:cubicBezTo>
                        <a:pt x="16773" y="1242"/>
                        <a:pt x="16507" y="890"/>
                        <a:pt x="16704" y="890"/>
                      </a:cubicBezTo>
                      <a:cubicBezTo>
                        <a:pt x="16772" y="890"/>
                        <a:pt x="16895" y="932"/>
                        <a:pt x="17093" y="1032"/>
                      </a:cubicBezTo>
                      <a:cubicBezTo>
                        <a:pt x="18801" y="1894"/>
                        <a:pt x="19762" y="3808"/>
                        <a:pt x="21381" y="4824"/>
                      </a:cubicBezTo>
                      <a:cubicBezTo>
                        <a:pt x="21397" y="4834"/>
                        <a:pt x="21412" y="4839"/>
                        <a:pt x="21427" y="4839"/>
                      </a:cubicBezTo>
                      <a:cubicBezTo>
                        <a:pt x="21495" y="4839"/>
                        <a:pt x="21537" y="4737"/>
                        <a:pt x="21486" y="4676"/>
                      </a:cubicBezTo>
                      <a:lnTo>
                        <a:pt x="19706" y="2654"/>
                      </a:lnTo>
                      <a:cubicBezTo>
                        <a:pt x="19408" y="2318"/>
                        <a:pt x="19112" y="1980"/>
                        <a:pt x="18817" y="1644"/>
                      </a:cubicBezTo>
                      <a:cubicBezTo>
                        <a:pt x="18628" y="1429"/>
                        <a:pt x="18457" y="1296"/>
                        <a:pt x="18474" y="1296"/>
                      </a:cubicBezTo>
                      <a:cubicBezTo>
                        <a:pt x="18485" y="1296"/>
                        <a:pt x="18572" y="1350"/>
                        <a:pt x="18777" y="1469"/>
                      </a:cubicBezTo>
                      <a:cubicBezTo>
                        <a:pt x="20208" y="2297"/>
                        <a:pt x="21261" y="3722"/>
                        <a:pt x="22477" y="4812"/>
                      </a:cubicBezTo>
                      <a:cubicBezTo>
                        <a:pt x="22495" y="4827"/>
                        <a:pt x="22516" y="4834"/>
                        <a:pt x="22536" y="4834"/>
                      </a:cubicBezTo>
                      <a:cubicBezTo>
                        <a:pt x="22603" y="4834"/>
                        <a:pt x="22667" y="4761"/>
                        <a:pt x="22615" y="4698"/>
                      </a:cubicBezTo>
                      <a:cubicBezTo>
                        <a:pt x="21544" y="3378"/>
                        <a:pt x="20215" y="2257"/>
                        <a:pt x="19368" y="765"/>
                      </a:cubicBezTo>
                      <a:lnTo>
                        <a:pt x="19368" y="765"/>
                      </a:lnTo>
                      <a:cubicBezTo>
                        <a:pt x="19457" y="920"/>
                        <a:pt x="20123" y="1300"/>
                        <a:pt x="20347" y="1487"/>
                      </a:cubicBezTo>
                      <a:cubicBezTo>
                        <a:pt x="20762" y="1835"/>
                        <a:pt x="21144" y="2226"/>
                        <a:pt x="21535" y="2602"/>
                      </a:cubicBezTo>
                      <a:cubicBezTo>
                        <a:pt x="22117" y="3168"/>
                        <a:pt x="22717" y="3700"/>
                        <a:pt x="23391" y="4156"/>
                      </a:cubicBezTo>
                      <a:cubicBezTo>
                        <a:pt x="23405" y="4166"/>
                        <a:pt x="23420" y="4171"/>
                        <a:pt x="23435" y="4171"/>
                      </a:cubicBezTo>
                      <a:cubicBezTo>
                        <a:pt x="23496" y="4171"/>
                        <a:pt x="23546" y="4087"/>
                        <a:pt x="23511" y="4030"/>
                      </a:cubicBezTo>
                      <a:cubicBezTo>
                        <a:pt x="22692" y="2715"/>
                        <a:pt x="21319" y="1909"/>
                        <a:pt x="20377" y="699"/>
                      </a:cubicBezTo>
                      <a:cubicBezTo>
                        <a:pt x="20223" y="502"/>
                        <a:pt x="20190" y="435"/>
                        <a:pt x="20221" y="435"/>
                      </a:cubicBezTo>
                      <a:cubicBezTo>
                        <a:pt x="20269" y="435"/>
                        <a:pt x="20466" y="590"/>
                        <a:pt x="20605" y="678"/>
                      </a:cubicBezTo>
                      <a:cubicBezTo>
                        <a:pt x="21156" y="1026"/>
                        <a:pt x="21639" y="1487"/>
                        <a:pt x="22114" y="1927"/>
                      </a:cubicBezTo>
                      <a:cubicBezTo>
                        <a:pt x="22868" y="2632"/>
                        <a:pt x="23573" y="3374"/>
                        <a:pt x="24394" y="4002"/>
                      </a:cubicBezTo>
                      <a:cubicBezTo>
                        <a:pt x="24413" y="4018"/>
                        <a:pt x="24434" y="4025"/>
                        <a:pt x="24454" y="4025"/>
                      </a:cubicBezTo>
                      <a:cubicBezTo>
                        <a:pt x="24519" y="4025"/>
                        <a:pt x="24575" y="3953"/>
                        <a:pt x="24533" y="3885"/>
                      </a:cubicBezTo>
                      <a:cubicBezTo>
                        <a:pt x="24244" y="3337"/>
                        <a:pt x="23880" y="2888"/>
                        <a:pt x="23468" y="2432"/>
                      </a:cubicBezTo>
                      <a:cubicBezTo>
                        <a:pt x="23151" y="2084"/>
                        <a:pt x="22354" y="961"/>
                        <a:pt x="22030" y="819"/>
                      </a:cubicBezTo>
                      <a:lnTo>
                        <a:pt x="22030" y="819"/>
                      </a:lnTo>
                      <a:cubicBezTo>
                        <a:pt x="23563" y="1478"/>
                        <a:pt x="24705" y="2937"/>
                        <a:pt x="26057" y="3885"/>
                      </a:cubicBezTo>
                      <a:cubicBezTo>
                        <a:pt x="26072" y="3896"/>
                        <a:pt x="26087" y="3901"/>
                        <a:pt x="26101" y="3901"/>
                      </a:cubicBezTo>
                      <a:cubicBezTo>
                        <a:pt x="26168" y="3901"/>
                        <a:pt x="26217" y="3796"/>
                        <a:pt x="26161" y="3740"/>
                      </a:cubicBezTo>
                      <a:cubicBezTo>
                        <a:pt x="25696" y="3263"/>
                        <a:pt x="25216" y="2808"/>
                        <a:pt x="24736" y="2349"/>
                      </a:cubicBezTo>
                      <a:cubicBezTo>
                        <a:pt x="24398" y="2026"/>
                        <a:pt x="23961" y="1399"/>
                        <a:pt x="23586" y="1205"/>
                      </a:cubicBezTo>
                      <a:lnTo>
                        <a:pt x="23586" y="1205"/>
                      </a:lnTo>
                      <a:cubicBezTo>
                        <a:pt x="24943" y="1906"/>
                        <a:pt x="26054" y="3085"/>
                        <a:pt x="27245" y="4018"/>
                      </a:cubicBezTo>
                      <a:cubicBezTo>
                        <a:pt x="27265" y="4036"/>
                        <a:pt x="27286" y="4044"/>
                        <a:pt x="27307" y="4044"/>
                      </a:cubicBezTo>
                      <a:cubicBezTo>
                        <a:pt x="27379" y="4044"/>
                        <a:pt x="27438" y="3950"/>
                        <a:pt x="27371" y="3885"/>
                      </a:cubicBezTo>
                      <a:cubicBezTo>
                        <a:pt x="26352" y="2765"/>
                        <a:pt x="25185" y="1786"/>
                        <a:pt x="24222" y="616"/>
                      </a:cubicBezTo>
                      <a:lnTo>
                        <a:pt x="24222" y="616"/>
                      </a:lnTo>
                      <a:cubicBezTo>
                        <a:pt x="24613" y="1090"/>
                        <a:pt x="25398" y="1472"/>
                        <a:pt x="25909" y="1891"/>
                      </a:cubicBezTo>
                      <a:cubicBezTo>
                        <a:pt x="26568" y="2426"/>
                        <a:pt x="27199" y="2996"/>
                        <a:pt x="27851" y="3537"/>
                      </a:cubicBezTo>
                      <a:cubicBezTo>
                        <a:pt x="27871" y="3555"/>
                        <a:pt x="27892" y="3562"/>
                        <a:pt x="27912" y="3562"/>
                      </a:cubicBezTo>
                      <a:cubicBezTo>
                        <a:pt x="27984" y="3562"/>
                        <a:pt x="28044" y="3467"/>
                        <a:pt x="27974" y="3402"/>
                      </a:cubicBezTo>
                      <a:cubicBezTo>
                        <a:pt x="27132" y="2541"/>
                        <a:pt x="26229" y="1742"/>
                        <a:pt x="25417" y="854"/>
                      </a:cubicBezTo>
                      <a:lnTo>
                        <a:pt x="25417" y="854"/>
                      </a:lnTo>
                      <a:cubicBezTo>
                        <a:pt x="26095" y="1595"/>
                        <a:pt x="27262" y="2449"/>
                        <a:pt x="28239" y="3011"/>
                      </a:cubicBezTo>
                      <a:cubicBezTo>
                        <a:pt x="28252" y="3018"/>
                        <a:pt x="28266" y="3021"/>
                        <a:pt x="28279" y="3021"/>
                      </a:cubicBezTo>
                      <a:cubicBezTo>
                        <a:pt x="28345" y="3021"/>
                        <a:pt x="28405" y="2943"/>
                        <a:pt x="28359" y="2882"/>
                      </a:cubicBezTo>
                      <a:cubicBezTo>
                        <a:pt x="27873" y="2260"/>
                        <a:pt x="27086" y="960"/>
                        <a:pt x="26372" y="666"/>
                      </a:cubicBezTo>
                      <a:lnTo>
                        <a:pt x="26372" y="666"/>
                      </a:lnTo>
                      <a:cubicBezTo>
                        <a:pt x="27467" y="1116"/>
                        <a:pt x="28212" y="2223"/>
                        <a:pt x="29289" y="2752"/>
                      </a:cubicBezTo>
                      <a:cubicBezTo>
                        <a:pt x="29303" y="2760"/>
                        <a:pt x="29317" y="2763"/>
                        <a:pt x="29330" y="2763"/>
                      </a:cubicBezTo>
                      <a:cubicBezTo>
                        <a:pt x="29404" y="2763"/>
                        <a:pt x="29456" y="2667"/>
                        <a:pt x="29393" y="2605"/>
                      </a:cubicBezTo>
                      <a:cubicBezTo>
                        <a:pt x="29033" y="2217"/>
                        <a:pt x="28658" y="1844"/>
                        <a:pt x="28282" y="1472"/>
                      </a:cubicBezTo>
                      <a:cubicBezTo>
                        <a:pt x="28175" y="1365"/>
                        <a:pt x="27389" y="658"/>
                        <a:pt x="27419" y="658"/>
                      </a:cubicBezTo>
                      <a:cubicBezTo>
                        <a:pt x="27428" y="658"/>
                        <a:pt x="27506" y="719"/>
                        <a:pt x="27691" y="872"/>
                      </a:cubicBezTo>
                      <a:cubicBezTo>
                        <a:pt x="28510" y="1549"/>
                        <a:pt x="29184" y="2328"/>
                        <a:pt x="30141" y="2817"/>
                      </a:cubicBezTo>
                      <a:cubicBezTo>
                        <a:pt x="30154" y="2824"/>
                        <a:pt x="30168" y="2827"/>
                        <a:pt x="30181" y="2827"/>
                      </a:cubicBezTo>
                      <a:cubicBezTo>
                        <a:pt x="30247" y="2827"/>
                        <a:pt x="30307" y="2752"/>
                        <a:pt x="30261" y="2691"/>
                      </a:cubicBezTo>
                      <a:cubicBezTo>
                        <a:pt x="29929" y="2223"/>
                        <a:pt x="29513" y="1832"/>
                        <a:pt x="29116" y="1426"/>
                      </a:cubicBezTo>
                      <a:lnTo>
                        <a:pt x="29116" y="1426"/>
                      </a:lnTo>
                      <a:cubicBezTo>
                        <a:pt x="29560" y="1854"/>
                        <a:pt x="30049" y="2229"/>
                        <a:pt x="30575" y="2543"/>
                      </a:cubicBezTo>
                      <a:cubicBezTo>
                        <a:pt x="30590" y="2552"/>
                        <a:pt x="30606" y="2556"/>
                        <a:pt x="30620" y="2556"/>
                      </a:cubicBezTo>
                      <a:cubicBezTo>
                        <a:pt x="30684" y="2556"/>
                        <a:pt x="30731" y="2477"/>
                        <a:pt x="30695" y="2414"/>
                      </a:cubicBezTo>
                      <a:cubicBezTo>
                        <a:pt x="30426" y="1931"/>
                        <a:pt x="30054" y="1527"/>
                        <a:pt x="29730" y="1081"/>
                      </a:cubicBezTo>
                      <a:lnTo>
                        <a:pt x="29730" y="1081"/>
                      </a:lnTo>
                      <a:cubicBezTo>
                        <a:pt x="30026" y="1485"/>
                        <a:pt x="30726" y="1912"/>
                        <a:pt x="31108" y="2281"/>
                      </a:cubicBezTo>
                      <a:cubicBezTo>
                        <a:pt x="31124" y="2298"/>
                        <a:pt x="31144" y="2305"/>
                        <a:pt x="31165" y="2305"/>
                      </a:cubicBezTo>
                      <a:cubicBezTo>
                        <a:pt x="31222" y="2305"/>
                        <a:pt x="31281" y="2250"/>
                        <a:pt x="31256" y="2186"/>
                      </a:cubicBezTo>
                      <a:cubicBezTo>
                        <a:pt x="31209" y="2069"/>
                        <a:pt x="31160" y="1961"/>
                        <a:pt x="31105" y="1857"/>
                      </a:cubicBezTo>
                      <a:lnTo>
                        <a:pt x="31105" y="1857"/>
                      </a:lnTo>
                      <a:cubicBezTo>
                        <a:pt x="31157" y="1921"/>
                        <a:pt x="31209" y="1989"/>
                        <a:pt x="31262" y="2054"/>
                      </a:cubicBezTo>
                      <a:cubicBezTo>
                        <a:pt x="31281" y="2082"/>
                        <a:pt x="31309" y="2094"/>
                        <a:pt x="31337" y="2094"/>
                      </a:cubicBezTo>
                      <a:cubicBezTo>
                        <a:pt x="31384" y="2094"/>
                        <a:pt x="31431" y="2058"/>
                        <a:pt x="31431" y="2001"/>
                      </a:cubicBezTo>
                      <a:cubicBezTo>
                        <a:pt x="31437" y="1869"/>
                        <a:pt x="31425" y="1737"/>
                        <a:pt x="31400" y="1607"/>
                      </a:cubicBezTo>
                      <a:lnTo>
                        <a:pt x="31400" y="1607"/>
                      </a:lnTo>
                      <a:cubicBezTo>
                        <a:pt x="31415" y="1615"/>
                        <a:pt x="31430" y="1619"/>
                        <a:pt x="31445" y="1619"/>
                      </a:cubicBezTo>
                      <a:cubicBezTo>
                        <a:pt x="31493" y="1619"/>
                        <a:pt x="31536" y="1581"/>
                        <a:pt x="31536" y="1527"/>
                      </a:cubicBezTo>
                      <a:cubicBezTo>
                        <a:pt x="31496" y="1287"/>
                        <a:pt x="31512" y="1167"/>
                        <a:pt x="31582" y="1167"/>
                      </a:cubicBezTo>
                      <a:cubicBezTo>
                        <a:pt x="31644" y="1167"/>
                        <a:pt x="31748" y="1261"/>
                        <a:pt x="31896" y="1450"/>
                      </a:cubicBezTo>
                      <a:cubicBezTo>
                        <a:pt x="31902" y="1463"/>
                        <a:pt x="31911" y="1463"/>
                        <a:pt x="31920" y="1469"/>
                      </a:cubicBezTo>
                      <a:cubicBezTo>
                        <a:pt x="31936" y="1479"/>
                        <a:pt x="31953" y="1484"/>
                        <a:pt x="31970" y="1484"/>
                      </a:cubicBezTo>
                      <a:cubicBezTo>
                        <a:pt x="32032" y="1484"/>
                        <a:pt x="32092" y="1422"/>
                        <a:pt x="32047" y="1352"/>
                      </a:cubicBezTo>
                      <a:cubicBezTo>
                        <a:pt x="31988" y="1260"/>
                        <a:pt x="31920" y="1170"/>
                        <a:pt x="31847" y="1084"/>
                      </a:cubicBezTo>
                      <a:cubicBezTo>
                        <a:pt x="31754" y="976"/>
                        <a:pt x="31634" y="890"/>
                        <a:pt x="31502" y="835"/>
                      </a:cubicBezTo>
                      <a:cubicBezTo>
                        <a:pt x="31489" y="828"/>
                        <a:pt x="31475" y="825"/>
                        <a:pt x="31461" y="825"/>
                      </a:cubicBezTo>
                      <a:cubicBezTo>
                        <a:pt x="31412" y="825"/>
                        <a:pt x="31367" y="865"/>
                        <a:pt x="31369" y="921"/>
                      </a:cubicBezTo>
                      <a:cubicBezTo>
                        <a:pt x="31371" y="1099"/>
                        <a:pt x="31353" y="1166"/>
                        <a:pt x="31321" y="1166"/>
                      </a:cubicBezTo>
                      <a:cubicBezTo>
                        <a:pt x="31244" y="1166"/>
                        <a:pt x="31090" y="763"/>
                        <a:pt x="30972" y="616"/>
                      </a:cubicBezTo>
                      <a:cubicBezTo>
                        <a:pt x="30953" y="593"/>
                        <a:pt x="30923" y="582"/>
                        <a:pt x="30894" y="582"/>
                      </a:cubicBezTo>
                      <a:cubicBezTo>
                        <a:pt x="30834" y="582"/>
                        <a:pt x="30776" y="625"/>
                        <a:pt x="30809" y="693"/>
                      </a:cubicBezTo>
                      <a:cubicBezTo>
                        <a:pt x="30938" y="973"/>
                        <a:pt x="31049" y="1511"/>
                        <a:pt x="31191" y="1684"/>
                      </a:cubicBezTo>
                      <a:lnTo>
                        <a:pt x="31191" y="1684"/>
                      </a:lnTo>
                      <a:cubicBezTo>
                        <a:pt x="31009" y="1462"/>
                        <a:pt x="30815" y="1253"/>
                        <a:pt x="30609" y="1050"/>
                      </a:cubicBezTo>
                      <a:cubicBezTo>
                        <a:pt x="30588" y="1007"/>
                        <a:pt x="30551" y="973"/>
                        <a:pt x="30504" y="958"/>
                      </a:cubicBezTo>
                      <a:cubicBezTo>
                        <a:pt x="30403" y="862"/>
                        <a:pt x="30307" y="764"/>
                        <a:pt x="30197" y="678"/>
                      </a:cubicBezTo>
                      <a:cubicBezTo>
                        <a:pt x="30177" y="662"/>
                        <a:pt x="30157" y="655"/>
                        <a:pt x="30138" y="655"/>
                      </a:cubicBezTo>
                      <a:cubicBezTo>
                        <a:pt x="30067" y="655"/>
                        <a:pt x="30011" y="745"/>
                        <a:pt x="30074" y="810"/>
                      </a:cubicBezTo>
                      <a:cubicBezTo>
                        <a:pt x="30238" y="996"/>
                        <a:pt x="30968" y="1825"/>
                        <a:pt x="30914" y="1825"/>
                      </a:cubicBezTo>
                      <a:cubicBezTo>
                        <a:pt x="30899" y="1825"/>
                        <a:pt x="30833" y="1770"/>
                        <a:pt x="30692" y="1635"/>
                      </a:cubicBezTo>
                      <a:cubicBezTo>
                        <a:pt x="30348" y="1293"/>
                        <a:pt x="29957" y="1004"/>
                        <a:pt x="29535" y="767"/>
                      </a:cubicBezTo>
                      <a:cubicBezTo>
                        <a:pt x="29520" y="759"/>
                        <a:pt x="29505" y="755"/>
                        <a:pt x="29490" y="755"/>
                      </a:cubicBezTo>
                      <a:cubicBezTo>
                        <a:pt x="29425" y="755"/>
                        <a:pt x="29379" y="833"/>
                        <a:pt x="29415" y="896"/>
                      </a:cubicBezTo>
                      <a:cubicBezTo>
                        <a:pt x="29578" y="1183"/>
                        <a:pt x="29766" y="1453"/>
                        <a:pt x="29978" y="1706"/>
                      </a:cubicBezTo>
                      <a:cubicBezTo>
                        <a:pt x="30088" y="1842"/>
                        <a:pt x="30472" y="2215"/>
                        <a:pt x="30410" y="2215"/>
                      </a:cubicBezTo>
                      <a:cubicBezTo>
                        <a:pt x="30383" y="2215"/>
                        <a:pt x="30275" y="2147"/>
                        <a:pt x="30030" y="1964"/>
                      </a:cubicBezTo>
                      <a:cubicBezTo>
                        <a:pt x="29418" y="1509"/>
                        <a:pt x="28916" y="902"/>
                        <a:pt x="28353" y="379"/>
                      </a:cubicBezTo>
                      <a:cubicBezTo>
                        <a:pt x="28297" y="330"/>
                        <a:pt x="28245" y="275"/>
                        <a:pt x="28190" y="225"/>
                      </a:cubicBezTo>
                      <a:cubicBezTo>
                        <a:pt x="28170" y="208"/>
                        <a:pt x="28149" y="201"/>
                        <a:pt x="28129" y="201"/>
                      </a:cubicBezTo>
                      <a:cubicBezTo>
                        <a:pt x="28066" y="201"/>
                        <a:pt x="28015" y="274"/>
                        <a:pt x="28048" y="342"/>
                      </a:cubicBezTo>
                      <a:cubicBezTo>
                        <a:pt x="28054" y="351"/>
                        <a:pt x="28060" y="358"/>
                        <a:pt x="28067" y="367"/>
                      </a:cubicBezTo>
                      <a:cubicBezTo>
                        <a:pt x="28470" y="1146"/>
                        <a:pt x="29135" y="1681"/>
                        <a:pt x="29735" y="2309"/>
                      </a:cubicBezTo>
                      <a:cubicBezTo>
                        <a:pt x="29838" y="2417"/>
                        <a:pt x="29870" y="2461"/>
                        <a:pt x="29853" y="2461"/>
                      </a:cubicBezTo>
                      <a:cubicBezTo>
                        <a:pt x="29779" y="2461"/>
                        <a:pt x="28795" y="1639"/>
                        <a:pt x="28698" y="1552"/>
                      </a:cubicBezTo>
                      <a:cubicBezTo>
                        <a:pt x="28230" y="1127"/>
                        <a:pt x="27777" y="705"/>
                        <a:pt x="27279" y="324"/>
                      </a:cubicBezTo>
                      <a:cubicBezTo>
                        <a:pt x="27248" y="299"/>
                        <a:pt x="27220" y="275"/>
                        <a:pt x="27192" y="253"/>
                      </a:cubicBezTo>
                      <a:cubicBezTo>
                        <a:pt x="27174" y="241"/>
                        <a:pt x="27155" y="235"/>
                        <a:pt x="27136" y="235"/>
                      </a:cubicBezTo>
                      <a:cubicBezTo>
                        <a:pt x="27092" y="235"/>
                        <a:pt x="27051" y="264"/>
                        <a:pt x="27039" y="308"/>
                      </a:cubicBezTo>
                      <a:cubicBezTo>
                        <a:pt x="27035" y="330"/>
                        <a:pt x="27042" y="351"/>
                        <a:pt x="27054" y="367"/>
                      </a:cubicBezTo>
                      <a:cubicBezTo>
                        <a:pt x="27574" y="1025"/>
                        <a:pt x="28317" y="2066"/>
                        <a:pt x="29033" y="2423"/>
                      </a:cubicBezTo>
                      <a:lnTo>
                        <a:pt x="29033" y="2423"/>
                      </a:lnTo>
                      <a:cubicBezTo>
                        <a:pt x="27960" y="1892"/>
                        <a:pt x="27274" y="842"/>
                        <a:pt x="26149" y="379"/>
                      </a:cubicBezTo>
                      <a:cubicBezTo>
                        <a:pt x="26135" y="372"/>
                        <a:pt x="26121" y="369"/>
                        <a:pt x="26108" y="369"/>
                      </a:cubicBezTo>
                      <a:cubicBezTo>
                        <a:pt x="26034" y="369"/>
                        <a:pt x="25982" y="467"/>
                        <a:pt x="26044" y="527"/>
                      </a:cubicBezTo>
                      <a:cubicBezTo>
                        <a:pt x="26408" y="927"/>
                        <a:pt x="26777" y="1321"/>
                        <a:pt x="27143" y="1721"/>
                      </a:cubicBezTo>
                      <a:cubicBezTo>
                        <a:pt x="27397" y="1998"/>
                        <a:pt x="28083" y="2636"/>
                        <a:pt x="27987" y="2636"/>
                      </a:cubicBezTo>
                      <a:cubicBezTo>
                        <a:pt x="27945" y="2636"/>
                        <a:pt x="27756" y="2516"/>
                        <a:pt x="27322" y="2195"/>
                      </a:cubicBezTo>
                      <a:cubicBezTo>
                        <a:pt x="26577" y="1647"/>
                        <a:pt x="25918" y="1010"/>
                        <a:pt x="25124" y="524"/>
                      </a:cubicBezTo>
                      <a:cubicBezTo>
                        <a:pt x="25107" y="514"/>
                        <a:pt x="25092" y="509"/>
                        <a:pt x="25077" y="509"/>
                      </a:cubicBezTo>
                      <a:cubicBezTo>
                        <a:pt x="25008" y="509"/>
                        <a:pt x="24968" y="610"/>
                        <a:pt x="25019" y="672"/>
                      </a:cubicBezTo>
                      <a:cubicBezTo>
                        <a:pt x="25379" y="1090"/>
                        <a:pt x="25761" y="1487"/>
                        <a:pt x="26152" y="1875"/>
                      </a:cubicBezTo>
                      <a:cubicBezTo>
                        <a:pt x="25450" y="1293"/>
                        <a:pt x="24733" y="733"/>
                        <a:pt x="23945" y="259"/>
                      </a:cubicBezTo>
                      <a:cubicBezTo>
                        <a:pt x="23932" y="251"/>
                        <a:pt x="23918" y="248"/>
                        <a:pt x="23904" y="248"/>
                      </a:cubicBezTo>
                      <a:cubicBezTo>
                        <a:pt x="23838" y="248"/>
                        <a:pt x="23779" y="327"/>
                        <a:pt x="23825" y="388"/>
                      </a:cubicBezTo>
                      <a:cubicBezTo>
                        <a:pt x="24625" y="1460"/>
                        <a:pt x="25610" y="2355"/>
                        <a:pt x="26549" y="3294"/>
                      </a:cubicBezTo>
                      <a:cubicBezTo>
                        <a:pt x="25644" y="2411"/>
                        <a:pt x="24496" y="1475"/>
                        <a:pt x="23314" y="862"/>
                      </a:cubicBezTo>
                      <a:cubicBezTo>
                        <a:pt x="23298" y="854"/>
                        <a:pt x="23283" y="851"/>
                        <a:pt x="23269" y="851"/>
                      </a:cubicBezTo>
                      <a:cubicBezTo>
                        <a:pt x="23196" y="851"/>
                        <a:pt x="23155" y="946"/>
                        <a:pt x="23209" y="1010"/>
                      </a:cubicBezTo>
                      <a:cubicBezTo>
                        <a:pt x="23653" y="1527"/>
                        <a:pt x="24124" y="2011"/>
                        <a:pt x="24613" y="2488"/>
                      </a:cubicBezTo>
                      <a:cubicBezTo>
                        <a:pt x="24693" y="2565"/>
                        <a:pt x="24773" y="2642"/>
                        <a:pt x="24853" y="2715"/>
                      </a:cubicBezTo>
                      <a:cubicBezTo>
                        <a:pt x="23883" y="1891"/>
                        <a:pt x="22966" y="1029"/>
                        <a:pt x="21778" y="518"/>
                      </a:cubicBezTo>
                      <a:cubicBezTo>
                        <a:pt x="21766" y="512"/>
                        <a:pt x="21753" y="510"/>
                        <a:pt x="21741" y="510"/>
                      </a:cubicBezTo>
                      <a:cubicBezTo>
                        <a:pt x="21674" y="510"/>
                        <a:pt x="21611" y="580"/>
                        <a:pt x="21658" y="647"/>
                      </a:cubicBezTo>
                      <a:cubicBezTo>
                        <a:pt x="22006" y="1152"/>
                        <a:pt x="22406" y="1592"/>
                        <a:pt x="22831" y="2035"/>
                      </a:cubicBezTo>
                      <a:cubicBezTo>
                        <a:pt x="23089" y="2300"/>
                        <a:pt x="23345" y="2568"/>
                        <a:pt x="23591" y="2842"/>
                      </a:cubicBezTo>
                      <a:cubicBezTo>
                        <a:pt x="23601" y="2851"/>
                        <a:pt x="24333" y="3628"/>
                        <a:pt x="24243" y="3628"/>
                      </a:cubicBezTo>
                      <a:cubicBezTo>
                        <a:pt x="24218" y="3628"/>
                        <a:pt x="24127" y="3567"/>
                        <a:pt x="23936" y="3408"/>
                      </a:cubicBezTo>
                      <a:cubicBezTo>
                        <a:pt x="22603" y="2306"/>
                        <a:pt x="21547" y="961"/>
                        <a:pt x="20005" y="124"/>
                      </a:cubicBezTo>
                      <a:cubicBezTo>
                        <a:pt x="19990" y="115"/>
                        <a:pt x="19975" y="112"/>
                        <a:pt x="19961" y="112"/>
                      </a:cubicBezTo>
                      <a:cubicBezTo>
                        <a:pt x="19898" y="112"/>
                        <a:pt x="19853" y="187"/>
                        <a:pt x="19888" y="250"/>
                      </a:cubicBezTo>
                      <a:cubicBezTo>
                        <a:pt x="20602" y="1530"/>
                        <a:pt x="21840" y="2340"/>
                        <a:pt x="22821" y="3396"/>
                      </a:cubicBezTo>
                      <a:cubicBezTo>
                        <a:pt x="23157" y="3755"/>
                        <a:pt x="23257" y="3878"/>
                        <a:pt x="23235" y="3878"/>
                      </a:cubicBezTo>
                      <a:cubicBezTo>
                        <a:pt x="23192" y="3878"/>
                        <a:pt x="22692" y="3417"/>
                        <a:pt x="22554" y="3303"/>
                      </a:cubicBezTo>
                      <a:cubicBezTo>
                        <a:pt x="22135" y="2959"/>
                        <a:pt x="21750" y="2565"/>
                        <a:pt x="21359" y="2189"/>
                      </a:cubicBezTo>
                      <a:cubicBezTo>
                        <a:pt x="20685" y="1533"/>
                        <a:pt x="19999" y="918"/>
                        <a:pt x="19189" y="435"/>
                      </a:cubicBezTo>
                      <a:cubicBezTo>
                        <a:pt x="19174" y="426"/>
                        <a:pt x="19159" y="422"/>
                        <a:pt x="19145" y="422"/>
                      </a:cubicBezTo>
                      <a:cubicBezTo>
                        <a:pt x="19082" y="422"/>
                        <a:pt x="19041" y="503"/>
                        <a:pt x="19069" y="564"/>
                      </a:cubicBezTo>
                      <a:cubicBezTo>
                        <a:pt x="19463" y="1389"/>
                        <a:pt x="20027" y="2131"/>
                        <a:pt x="20651" y="2811"/>
                      </a:cubicBezTo>
                      <a:cubicBezTo>
                        <a:pt x="19919" y="2097"/>
                        <a:pt x="19152" y="1423"/>
                        <a:pt x="18201" y="958"/>
                      </a:cubicBezTo>
                      <a:cubicBezTo>
                        <a:pt x="18186" y="951"/>
                        <a:pt x="18172" y="947"/>
                        <a:pt x="18158" y="947"/>
                      </a:cubicBezTo>
                      <a:cubicBezTo>
                        <a:pt x="18086" y="947"/>
                        <a:pt x="18043" y="1041"/>
                        <a:pt x="18100" y="1106"/>
                      </a:cubicBezTo>
                      <a:lnTo>
                        <a:pt x="20174" y="3463"/>
                      </a:lnTo>
                      <a:lnTo>
                        <a:pt x="20768" y="4141"/>
                      </a:lnTo>
                      <a:lnTo>
                        <a:pt x="20830" y="4215"/>
                      </a:lnTo>
                      <a:cubicBezTo>
                        <a:pt x="20531" y="3968"/>
                        <a:pt x="20245" y="3704"/>
                        <a:pt x="19977" y="3427"/>
                      </a:cubicBezTo>
                      <a:cubicBezTo>
                        <a:pt x="18860" y="2309"/>
                        <a:pt x="17872" y="973"/>
                        <a:pt x="16290" y="527"/>
                      </a:cubicBezTo>
                      <a:cubicBezTo>
                        <a:pt x="16282" y="525"/>
                        <a:pt x="16275" y="524"/>
                        <a:pt x="16268" y="524"/>
                      </a:cubicBezTo>
                      <a:cubicBezTo>
                        <a:pt x="16202" y="524"/>
                        <a:pt x="16158" y="607"/>
                        <a:pt x="16194" y="662"/>
                      </a:cubicBezTo>
                      <a:cubicBezTo>
                        <a:pt x="16582" y="1296"/>
                        <a:pt x="17032" y="1860"/>
                        <a:pt x="17521" y="2405"/>
                      </a:cubicBezTo>
                      <a:cubicBezTo>
                        <a:pt x="16779" y="1681"/>
                        <a:pt x="16000" y="1007"/>
                        <a:pt x="15080" y="505"/>
                      </a:cubicBezTo>
                      <a:cubicBezTo>
                        <a:pt x="15066" y="499"/>
                        <a:pt x="15052" y="496"/>
                        <a:pt x="15039" y="496"/>
                      </a:cubicBezTo>
                      <a:cubicBezTo>
                        <a:pt x="14973" y="496"/>
                        <a:pt x="14921" y="571"/>
                        <a:pt x="14960" y="635"/>
                      </a:cubicBezTo>
                      <a:cubicBezTo>
                        <a:pt x="15366" y="1321"/>
                        <a:pt x="15822" y="1971"/>
                        <a:pt x="16330" y="2583"/>
                      </a:cubicBezTo>
                      <a:cubicBezTo>
                        <a:pt x="16080" y="2358"/>
                        <a:pt x="15834" y="2128"/>
                        <a:pt x="15597" y="1887"/>
                      </a:cubicBezTo>
                      <a:cubicBezTo>
                        <a:pt x="14868" y="1155"/>
                        <a:pt x="14181" y="388"/>
                        <a:pt x="13165" y="74"/>
                      </a:cubicBezTo>
                      <a:cubicBezTo>
                        <a:pt x="13157" y="72"/>
                        <a:pt x="13149" y="71"/>
                        <a:pt x="13141" y="71"/>
                      </a:cubicBezTo>
                      <a:cubicBezTo>
                        <a:pt x="13075" y="71"/>
                        <a:pt x="13037" y="155"/>
                        <a:pt x="13070" y="213"/>
                      </a:cubicBezTo>
                      <a:cubicBezTo>
                        <a:pt x="13304" y="622"/>
                        <a:pt x="13569" y="1013"/>
                        <a:pt x="13861" y="1380"/>
                      </a:cubicBezTo>
                      <a:cubicBezTo>
                        <a:pt x="13387" y="884"/>
                        <a:pt x="12895" y="413"/>
                        <a:pt x="12334" y="16"/>
                      </a:cubicBezTo>
                      <a:cubicBezTo>
                        <a:pt x="12319" y="5"/>
                        <a:pt x="12304" y="0"/>
                        <a:pt x="12290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p:grpSp>
          <p:sp>
            <p:nvSpPr>
              <p:cNvPr id="1460" name="Google Shape;1460;p35"/>
              <p:cNvSpPr/>
              <p:nvPr/>
            </p:nvSpPr>
            <p:spPr>
              <a:xfrm>
                <a:off x="2307100" y="5345200"/>
                <a:ext cx="425" cy="250"/>
              </a:xfrm>
              <a:custGeom>
                <a:avLst/>
                <a:gdLst/>
                <a:ahLst/>
                <a:cxnLst/>
                <a:rect l="l" t="t" r="r" b="b"/>
                <a:pathLst>
                  <a:path w="17" h="10" extrusionOk="0">
                    <a:moveTo>
                      <a:pt x="16" y="9"/>
                    </a:moveTo>
                    <a:cubicBezTo>
                      <a:pt x="13" y="6"/>
                      <a:pt x="7" y="3"/>
                      <a:pt x="1" y="0"/>
                    </a:cubicBezTo>
                    <a:cubicBezTo>
                      <a:pt x="7" y="3"/>
                      <a:pt x="13" y="6"/>
                      <a:pt x="16" y="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461" name="Google Shape;1461;p35"/>
              <p:cNvSpPr/>
              <p:nvPr/>
            </p:nvSpPr>
            <p:spPr>
              <a:xfrm>
                <a:off x="2303400" y="5247000"/>
                <a:ext cx="950" cy="725"/>
              </a:xfrm>
              <a:custGeom>
                <a:avLst/>
                <a:gdLst/>
                <a:ahLst/>
                <a:cxnLst/>
                <a:rect l="l" t="t" r="r" b="b"/>
                <a:pathLst>
                  <a:path w="38" h="29" extrusionOk="0">
                    <a:moveTo>
                      <a:pt x="38" y="1"/>
                    </a:moveTo>
                    <a:cubicBezTo>
                      <a:pt x="26" y="10"/>
                      <a:pt x="10" y="16"/>
                      <a:pt x="1" y="28"/>
                    </a:cubicBezTo>
                    <a:cubicBezTo>
                      <a:pt x="13" y="19"/>
                      <a:pt x="26" y="10"/>
                      <a:pt x="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grpSp>
          <p:nvGrpSpPr>
            <p:cNvPr id="1462" name="Google Shape;1462;p35"/>
            <p:cNvGrpSpPr/>
            <p:nvPr/>
          </p:nvGrpSpPr>
          <p:grpSpPr>
            <a:xfrm>
              <a:off x="5448826" y="2757567"/>
              <a:ext cx="378841" cy="349156"/>
              <a:chOff x="2299025" y="5091625"/>
              <a:chExt cx="435500" cy="401375"/>
            </a:xfrm>
          </p:grpSpPr>
          <p:sp>
            <p:nvSpPr>
              <p:cNvPr id="1463" name="Google Shape;1463;p35"/>
              <p:cNvSpPr/>
              <p:nvPr/>
            </p:nvSpPr>
            <p:spPr>
              <a:xfrm>
                <a:off x="2716350" y="5265075"/>
                <a:ext cx="18175" cy="9450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3780" extrusionOk="0">
                    <a:moveTo>
                      <a:pt x="721" y="1"/>
                    </a:moveTo>
                    <a:cubicBezTo>
                      <a:pt x="718" y="191"/>
                      <a:pt x="570" y="399"/>
                      <a:pt x="341" y="399"/>
                    </a:cubicBezTo>
                    <a:cubicBezTo>
                      <a:pt x="317" y="399"/>
                      <a:pt x="293" y="396"/>
                      <a:pt x="268" y="392"/>
                    </a:cubicBezTo>
                    <a:cubicBezTo>
                      <a:pt x="179" y="376"/>
                      <a:pt x="89" y="364"/>
                      <a:pt x="0" y="349"/>
                    </a:cubicBezTo>
                    <a:lnTo>
                      <a:pt x="0" y="3067"/>
                    </a:lnTo>
                    <a:lnTo>
                      <a:pt x="40" y="3067"/>
                    </a:lnTo>
                    <a:cubicBezTo>
                      <a:pt x="440" y="3067"/>
                      <a:pt x="496" y="3596"/>
                      <a:pt x="213" y="3750"/>
                    </a:cubicBezTo>
                    <a:cubicBezTo>
                      <a:pt x="261" y="3769"/>
                      <a:pt x="314" y="3779"/>
                      <a:pt x="366" y="3779"/>
                    </a:cubicBezTo>
                    <a:cubicBezTo>
                      <a:pt x="547" y="3779"/>
                      <a:pt x="727" y="3664"/>
                      <a:pt x="727" y="3430"/>
                    </a:cubicBezTo>
                    <a:lnTo>
                      <a:pt x="727" y="41"/>
                    </a:lnTo>
                    <a:cubicBezTo>
                      <a:pt x="727" y="29"/>
                      <a:pt x="724" y="13"/>
                      <a:pt x="72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464" name="Google Shape;1464;p35"/>
              <p:cNvSpPr/>
              <p:nvPr/>
            </p:nvSpPr>
            <p:spPr>
              <a:xfrm>
                <a:off x="2299025" y="5248000"/>
                <a:ext cx="23025" cy="96300"/>
              </a:xfrm>
              <a:custGeom>
                <a:avLst/>
                <a:gdLst/>
                <a:ahLst/>
                <a:cxnLst/>
                <a:rect l="l" t="t" r="r" b="b"/>
                <a:pathLst>
                  <a:path w="921" h="3852" extrusionOk="0">
                    <a:moveTo>
                      <a:pt x="167" y="1"/>
                    </a:moveTo>
                    <a:lnTo>
                      <a:pt x="167" y="1"/>
                    </a:lnTo>
                    <a:cubicBezTo>
                      <a:pt x="102" y="65"/>
                      <a:pt x="68" y="151"/>
                      <a:pt x="71" y="241"/>
                    </a:cubicBezTo>
                    <a:cubicBezTo>
                      <a:pt x="77" y="1373"/>
                      <a:pt x="204" y="2497"/>
                      <a:pt x="213" y="3630"/>
                    </a:cubicBezTo>
                    <a:cubicBezTo>
                      <a:pt x="213" y="3710"/>
                      <a:pt x="244" y="3790"/>
                      <a:pt x="296" y="3851"/>
                    </a:cubicBezTo>
                    <a:cubicBezTo>
                      <a:pt x="148" y="3639"/>
                      <a:pt x="241" y="3266"/>
                      <a:pt x="576" y="3266"/>
                    </a:cubicBezTo>
                    <a:cubicBezTo>
                      <a:pt x="647" y="3266"/>
                      <a:pt x="721" y="3266"/>
                      <a:pt x="792" y="3270"/>
                    </a:cubicBezTo>
                    <a:cubicBezTo>
                      <a:pt x="776" y="3236"/>
                      <a:pt x="779" y="3199"/>
                      <a:pt x="804" y="3171"/>
                    </a:cubicBezTo>
                    <a:cubicBezTo>
                      <a:pt x="844" y="3131"/>
                      <a:pt x="884" y="3091"/>
                      <a:pt x="921" y="3048"/>
                    </a:cubicBezTo>
                    <a:cubicBezTo>
                      <a:pt x="915" y="2866"/>
                      <a:pt x="909" y="2688"/>
                      <a:pt x="899" y="2506"/>
                    </a:cubicBezTo>
                    <a:cubicBezTo>
                      <a:pt x="829" y="2568"/>
                      <a:pt x="761" y="2632"/>
                      <a:pt x="690" y="2694"/>
                    </a:cubicBezTo>
                    <a:cubicBezTo>
                      <a:pt x="671" y="2713"/>
                      <a:pt x="649" y="2721"/>
                      <a:pt x="628" y="2721"/>
                    </a:cubicBezTo>
                    <a:cubicBezTo>
                      <a:pt x="567" y="2721"/>
                      <a:pt x="512" y="2653"/>
                      <a:pt x="548" y="2586"/>
                    </a:cubicBezTo>
                    <a:cubicBezTo>
                      <a:pt x="644" y="2386"/>
                      <a:pt x="761" y="2204"/>
                      <a:pt x="872" y="2023"/>
                    </a:cubicBezTo>
                    <a:cubicBezTo>
                      <a:pt x="869" y="1940"/>
                      <a:pt x="862" y="1860"/>
                      <a:pt x="859" y="1780"/>
                    </a:cubicBezTo>
                    <a:cubicBezTo>
                      <a:pt x="847" y="1798"/>
                      <a:pt x="835" y="1817"/>
                      <a:pt x="825" y="1829"/>
                    </a:cubicBezTo>
                    <a:cubicBezTo>
                      <a:pt x="808" y="1860"/>
                      <a:pt x="782" y="1873"/>
                      <a:pt x="755" y="1873"/>
                    </a:cubicBezTo>
                    <a:cubicBezTo>
                      <a:pt x="694" y="1873"/>
                      <a:pt x="630" y="1807"/>
                      <a:pt x="668" y="1737"/>
                    </a:cubicBezTo>
                    <a:cubicBezTo>
                      <a:pt x="727" y="1635"/>
                      <a:pt x="785" y="1555"/>
                      <a:pt x="841" y="1466"/>
                    </a:cubicBezTo>
                    <a:cubicBezTo>
                      <a:pt x="825" y="1176"/>
                      <a:pt x="816" y="887"/>
                      <a:pt x="807" y="601"/>
                    </a:cubicBezTo>
                    <a:cubicBezTo>
                      <a:pt x="684" y="601"/>
                      <a:pt x="561" y="604"/>
                      <a:pt x="435" y="604"/>
                    </a:cubicBezTo>
                    <a:cubicBezTo>
                      <a:pt x="90" y="604"/>
                      <a:pt x="1" y="207"/>
                      <a:pt x="16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465" name="Google Shape;1465;p35"/>
              <p:cNvSpPr/>
              <p:nvPr/>
            </p:nvSpPr>
            <p:spPr>
              <a:xfrm>
                <a:off x="2319525" y="5303100"/>
                <a:ext cx="1700" cy="2325"/>
              </a:xfrm>
              <a:custGeom>
                <a:avLst/>
                <a:gdLst/>
                <a:ahLst/>
                <a:cxnLst/>
                <a:rect l="l" t="t" r="r" b="b"/>
                <a:pathLst>
                  <a:path w="68" h="93" extrusionOk="0">
                    <a:moveTo>
                      <a:pt x="64" y="0"/>
                    </a:moveTo>
                    <a:cubicBezTo>
                      <a:pt x="23" y="56"/>
                      <a:pt x="1" y="93"/>
                      <a:pt x="16" y="93"/>
                    </a:cubicBezTo>
                    <a:cubicBezTo>
                      <a:pt x="24" y="93"/>
                      <a:pt x="40" y="84"/>
                      <a:pt x="67" y="65"/>
                    </a:cubicBezTo>
                    <a:cubicBezTo>
                      <a:pt x="67" y="44"/>
                      <a:pt x="64" y="22"/>
                      <a:pt x="6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466" name="Google Shape;1466;p35"/>
              <p:cNvSpPr/>
              <p:nvPr/>
            </p:nvSpPr>
            <p:spPr>
              <a:xfrm>
                <a:off x="2470175" y="5161350"/>
                <a:ext cx="2950" cy="2575"/>
              </a:xfrm>
              <a:custGeom>
                <a:avLst/>
                <a:gdLst/>
                <a:ahLst/>
                <a:cxnLst/>
                <a:rect l="l" t="t" r="r" b="b"/>
                <a:pathLst>
                  <a:path w="118" h="103" extrusionOk="0">
                    <a:moveTo>
                      <a:pt x="105" y="1"/>
                    </a:moveTo>
                    <a:cubicBezTo>
                      <a:pt x="68" y="31"/>
                      <a:pt x="34" y="68"/>
                      <a:pt x="0" y="102"/>
                    </a:cubicBezTo>
                    <a:cubicBezTo>
                      <a:pt x="40" y="90"/>
                      <a:pt x="77" y="81"/>
                      <a:pt x="117" y="65"/>
                    </a:cubicBezTo>
                    <a:cubicBezTo>
                      <a:pt x="111" y="44"/>
                      <a:pt x="108" y="22"/>
                      <a:pt x="10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467" name="Google Shape;1467;p35"/>
              <p:cNvSpPr/>
              <p:nvPr/>
            </p:nvSpPr>
            <p:spPr>
              <a:xfrm>
                <a:off x="2429175" y="5091625"/>
                <a:ext cx="153975" cy="123075"/>
              </a:xfrm>
              <a:custGeom>
                <a:avLst/>
                <a:gdLst/>
                <a:ahLst/>
                <a:cxnLst/>
                <a:rect l="l" t="t" r="r" b="b"/>
                <a:pathLst>
                  <a:path w="6159" h="4923" extrusionOk="0">
                    <a:moveTo>
                      <a:pt x="3772" y="683"/>
                    </a:moveTo>
                    <a:cubicBezTo>
                      <a:pt x="3814" y="683"/>
                      <a:pt x="3853" y="713"/>
                      <a:pt x="3860" y="758"/>
                    </a:cubicBezTo>
                    <a:cubicBezTo>
                      <a:pt x="4180" y="823"/>
                      <a:pt x="4478" y="967"/>
                      <a:pt x="4728" y="1180"/>
                    </a:cubicBezTo>
                    <a:cubicBezTo>
                      <a:pt x="4730" y="1180"/>
                      <a:pt x="4732" y="1180"/>
                      <a:pt x="4733" y="1180"/>
                    </a:cubicBezTo>
                    <a:cubicBezTo>
                      <a:pt x="4792" y="1180"/>
                      <a:pt x="4841" y="1224"/>
                      <a:pt x="4832" y="1275"/>
                    </a:cubicBezTo>
                    <a:cubicBezTo>
                      <a:pt x="5165" y="1611"/>
                      <a:pt x="5319" y="2085"/>
                      <a:pt x="5242" y="2553"/>
                    </a:cubicBezTo>
                    <a:cubicBezTo>
                      <a:pt x="5094" y="3584"/>
                      <a:pt x="4140" y="4150"/>
                      <a:pt x="3170" y="4193"/>
                    </a:cubicBezTo>
                    <a:cubicBezTo>
                      <a:pt x="3069" y="4172"/>
                      <a:pt x="2967" y="4147"/>
                      <a:pt x="2868" y="4113"/>
                    </a:cubicBezTo>
                    <a:cubicBezTo>
                      <a:pt x="2862" y="4116"/>
                      <a:pt x="2856" y="4119"/>
                      <a:pt x="2850" y="4122"/>
                    </a:cubicBezTo>
                    <a:cubicBezTo>
                      <a:pt x="2837" y="4128"/>
                      <a:pt x="2824" y="4131"/>
                      <a:pt x="2811" y="4131"/>
                    </a:cubicBezTo>
                    <a:cubicBezTo>
                      <a:pt x="2763" y="4131"/>
                      <a:pt x="2718" y="4095"/>
                      <a:pt x="2718" y="4039"/>
                    </a:cubicBezTo>
                    <a:cubicBezTo>
                      <a:pt x="2539" y="3959"/>
                      <a:pt x="2376" y="3852"/>
                      <a:pt x="2237" y="3716"/>
                    </a:cubicBezTo>
                    <a:cubicBezTo>
                      <a:pt x="2191" y="3735"/>
                      <a:pt x="2148" y="3753"/>
                      <a:pt x="2105" y="3768"/>
                    </a:cubicBezTo>
                    <a:cubicBezTo>
                      <a:pt x="2095" y="3772"/>
                      <a:pt x="2086" y="3773"/>
                      <a:pt x="2077" y="3773"/>
                    </a:cubicBezTo>
                    <a:cubicBezTo>
                      <a:pt x="2003" y="3773"/>
                      <a:pt x="1958" y="3672"/>
                      <a:pt x="2016" y="3614"/>
                    </a:cubicBezTo>
                    <a:cubicBezTo>
                      <a:pt x="2040" y="3593"/>
                      <a:pt x="2065" y="3571"/>
                      <a:pt x="2087" y="3547"/>
                    </a:cubicBezTo>
                    <a:cubicBezTo>
                      <a:pt x="1967" y="3390"/>
                      <a:pt x="1871" y="3214"/>
                      <a:pt x="1810" y="3027"/>
                    </a:cubicBezTo>
                    <a:cubicBezTo>
                      <a:pt x="1668" y="3082"/>
                      <a:pt x="1523" y="3125"/>
                      <a:pt x="1379" y="3162"/>
                    </a:cubicBezTo>
                    <a:cubicBezTo>
                      <a:pt x="1369" y="3165"/>
                      <a:pt x="1359" y="3166"/>
                      <a:pt x="1350" y="3166"/>
                    </a:cubicBezTo>
                    <a:cubicBezTo>
                      <a:pt x="1272" y="3166"/>
                      <a:pt x="1239" y="3075"/>
                      <a:pt x="1286" y="3011"/>
                    </a:cubicBezTo>
                    <a:cubicBezTo>
                      <a:pt x="1413" y="2854"/>
                      <a:pt x="1554" y="2710"/>
                      <a:pt x="1711" y="2577"/>
                    </a:cubicBezTo>
                    <a:cubicBezTo>
                      <a:pt x="1699" y="2451"/>
                      <a:pt x="1702" y="2322"/>
                      <a:pt x="1717" y="2192"/>
                    </a:cubicBezTo>
                    <a:cubicBezTo>
                      <a:pt x="1631" y="2192"/>
                      <a:pt x="1594" y="2079"/>
                      <a:pt x="1668" y="2029"/>
                    </a:cubicBezTo>
                    <a:cubicBezTo>
                      <a:pt x="1696" y="2011"/>
                      <a:pt x="1723" y="1992"/>
                      <a:pt x="1754" y="1974"/>
                    </a:cubicBezTo>
                    <a:cubicBezTo>
                      <a:pt x="1915" y="1290"/>
                      <a:pt x="2469" y="712"/>
                      <a:pt x="3404" y="712"/>
                    </a:cubicBezTo>
                    <a:cubicBezTo>
                      <a:pt x="3416" y="712"/>
                      <a:pt x="3429" y="712"/>
                      <a:pt x="3441" y="712"/>
                    </a:cubicBezTo>
                    <a:cubicBezTo>
                      <a:pt x="3518" y="715"/>
                      <a:pt x="3595" y="721"/>
                      <a:pt x="3672" y="733"/>
                    </a:cubicBezTo>
                    <a:lnTo>
                      <a:pt x="3727" y="696"/>
                    </a:lnTo>
                    <a:cubicBezTo>
                      <a:pt x="3741" y="687"/>
                      <a:pt x="3757" y="683"/>
                      <a:pt x="3772" y="683"/>
                    </a:cubicBezTo>
                    <a:close/>
                    <a:moveTo>
                      <a:pt x="3415" y="1"/>
                    </a:moveTo>
                    <a:cubicBezTo>
                      <a:pt x="560" y="1"/>
                      <a:pt x="0" y="4336"/>
                      <a:pt x="2979" y="4892"/>
                    </a:cubicBezTo>
                    <a:cubicBezTo>
                      <a:pt x="2985" y="4895"/>
                      <a:pt x="2992" y="4895"/>
                      <a:pt x="2998" y="4898"/>
                    </a:cubicBezTo>
                    <a:cubicBezTo>
                      <a:pt x="3013" y="4901"/>
                      <a:pt x="3025" y="4907"/>
                      <a:pt x="3041" y="4907"/>
                    </a:cubicBezTo>
                    <a:lnTo>
                      <a:pt x="3059" y="4907"/>
                    </a:lnTo>
                    <a:cubicBezTo>
                      <a:pt x="3084" y="4917"/>
                      <a:pt x="3109" y="4920"/>
                      <a:pt x="3136" y="4923"/>
                    </a:cubicBezTo>
                    <a:cubicBezTo>
                      <a:pt x="4512" y="4880"/>
                      <a:pt x="5756" y="4036"/>
                      <a:pt x="5962" y="2611"/>
                    </a:cubicBezTo>
                    <a:cubicBezTo>
                      <a:pt x="6159" y="1250"/>
                      <a:pt x="5119" y="201"/>
                      <a:pt x="3820" y="28"/>
                    </a:cubicBezTo>
                    <a:cubicBezTo>
                      <a:pt x="3680" y="10"/>
                      <a:pt x="3545" y="1"/>
                      <a:pt x="341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468" name="Google Shape;1468;p35"/>
              <p:cNvSpPr/>
              <p:nvPr/>
            </p:nvSpPr>
            <p:spPr>
              <a:xfrm>
                <a:off x="2299025" y="5242625"/>
                <a:ext cx="435350" cy="32400"/>
              </a:xfrm>
              <a:custGeom>
                <a:avLst/>
                <a:gdLst/>
                <a:ahLst/>
                <a:cxnLst/>
                <a:rect l="l" t="t" r="r" b="b"/>
                <a:pathLst>
                  <a:path w="17414" h="1296" extrusionOk="0">
                    <a:moveTo>
                      <a:pt x="6845" y="1"/>
                    </a:moveTo>
                    <a:cubicBezTo>
                      <a:pt x="4709" y="1"/>
                      <a:pt x="2568" y="88"/>
                      <a:pt x="438" y="92"/>
                    </a:cubicBezTo>
                    <a:cubicBezTo>
                      <a:pt x="355" y="92"/>
                      <a:pt x="274" y="123"/>
                      <a:pt x="213" y="176"/>
                    </a:cubicBezTo>
                    <a:cubicBezTo>
                      <a:pt x="204" y="185"/>
                      <a:pt x="188" y="194"/>
                      <a:pt x="176" y="203"/>
                    </a:cubicBezTo>
                    <a:cubicBezTo>
                      <a:pt x="173" y="206"/>
                      <a:pt x="170" y="212"/>
                      <a:pt x="167" y="216"/>
                    </a:cubicBezTo>
                    <a:cubicBezTo>
                      <a:pt x="1" y="422"/>
                      <a:pt x="90" y="819"/>
                      <a:pt x="435" y="819"/>
                    </a:cubicBezTo>
                    <a:cubicBezTo>
                      <a:pt x="561" y="819"/>
                      <a:pt x="684" y="816"/>
                      <a:pt x="807" y="816"/>
                    </a:cubicBezTo>
                    <a:cubicBezTo>
                      <a:pt x="1099" y="816"/>
                      <a:pt x="1389" y="810"/>
                      <a:pt x="1678" y="807"/>
                    </a:cubicBezTo>
                    <a:cubicBezTo>
                      <a:pt x="1792" y="727"/>
                      <a:pt x="1909" y="653"/>
                      <a:pt x="2035" y="588"/>
                    </a:cubicBezTo>
                    <a:cubicBezTo>
                      <a:pt x="2048" y="582"/>
                      <a:pt x="2061" y="579"/>
                      <a:pt x="2074" y="579"/>
                    </a:cubicBezTo>
                    <a:cubicBezTo>
                      <a:pt x="2140" y="579"/>
                      <a:pt x="2204" y="648"/>
                      <a:pt x="2158" y="714"/>
                    </a:cubicBezTo>
                    <a:cubicBezTo>
                      <a:pt x="2137" y="745"/>
                      <a:pt x="2112" y="773"/>
                      <a:pt x="2091" y="803"/>
                    </a:cubicBezTo>
                    <a:cubicBezTo>
                      <a:pt x="2426" y="797"/>
                      <a:pt x="2765" y="797"/>
                      <a:pt x="3100" y="791"/>
                    </a:cubicBezTo>
                    <a:cubicBezTo>
                      <a:pt x="3149" y="767"/>
                      <a:pt x="3193" y="736"/>
                      <a:pt x="3242" y="711"/>
                    </a:cubicBezTo>
                    <a:cubicBezTo>
                      <a:pt x="3256" y="704"/>
                      <a:pt x="3271" y="701"/>
                      <a:pt x="3286" y="701"/>
                    </a:cubicBezTo>
                    <a:cubicBezTo>
                      <a:pt x="3333" y="701"/>
                      <a:pt x="3376" y="736"/>
                      <a:pt x="3380" y="788"/>
                    </a:cubicBezTo>
                    <a:cubicBezTo>
                      <a:pt x="3710" y="782"/>
                      <a:pt x="4039" y="776"/>
                      <a:pt x="4368" y="773"/>
                    </a:cubicBezTo>
                    <a:cubicBezTo>
                      <a:pt x="4396" y="751"/>
                      <a:pt x="4424" y="730"/>
                      <a:pt x="4455" y="708"/>
                    </a:cubicBezTo>
                    <a:cubicBezTo>
                      <a:pt x="4468" y="701"/>
                      <a:pt x="4483" y="697"/>
                      <a:pt x="4498" y="697"/>
                    </a:cubicBezTo>
                    <a:cubicBezTo>
                      <a:pt x="4539" y="697"/>
                      <a:pt x="4578" y="724"/>
                      <a:pt x="4587" y="770"/>
                    </a:cubicBezTo>
                    <a:cubicBezTo>
                      <a:pt x="4879" y="763"/>
                      <a:pt x="5172" y="763"/>
                      <a:pt x="5464" y="760"/>
                    </a:cubicBezTo>
                    <a:cubicBezTo>
                      <a:pt x="5492" y="745"/>
                      <a:pt x="5517" y="727"/>
                      <a:pt x="5541" y="708"/>
                    </a:cubicBezTo>
                    <a:cubicBezTo>
                      <a:pt x="5554" y="702"/>
                      <a:pt x="5568" y="698"/>
                      <a:pt x="5582" y="698"/>
                    </a:cubicBezTo>
                    <a:cubicBezTo>
                      <a:pt x="5620" y="698"/>
                      <a:pt x="5658" y="722"/>
                      <a:pt x="5674" y="760"/>
                    </a:cubicBezTo>
                    <a:lnTo>
                      <a:pt x="6289" y="754"/>
                    </a:lnTo>
                    <a:cubicBezTo>
                      <a:pt x="6329" y="736"/>
                      <a:pt x="6369" y="717"/>
                      <a:pt x="6412" y="699"/>
                    </a:cubicBezTo>
                    <a:cubicBezTo>
                      <a:pt x="6421" y="696"/>
                      <a:pt x="6430" y="694"/>
                      <a:pt x="6438" y="694"/>
                    </a:cubicBezTo>
                    <a:cubicBezTo>
                      <a:pt x="6473" y="694"/>
                      <a:pt x="6504" y="717"/>
                      <a:pt x="6514" y="754"/>
                    </a:cubicBezTo>
                    <a:cubicBezTo>
                      <a:pt x="6693" y="754"/>
                      <a:pt x="6872" y="753"/>
                      <a:pt x="7051" y="753"/>
                    </a:cubicBezTo>
                    <a:cubicBezTo>
                      <a:pt x="7767" y="753"/>
                      <a:pt x="8481" y="759"/>
                      <a:pt x="9195" y="779"/>
                    </a:cubicBezTo>
                    <a:cubicBezTo>
                      <a:pt x="10328" y="813"/>
                      <a:pt x="11470" y="828"/>
                      <a:pt x="12609" y="871"/>
                    </a:cubicBezTo>
                    <a:cubicBezTo>
                      <a:pt x="12633" y="859"/>
                      <a:pt x="12658" y="843"/>
                      <a:pt x="12686" y="831"/>
                    </a:cubicBezTo>
                    <a:cubicBezTo>
                      <a:pt x="12699" y="823"/>
                      <a:pt x="12714" y="820"/>
                      <a:pt x="12729" y="820"/>
                    </a:cubicBezTo>
                    <a:cubicBezTo>
                      <a:pt x="12766" y="820"/>
                      <a:pt x="12802" y="843"/>
                      <a:pt x="12818" y="880"/>
                    </a:cubicBezTo>
                    <a:cubicBezTo>
                      <a:pt x="13477" y="908"/>
                      <a:pt x="14135" y="948"/>
                      <a:pt x="14791" y="1007"/>
                    </a:cubicBezTo>
                    <a:cubicBezTo>
                      <a:pt x="14816" y="988"/>
                      <a:pt x="14840" y="970"/>
                      <a:pt x="14865" y="951"/>
                    </a:cubicBezTo>
                    <a:cubicBezTo>
                      <a:pt x="14880" y="941"/>
                      <a:pt x="14895" y="936"/>
                      <a:pt x="14910" y="936"/>
                    </a:cubicBezTo>
                    <a:cubicBezTo>
                      <a:pt x="14955" y="936"/>
                      <a:pt x="14993" y="979"/>
                      <a:pt x="14997" y="1025"/>
                    </a:cubicBezTo>
                    <a:cubicBezTo>
                      <a:pt x="15474" y="1071"/>
                      <a:pt x="15951" y="1133"/>
                      <a:pt x="16425" y="1204"/>
                    </a:cubicBezTo>
                    <a:cubicBezTo>
                      <a:pt x="16440" y="1190"/>
                      <a:pt x="16459" y="1183"/>
                      <a:pt x="16478" y="1183"/>
                    </a:cubicBezTo>
                    <a:cubicBezTo>
                      <a:pt x="16507" y="1183"/>
                      <a:pt x="16535" y="1198"/>
                      <a:pt x="16552" y="1225"/>
                    </a:cubicBezTo>
                    <a:lnTo>
                      <a:pt x="16696" y="1247"/>
                    </a:lnTo>
                    <a:cubicBezTo>
                      <a:pt x="16782" y="1262"/>
                      <a:pt x="16872" y="1271"/>
                      <a:pt x="16961" y="1290"/>
                    </a:cubicBezTo>
                    <a:cubicBezTo>
                      <a:pt x="16985" y="1294"/>
                      <a:pt x="17009" y="1296"/>
                      <a:pt x="17031" y="1296"/>
                    </a:cubicBezTo>
                    <a:cubicBezTo>
                      <a:pt x="17265" y="1296"/>
                      <a:pt x="17411" y="1090"/>
                      <a:pt x="17414" y="899"/>
                    </a:cubicBezTo>
                    <a:cubicBezTo>
                      <a:pt x="17414" y="754"/>
                      <a:pt x="17340" y="622"/>
                      <a:pt x="17155" y="591"/>
                    </a:cubicBezTo>
                    <a:cubicBezTo>
                      <a:pt x="14812" y="172"/>
                      <a:pt x="12482" y="243"/>
                      <a:pt x="10118" y="92"/>
                    </a:cubicBezTo>
                    <a:cubicBezTo>
                      <a:pt x="9030" y="24"/>
                      <a:pt x="7938" y="1"/>
                      <a:pt x="68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469" name="Google Shape;1469;p35"/>
              <p:cNvSpPr/>
              <p:nvPr/>
            </p:nvSpPr>
            <p:spPr>
              <a:xfrm>
                <a:off x="2302650" y="5329725"/>
                <a:ext cx="426100" cy="30275"/>
              </a:xfrm>
              <a:custGeom>
                <a:avLst/>
                <a:gdLst/>
                <a:ahLst/>
                <a:cxnLst/>
                <a:rect l="l" t="t" r="r" b="b"/>
                <a:pathLst>
                  <a:path w="17044" h="1211" extrusionOk="0">
                    <a:moveTo>
                      <a:pt x="428" y="1"/>
                    </a:moveTo>
                    <a:cubicBezTo>
                      <a:pt x="93" y="1"/>
                      <a:pt x="0" y="373"/>
                      <a:pt x="151" y="582"/>
                    </a:cubicBezTo>
                    <a:cubicBezTo>
                      <a:pt x="157" y="598"/>
                      <a:pt x="166" y="610"/>
                      <a:pt x="179" y="622"/>
                    </a:cubicBezTo>
                    <a:cubicBezTo>
                      <a:pt x="182" y="625"/>
                      <a:pt x="188" y="628"/>
                      <a:pt x="194" y="632"/>
                    </a:cubicBezTo>
                    <a:cubicBezTo>
                      <a:pt x="256" y="693"/>
                      <a:pt x="342" y="727"/>
                      <a:pt x="428" y="727"/>
                    </a:cubicBezTo>
                    <a:cubicBezTo>
                      <a:pt x="5821" y="739"/>
                      <a:pt x="11198" y="1198"/>
                      <a:pt x="16588" y="1210"/>
                    </a:cubicBezTo>
                    <a:cubicBezTo>
                      <a:pt x="16647" y="1210"/>
                      <a:pt x="16705" y="1195"/>
                      <a:pt x="16758" y="1167"/>
                    </a:cubicBezTo>
                    <a:cubicBezTo>
                      <a:pt x="17044" y="1010"/>
                      <a:pt x="16988" y="481"/>
                      <a:pt x="16588" y="481"/>
                    </a:cubicBezTo>
                    <a:lnTo>
                      <a:pt x="16548" y="481"/>
                    </a:lnTo>
                    <a:cubicBezTo>
                      <a:pt x="15606" y="478"/>
                      <a:pt x="14664" y="459"/>
                      <a:pt x="13726" y="435"/>
                    </a:cubicBezTo>
                    <a:cubicBezTo>
                      <a:pt x="13682" y="465"/>
                      <a:pt x="13642" y="499"/>
                      <a:pt x="13599" y="530"/>
                    </a:cubicBezTo>
                    <a:cubicBezTo>
                      <a:pt x="13583" y="541"/>
                      <a:pt x="13568" y="545"/>
                      <a:pt x="13553" y="545"/>
                    </a:cubicBezTo>
                    <a:cubicBezTo>
                      <a:pt x="13499" y="545"/>
                      <a:pt x="13459" y="484"/>
                      <a:pt x="13473" y="428"/>
                    </a:cubicBezTo>
                    <a:cubicBezTo>
                      <a:pt x="13193" y="419"/>
                      <a:pt x="12913" y="413"/>
                      <a:pt x="12636" y="404"/>
                    </a:cubicBezTo>
                    <a:lnTo>
                      <a:pt x="12630" y="410"/>
                    </a:lnTo>
                    <a:cubicBezTo>
                      <a:pt x="12618" y="419"/>
                      <a:pt x="12603" y="424"/>
                      <a:pt x="12589" y="424"/>
                    </a:cubicBezTo>
                    <a:cubicBezTo>
                      <a:pt x="12570" y="424"/>
                      <a:pt x="12551" y="416"/>
                      <a:pt x="12537" y="401"/>
                    </a:cubicBezTo>
                    <a:cubicBezTo>
                      <a:pt x="11922" y="382"/>
                      <a:pt x="11306" y="358"/>
                      <a:pt x="10694" y="333"/>
                    </a:cubicBezTo>
                    <a:cubicBezTo>
                      <a:pt x="10614" y="398"/>
                      <a:pt x="10537" y="468"/>
                      <a:pt x="10450" y="530"/>
                    </a:cubicBezTo>
                    <a:cubicBezTo>
                      <a:pt x="10436" y="541"/>
                      <a:pt x="10420" y="546"/>
                      <a:pt x="10406" y="546"/>
                    </a:cubicBezTo>
                    <a:cubicBezTo>
                      <a:pt x="10337" y="546"/>
                      <a:pt x="10279" y="444"/>
                      <a:pt x="10343" y="388"/>
                    </a:cubicBezTo>
                    <a:cubicBezTo>
                      <a:pt x="10364" y="367"/>
                      <a:pt x="10389" y="342"/>
                      <a:pt x="10414" y="321"/>
                    </a:cubicBezTo>
                    <a:cubicBezTo>
                      <a:pt x="10038" y="305"/>
                      <a:pt x="9662" y="290"/>
                      <a:pt x="9287" y="274"/>
                    </a:cubicBezTo>
                    <a:cubicBezTo>
                      <a:pt x="9232" y="318"/>
                      <a:pt x="9179" y="367"/>
                      <a:pt x="9121" y="410"/>
                    </a:cubicBezTo>
                    <a:cubicBezTo>
                      <a:pt x="9106" y="421"/>
                      <a:pt x="9091" y="426"/>
                      <a:pt x="9076" y="426"/>
                    </a:cubicBezTo>
                    <a:cubicBezTo>
                      <a:pt x="9007" y="426"/>
                      <a:pt x="8949" y="323"/>
                      <a:pt x="9010" y="265"/>
                    </a:cubicBezTo>
                    <a:cubicBezTo>
                      <a:pt x="9013" y="265"/>
                      <a:pt x="9013" y="262"/>
                      <a:pt x="9016" y="262"/>
                    </a:cubicBezTo>
                    <a:lnTo>
                      <a:pt x="8348" y="234"/>
                    </a:lnTo>
                    <a:cubicBezTo>
                      <a:pt x="8323" y="250"/>
                      <a:pt x="8302" y="271"/>
                      <a:pt x="8271" y="287"/>
                    </a:cubicBezTo>
                    <a:cubicBezTo>
                      <a:pt x="8256" y="297"/>
                      <a:pt x="8240" y="302"/>
                      <a:pt x="8226" y="302"/>
                    </a:cubicBezTo>
                    <a:cubicBezTo>
                      <a:pt x="8185" y="302"/>
                      <a:pt x="8151" y="266"/>
                      <a:pt x="8142" y="225"/>
                    </a:cubicBezTo>
                    <a:lnTo>
                      <a:pt x="7415" y="191"/>
                    </a:lnTo>
                    <a:cubicBezTo>
                      <a:pt x="7378" y="222"/>
                      <a:pt x="7345" y="259"/>
                      <a:pt x="7305" y="287"/>
                    </a:cubicBezTo>
                    <a:cubicBezTo>
                      <a:pt x="7287" y="300"/>
                      <a:pt x="7270" y="306"/>
                      <a:pt x="7255" y="306"/>
                    </a:cubicBezTo>
                    <a:cubicBezTo>
                      <a:pt x="7203" y="306"/>
                      <a:pt x="7167" y="239"/>
                      <a:pt x="7181" y="182"/>
                    </a:cubicBezTo>
                    <a:cubicBezTo>
                      <a:pt x="6803" y="167"/>
                      <a:pt x="6424" y="151"/>
                      <a:pt x="6046" y="136"/>
                    </a:cubicBezTo>
                    <a:cubicBezTo>
                      <a:pt x="5935" y="191"/>
                      <a:pt x="5830" y="253"/>
                      <a:pt x="5707" y="296"/>
                    </a:cubicBezTo>
                    <a:cubicBezTo>
                      <a:pt x="5697" y="300"/>
                      <a:pt x="5687" y="302"/>
                      <a:pt x="5677" y="302"/>
                    </a:cubicBezTo>
                    <a:cubicBezTo>
                      <a:pt x="5607" y="302"/>
                      <a:pt x="5572" y="200"/>
                      <a:pt x="5621" y="145"/>
                    </a:cubicBezTo>
                    <a:cubicBezTo>
                      <a:pt x="5627" y="139"/>
                      <a:pt x="5636" y="130"/>
                      <a:pt x="5642" y="121"/>
                    </a:cubicBezTo>
                    <a:cubicBezTo>
                      <a:pt x="5458" y="114"/>
                      <a:pt x="5276" y="108"/>
                      <a:pt x="5091" y="102"/>
                    </a:cubicBezTo>
                    <a:cubicBezTo>
                      <a:pt x="5064" y="121"/>
                      <a:pt x="5036" y="145"/>
                      <a:pt x="5005" y="167"/>
                    </a:cubicBezTo>
                    <a:cubicBezTo>
                      <a:pt x="4991" y="175"/>
                      <a:pt x="4975" y="179"/>
                      <a:pt x="4960" y="179"/>
                    </a:cubicBezTo>
                    <a:cubicBezTo>
                      <a:pt x="4914" y="179"/>
                      <a:pt x="4872" y="144"/>
                      <a:pt x="4870" y="93"/>
                    </a:cubicBezTo>
                    <a:cubicBezTo>
                      <a:pt x="4639" y="84"/>
                      <a:pt x="4411" y="77"/>
                      <a:pt x="4180" y="68"/>
                    </a:cubicBezTo>
                    <a:cubicBezTo>
                      <a:pt x="4131" y="99"/>
                      <a:pt x="4085" y="139"/>
                      <a:pt x="4036" y="167"/>
                    </a:cubicBezTo>
                    <a:cubicBezTo>
                      <a:pt x="4022" y="174"/>
                      <a:pt x="4007" y="177"/>
                      <a:pt x="3993" y="177"/>
                    </a:cubicBezTo>
                    <a:cubicBezTo>
                      <a:pt x="3937" y="177"/>
                      <a:pt x="3889" y="124"/>
                      <a:pt x="3906" y="62"/>
                    </a:cubicBezTo>
                    <a:cubicBezTo>
                      <a:pt x="3743" y="56"/>
                      <a:pt x="3577" y="53"/>
                      <a:pt x="3411" y="50"/>
                    </a:cubicBezTo>
                    <a:cubicBezTo>
                      <a:pt x="3402" y="53"/>
                      <a:pt x="3392" y="54"/>
                      <a:pt x="3383" y="54"/>
                    </a:cubicBezTo>
                    <a:cubicBezTo>
                      <a:pt x="3374" y="54"/>
                      <a:pt x="3365" y="53"/>
                      <a:pt x="3355" y="50"/>
                    </a:cubicBezTo>
                    <a:cubicBezTo>
                      <a:pt x="2955" y="37"/>
                      <a:pt x="2555" y="28"/>
                      <a:pt x="2155" y="19"/>
                    </a:cubicBezTo>
                    <a:cubicBezTo>
                      <a:pt x="2050" y="74"/>
                      <a:pt x="1949" y="133"/>
                      <a:pt x="1835" y="179"/>
                    </a:cubicBezTo>
                    <a:cubicBezTo>
                      <a:pt x="1825" y="183"/>
                      <a:pt x="1815" y="185"/>
                      <a:pt x="1805" y="185"/>
                    </a:cubicBezTo>
                    <a:cubicBezTo>
                      <a:pt x="1734" y="185"/>
                      <a:pt x="1697" y="80"/>
                      <a:pt x="1749" y="25"/>
                    </a:cubicBezTo>
                    <a:cubicBezTo>
                      <a:pt x="1752" y="22"/>
                      <a:pt x="1755" y="19"/>
                      <a:pt x="1758" y="16"/>
                    </a:cubicBezTo>
                    <a:cubicBezTo>
                      <a:pt x="1450" y="10"/>
                      <a:pt x="1142" y="7"/>
                      <a:pt x="837" y="4"/>
                    </a:cubicBezTo>
                    <a:cubicBezTo>
                      <a:pt x="813" y="19"/>
                      <a:pt x="791" y="34"/>
                      <a:pt x="767" y="47"/>
                    </a:cubicBezTo>
                    <a:cubicBezTo>
                      <a:pt x="753" y="55"/>
                      <a:pt x="738" y="59"/>
                      <a:pt x="724" y="59"/>
                    </a:cubicBezTo>
                    <a:cubicBezTo>
                      <a:pt x="689" y="59"/>
                      <a:pt x="657" y="37"/>
                      <a:pt x="64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470" name="Google Shape;1470;p35"/>
              <p:cNvSpPr/>
              <p:nvPr/>
            </p:nvSpPr>
            <p:spPr>
              <a:xfrm>
                <a:off x="2447725" y="5393750"/>
                <a:ext cx="112125" cy="99250"/>
              </a:xfrm>
              <a:custGeom>
                <a:avLst/>
                <a:gdLst/>
                <a:ahLst/>
                <a:cxnLst/>
                <a:rect l="l" t="t" r="r" b="b"/>
                <a:pathLst>
                  <a:path w="4485" h="3970" extrusionOk="0">
                    <a:moveTo>
                      <a:pt x="2546" y="340"/>
                    </a:moveTo>
                    <a:cubicBezTo>
                      <a:pt x="2617" y="340"/>
                      <a:pt x="2671" y="432"/>
                      <a:pt x="2610" y="496"/>
                    </a:cubicBezTo>
                    <a:cubicBezTo>
                      <a:pt x="2545" y="573"/>
                      <a:pt x="2474" y="647"/>
                      <a:pt x="2410" y="721"/>
                    </a:cubicBezTo>
                    <a:cubicBezTo>
                      <a:pt x="3641" y="838"/>
                      <a:pt x="4023" y="2558"/>
                      <a:pt x="2899" y="3100"/>
                    </a:cubicBezTo>
                    <a:cubicBezTo>
                      <a:pt x="2884" y="3119"/>
                      <a:pt x="2871" y="3140"/>
                      <a:pt x="2853" y="3159"/>
                    </a:cubicBezTo>
                    <a:cubicBezTo>
                      <a:pt x="2838" y="3177"/>
                      <a:pt x="2816" y="3186"/>
                      <a:pt x="2794" y="3186"/>
                    </a:cubicBezTo>
                    <a:cubicBezTo>
                      <a:pt x="2775" y="3186"/>
                      <a:pt x="2756" y="3179"/>
                      <a:pt x="2742" y="3165"/>
                    </a:cubicBezTo>
                    <a:cubicBezTo>
                      <a:pt x="2677" y="3189"/>
                      <a:pt x="2613" y="3208"/>
                      <a:pt x="2548" y="3223"/>
                    </a:cubicBezTo>
                    <a:cubicBezTo>
                      <a:pt x="2438" y="3247"/>
                      <a:pt x="2327" y="3258"/>
                      <a:pt x="2218" y="3258"/>
                    </a:cubicBezTo>
                    <a:cubicBezTo>
                      <a:pt x="1518" y="3258"/>
                      <a:pt x="882" y="2795"/>
                      <a:pt x="794" y="2063"/>
                    </a:cubicBezTo>
                    <a:cubicBezTo>
                      <a:pt x="754" y="2032"/>
                      <a:pt x="738" y="1980"/>
                      <a:pt x="791" y="1940"/>
                    </a:cubicBezTo>
                    <a:cubicBezTo>
                      <a:pt x="772" y="1666"/>
                      <a:pt x="852" y="1395"/>
                      <a:pt x="1009" y="1170"/>
                    </a:cubicBezTo>
                    <a:cubicBezTo>
                      <a:pt x="997" y="1133"/>
                      <a:pt x="1012" y="1093"/>
                      <a:pt x="1049" y="1078"/>
                    </a:cubicBezTo>
                    <a:lnTo>
                      <a:pt x="1129" y="1038"/>
                    </a:lnTo>
                    <a:cubicBezTo>
                      <a:pt x="1280" y="893"/>
                      <a:pt x="1474" y="798"/>
                      <a:pt x="1680" y="764"/>
                    </a:cubicBezTo>
                    <a:cubicBezTo>
                      <a:pt x="1954" y="625"/>
                      <a:pt x="2228" y="490"/>
                      <a:pt x="2502" y="351"/>
                    </a:cubicBezTo>
                    <a:cubicBezTo>
                      <a:pt x="2517" y="343"/>
                      <a:pt x="2532" y="340"/>
                      <a:pt x="2546" y="340"/>
                    </a:cubicBezTo>
                    <a:close/>
                    <a:moveTo>
                      <a:pt x="2254" y="1"/>
                    </a:moveTo>
                    <a:cubicBezTo>
                      <a:pt x="2145" y="1"/>
                      <a:pt x="2035" y="8"/>
                      <a:pt x="1923" y="22"/>
                    </a:cubicBezTo>
                    <a:cubicBezTo>
                      <a:pt x="1920" y="19"/>
                      <a:pt x="1914" y="19"/>
                      <a:pt x="1911" y="19"/>
                    </a:cubicBezTo>
                    <a:cubicBezTo>
                      <a:pt x="1898" y="19"/>
                      <a:pt x="1885" y="19"/>
                      <a:pt x="1872" y="19"/>
                    </a:cubicBezTo>
                    <a:cubicBezTo>
                      <a:pt x="740" y="19"/>
                      <a:pt x="0" y="955"/>
                      <a:pt x="64" y="2057"/>
                    </a:cubicBezTo>
                    <a:cubicBezTo>
                      <a:pt x="136" y="3238"/>
                      <a:pt x="1149" y="3969"/>
                      <a:pt x="2251" y="3969"/>
                    </a:cubicBezTo>
                    <a:cubicBezTo>
                      <a:pt x="2370" y="3969"/>
                      <a:pt x="2490" y="3961"/>
                      <a:pt x="2610" y="3944"/>
                    </a:cubicBezTo>
                    <a:cubicBezTo>
                      <a:pt x="3730" y="3780"/>
                      <a:pt x="4484" y="2802"/>
                      <a:pt x="4290" y="1669"/>
                    </a:cubicBezTo>
                    <a:cubicBezTo>
                      <a:pt x="4107" y="594"/>
                      <a:pt x="3253" y="1"/>
                      <a:pt x="225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471" name="Google Shape;1471;p35"/>
              <p:cNvSpPr/>
              <p:nvPr/>
            </p:nvSpPr>
            <p:spPr>
              <a:xfrm>
                <a:off x="2460125" y="5108775"/>
                <a:ext cx="93425" cy="86200"/>
              </a:xfrm>
              <a:custGeom>
                <a:avLst/>
                <a:gdLst/>
                <a:ahLst/>
                <a:cxnLst/>
                <a:rect l="l" t="t" r="r" b="b"/>
                <a:pathLst>
                  <a:path w="3737" h="3448" extrusionOk="0">
                    <a:moveTo>
                      <a:pt x="2531" y="0"/>
                    </a:moveTo>
                    <a:cubicBezTo>
                      <a:pt x="2516" y="0"/>
                      <a:pt x="2500" y="4"/>
                      <a:pt x="2486" y="14"/>
                    </a:cubicBezTo>
                    <a:lnTo>
                      <a:pt x="2431" y="50"/>
                    </a:lnTo>
                    <a:cubicBezTo>
                      <a:pt x="1794" y="469"/>
                      <a:pt x="1150" y="872"/>
                      <a:pt x="513" y="1291"/>
                    </a:cubicBezTo>
                    <a:cubicBezTo>
                      <a:pt x="485" y="1309"/>
                      <a:pt x="458" y="1328"/>
                      <a:pt x="427" y="1346"/>
                    </a:cubicBezTo>
                    <a:cubicBezTo>
                      <a:pt x="356" y="1396"/>
                      <a:pt x="390" y="1509"/>
                      <a:pt x="476" y="1509"/>
                    </a:cubicBezTo>
                    <a:cubicBezTo>
                      <a:pt x="480" y="1510"/>
                      <a:pt x="484" y="1511"/>
                      <a:pt x="488" y="1511"/>
                    </a:cubicBezTo>
                    <a:cubicBezTo>
                      <a:pt x="499" y="1511"/>
                      <a:pt x="511" y="1507"/>
                      <a:pt x="522" y="1500"/>
                    </a:cubicBezTo>
                    <a:cubicBezTo>
                      <a:pt x="1089" y="1125"/>
                      <a:pt x="1667" y="761"/>
                      <a:pt x="2240" y="389"/>
                    </a:cubicBezTo>
                    <a:lnTo>
                      <a:pt x="2240" y="389"/>
                    </a:lnTo>
                    <a:cubicBezTo>
                      <a:pt x="1775" y="1020"/>
                      <a:pt x="1055" y="1380"/>
                      <a:pt x="470" y="1894"/>
                    </a:cubicBezTo>
                    <a:cubicBezTo>
                      <a:pt x="316" y="2024"/>
                      <a:pt x="175" y="2168"/>
                      <a:pt x="48" y="2328"/>
                    </a:cubicBezTo>
                    <a:cubicBezTo>
                      <a:pt x="1" y="2390"/>
                      <a:pt x="35" y="2482"/>
                      <a:pt x="113" y="2482"/>
                    </a:cubicBezTo>
                    <a:cubicBezTo>
                      <a:pt x="121" y="2482"/>
                      <a:pt x="129" y="2481"/>
                      <a:pt x="138" y="2479"/>
                    </a:cubicBezTo>
                    <a:cubicBezTo>
                      <a:pt x="282" y="2442"/>
                      <a:pt x="427" y="2399"/>
                      <a:pt x="569" y="2344"/>
                    </a:cubicBezTo>
                    <a:cubicBezTo>
                      <a:pt x="1403" y="2030"/>
                      <a:pt x="2111" y="1457"/>
                      <a:pt x="2880" y="1002"/>
                    </a:cubicBezTo>
                    <a:lnTo>
                      <a:pt x="2880" y="1002"/>
                    </a:lnTo>
                    <a:cubicBezTo>
                      <a:pt x="2188" y="1608"/>
                      <a:pt x="1504" y="2217"/>
                      <a:pt x="849" y="2864"/>
                    </a:cubicBezTo>
                    <a:cubicBezTo>
                      <a:pt x="824" y="2885"/>
                      <a:pt x="799" y="2907"/>
                      <a:pt x="775" y="2932"/>
                    </a:cubicBezTo>
                    <a:cubicBezTo>
                      <a:pt x="719" y="2987"/>
                      <a:pt x="764" y="3090"/>
                      <a:pt x="838" y="3090"/>
                    </a:cubicBezTo>
                    <a:cubicBezTo>
                      <a:pt x="846" y="3090"/>
                      <a:pt x="855" y="3088"/>
                      <a:pt x="864" y="3085"/>
                    </a:cubicBezTo>
                    <a:cubicBezTo>
                      <a:pt x="910" y="3070"/>
                      <a:pt x="953" y="3049"/>
                      <a:pt x="996" y="3033"/>
                    </a:cubicBezTo>
                    <a:cubicBezTo>
                      <a:pt x="1689" y="2768"/>
                      <a:pt x="2277" y="2310"/>
                      <a:pt x="2917" y="1940"/>
                    </a:cubicBezTo>
                    <a:lnTo>
                      <a:pt x="2917" y="1940"/>
                    </a:lnTo>
                    <a:cubicBezTo>
                      <a:pt x="2406" y="2365"/>
                      <a:pt x="1883" y="2768"/>
                      <a:pt x="1486" y="3313"/>
                    </a:cubicBezTo>
                    <a:cubicBezTo>
                      <a:pt x="1480" y="3326"/>
                      <a:pt x="1473" y="3341"/>
                      <a:pt x="1477" y="3356"/>
                    </a:cubicBezTo>
                    <a:cubicBezTo>
                      <a:pt x="1479" y="3410"/>
                      <a:pt x="1524" y="3448"/>
                      <a:pt x="1573" y="3448"/>
                    </a:cubicBezTo>
                    <a:cubicBezTo>
                      <a:pt x="1586" y="3448"/>
                      <a:pt x="1599" y="3445"/>
                      <a:pt x="1612" y="3439"/>
                    </a:cubicBezTo>
                    <a:cubicBezTo>
                      <a:pt x="1618" y="3436"/>
                      <a:pt x="1624" y="3430"/>
                      <a:pt x="1627" y="3427"/>
                    </a:cubicBezTo>
                    <a:cubicBezTo>
                      <a:pt x="2215" y="3119"/>
                      <a:pt x="2763" y="2744"/>
                      <a:pt x="3339" y="2414"/>
                    </a:cubicBezTo>
                    <a:lnTo>
                      <a:pt x="3339" y="2414"/>
                    </a:lnTo>
                    <a:cubicBezTo>
                      <a:pt x="3170" y="2611"/>
                      <a:pt x="2957" y="2765"/>
                      <a:pt x="2729" y="2919"/>
                    </a:cubicBezTo>
                    <a:cubicBezTo>
                      <a:pt x="2650" y="2973"/>
                      <a:pt x="2699" y="3092"/>
                      <a:pt x="2774" y="3092"/>
                    </a:cubicBezTo>
                    <a:cubicBezTo>
                      <a:pt x="2789" y="3092"/>
                      <a:pt x="2805" y="3087"/>
                      <a:pt x="2822" y="3076"/>
                    </a:cubicBezTo>
                    <a:cubicBezTo>
                      <a:pt x="3185" y="2830"/>
                      <a:pt x="3514" y="2602"/>
                      <a:pt x="3702" y="2196"/>
                    </a:cubicBezTo>
                    <a:cubicBezTo>
                      <a:pt x="3737" y="2131"/>
                      <a:pt x="3687" y="2060"/>
                      <a:pt x="3624" y="2060"/>
                    </a:cubicBezTo>
                    <a:cubicBezTo>
                      <a:pt x="3610" y="2060"/>
                      <a:pt x="3594" y="2064"/>
                      <a:pt x="3579" y="2073"/>
                    </a:cubicBezTo>
                    <a:cubicBezTo>
                      <a:pt x="3025" y="2362"/>
                      <a:pt x="2508" y="2710"/>
                      <a:pt x="1972" y="3027"/>
                    </a:cubicBezTo>
                    <a:cubicBezTo>
                      <a:pt x="2458" y="2510"/>
                      <a:pt x="3049" y="2100"/>
                      <a:pt x="3567" y="1608"/>
                    </a:cubicBezTo>
                    <a:cubicBezTo>
                      <a:pt x="3621" y="1557"/>
                      <a:pt x="3580" y="1451"/>
                      <a:pt x="3509" y="1451"/>
                    </a:cubicBezTo>
                    <a:cubicBezTo>
                      <a:pt x="3499" y="1451"/>
                      <a:pt x="3488" y="1453"/>
                      <a:pt x="3477" y="1457"/>
                    </a:cubicBezTo>
                    <a:cubicBezTo>
                      <a:pt x="2689" y="1783"/>
                      <a:pt x="2031" y="2353"/>
                      <a:pt x="1267" y="2719"/>
                    </a:cubicBezTo>
                    <a:cubicBezTo>
                      <a:pt x="2012" y="2005"/>
                      <a:pt x="2788" y="1322"/>
                      <a:pt x="3567" y="641"/>
                    </a:cubicBezTo>
                    <a:cubicBezTo>
                      <a:pt x="3582" y="629"/>
                      <a:pt x="3588" y="611"/>
                      <a:pt x="3591" y="592"/>
                    </a:cubicBezTo>
                    <a:cubicBezTo>
                      <a:pt x="3600" y="542"/>
                      <a:pt x="3551" y="497"/>
                      <a:pt x="3495" y="497"/>
                    </a:cubicBezTo>
                    <a:cubicBezTo>
                      <a:pt x="3493" y="497"/>
                      <a:pt x="3492" y="497"/>
                      <a:pt x="3490" y="497"/>
                    </a:cubicBezTo>
                    <a:cubicBezTo>
                      <a:pt x="3484" y="495"/>
                      <a:pt x="3478" y="494"/>
                      <a:pt x="3473" y="494"/>
                    </a:cubicBezTo>
                    <a:cubicBezTo>
                      <a:pt x="3467" y="494"/>
                      <a:pt x="3462" y="495"/>
                      <a:pt x="3456" y="497"/>
                    </a:cubicBezTo>
                    <a:cubicBezTo>
                      <a:pt x="2418" y="946"/>
                      <a:pt x="1572" y="1774"/>
                      <a:pt x="516" y="2171"/>
                    </a:cubicBezTo>
                    <a:cubicBezTo>
                      <a:pt x="479" y="2184"/>
                      <a:pt x="439" y="2193"/>
                      <a:pt x="402" y="2205"/>
                    </a:cubicBezTo>
                    <a:cubicBezTo>
                      <a:pt x="436" y="2171"/>
                      <a:pt x="467" y="2137"/>
                      <a:pt x="504" y="2104"/>
                    </a:cubicBezTo>
                    <a:cubicBezTo>
                      <a:pt x="1209" y="1439"/>
                      <a:pt x="2151" y="1054"/>
                      <a:pt x="2609" y="137"/>
                    </a:cubicBezTo>
                    <a:cubicBezTo>
                      <a:pt x="2622" y="118"/>
                      <a:pt x="2622" y="97"/>
                      <a:pt x="2615" y="75"/>
                    </a:cubicBezTo>
                    <a:cubicBezTo>
                      <a:pt x="2611" y="30"/>
                      <a:pt x="2572" y="0"/>
                      <a:pt x="253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472" name="Google Shape;1472;p35"/>
              <p:cNvSpPr/>
              <p:nvPr/>
            </p:nvSpPr>
            <p:spPr>
              <a:xfrm>
                <a:off x="2311800" y="5257075"/>
                <a:ext cx="405050" cy="86225"/>
              </a:xfrm>
              <a:custGeom>
                <a:avLst/>
                <a:gdLst/>
                <a:ahLst/>
                <a:cxnLst/>
                <a:rect l="l" t="t" r="r" b="b"/>
                <a:pathLst>
                  <a:path w="16202" h="3449" extrusionOk="0">
                    <a:moveTo>
                      <a:pt x="1564" y="1"/>
                    </a:moveTo>
                    <a:cubicBezTo>
                      <a:pt x="1551" y="1"/>
                      <a:pt x="1537" y="4"/>
                      <a:pt x="1524" y="10"/>
                    </a:cubicBezTo>
                    <a:cubicBezTo>
                      <a:pt x="1401" y="75"/>
                      <a:pt x="1281" y="145"/>
                      <a:pt x="1167" y="229"/>
                    </a:cubicBezTo>
                    <a:cubicBezTo>
                      <a:pt x="835" y="462"/>
                      <a:pt x="551" y="758"/>
                      <a:pt x="333" y="1103"/>
                    </a:cubicBezTo>
                    <a:cubicBezTo>
                      <a:pt x="274" y="1192"/>
                      <a:pt x="213" y="1278"/>
                      <a:pt x="161" y="1374"/>
                    </a:cubicBezTo>
                    <a:cubicBezTo>
                      <a:pt x="122" y="1441"/>
                      <a:pt x="186" y="1507"/>
                      <a:pt x="248" y="1507"/>
                    </a:cubicBezTo>
                    <a:cubicBezTo>
                      <a:pt x="274" y="1507"/>
                      <a:pt x="300" y="1495"/>
                      <a:pt x="318" y="1466"/>
                    </a:cubicBezTo>
                    <a:cubicBezTo>
                      <a:pt x="324" y="1454"/>
                      <a:pt x="336" y="1435"/>
                      <a:pt x="348" y="1414"/>
                    </a:cubicBezTo>
                    <a:cubicBezTo>
                      <a:pt x="527" y="1158"/>
                      <a:pt x="1221" y="339"/>
                      <a:pt x="1260" y="339"/>
                    </a:cubicBezTo>
                    <a:cubicBezTo>
                      <a:pt x="1273" y="339"/>
                      <a:pt x="1218" y="425"/>
                      <a:pt x="1053" y="644"/>
                    </a:cubicBezTo>
                    <a:cubicBezTo>
                      <a:pt x="804" y="980"/>
                      <a:pt x="576" y="1312"/>
                      <a:pt x="361" y="1660"/>
                    </a:cubicBezTo>
                    <a:cubicBezTo>
                      <a:pt x="250" y="1845"/>
                      <a:pt x="133" y="2023"/>
                      <a:pt x="37" y="2223"/>
                    </a:cubicBezTo>
                    <a:cubicBezTo>
                      <a:pt x="1" y="2292"/>
                      <a:pt x="57" y="2360"/>
                      <a:pt x="118" y="2360"/>
                    </a:cubicBezTo>
                    <a:cubicBezTo>
                      <a:pt x="139" y="2360"/>
                      <a:pt x="160" y="2352"/>
                      <a:pt x="179" y="2334"/>
                    </a:cubicBezTo>
                    <a:cubicBezTo>
                      <a:pt x="250" y="2269"/>
                      <a:pt x="318" y="2208"/>
                      <a:pt x="388" y="2143"/>
                    </a:cubicBezTo>
                    <a:cubicBezTo>
                      <a:pt x="687" y="1875"/>
                      <a:pt x="982" y="1604"/>
                      <a:pt x="1281" y="1337"/>
                    </a:cubicBezTo>
                    <a:cubicBezTo>
                      <a:pt x="1552" y="1090"/>
                      <a:pt x="1841" y="866"/>
                      <a:pt x="2146" y="663"/>
                    </a:cubicBezTo>
                    <a:cubicBezTo>
                      <a:pt x="2324" y="526"/>
                      <a:pt x="2430" y="458"/>
                      <a:pt x="2463" y="458"/>
                    </a:cubicBezTo>
                    <a:cubicBezTo>
                      <a:pt x="2501" y="458"/>
                      <a:pt x="2446" y="544"/>
                      <a:pt x="2300" y="715"/>
                    </a:cubicBezTo>
                    <a:cubicBezTo>
                      <a:pt x="1743" y="1429"/>
                      <a:pt x="1032" y="2023"/>
                      <a:pt x="413" y="2688"/>
                    </a:cubicBezTo>
                    <a:cubicBezTo>
                      <a:pt x="373" y="2728"/>
                      <a:pt x="333" y="2768"/>
                      <a:pt x="296" y="2811"/>
                    </a:cubicBezTo>
                    <a:cubicBezTo>
                      <a:pt x="271" y="2836"/>
                      <a:pt x="265" y="2876"/>
                      <a:pt x="284" y="2907"/>
                    </a:cubicBezTo>
                    <a:cubicBezTo>
                      <a:pt x="294" y="2941"/>
                      <a:pt x="326" y="2962"/>
                      <a:pt x="360" y="2962"/>
                    </a:cubicBezTo>
                    <a:cubicBezTo>
                      <a:pt x="375" y="2962"/>
                      <a:pt x="390" y="2958"/>
                      <a:pt x="404" y="2950"/>
                    </a:cubicBezTo>
                    <a:cubicBezTo>
                      <a:pt x="428" y="2937"/>
                      <a:pt x="450" y="2922"/>
                      <a:pt x="471" y="2910"/>
                    </a:cubicBezTo>
                    <a:cubicBezTo>
                      <a:pt x="1536" y="2316"/>
                      <a:pt x="2423" y="1475"/>
                      <a:pt x="3386" y="736"/>
                    </a:cubicBezTo>
                    <a:cubicBezTo>
                      <a:pt x="3573" y="593"/>
                      <a:pt x="3666" y="535"/>
                      <a:pt x="3693" y="535"/>
                    </a:cubicBezTo>
                    <a:cubicBezTo>
                      <a:pt x="3804" y="535"/>
                      <a:pt x="2836" y="1493"/>
                      <a:pt x="2700" y="1629"/>
                    </a:cubicBezTo>
                    <a:cubicBezTo>
                      <a:pt x="2263" y="2060"/>
                      <a:pt x="1807" y="2466"/>
                      <a:pt x="1392" y="2919"/>
                    </a:cubicBezTo>
                    <a:cubicBezTo>
                      <a:pt x="1392" y="2922"/>
                      <a:pt x="1386" y="2925"/>
                      <a:pt x="1383" y="2931"/>
                    </a:cubicBezTo>
                    <a:cubicBezTo>
                      <a:pt x="1334" y="2983"/>
                      <a:pt x="1369" y="3088"/>
                      <a:pt x="1442" y="3088"/>
                    </a:cubicBezTo>
                    <a:cubicBezTo>
                      <a:pt x="1451" y="3088"/>
                      <a:pt x="1461" y="3086"/>
                      <a:pt x="1472" y="3082"/>
                    </a:cubicBezTo>
                    <a:cubicBezTo>
                      <a:pt x="1586" y="3036"/>
                      <a:pt x="1684" y="2977"/>
                      <a:pt x="1792" y="2925"/>
                    </a:cubicBezTo>
                    <a:cubicBezTo>
                      <a:pt x="2488" y="2577"/>
                      <a:pt x="3045" y="2078"/>
                      <a:pt x="3611" y="1521"/>
                    </a:cubicBezTo>
                    <a:cubicBezTo>
                      <a:pt x="3768" y="1364"/>
                      <a:pt x="3931" y="1210"/>
                      <a:pt x="4094" y="1060"/>
                    </a:cubicBezTo>
                    <a:cubicBezTo>
                      <a:pt x="4162" y="997"/>
                      <a:pt x="4744" y="410"/>
                      <a:pt x="4796" y="410"/>
                    </a:cubicBezTo>
                    <a:cubicBezTo>
                      <a:pt x="4808" y="410"/>
                      <a:pt x="4791" y="442"/>
                      <a:pt x="4732" y="521"/>
                    </a:cubicBezTo>
                    <a:cubicBezTo>
                      <a:pt x="4156" y="1297"/>
                      <a:pt x="3577" y="2069"/>
                      <a:pt x="2956" y="2808"/>
                    </a:cubicBezTo>
                    <a:cubicBezTo>
                      <a:pt x="2916" y="2854"/>
                      <a:pt x="2934" y="2928"/>
                      <a:pt x="2989" y="2953"/>
                    </a:cubicBezTo>
                    <a:cubicBezTo>
                      <a:pt x="2999" y="2956"/>
                      <a:pt x="3009" y="2957"/>
                      <a:pt x="3019" y="2957"/>
                    </a:cubicBezTo>
                    <a:cubicBezTo>
                      <a:pt x="3029" y="2957"/>
                      <a:pt x="3039" y="2956"/>
                      <a:pt x="3048" y="2953"/>
                    </a:cubicBezTo>
                    <a:cubicBezTo>
                      <a:pt x="3060" y="2947"/>
                      <a:pt x="3072" y="2947"/>
                      <a:pt x="3085" y="2934"/>
                    </a:cubicBezTo>
                    <a:cubicBezTo>
                      <a:pt x="3851" y="2128"/>
                      <a:pt x="4467" y="1192"/>
                      <a:pt x="5393" y="549"/>
                    </a:cubicBezTo>
                    <a:cubicBezTo>
                      <a:pt x="5514" y="446"/>
                      <a:pt x="5577" y="395"/>
                      <a:pt x="5583" y="395"/>
                    </a:cubicBezTo>
                    <a:cubicBezTo>
                      <a:pt x="5591" y="395"/>
                      <a:pt x="5496" y="488"/>
                      <a:pt x="5298" y="675"/>
                    </a:cubicBezTo>
                    <a:cubicBezTo>
                      <a:pt x="5006" y="964"/>
                      <a:pt x="4747" y="1287"/>
                      <a:pt x="4488" y="1608"/>
                    </a:cubicBezTo>
                    <a:cubicBezTo>
                      <a:pt x="4144" y="2029"/>
                      <a:pt x="3842" y="2485"/>
                      <a:pt x="3547" y="2943"/>
                    </a:cubicBezTo>
                    <a:cubicBezTo>
                      <a:pt x="3540" y="2953"/>
                      <a:pt x="3547" y="2959"/>
                      <a:pt x="3543" y="2965"/>
                    </a:cubicBezTo>
                    <a:cubicBezTo>
                      <a:pt x="3524" y="3025"/>
                      <a:pt x="3572" y="3080"/>
                      <a:pt x="3628" y="3080"/>
                    </a:cubicBezTo>
                    <a:cubicBezTo>
                      <a:pt x="3642" y="3080"/>
                      <a:pt x="3656" y="3077"/>
                      <a:pt x="3670" y="3070"/>
                    </a:cubicBezTo>
                    <a:cubicBezTo>
                      <a:pt x="3722" y="3039"/>
                      <a:pt x="3765" y="3002"/>
                      <a:pt x="3814" y="2971"/>
                    </a:cubicBezTo>
                    <a:cubicBezTo>
                      <a:pt x="4664" y="2448"/>
                      <a:pt x="5316" y="1697"/>
                      <a:pt x="6055" y="1029"/>
                    </a:cubicBezTo>
                    <a:cubicBezTo>
                      <a:pt x="6446" y="677"/>
                      <a:pt x="6588" y="550"/>
                      <a:pt x="6589" y="550"/>
                    </a:cubicBezTo>
                    <a:lnTo>
                      <a:pt x="6589" y="550"/>
                    </a:lnTo>
                    <a:cubicBezTo>
                      <a:pt x="6591" y="550"/>
                      <a:pt x="5912" y="1167"/>
                      <a:pt x="5720" y="1364"/>
                    </a:cubicBezTo>
                    <a:cubicBezTo>
                      <a:pt x="5258" y="1841"/>
                      <a:pt x="4852" y="2371"/>
                      <a:pt x="4513" y="2943"/>
                    </a:cubicBezTo>
                    <a:cubicBezTo>
                      <a:pt x="4507" y="2959"/>
                      <a:pt x="4504" y="2977"/>
                      <a:pt x="4507" y="2996"/>
                    </a:cubicBezTo>
                    <a:cubicBezTo>
                      <a:pt x="4507" y="3045"/>
                      <a:pt x="4549" y="3082"/>
                      <a:pt x="4596" y="3082"/>
                    </a:cubicBezTo>
                    <a:cubicBezTo>
                      <a:pt x="4610" y="3082"/>
                      <a:pt x="4625" y="3078"/>
                      <a:pt x="4639" y="3070"/>
                    </a:cubicBezTo>
                    <a:cubicBezTo>
                      <a:pt x="4670" y="3048"/>
                      <a:pt x="4698" y="3023"/>
                      <a:pt x="4729" y="3002"/>
                    </a:cubicBezTo>
                    <a:cubicBezTo>
                      <a:pt x="5473" y="2488"/>
                      <a:pt x="6071" y="1823"/>
                      <a:pt x="6717" y="1189"/>
                    </a:cubicBezTo>
                    <a:cubicBezTo>
                      <a:pt x="6957" y="961"/>
                      <a:pt x="7216" y="755"/>
                      <a:pt x="7493" y="573"/>
                    </a:cubicBezTo>
                    <a:lnTo>
                      <a:pt x="7493" y="573"/>
                    </a:lnTo>
                    <a:cubicBezTo>
                      <a:pt x="7231" y="752"/>
                      <a:pt x="7022" y="1072"/>
                      <a:pt x="6812" y="1315"/>
                    </a:cubicBezTo>
                    <a:cubicBezTo>
                      <a:pt x="6314" y="1897"/>
                      <a:pt x="5784" y="2451"/>
                      <a:pt x="5276" y="3023"/>
                    </a:cubicBezTo>
                    <a:cubicBezTo>
                      <a:pt x="5270" y="3033"/>
                      <a:pt x="5261" y="3039"/>
                      <a:pt x="5255" y="3048"/>
                    </a:cubicBezTo>
                    <a:cubicBezTo>
                      <a:pt x="5206" y="3102"/>
                      <a:pt x="5241" y="3205"/>
                      <a:pt x="5313" y="3205"/>
                    </a:cubicBezTo>
                    <a:cubicBezTo>
                      <a:pt x="5323" y="3205"/>
                      <a:pt x="5333" y="3203"/>
                      <a:pt x="5344" y="3199"/>
                    </a:cubicBezTo>
                    <a:cubicBezTo>
                      <a:pt x="5464" y="3156"/>
                      <a:pt x="5569" y="3094"/>
                      <a:pt x="5680" y="3039"/>
                    </a:cubicBezTo>
                    <a:cubicBezTo>
                      <a:pt x="6434" y="2676"/>
                      <a:pt x="7009" y="2122"/>
                      <a:pt x="7613" y="1521"/>
                    </a:cubicBezTo>
                    <a:cubicBezTo>
                      <a:pt x="7884" y="1247"/>
                      <a:pt x="8179" y="1001"/>
                      <a:pt x="8493" y="780"/>
                    </a:cubicBezTo>
                    <a:cubicBezTo>
                      <a:pt x="8633" y="681"/>
                      <a:pt x="8698" y="643"/>
                      <a:pt x="8716" y="643"/>
                    </a:cubicBezTo>
                    <a:cubicBezTo>
                      <a:pt x="8768" y="643"/>
                      <a:pt x="8420" y="963"/>
                      <a:pt x="8361" y="1038"/>
                    </a:cubicBezTo>
                    <a:cubicBezTo>
                      <a:pt x="7841" y="1703"/>
                      <a:pt x="7366" y="2399"/>
                      <a:pt x="6828" y="3048"/>
                    </a:cubicBezTo>
                    <a:cubicBezTo>
                      <a:pt x="6822" y="3060"/>
                      <a:pt x="6815" y="3073"/>
                      <a:pt x="6815" y="3085"/>
                    </a:cubicBezTo>
                    <a:cubicBezTo>
                      <a:pt x="6801" y="3143"/>
                      <a:pt x="6837" y="3210"/>
                      <a:pt x="6891" y="3210"/>
                    </a:cubicBezTo>
                    <a:cubicBezTo>
                      <a:pt x="6906" y="3210"/>
                      <a:pt x="6922" y="3205"/>
                      <a:pt x="6939" y="3193"/>
                    </a:cubicBezTo>
                    <a:cubicBezTo>
                      <a:pt x="6979" y="3162"/>
                      <a:pt x="7012" y="3128"/>
                      <a:pt x="7053" y="3097"/>
                    </a:cubicBezTo>
                    <a:cubicBezTo>
                      <a:pt x="7985" y="2362"/>
                      <a:pt x="8721" y="1414"/>
                      <a:pt x="9706" y="733"/>
                    </a:cubicBezTo>
                    <a:cubicBezTo>
                      <a:pt x="9866" y="623"/>
                      <a:pt x="9949" y="579"/>
                      <a:pt x="9980" y="579"/>
                    </a:cubicBezTo>
                    <a:cubicBezTo>
                      <a:pt x="10101" y="579"/>
                      <a:pt x="9404" y="1269"/>
                      <a:pt x="9296" y="1401"/>
                    </a:cubicBezTo>
                    <a:cubicBezTo>
                      <a:pt x="8832" y="1986"/>
                      <a:pt x="8351" y="2546"/>
                      <a:pt x="7797" y="3048"/>
                    </a:cubicBezTo>
                    <a:cubicBezTo>
                      <a:pt x="7776" y="3070"/>
                      <a:pt x="7767" y="3097"/>
                      <a:pt x="7776" y="3125"/>
                    </a:cubicBezTo>
                    <a:cubicBezTo>
                      <a:pt x="7785" y="3166"/>
                      <a:pt x="7822" y="3204"/>
                      <a:pt x="7864" y="3204"/>
                    </a:cubicBezTo>
                    <a:cubicBezTo>
                      <a:pt x="7878" y="3204"/>
                      <a:pt x="7893" y="3200"/>
                      <a:pt x="7908" y="3190"/>
                    </a:cubicBezTo>
                    <a:cubicBezTo>
                      <a:pt x="7933" y="3174"/>
                      <a:pt x="7957" y="3153"/>
                      <a:pt x="7985" y="3134"/>
                    </a:cubicBezTo>
                    <a:cubicBezTo>
                      <a:pt x="8764" y="2608"/>
                      <a:pt x="9410" y="1934"/>
                      <a:pt x="10115" y="1312"/>
                    </a:cubicBezTo>
                    <a:cubicBezTo>
                      <a:pt x="10380" y="1078"/>
                      <a:pt x="10669" y="872"/>
                      <a:pt x="10974" y="693"/>
                    </a:cubicBezTo>
                    <a:lnTo>
                      <a:pt x="10974" y="693"/>
                    </a:lnTo>
                    <a:cubicBezTo>
                      <a:pt x="10679" y="878"/>
                      <a:pt x="10377" y="1398"/>
                      <a:pt x="10146" y="1666"/>
                    </a:cubicBezTo>
                    <a:cubicBezTo>
                      <a:pt x="9684" y="2202"/>
                      <a:pt x="9176" y="2691"/>
                      <a:pt x="8650" y="3165"/>
                    </a:cubicBezTo>
                    <a:cubicBezTo>
                      <a:pt x="8650" y="3165"/>
                      <a:pt x="8647" y="3168"/>
                      <a:pt x="8644" y="3168"/>
                    </a:cubicBezTo>
                    <a:cubicBezTo>
                      <a:pt x="8583" y="3224"/>
                      <a:pt x="8641" y="3328"/>
                      <a:pt x="8711" y="3328"/>
                    </a:cubicBezTo>
                    <a:cubicBezTo>
                      <a:pt x="8725" y="3328"/>
                      <a:pt x="8740" y="3324"/>
                      <a:pt x="8755" y="3313"/>
                    </a:cubicBezTo>
                    <a:cubicBezTo>
                      <a:pt x="8813" y="3270"/>
                      <a:pt x="8866" y="3220"/>
                      <a:pt x="8921" y="3174"/>
                    </a:cubicBezTo>
                    <a:cubicBezTo>
                      <a:pt x="9709" y="2556"/>
                      <a:pt x="10386" y="1814"/>
                      <a:pt x="11140" y="1149"/>
                    </a:cubicBezTo>
                    <a:cubicBezTo>
                      <a:pt x="11396" y="927"/>
                      <a:pt x="11673" y="730"/>
                      <a:pt x="11965" y="561"/>
                    </a:cubicBezTo>
                    <a:lnTo>
                      <a:pt x="11965" y="561"/>
                    </a:lnTo>
                    <a:cubicBezTo>
                      <a:pt x="11954" y="570"/>
                      <a:pt x="11639" y="1358"/>
                      <a:pt x="11593" y="1435"/>
                    </a:cubicBezTo>
                    <a:cubicBezTo>
                      <a:pt x="11183" y="2109"/>
                      <a:pt x="10626" y="2694"/>
                      <a:pt x="10048" y="3224"/>
                    </a:cubicBezTo>
                    <a:cubicBezTo>
                      <a:pt x="10023" y="3245"/>
                      <a:pt x="10001" y="3270"/>
                      <a:pt x="9977" y="3291"/>
                    </a:cubicBezTo>
                    <a:cubicBezTo>
                      <a:pt x="9913" y="3347"/>
                      <a:pt x="9973" y="3449"/>
                      <a:pt x="10042" y="3449"/>
                    </a:cubicBezTo>
                    <a:cubicBezTo>
                      <a:pt x="10057" y="3449"/>
                      <a:pt x="10073" y="3444"/>
                      <a:pt x="10088" y="3433"/>
                    </a:cubicBezTo>
                    <a:cubicBezTo>
                      <a:pt x="10171" y="3371"/>
                      <a:pt x="10248" y="3301"/>
                      <a:pt x="10328" y="3236"/>
                    </a:cubicBezTo>
                    <a:cubicBezTo>
                      <a:pt x="11020" y="2676"/>
                      <a:pt x="11624" y="2026"/>
                      <a:pt x="12258" y="1401"/>
                    </a:cubicBezTo>
                    <a:cubicBezTo>
                      <a:pt x="12507" y="1155"/>
                      <a:pt x="12775" y="930"/>
                      <a:pt x="13058" y="721"/>
                    </a:cubicBezTo>
                    <a:lnTo>
                      <a:pt x="13058" y="721"/>
                    </a:lnTo>
                    <a:cubicBezTo>
                      <a:pt x="12882" y="856"/>
                      <a:pt x="12685" y="1192"/>
                      <a:pt x="12550" y="1395"/>
                    </a:cubicBezTo>
                    <a:cubicBezTo>
                      <a:pt x="12175" y="1955"/>
                      <a:pt x="11802" y="2516"/>
                      <a:pt x="11414" y="3067"/>
                    </a:cubicBezTo>
                    <a:cubicBezTo>
                      <a:pt x="11370" y="3132"/>
                      <a:pt x="11433" y="3202"/>
                      <a:pt x="11498" y="3202"/>
                    </a:cubicBezTo>
                    <a:cubicBezTo>
                      <a:pt x="11519" y="3202"/>
                      <a:pt x="11541" y="3195"/>
                      <a:pt x="11559" y="3177"/>
                    </a:cubicBezTo>
                    <a:cubicBezTo>
                      <a:pt x="12301" y="2426"/>
                      <a:pt x="13024" y="1657"/>
                      <a:pt x="13834" y="977"/>
                    </a:cubicBezTo>
                    <a:cubicBezTo>
                      <a:pt x="14010" y="808"/>
                      <a:pt x="14111" y="723"/>
                      <a:pt x="14136" y="723"/>
                    </a:cubicBezTo>
                    <a:cubicBezTo>
                      <a:pt x="14165" y="723"/>
                      <a:pt x="14097" y="832"/>
                      <a:pt x="13932" y="1047"/>
                    </a:cubicBezTo>
                    <a:cubicBezTo>
                      <a:pt x="13704" y="1371"/>
                      <a:pt x="13461" y="1681"/>
                      <a:pt x="13203" y="1980"/>
                    </a:cubicBezTo>
                    <a:cubicBezTo>
                      <a:pt x="12864" y="2383"/>
                      <a:pt x="12501" y="2771"/>
                      <a:pt x="12156" y="3168"/>
                    </a:cubicBezTo>
                    <a:cubicBezTo>
                      <a:pt x="12122" y="3211"/>
                      <a:pt x="12128" y="3270"/>
                      <a:pt x="12171" y="3304"/>
                    </a:cubicBezTo>
                    <a:cubicBezTo>
                      <a:pt x="12185" y="3319"/>
                      <a:pt x="12204" y="3327"/>
                      <a:pt x="12223" y="3327"/>
                    </a:cubicBezTo>
                    <a:cubicBezTo>
                      <a:pt x="12237" y="3327"/>
                      <a:pt x="12252" y="3322"/>
                      <a:pt x="12264" y="3313"/>
                    </a:cubicBezTo>
                    <a:lnTo>
                      <a:pt x="12270" y="3307"/>
                    </a:lnTo>
                    <a:cubicBezTo>
                      <a:pt x="13003" y="2777"/>
                      <a:pt x="13612" y="2131"/>
                      <a:pt x="14243" y="1487"/>
                    </a:cubicBezTo>
                    <a:cubicBezTo>
                      <a:pt x="14418" y="1312"/>
                      <a:pt x="14597" y="1146"/>
                      <a:pt x="14782" y="983"/>
                    </a:cubicBezTo>
                    <a:lnTo>
                      <a:pt x="14782" y="983"/>
                    </a:lnTo>
                    <a:cubicBezTo>
                      <a:pt x="14711" y="1247"/>
                      <a:pt x="14591" y="1497"/>
                      <a:pt x="14434" y="1721"/>
                    </a:cubicBezTo>
                    <a:cubicBezTo>
                      <a:pt x="14095" y="2306"/>
                      <a:pt x="13590" y="2811"/>
                      <a:pt x="13123" y="3291"/>
                    </a:cubicBezTo>
                    <a:cubicBezTo>
                      <a:pt x="13113" y="3301"/>
                      <a:pt x="13107" y="3313"/>
                      <a:pt x="13107" y="3328"/>
                    </a:cubicBezTo>
                    <a:cubicBezTo>
                      <a:pt x="13093" y="3384"/>
                      <a:pt x="13133" y="3445"/>
                      <a:pt x="13187" y="3445"/>
                    </a:cubicBezTo>
                    <a:cubicBezTo>
                      <a:pt x="13202" y="3445"/>
                      <a:pt x="13217" y="3440"/>
                      <a:pt x="13233" y="3430"/>
                    </a:cubicBezTo>
                    <a:cubicBezTo>
                      <a:pt x="13276" y="3402"/>
                      <a:pt x="13316" y="3365"/>
                      <a:pt x="13360" y="3334"/>
                    </a:cubicBezTo>
                    <a:cubicBezTo>
                      <a:pt x="14092" y="2817"/>
                      <a:pt x="14652" y="2159"/>
                      <a:pt x="15250" y="1487"/>
                    </a:cubicBezTo>
                    <a:cubicBezTo>
                      <a:pt x="15365" y="1360"/>
                      <a:pt x="15650" y="962"/>
                      <a:pt x="15709" y="962"/>
                    </a:cubicBezTo>
                    <a:cubicBezTo>
                      <a:pt x="15736" y="962"/>
                      <a:pt x="15713" y="1050"/>
                      <a:pt x="15597" y="1297"/>
                    </a:cubicBezTo>
                    <a:cubicBezTo>
                      <a:pt x="15274" y="1980"/>
                      <a:pt x="14849" y="2611"/>
                      <a:pt x="14335" y="3168"/>
                    </a:cubicBezTo>
                    <a:cubicBezTo>
                      <a:pt x="14280" y="3226"/>
                      <a:pt x="14330" y="3325"/>
                      <a:pt x="14400" y="3325"/>
                    </a:cubicBezTo>
                    <a:cubicBezTo>
                      <a:pt x="14415" y="3325"/>
                      <a:pt x="14430" y="3320"/>
                      <a:pt x="14446" y="3310"/>
                    </a:cubicBezTo>
                    <a:cubicBezTo>
                      <a:pt x="14652" y="3174"/>
                      <a:pt x="14849" y="3030"/>
                      <a:pt x="15037" y="2870"/>
                    </a:cubicBezTo>
                    <a:cubicBezTo>
                      <a:pt x="15288" y="2665"/>
                      <a:pt x="15561" y="2482"/>
                      <a:pt x="15649" y="2482"/>
                    </a:cubicBezTo>
                    <a:cubicBezTo>
                      <a:pt x="15737" y="2482"/>
                      <a:pt x="15646" y="2659"/>
                      <a:pt x="15182" y="3168"/>
                    </a:cubicBezTo>
                    <a:cubicBezTo>
                      <a:pt x="15129" y="3223"/>
                      <a:pt x="15169" y="3323"/>
                      <a:pt x="15244" y="3323"/>
                    </a:cubicBezTo>
                    <a:cubicBezTo>
                      <a:pt x="15252" y="3323"/>
                      <a:pt x="15262" y="3322"/>
                      <a:pt x="15271" y="3319"/>
                    </a:cubicBezTo>
                    <a:cubicBezTo>
                      <a:pt x="15475" y="3241"/>
                      <a:pt x="15688" y="3201"/>
                      <a:pt x="15905" y="3201"/>
                    </a:cubicBezTo>
                    <a:cubicBezTo>
                      <a:pt x="15928" y="3201"/>
                      <a:pt x="15950" y="3201"/>
                      <a:pt x="15973" y="3202"/>
                    </a:cubicBezTo>
                    <a:cubicBezTo>
                      <a:pt x="16086" y="3199"/>
                      <a:pt x="16087" y="3020"/>
                      <a:pt x="15976" y="3020"/>
                    </a:cubicBezTo>
                    <a:cubicBezTo>
                      <a:pt x="15975" y="3020"/>
                      <a:pt x="15974" y="3020"/>
                      <a:pt x="15973" y="3020"/>
                    </a:cubicBezTo>
                    <a:cubicBezTo>
                      <a:pt x="15870" y="3022"/>
                      <a:pt x="15667" y="3091"/>
                      <a:pt x="15579" y="3091"/>
                    </a:cubicBezTo>
                    <a:cubicBezTo>
                      <a:pt x="15530" y="3091"/>
                      <a:pt x="15517" y="3069"/>
                      <a:pt x="15579" y="3002"/>
                    </a:cubicBezTo>
                    <a:cubicBezTo>
                      <a:pt x="15874" y="2682"/>
                      <a:pt x="16034" y="2322"/>
                      <a:pt x="16182" y="1925"/>
                    </a:cubicBezTo>
                    <a:cubicBezTo>
                      <a:pt x="16202" y="1866"/>
                      <a:pt x="16146" y="1810"/>
                      <a:pt x="16090" y="1810"/>
                    </a:cubicBezTo>
                    <a:cubicBezTo>
                      <a:pt x="16075" y="1810"/>
                      <a:pt x="16060" y="1814"/>
                      <a:pt x="16047" y="1823"/>
                    </a:cubicBezTo>
                    <a:cubicBezTo>
                      <a:pt x="15841" y="1955"/>
                      <a:pt x="15644" y="2103"/>
                      <a:pt x="15456" y="2263"/>
                    </a:cubicBezTo>
                    <a:cubicBezTo>
                      <a:pt x="15323" y="2371"/>
                      <a:pt x="14786" y="2981"/>
                      <a:pt x="14762" y="2981"/>
                    </a:cubicBezTo>
                    <a:cubicBezTo>
                      <a:pt x="14754" y="2981"/>
                      <a:pt x="14808" y="2907"/>
                      <a:pt x="14963" y="2713"/>
                    </a:cubicBezTo>
                    <a:cubicBezTo>
                      <a:pt x="15431" y="2125"/>
                      <a:pt x="15751" y="1417"/>
                      <a:pt x="16050" y="736"/>
                    </a:cubicBezTo>
                    <a:cubicBezTo>
                      <a:pt x="16065" y="706"/>
                      <a:pt x="16062" y="672"/>
                      <a:pt x="16041" y="644"/>
                    </a:cubicBezTo>
                    <a:cubicBezTo>
                      <a:pt x="16024" y="617"/>
                      <a:pt x="15997" y="602"/>
                      <a:pt x="15969" y="602"/>
                    </a:cubicBezTo>
                    <a:cubicBezTo>
                      <a:pt x="15950" y="602"/>
                      <a:pt x="15931" y="609"/>
                      <a:pt x="15914" y="623"/>
                    </a:cubicBezTo>
                    <a:cubicBezTo>
                      <a:pt x="15914" y="623"/>
                      <a:pt x="15908" y="623"/>
                      <a:pt x="15908" y="626"/>
                    </a:cubicBezTo>
                    <a:cubicBezTo>
                      <a:pt x="15253" y="1174"/>
                      <a:pt x="14726" y="1838"/>
                      <a:pt x="14138" y="2448"/>
                    </a:cubicBezTo>
                    <a:cubicBezTo>
                      <a:pt x="14218" y="2346"/>
                      <a:pt x="14295" y="2248"/>
                      <a:pt x="14357" y="2159"/>
                    </a:cubicBezTo>
                    <a:cubicBezTo>
                      <a:pt x="14674" y="1694"/>
                      <a:pt x="14920" y="1247"/>
                      <a:pt x="15093" y="715"/>
                    </a:cubicBezTo>
                    <a:cubicBezTo>
                      <a:pt x="15115" y="647"/>
                      <a:pt x="15061" y="604"/>
                      <a:pt x="15005" y="604"/>
                    </a:cubicBezTo>
                    <a:cubicBezTo>
                      <a:pt x="14983" y="604"/>
                      <a:pt x="14960" y="611"/>
                      <a:pt x="14942" y="626"/>
                    </a:cubicBezTo>
                    <a:cubicBezTo>
                      <a:pt x="14175" y="1241"/>
                      <a:pt x="13464" y="1965"/>
                      <a:pt x="12808" y="2700"/>
                    </a:cubicBezTo>
                    <a:lnTo>
                      <a:pt x="12808" y="2700"/>
                    </a:lnTo>
                    <a:cubicBezTo>
                      <a:pt x="13422" y="2004"/>
                      <a:pt x="14027" y="1317"/>
                      <a:pt x="14477" y="496"/>
                    </a:cubicBezTo>
                    <a:cubicBezTo>
                      <a:pt x="14486" y="481"/>
                      <a:pt x="14489" y="462"/>
                      <a:pt x="14486" y="444"/>
                    </a:cubicBezTo>
                    <a:cubicBezTo>
                      <a:pt x="14482" y="398"/>
                      <a:pt x="14445" y="357"/>
                      <a:pt x="14401" y="357"/>
                    </a:cubicBezTo>
                    <a:cubicBezTo>
                      <a:pt x="14385" y="357"/>
                      <a:pt x="14370" y="362"/>
                      <a:pt x="14354" y="373"/>
                    </a:cubicBezTo>
                    <a:cubicBezTo>
                      <a:pt x="14329" y="389"/>
                      <a:pt x="14305" y="410"/>
                      <a:pt x="14280" y="429"/>
                    </a:cubicBezTo>
                    <a:cubicBezTo>
                      <a:pt x="13461" y="1017"/>
                      <a:pt x="12747" y="1706"/>
                      <a:pt x="12042" y="2429"/>
                    </a:cubicBezTo>
                    <a:cubicBezTo>
                      <a:pt x="12119" y="2346"/>
                      <a:pt x="12190" y="2260"/>
                      <a:pt x="12255" y="2168"/>
                    </a:cubicBezTo>
                    <a:cubicBezTo>
                      <a:pt x="12630" y="1608"/>
                      <a:pt x="13003" y="1047"/>
                      <a:pt x="13390" y="496"/>
                    </a:cubicBezTo>
                    <a:cubicBezTo>
                      <a:pt x="13430" y="436"/>
                      <a:pt x="13371" y="360"/>
                      <a:pt x="13307" y="360"/>
                    </a:cubicBezTo>
                    <a:cubicBezTo>
                      <a:pt x="13293" y="360"/>
                      <a:pt x="13278" y="364"/>
                      <a:pt x="13264" y="373"/>
                    </a:cubicBezTo>
                    <a:cubicBezTo>
                      <a:pt x="12750" y="709"/>
                      <a:pt x="12310" y="1097"/>
                      <a:pt x="11870" y="1531"/>
                    </a:cubicBezTo>
                    <a:cubicBezTo>
                      <a:pt x="11734" y="1663"/>
                      <a:pt x="11602" y="1808"/>
                      <a:pt x="11473" y="1955"/>
                    </a:cubicBezTo>
                    <a:cubicBezTo>
                      <a:pt x="11833" y="1460"/>
                      <a:pt x="12131" y="918"/>
                      <a:pt x="12310" y="355"/>
                    </a:cubicBezTo>
                    <a:cubicBezTo>
                      <a:pt x="12316" y="336"/>
                      <a:pt x="12316" y="318"/>
                      <a:pt x="12310" y="302"/>
                    </a:cubicBezTo>
                    <a:cubicBezTo>
                      <a:pt x="12294" y="262"/>
                      <a:pt x="12258" y="240"/>
                      <a:pt x="12219" y="240"/>
                    </a:cubicBezTo>
                    <a:cubicBezTo>
                      <a:pt x="12204" y="240"/>
                      <a:pt x="12189" y="243"/>
                      <a:pt x="12175" y="250"/>
                    </a:cubicBezTo>
                    <a:cubicBezTo>
                      <a:pt x="12150" y="262"/>
                      <a:pt x="12125" y="281"/>
                      <a:pt x="12098" y="293"/>
                    </a:cubicBezTo>
                    <a:cubicBezTo>
                      <a:pt x="11565" y="576"/>
                      <a:pt x="11100" y="946"/>
                      <a:pt x="10660" y="1346"/>
                    </a:cubicBezTo>
                    <a:cubicBezTo>
                      <a:pt x="10891" y="1066"/>
                      <a:pt x="11113" y="783"/>
                      <a:pt x="11331" y="496"/>
                    </a:cubicBezTo>
                    <a:cubicBezTo>
                      <a:pt x="11379" y="433"/>
                      <a:pt x="11312" y="363"/>
                      <a:pt x="11246" y="363"/>
                    </a:cubicBezTo>
                    <a:cubicBezTo>
                      <a:pt x="11232" y="363"/>
                      <a:pt x="11218" y="366"/>
                      <a:pt x="11205" y="373"/>
                    </a:cubicBezTo>
                    <a:cubicBezTo>
                      <a:pt x="10263" y="856"/>
                      <a:pt x="9549" y="1589"/>
                      <a:pt x="8776" y="2297"/>
                    </a:cubicBezTo>
                    <a:cubicBezTo>
                      <a:pt x="8838" y="2232"/>
                      <a:pt x="8896" y="2174"/>
                      <a:pt x="8936" y="2128"/>
                    </a:cubicBezTo>
                    <a:cubicBezTo>
                      <a:pt x="9426" y="1564"/>
                      <a:pt x="9869" y="964"/>
                      <a:pt x="10349" y="395"/>
                    </a:cubicBezTo>
                    <a:cubicBezTo>
                      <a:pt x="10406" y="330"/>
                      <a:pt x="10352" y="239"/>
                      <a:pt x="10281" y="239"/>
                    </a:cubicBezTo>
                    <a:cubicBezTo>
                      <a:pt x="10267" y="239"/>
                      <a:pt x="10253" y="243"/>
                      <a:pt x="10238" y="250"/>
                    </a:cubicBezTo>
                    <a:cubicBezTo>
                      <a:pt x="9275" y="703"/>
                      <a:pt x="8582" y="1417"/>
                      <a:pt x="7847" y="2165"/>
                    </a:cubicBezTo>
                    <a:cubicBezTo>
                      <a:pt x="7720" y="2294"/>
                      <a:pt x="7279" y="2837"/>
                      <a:pt x="7261" y="2837"/>
                    </a:cubicBezTo>
                    <a:cubicBezTo>
                      <a:pt x="7254" y="2837"/>
                      <a:pt x="7316" y="2747"/>
                      <a:pt x="7499" y="2503"/>
                    </a:cubicBezTo>
                    <a:cubicBezTo>
                      <a:pt x="8001" y="1838"/>
                      <a:pt x="8484" y="1158"/>
                      <a:pt x="9016" y="515"/>
                    </a:cubicBezTo>
                    <a:cubicBezTo>
                      <a:pt x="9077" y="451"/>
                      <a:pt x="9025" y="360"/>
                      <a:pt x="8953" y="360"/>
                    </a:cubicBezTo>
                    <a:cubicBezTo>
                      <a:pt x="8937" y="360"/>
                      <a:pt x="8922" y="364"/>
                      <a:pt x="8906" y="373"/>
                    </a:cubicBezTo>
                    <a:cubicBezTo>
                      <a:pt x="8065" y="736"/>
                      <a:pt x="7480" y="1414"/>
                      <a:pt x="6831" y="2042"/>
                    </a:cubicBezTo>
                    <a:cubicBezTo>
                      <a:pt x="6675" y="2193"/>
                      <a:pt x="5912" y="2802"/>
                      <a:pt x="5796" y="2802"/>
                    </a:cubicBezTo>
                    <a:cubicBezTo>
                      <a:pt x="5751" y="2802"/>
                      <a:pt x="5802" y="2712"/>
                      <a:pt x="6021" y="2469"/>
                    </a:cubicBezTo>
                    <a:cubicBezTo>
                      <a:pt x="6634" y="1792"/>
                      <a:pt x="7243" y="1118"/>
                      <a:pt x="7807" y="392"/>
                    </a:cubicBezTo>
                    <a:cubicBezTo>
                      <a:pt x="7857" y="328"/>
                      <a:pt x="7814" y="236"/>
                      <a:pt x="7744" y="236"/>
                    </a:cubicBezTo>
                    <a:cubicBezTo>
                      <a:pt x="7729" y="236"/>
                      <a:pt x="7713" y="240"/>
                      <a:pt x="7696" y="250"/>
                    </a:cubicBezTo>
                    <a:cubicBezTo>
                      <a:pt x="6880" y="712"/>
                      <a:pt x="6274" y="1389"/>
                      <a:pt x="5615" y="2048"/>
                    </a:cubicBezTo>
                    <a:cubicBezTo>
                      <a:pt x="5452" y="2214"/>
                      <a:pt x="5280" y="2371"/>
                      <a:pt x="5101" y="2519"/>
                    </a:cubicBezTo>
                    <a:cubicBezTo>
                      <a:pt x="4967" y="2636"/>
                      <a:pt x="4901" y="2684"/>
                      <a:pt x="4880" y="2684"/>
                    </a:cubicBezTo>
                    <a:cubicBezTo>
                      <a:pt x="4798" y="2684"/>
                      <a:pt x="5486" y="1893"/>
                      <a:pt x="5587" y="1777"/>
                    </a:cubicBezTo>
                    <a:cubicBezTo>
                      <a:pt x="6009" y="1284"/>
                      <a:pt x="6498" y="847"/>
                      <a:pt x="6960" y="392"/>
                    </a:cubicBezTo>
                    <a:cubicBezTo>
                      <a:pt x="7019" y="330"/>
                      <a:pt x="6965" y="238"/>
                      <a:pt x="6893" y="238"/>
                    </a:cubicBezTo>
                    <a:cubicBezTo>
                      <a:pt x="6879" y="238"/>
                      <a:pt x="6864" y="242"/>
                      <a:pt x="6849" y="250"/>
                    </a:cubicBezTo>
                    <a:cubicBezTo>
                      <a:pt x="6006" y="758"/>
                      <a:pt x="5356" y="1451"/>
                      <a:pt x="4652" y="2128"/>
                    </a:cubicBezTo>
                    <a:cubicBezTo>
                      <a:pt x="4411" y="2359"/>
                      <a:pt x="4153" y="2565"/>
                      <a:pt x="3876" y="2746"/>
                    </a:cubicBezTo>
                    <a:cubicBezTo>
                      <a:pt x="4030" y="2642"/>
                      <a:pt x="4273" y="2199"/>
                      <a:pt x="4384" y="2048"/>
                    </a:cubicBezTo>
                    <a:cubicBezTo>
                      <a:pt x="4855" y="1398"/>
                      <a:pt x="5393" y="804"/>
                      <a:pt x="5991" y="272"/>
                    </a:cubicBezTo>
                    <a:cubicBezTo>
                      <a:pt x="6018" y="247"/>
                      <a:pt x="6024" y="207"/>
                      <a:pt x="6006" y="173"/>
                    </a:cubicBezTo>
                    <a:cubicBezTo>
                      <a:pt x="5996" y="139"/>
                      <a:pt x="5963" y="116"/>
                      <a:pt x="5928" y="116"/>
                    </a:cubicBezTo>
                    <a:cubicBezTo>
                      <a:pt x="5919" y="116"/>
                      <a:pt x="5910" y="118"/>
                      <a:pt x="5901" y="121"/>
                    </a:cubicBezTo>
                    <a:cubicBezTo>
                      <a:pt x="5858" y="136"/>
                      <a:pt x="5821" y="158"/>
                      <a:pt x="5778" y="176"/>
                    </a:cubicBezTo>
                    <a:cubicBezTo>
                      <a:pt x="5375" y="352"/>
                      <a:pt x="5002" y="598"/>
                      <a:pt x="4679" y="900"/>
                    </a:cubicBezTo>
                    <a:cubicBezTo>
                      <a:pt x="4839" y="684"/>
                      <a:pt x="4996" y="469"/>
                      <a:pt x="5159" y="253"/>
                    </a:cubicBezTo>
                    <a:cubicBezTo>
                      <a:pt x="5175" y="232"/>
                      <a:pt x="5175" y="204"/>
                      <a:pt x="5163" y="179"/>
                    </a:cubicBezTo>
                    <a:cubicBezTo>
                      <a:pt x="5149" y="142"/>
                      <a:pt x="5114" y="120"/>
                      <a:pt x="5076" y="120"/>
                    </a:cubicBezTo>
                    <a:cubicBezTo>
                      <a:pt x="5062" y="120"/>
                      <a:pt x="5047" y="123"/>
                      <a:pt x="5033" y="130"/>
                    </a:cubicBezTo>
                    <a:cubicBezTo>
                      <a:pt x="5006" y="145"/>
                      <a:pt x="4981" y="164"/>
                      <a:pt x="4956" y="182"/>
                    </a:cubicBezTo>
                    <a:cubicBezTo>
                      <a:pt x="3950" y="816"/>
                      <a:pt x="3217" y="1765"/>
                      <a:pt x="2263" y="2472"/>
                    </a:cubicBezTo>
                    <a:cubicBezTo>
                      <a:pt x="2176" y="2537"/>
                      <a:pt x="1837" y="2803"/>
                      <a:pt x="1787" y="2803"/>
                    </a:cubicBezTo>
                    <a:cubicBezTo>
                      <a:pt x="1761" y="2803"/>
                      <a:pt x="1816" y="2728"/>
                      <a:pt x="2032" y="2509"/>
                    </a:cubicBezTo>
                    <a:cubicBezTo>
                      <a:pt x="2291" y="2251"/>
                      <a:pt x="2565" y="2005"/>
                      <a:pt x="2829" y="1755"/>
                    </a:cubicBezTo>
                    <a:cubicBezTo>
                      <a:pt x="3300" y="1306"/>
                      <a:pt x="3716" y="801"/>
                      <a:pt x="4070" y="253"/>
                    </a:cubicBezTo>
                    <a:cubicBezTo>
                      <a:pt x="4079" y="235"/>
                      <a:pt x="4082" y="210"/>
                      <a:pt x="4076" y="189"/>
                    </a:cubicBezTo>
                    <a:cubicBezTo>
                      <a:pt x="4067" y="146"/>
                      <a:pt x="4028" y="118"/>
                      <a:pt x="3988" y="118"/>
                    </a:cubicBezTo>
                    <a:cubicBezTo>
                      <a:pt x="3973" y="118"/>
                      <a:pt x="3958" y="122"/>
                      <a:pt x="3944" y="130"/>
                    </a:cubicBezTo>
                    <a:cubicBezTo>
                      <a:pt x="3916" y="149"/>
                      <a:pt x="3888" y="173"/>
                      <a:pt x="3857" y="192"/>
                    </a:cubicBezTo>
                    <a:cubicBezTo>
                      <a:pt x="2740" y="953"/>
                      <a:pt x="1769" y="1904"/>
                      <a:pt x="622" y="2624"/>
                    </a:cubicBezTo>
                    <a:lnTo>
                      <a:pt x="622" y="2624"/>
                    </a:lnTo>
                    <a:cubicBezTo>
                      <a:pt x="1389" y="2141"/>
                      <a:pt x="2290" y="1090"/>
                      <a:pt x="2857" y="253"/>
                    </a:cubicBezTo>
                    <a:cubicBezTo>
                      <a:pt x="2866" y="241"/>
                      <a:pt x="2869" y="222"/>
                      <a:pt x="2869" y="207"/>
                    </a:cubicBezTo>
                    <a:cubicBezTo>
                      <a:pt x="2865" y="157"/>
                      <a:pt x="2820" y="121"/>
                      <a:pt x="2773" y="121"/>
                    </a:cubicBezTo>
                    <a:cubicBezTo>
                      <a:pt x="2760" y="121"/>
                      <a:pt x="2747" y="124"/>
                      <a:pt x="2734" y="130"/>
                    </a:cubicBezTo>
                    <a:cubicBezTo>
                      <a:pt x="2685" y="155"/>
                      <a:pt x="2638" y="185"/>
                      <a:pt x="2589" y="213"/>
                    </a:cubicBezTo>
                    <a:cubicBezTo>
                      <a:pt x="1844" y="610"/>
                      <a:pt x="1232" y="1127"/>
                      <a:pt x="604" y="1706"/>
                    </a:cubicBezTo>
                    <a:cubicBezTo>
                      <a:pt x="493" y="1811"/>
                      <a:pt x="422" y="1869"/>
                      <a:pt x="376" y="1903"/>
                    </a:cubicBezTo>
                    <a:cubicBezTo>
                      <a:pt x="349" y="1924"/>
                      <a:pt x="333" y="1933"/>
                      <a:pt x="326" y="1933"/>
                    </a:cubicBezTo>
                    <a:cubicBezTo>
                      <a:pt x="311" y="1933"/>
                      <a:pt x="332" y="1896"/>
                      <a:pt x="373" y="1838"/>
                    </a:cubicBezTo>
                    <a:cubicBezTo>
                      <a:pt x="475" y="1694"/>
                      <a:pt x="699" y="1426"/>
                      <a:pt x="767" y="1327"/>
                    </a:cubicBezTo>
                    <a:cubicBezTo>
                      <a:pt x="1022" y="949"/>
                      <a:pt x="1315" y="598"/>
                      <a:pt x="1583" y="225"/>
                    </a:cubicBezTo>
                    <a:cubicBezTo>
                      <a:pt x="1604" y="195"/>
                      <a:pt x="1626" y="164"/>
                      <a:pt x="1647" y="133"/>
                    </a:cubicBezTo>
                    <a:cubicBezTo>
                      <a:pt x="1693" y="67"/>
                      <a:pt x="1629" y="1"/>
                      <a:pt x="15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473" name="Google Shape;1473;p35"/>
              <p:cNvSpPr/>
              <p:nvPr/>
            </p:nvSpPr>
            <p:spPr>
              <a:xfrm>
                <a:off x="2466250" y="5402225"/>
                <a:ext cx="69200" cy="71200"/>
              </a:xfrm>
              <a:custGeom>
                <a:avLst/>
                <a:gdLst/>
                <a:ahLst/>
                <a:cxnLst/>
                <a:rect l="l" t="t" r="r" b="b"/>
                <a:pathLst>
                  <a:path w="2768" h="2848" extrusionOk="0">
                    <a:moveTo>
                      <a:pt x="1806" y="1"/>
                    </a:moveTo>
                    <a:cubicBezTo>
                      <a:pt x="1791" y="1"/>
                      <a:pt x="1776" y="4"/>
                      <a:pt x="1761" y="12"/>
                    </a:cubicBezTo>
                    <a:cubicBezTo>
                      <a:pt x="1487" y="151"/>
                      <a:pt x="1213" y="286"/>
                      <a:pt x="939" y="425"/>
                    </a:cubicBezTo>
                    <a:lnTo>
                      <a:pt x="391" y="699"/>
                    </a:lnTo>
                    <a:lnTo>
                      <a:pt x="308" y="739"/>
                    </a:lnTo>
                    <a:cubicBezTo>
                      <a:pt x="274" y="754"/>
                      <a:pt x="256" y="794"/>
                      <a:pt x="271" y="831"/>
                    </a:cubicBezTo>
                    <a:cubicBezTo>
                      <a:pt x="278" y="876"/>
                      <a:pt x="317" y="906"/>
                      <a:pt x="359" y="906"/>
                    </a:cubicBezTo>
                    <a:cubicBezTo>
                      <a:pt x="373" y="906"/>
                      <a:pt x="387" y="903"/>
                      <a:pt x="400" y="896"/>
                    </a:cubicBezTo>
                    <a:lnTo>
                      <a:pt x="1416" y="388"/>
                    </a:lnTo>
                    <a:lnTo>
                      <a:pt x="1416" y="388"/>
                    </a:lnTo>
                    <a:cubicBezTo>
                      <a:pt x="995" y="828"/>
                      <a:pt x="527" y="1216"/>
                      <a:pt x="50" y="1601"/>
                    </a:cubicBezTo>
                    <a:cubicBezTo>
                      <a:pt x="0" y="1638"/>
                      <a:pt x="16" y="1690"/>
                      <a:pt x="56" y="1721"/>
                    </a:cubicBezTo>
                    <a:cubicBezTo>
                      <a:pt x="76" y="1739"/>
                      <a:pt x="102" y="1749"/>
                      <a:pt x="129" y="1749"/>
                    </a:cubicBezTo>
                    <a:cubicBezTo>
                      <a:pt x="138" y="1749"/>
                      <a:pt x="148" y="1748"/>
                      <a:pt x="157" y="1745"/>
                    </a:cubicBezTo>
                    <a:cubicBezTo>
                      <a:pt x="687" y="1518"/>
                      <a:pt x="1164" y="1198"/>
                      <a:pt x="1684" y="954"/>
                    </a:cubicBezTo>
                    <a:lnTo>
                      <a:pt x="1684" y="954"/>
                    </a:lnTo>
                    <a:cubicBezTo>
                      <a:pt x="1262" y="1376"/>
                      <a:pt x="794" y="1748"/>
                      <a:pt x="410" y="2207"/>
                    </a:cubicBezTo>
                    <a:cubicBezTo>
                      <a:pt x="357" y="2270"/>
                      <a:pt x="401" y="2364"/>
                      <a:pt x="471" y="2364"/>
                    </a:cubicBezTo>
                    <a:cubicBezTo>
                      <a:pt x="486" y="2364"/>
                      <a:pt x="503" y="2359"/>
                      <a:pt x="521" y="2349"/>
                    </a:cubicBezTo>
                    <a:cubicBezTo>
                      <a:pt x="1007" y="2050"/>
                      <a:pt x="1469" y="1712"/>
                      <a:pt x="1973" y="1441"/>
                    </a:cubicBezTo>
                    <a:lnTo>
                      <a:pt x="1973" y="1441"/>
                    </a:lnTo>
                    <a:cubicBezTo>
                      <a:pt x="1647" y="1822"/>
                      <a:pt x="1250" y="2149"/>
                      <a:pt x="1001" y="2589"/>
                    </a:cubicBezTo>
                    <a:cubicBezTo>
                      <a:pt x="963" y="2654"/>
                      <a:pt x="1015" y="2725"/>
                      <a:pt x="1080" y="2725"/>
                    </a:cubicBezTo>
                    <a:cubicBezTo>
                      <a:pt x="1095" y="2725"/>
                      <a:pt x="1111" y="2721"/>
                      <a:pt x="1127" y="2712"/>
                    </a:cubicBezTo>
                    <a:cubicBezTo>
                      <a:pt x="1564" y="2481"/>
                      <a:pt x="1980" y="2226"/>
                      <a:pt x="2447" y="2069"/>
                    </a:cubicBezTo>
                    <a:lnTo>
                      <a:pt x="2447" y="2069"/>
                    </a:lnTo>
                    <a:cubicBezTo>
                      <a:pt x="2315" y="2290"/>
                      <a:pt x="2158" y="2500"/>
                      <a:pt x="1986" y="2690"/>
                    </a:cubicBezTo>
                    <a:cubicBezTo>
                      <a:pt x="1946" y="2730"/>
                      <a:pt x="1955" y="2795"/>
                      <a:pt x="2001" y="2826"/>
                    </a:cubicBezTo>
                    <a:cubicBezTo>
                      <a:pt x="2017" y="2840"/>
                      <a:pt x="2036" y="2847"/>
                      <a:pt x="2055" y="2847"/>
                    </a:cubicBezTo>
                    <a:cubicBezTo>
                      <a:pt x="2076" y="2847"/>
                      <a:pt x="2097" y="2838"/>
                      <a:pt x="2112" y="2820"/>
                    </a:cubicBezTo>
                    <a:cubicBezTo>
                      <a:pt x="2130" y="2801"/>
                      <a:pt x="2143" y="2780"/>
                      <a:pt x="2161" y="2761"/>
                    </a:cubicBezTo>
                    <a:cubicBezTo>
                      <a:pt x="2383" y="2518"/>
                      <a:pt x="2577" y="2244"/>
                      <a:pt x="2734" y="1955"/>
                    </a:cubicBezTo>
                    <a:cubicBezTo>
                      <a:pt x="2767" y="1891"/>
                      <a:pt x="2720" y="1817"/>
                      <a:pt x="2652" y="1817"/>
                    </a:cubicBezTo>
                    <a:cubicBezTo>
                      <a:pt x="2644" y="1817"/>
                      <a:pt x="2637" y="1818"/>
                      <a:pt x="2629" y="1819"/>
                    </a:cubicBezTo>
                    <a:cubicBezTo>
                      <a:pt x="2177" y="1930"/>
                      <a:pt x="1779" y="2149"/>
                      <a:pt x="1379" y="2367"/>
                    </a:cubicBezTo>
                    <a:cubicBezTo>
                      <a:pt x="1690" y="1976"/>
                      <a:pt x="2093" y="1653"/>
                      <a:pt x="2370" y="1228"/>
                    </a:cubicBezTo>
                    <a:cubicBezTo>
                      <a:pt x="2414" y="1157"/>
                      <a:pt x="2351" y="1094"/>
                      <a:pt x="2285" y="1094"/>
                    </a:cubicBezTo>
                    <a:cubicBezTo>
                      <a:pt x="2271" y="1094"/>
                      <a:pt x="2257" y="1096"/>
                      <a:pt x="2244" y="1102"/>
                    </a:cubicBezTo>
                    <a:cubicBezTo>
                      <a:pt x="1841" y="1278"/>
                      <a:pt x="1472" y="1511"/>
                      <a:pt x="1108" y="1755"/>
                    </a:cubicBezTo>
                    <a:cubicBezTo>
                      <a:pt x="1453" y="1431"/>
                      <a:pt x="1810" y="1124"/>
                      <a:pt x="2112" y="760"/>
                    </a:cubicBezTo>
                    <a:cubicBezTo>
                      <a:pt x="2158" y="706"/>
                      <a:pt x="2128" y="604"/>
                      <a:pt x="2056" y="604"/>
                    </a:cubicBezTo>
                    <a:cubicBezTo>
                      <a:pt x="2047" y="604"/>
                      <a:pt x="2037" y="606"/>
                      <a:pt x="2026" y="610"/>
                    </a:cubicBezTo>
                    <a:cubicBezTo>
                      <a:pt x="1592" y="767"/>
                      <a:pt x="1198" y="994"/>
                      <a:pt x="798" y="1216"/>
                    </a:cubicBezTo>
                    <a:cubicBezTo>
                      <a:pt x="1105" y="957"/>
                      <a:pt x="1395" y="677"/>
                      <a:pt x="1669" y="382"/>
                    </a:cubicBezTo>
                    <a:cubicBezTo>
                      <a:pt x="1736" y="305"/>
                      <a:pt x="1807" y="234"/>
                      <a:pt x="1872" y="157"/>
                    </a:cubicBezTo>
                    <a:cubicBezTo>
                      <a:pt x="1931" y="93"/>
                      <a:pt x="1878" y="1"/>
                      <a:pt x="18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grpSp>
          <p:nvGrpSpPr>
            <p:cNvPr id="1474" name="Google Shape;1474;p35"/>
            <p:cNvGrpSpPr/>
            <p:nvPr/>
          </p:nvGrpSpPr>
          <p:grpSpPr>
            <a:xfrm>
              <a:off x="6962308" y="317201"/>
              <a:ext cx="680131" cy="711600"/>
              <a:chOff x="6873750" y="4032475"/>
              <a:chExt cx="781850" cy="818025"/>
            </a:xfrm>
          </p:grpSpPr>
          <p:sp>
            <p:nvSpPr>
              <p:cNvPr id="1475" name="Google Shape;1475;p35"/>
              <p:cNvSpPr/>
              <p:nvPr/>
            </p:nvSpPr>
            <p:spPr>
              <a:xfrm>
                <a:off x="7392925" y="4813525"/>
                <a:ext cx="1825" cy="525"/>
              </a:xfrm>
              <a:custGeom>
                <a:avLst/>
                <a:gdLst/>
                <a:ahLst/>
                <a:cxnLst/>
                <a:rect l="l" t="t" r="r" b="b"/>
                <a:pathLst>
                  <a:path w="73" h="21" extrusionOk="0">
                    <a:moveTo>
                      <a:pt x="14" y="0"/>
                    </a:moveTo>
                    <a:cubicBezTo>
                      <a:pt x="2" y="13"/>
                      <a:pt x="0" y="20"/>
                      <a:pt x="11" y="20"/>
                    </a:cubicBezTo>
                    <a:cubicBezTo>
                      <a:pt x="21" y="20"/>
                      <a:pt x="40" y="15"/>
                      <a:pt x="72" y="3"/>
                    </a:cubicBezTo>
                    <a:cubicBezTo>
                      <a:pt x="50" y="3"/>
                      <a:pt x="32" y="3"/>
                      <a:pt x="1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476" name="Google Shape;1476;p35"/>
              <p:cNvSpPr/>
              <p:nvPr/>
            </p:nvSpPr>
            <p:spPr>
              <a:xfrm>
                <a:off x="7478825" y="4199400"/>
                <a:ext cx="550" cy="300"/>
              </a:xfrm>
              <a:custGeom>
                <a:avLst/>
                <a:gdLst/>
                <a:ahLst/>
                <a:cxnLst/>
                <a:rect l="l" t="t" r="r" b="b"/>
                <a:pathLst>
                  <a:path w="22" h="12" extrusionOk="0">
                    <a:moveTo>
                      <a:pt x="21" y="0"/>
                    </a:moveTo>
                    <a:cubicBezTo>
                      <a:pt x="20" y="0"/>
                      <a:pt x="13" y="3"/>
                      <a:pt x="0" y="8"/>
                    </a:cubicBezTo>
                    <a:lnTo>
                      <a:pt x="7" y="11"/>
                    </a:lnTo>
                    <a:cubicBezTo>
                      <a:pt x="17" y="3"/>
                      <a:pt x="22" y="0"/>
                      <a:pt x="2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477" name="Google Shape;1477;p35"/>
              <p:cNvSpPr/>
              <p:nvPr/>
            </p:nvSpPr>
            <p:spPr>
              <a:xfrm>
                <a:off x="6873750" y="4135175"/>
                <a:ext cx="423025" cy="681175"/>
              </a:xfrm>
              <a:custGeom>
                <a:avLst/>
                <a:gdLst/>
                <a:ahLst/>
                <a:cxnLst/>
                <a:rect l="l" t="t" r="r" b="b"/>
                <a:pathLst>
                  <a:path w="16921" h="27247" extrusionOk="0">
                    <a:moveTo>
                      <a:pt x="16096" y="0"/>
                    </a:moveTo>
                    <a:cubicBezTo>
                      <a:pt x="15938" y="0"/>
                      <a:pt x="15781" y="2"/>
                      <a:pt x="15625" y="7"/>
                    </a:cubicBezTo>
                    <a:cubicBezTo>
                      <a:pt x="10755" y="118"/>
                      <a:pt x="5864" y="1869"/>
                      <a:pt x="2940" y="5923"/>
                    </a:cubicBezTo>
                    <a:cubicBezTo>
                      <a:pt x="92" y="9866"/>
                      <a:pt x="0" y="15207"/>
                      <a:pt x="1998" y="19522"/>
                    </a:cubicBezTo>
                    <a:cubicBezTo>
                      <a:pt x="3155" y="22022"/>
                      <a:pt x="5088" y="24410"/>
                      <a:pt x="7341" y="25992"/>
                    </a:cubicBezTo>
                    <a:cubicBezTo>
                      <a:pt x="8653" y="26912"/>
                      <a:pt x="10059" y="27246"/>
                      <a:pt x="11496" y="27246"/>
                    </a:cubicBezTo>
                    <a:cubicBezTo>
                      <a:pt x="12646" y="27246"/>
                      <a:pt x="13816" y="27033"/>
                      <a:pt x="14975" y="26734"/>
                    </a:cubicBezTo>
                    <a:cubicBezTo>
                      <a:pt x="15098" y="26448"/>
                      <a:pt x="15218" y="26162"/>
                      <a:pt x="15354" y="25882"/>
                    </a:cubicBezTo>
                    <a:lnTo>
                      <a:pt x="15354" y="25882"/>
                    </a:lnTo>
                    <a:cubicBezTo>
                      <a:pt x="15175" y="25940"/>
                      <a:pt x="14991" y="25989"/>
                      <a:pt x="14809" y="26039"/>
                    </a:cubicBezTo>
                    <a:cubicBezTo>
                      <a:pt x="14517" y="26214"/>
                      <a:pt x="14221" y="26383"/>
                      <a:pt x="13913" y="26537"/>
                    </a:cubicBezTo>
                    <a:cubicBezTo>
                      <a:pt x="13901" y="26542"/>
                      <a:pt x="13890" y="26544"/>
                      <a:pt x="13878" y="26544"/>
                    </a:cubicBezTo>
                    <a:cubicBezTo>
                      <a:pt x="13802" y="26544"/>
                      <a:pt x="13754" y="26443"/>
                      <a:pt x="13824" y="26383"/>
                    </a:cubicBezTo>
                    <a:cubicBezTo>
                      <a:pt x="13913" y="26325"/>
                      <a:pt x="14006" y="26273"/>
                      <a:pt x="14095" y="26217"/>
                    </a:cubicBezTo>
                    <a:lnTo>
                      <a:pt x="14095" y="26217"/>
                    </a:lnTo>
                    <a:cubicBezTo>
                      <a:pt x="13229" y="26419"/>
                      <a:pt x="12354" y="26553"/>
                      <a:pt x="11469" y="26553"/>
                    </a:cubicBezTo>
                    <a:cubicBezTo>
                      <a:pt x="11217" y="26553"/>
                      <a:pt x="10965" y="26542"/>
                      <a:pt x="10712" y="26519"/>
                    </a:cubicBezTo>
                    <a:cubicBezTo>
                      <a:pt x="10589" y="26559"/>
                      <a:pt x="10466" y="26596"/>
                      <a:pt x="10343" y="26630"/>
                    </a:cubicBezTo>
                    <a:cubicBezTo>
                      <a:pt x="10334" y="26632"/>
                      <a:pt x="10326" y="26633"/>
                      <a:pt x="10318" y="26633"/>
                    </a:cubicBezTo>
                    <a:cubicBezTo>
                      <a:pt x="10235" y="26633"/>
                      <a:pt x="10196" y="26523"/>
                      <a:pt x="10269" y="26470"/>
                    </a:cubicBezTo>
                    <a:cubicBezTo>
                      <a:pt x="10241" y="26466"/>
                      <a:pt x="10216" y="26463"/>
                      <a:pt x="10189" y="26460"/>
                    </a:cubicBezTo>
                    <a:cubicBezTo>
                      <a:pt x="9696" y="26374"/>
                      <a:pt x="9216" y="26220"/>
                      <a:pt x="8767" y="26005"/>
                    </a:cubicBezTo>
                    <a:cubicBezTo>
                      <a:pt x="8594" y="26057"/>
                      <a:pt x="8419" y="26109"/>
                      <a:pt x="8246" y="26146"/>
                    </a:cubicBezTo>
                    <a:cubicBezTo>
                      <a:pt x="8240" y="26148"/>
                      <a:pt x="8233" y="26148"/>
                      <a:pt x="8226" y="26148"/>
                    </a:cubicBezTo>
                    <a:cubicBezTo>
                      <a:pt x="8149" y="26148"/>
                      <a:pt x="8092" y="26055"/>
                      <a:pt x="8157" y="25995"/>
                    </a:cubicBezTo>
                    <a:cubicBezTo>
                      <a:pt x="8228" y="25928"/>
                      <a:pt x="8299" y="25863"/>
                      <a:pt x="8366" y="25795"/>
                    </a:cubicBezTo>
                    <a:cubicBezTo>
                      <a:pt x="8099" y="25648"/>
                      <a:pt x="7840" y="25485"/>
                      <a:pt x="7591" y="25306"/>
                    </a:cubicBezTo>
                    <a:cubicBezTo>
                      <a:pt x="7520" y="25340"/>
                      <a:pt x="7449" y="25371"/>
                      <a:pt x="7378" y="25408"/>
                    </a:cubicBezTo>
                    <a:cubicBezTo>
                      <a:pt x="7367" y="25413"/>
                      <a:pt x="7354" y="25416"/>
                      <a:pt x="7341" y="25416"/>
                    </a:cubicBezTo>
                    <a:cubicBezTo>
                      <a:pt x="7276" y="25416"/>
                      <a:pt x="7209" y="25351"/>
                      <a:pt x="7255" y="25284"/>
                    </a:cubicBezTo>
                    <a:cubicBezTo>
                      <a:pt x="7289" y="25232"/>
                      <a:pt x="7335" y="25189"/>
                      <a:pt x="7372" y="25140"/>
                    </a:cubicBezTo>
                    <a:cubicBezTo>
                      <a:pt x="7031" y="24878"/>
                      <a:pt x="6704" y="24601"/>
                      <a:pt x="6390" y="24306"/>
                    </a:cubicBezTo>
                    <a:cubicBezTo>
                      <a:pt x="6310" y="24324"/>
                      <a:pt x="6230" y="24352"/>
                      <a:pt x="6147" y="24367"/>
                    </a:cubicBezTo>
                    <a:cubicBezTo>
                      <a:pt x="6142" y="24368"/>
                      <a:pt x="6136" y="24369"/>
                      <a:pt x="6130" y="24369"/>
                    </a:cubicBezTo>
                    <a:cubicBezTo>
                      <a:pt x="6054" y="24369"/>
                      <a:pt x="5989" y="24274"/>
                      <a:pt x="6058" y="24216"/>
                    </a:cubicBezTo>
                    <a:cubicBezTo>
                      <a:pt x="6101" y="24179"/>
                      <a:pt x="6150" y="24146"/>
                      <a:pt x="6193" y="24112"/>
                    </a:cubicBezTo>
                    <a:cubicBezTo>
                      <a:pt x="5950" y="23872"/>
                      <a:pt x="5710" y="23628"/>
                      <a:pt x="5488" y="23385"/>
                    </a:cubicBezTo>
                    <a:cubicBezTo>
                      <a:pt x="5476" y="23373"/>
                      <a:pt x="5467" y="23361"/>
                      <a:pt x="5458" y="23345"/>
                    </a:cubicBezTo>
                    <a:cubicBezTo>
                      <a:pt x="5424" y="23361"/>
                      <a:pt x="5393" y="23376"/>
                      <a:pt x="5362" y="23388"/>
                    </a:cubicBezTo>
                    <a:cubicBezTo>
                      <a:pt x="5348" y="23395"/>
                      <a:pt x="5334" y="23397"/>
                      <a:pt x="5320" y="23397"/>
                    </a:cubicBezTo>
                    <a:cubicBezTo>
                      <a:pt x="5246" y="23397"/>
                      <a:pt x="5192" y="23314"/>
                      <a:pt x="5251" y="23247"/>
                    </a:cubicBezTo>
                    <a:cubicBezTo>
                      <a:pt x="5273" y="23222"/>
                      <a:pt x="5294" y="23204"/>
                      <a:pt x="5316" y="23182"/>
                    </a:cubicBezTo>
                    <a:cubicBezTo>
                      <a:pt x="5045" y="22877"/>
                      <a:pt x="4784" y="22560"/>
                      <a:pt x="4534" y="22237"/>
                    </a:cubicBezTo>
                    <a:cubicBezTo>
                      <a:pt x="4423" y="22271"/>
                      <a:pt x="4319" y="22314"/>
                      <a:pt x="4211" y="22348"/>
                    </a:cubicBezTo>
                    <a:cubicBezTo>
                      <a:pt x="4200" y="22351"/>
                      <a:pt x="4190" y="22353"/>
                      <a:pt x="4181" y="22353"/>
                    </a:cubicBezTo>
                    <a:cubicBezTo>
                      <a:pt x="4098" y="22353"/>
                      <a:pt x="4066" y="22231"/>
                      <a:pt x="4140" y="22182"/>
                    </a:cubicBezTo>
                    <a:cubicBezTo>
                      <a:pt x="4223" y="22126"/>
                      <a:pt x="4303" y="22086"/>
                      <a:pt x="4383" y="22037"/>
                    </a:cubicBezTo>
                    <a:cubicBezTo>
                      <a:pt x="4125" y="21689"/>
                      <a:pt x="3875" y="21329"/>
                      <a:pt x="3645" y="20963"/>
                    </a:cubicBezTo>
                    <a:cubicBezTo>
                      <a:pt x="3503" y="20975"/>
                      <a:pt x="3361" y="20981"/>
                      <a:pt x="3217" y="20981"/>
                    </a:cubicBezTo>
                    <a:cubicBezTo>
                      <a:pt x="3127" y="20978"/>
                      <a:pt x="3094" y="20858"/>
                      <a:pt x="3174" y="20812"/>
                    </a:cubicBezTo>
                    <a:cubicBezTo>
                      <a:pt x="3260" y="20753"/>
                      <a:pt x="3352" y="20701"/>
                      <a:pt x="3441" y="20646"/>
                    </a:cubicBezTo>
                    <a:cubicBezTo>
                      <a:pt x="3294" y="20399"/>
                      <a:pt x="3158" y="20147"/>
                      <a:pt x="3023" y="19895"/>
                    </a:cubicBezTo>
                    <a:cubicBezTo>
                      <a:pt x="2952" y="19907"/>
                      <a:pt x="2887" y="19925"/>
                      <a:pt x="2817" y="19932"/>
                    </a:cubicBezTo>
                    <a:cubicBezTo>
                      <a:pt x="2814" y="19932"/>
                      <a:pt x="2812" y="19932"/>
                      <a:pt x="2810" y="19932"/>
                    </a:cubicBezTo>
                    <a:cubicBezTo>
                      <a:pt x="2734" y="19932"/>
                      <a:pt x="2695" y="19826"/>
                      <a:pt x="2752" y="19778"/>
                    </a:cubicBezTo>
                    <a:cubicBezTo>
                      <a:pt x="2798" y="19735"/>
                      <a:pt x="2847" y="19701"/>
                      <a:pt x="2897" y="19661"/>
                    </a:cubicBezTo>
                    <a:cubicBezTo>
                      <a:pt x="2761" y="19399"/>
                      <a:pt x="2641" y="19131"/>
                      <a:pt x="2521" y="18863"/>
                    </a:cubicBezTo>
                    <a:cubicBezTo>
                      <a:pt x="2500" y="18845"/>
                      <a:pt x="2484" y="18814"/>
                      <a:pt x="2487" y="18787"/>
                    </a:cubicBezTo>
                    <a:cubicBezTo>
                      <a:pt x="2398" y="18583"/>
                      <a:pt x="2315" y="18380"/>
                      <a:pt x="2235" y="18171"/>
                    </a:cubicBezTo>
                    <a:cubicBezTo>
                      <a:pt x="2204" y="18192"/>
                      <a:pt x="2167" y="18211"/>
                      <a:pt x="2133" y="18229"/>
                    </a:cubicBezTo>
                    <a:cubicBezTo>
                      <a:pt x="2117" y="18239"/>
                      <a:pt x="2102" y="18243"/>
                      <a:pt x="2087" y="18243"/>
                    </a:cubicBezTo>
                    <a:cubicBezTo>
                      <a:pt x="2010" y="18243"/>
                      <a:pt x="1964" y="18127"/>
                      <a:pt x="2044" y="18072"/>
                    </a:cubicBezTo>
                    <a:cubicBezTo>
                      <a:pt x="2084" y="18042"/>
                      <a:pt x="2130" y="18017"/>
                      <a:pt x="2170" y="17989"/>
                    </a:cubicBezTo>
                    <a:cubicBezTo>
                      <a:pt x="2047" y="17648"/>
                      <a:pt x="1936" y="17303"/>
                      <a:pt x="1838" y="16955"/>
                    </a:cubicBezTo>
                    <a:cubicBezTo>
                      <a:pt x="1748" y="17004"/>
                      <a:pt x="1656" y="17047"/>
                      <a:pt x="1570" y="17100"/>
                    </a:cubicBezTo>
                    <a:cubicBezTo>
                      <a:pt x="1554" y="17109"/>
                      <a:pt x="1539" y="17113"/>
                      <a:pt x="1525" y="17113"/>
                    </a:cubicBezTo>
                    <a:cubicBezTo>
                      <a:pt x="1445" y="17113"/>
                      <a:pt x="1394" y="16992"/>
                      <a:pt x="1478" y="16943"/>
                    </a:cubicBezTo>
                    <a:cubicBezTo>
                      <a:pt x="1579" y="16884"/>
                      <a:pt x="1684" y="16826"/>
                      <a:pt x="1785" y="16767"/>
                    </a:cubicBezTo>
                    <a:cubicBezTo>
                      <a:pt x="1755" y="16656"/>
                      <a:pt x="1724" y="16543"/>
                      <a:pt x="1696" y="16429"/>
                    </a:cubicBezTo>
                    <a:cubicBezTo>
                      <a:pt x="1539" y="16469"/>
                      <a:pt x="1382" y="16512"/>
                      <a:pt x="1225" y="16543"/>
                    </a:cubicBezTo>
                    <a:cubicBezTo>
                      <a:pt x="1220" y="16544"/>
                      <a:pt x="1214" y="16544"/>
                      <a:pt x="1209" y="16544"/>
                    </a:cubicBezTo>
                    <a:cubicBezTo>
                      <a:pt x="1134" y="16544"/>
                      <a:pt x="1064" y="16449"/>
                      <a:pt x="1136" y="16389"/>
                    </a:cubicBezTo>
                    <a:cubicBezTo>
                      <a:pt x="1290" y="16266"/>
                      <a:pt x="1447" y="16149"/>
                      <a:pt x="1604" y="16032"/>
                    </a:cubicBezTo>
                    <a:cubicBezTo>
                      <a:pt x="1548" y="15764"/>
                      <a:pt x="1502" y="15493"/>
                      <a:pt x="1465" y="15219"/>
                    </a:cubicBezTo>
                    <a:cubicBezTo>
                      <a:pt x="1385" y="15259"/>
                      <a:pt x="1305" y="15296"/>
                      <a:pt x="1225" y="15330"/>
                    </a:cubicBezTo>
                    <a:cubicBezTo>
                      <a:pt x="1213" y="15335"/>
                      <a:pt x="1201" y="15337"/>
                      <a:pt x="1191" y="15337"/>
                    </a:cubicBezTo>
                    <a:cubicBezTo>
                      <a:pt x="1114" y="15337"/>
                      <a:pt x="1084" y="15213"/>
                      <a:pt x="1154" y="15167"/>
                    </a:cubicBezTo>
                    <a:cubicBezTo>
                      <a:pt x="1244" y="15105"/>
                      <a:pt x="1336" y="15053"/>
                      <a:pt x="1428" y="14994"/>
                    </a:cubicBezTo>
                    <a:cubicBezTo>
                      <a:pt x="1394" y="14730"/>
                      <a:pt x="1376" y="14465"/>
                      <a:pt x="1361" y="14203"/>
                    </a:cubicBezTo>
                    <a:cubicBezTo>
                      <a:pt x="1262" y="14231"/>
                      <a:pt x="1164" y="14262"/>
                      <a:pt x="1062" y="14280"/>
                    </a:cubicBezTo>
                    <a:cubicBezTo>
                      <a:pt x="1055" y="14282"/>
                      <a:pt x="1047" y="14282"/>
                      <a:pt x="1041" y="14282"/>
                    </a:cubicBezTo>
                    <a:cubicBezTo>
                      <a:pt x="952" y="14282"/>
                      <a:pt x="903" y="14163"/>
                      <a:pt x="991" y="14117"/>
                    </a:cubicBezTo>
                    <a:cubicBezTo>
                      <a:pt x="1111" y="14055"/>
                      <a:pt x="1222" y="13988"/>
                      <a:pt x="1339" y="13923"/>
                    </a:cubicBezTo>
                    <a:cubicBezTo>
                      <a:pt x="1327" y="13628"/>
                      <a:pt x="1333" y="13332"/>
                      <a:pt x="1342" y="13040"/>
                    </a:cubicBezTo>
                    <a:lnTo>
                      <a:pt x="1342" y="13040"/>
                    </a:lnTo>
                    <a:cubicBezTo>
                      <a:pt x="1247" y="13073"/>
                      <a:pt x="1157" y="13117"/>
                      <a:pt x="1062" y="13150"/>
                    </a:cubicBezTo>
                    <a:cubicBezTo>
                      <a:pt x="1052" y="13154"/>
                      <a:pt x="1042" y="13156"/>
                      <a:pt x="1032" y="13156"/>
                    </a:cubicBezTo>
                    <a:cubicBezTo>
                      <a:pt x="952" y="13156"/>
                      <a:pt x="919" y="13034"/>
                      <a:pt x="991" y="12984"/>
                    </a:cubicBezTo>
                    <a:cubicBezTo>
                      <a:pt x="1111" y="12901"/>
                      <a:pt x="1234" y="12824"/>
                      <a:pt x="1354" y="12744"/>
                    </a:cubicBezTo>
                    <a:cubicBezTo>
                      <a:pt x="1367" y="12516"/>
                      <a:pt x="1388" y="12289"/>
                      <a:pt x="1413" y="12064"/>
                    </a:cubicBezTo>
                    <a:lnTo>
                      <a:pt x="1413" y="12064"/>
                    </a:lnTo>
                    <a:cubicBezTo>
                      <a:pt x="1250" y="12147"/>
                      <a:pt x="1077" y="12212"/>
                      <a:pt x="902" y="12261"/>
                    </a:cubicBezTo>
                    <a:cubicBezTo>
                      <a:pt x="893" y="12263"/>
                      <a:pt x="885" y="12264"/>
                      <a:pt x="877" y="12264"/>
                    </a:cubicBezTo>
                    <a:cubicBezTo>
                      <a:pt x="793" y="12264"/>
                      <a:pt x="747" y="12142"/>
                      <a:pt x="831" y="12095"/>
                    </a:cubicBezTo>
                    <a:cubicBezTo>
                      <a:pt x="1037" y="11981"/>
                      <a:pt x="1244" y="11864"/>
                      <a:pt x="1450" y="11750"/>
                    </a:cubicBezTo>
                    <a:cubicBezTo>
                      <a:pt x="1499" y="11393"/>
                      <a:pt x="1564" y="11042"/>
                      <a:pt x="1647" y="10694"/>
                    </a:cubicBezTo>
                    <a:lnTo>
                      <a:pt x="1647" y="10694"/>
                    </a:lnTo>
                    <a:cubicBezTo>
                      <a:pt x="1456" y="10771"/>
                      <a:pt x="1259" y="10836"/>
                      <a:pt x="1062" y="10888"/>
                    </a:cubicBezTo>
                    <a:cubicBezTo>
                      <a:pt x="1053" y="10890"/>
                      <a:pt x="1044" y="10892"/>
                      <a:pt x="1036" y="10892"/>
                    </a:cubicBezTo>
                    <a:cubicBezTo>
                      <a:pt x="952" y="10892"/>
                      <a:pt x="913" y="10773"/>
                      <a:pt x="991" y="10725"/>
                    </a:cubicBezTo>
                    <a:cubicBezTo>
                      <a:pt x="1247" y="10568"/>
                      <a:pt x="1505" y="10420"/>
                      <a:pt x="1761" y="10266"/>
                    </a:cubicBezTo>
                    <a:cubicBezTo>
                      <a:pt x="1909" y="9709"/>
                      <a:pt x="2096" y="9167"/>
                      <a:pt x="2324" y="8638"/>
                    </a:cubicBezTo>
                    <a:lnTo>
                      <a:pt x="2324" y="8638"/>
                    </a:lnTo>
                    <a:cubicBezTo>
                      <a:pt x="2149" y="8690"/>
                      <a:pt x="1976" y="8746"/>
                      <a:pt x="1788" y="8792"/>
                    </a:cubicBezTo>
                    <a:cubicBezTo>
                      <a:pt x="1779" y="8794"/>
                      <a:pt x="1771" y="8795"/>
                      <a:pt x="1762" y="8795"/>
                    </a:cubicBezTo>
                    <a:cubicBezTo>
                      <a:pt x="1675" y="8795"/>
                      <a:pt x="1647" y="8682"/>
                      <a:pt x="1718" y="8626"/>
                    </a:cubicBezTo>
                    <a:cubicBezTo>
                      <a:pt x="1992" y="8413"/>
                      <a:pt x="2247" y="8299"/>
                      <a:pt x="2527" y="8188"/>
                    </a:cubicBezTo>
                    <a:cubicBezTo>
                      <a:pt x="2533" y="8176"/>
                      <a:pt x="2540" y="8167"/>
                      <a:pt x="2543" y="8155"/>
                    </a:cubicBezTo>
                    <a:lnTo>
                      <a:pt x="2543" y="8155"/>
                    </a:lnTo>
                    <a:cubicBezTo>
                      <a:pt x="2395" y="8213"/>
                      <a:pt x="2244" y="8265"/>
                      <a:pt x="2090" y="8309"/>
                    </a:cubicBezTo>
                    <a:cubicBezTo>
                      <a:pt x="2080" y="8312"/>
                      <a:pt x="2071" y="8313"/>
                      <a:pt x="2062" y="8313"/>
                    </a:cubicBezTo>
                    <a:cubicBezTo>
                      <a:pt x="1979" y="8313"/>
                      <a:pt x="1941" y="8193"/>
                      <a:pt x="2019" y="8145"/>
                    </a:cubicBezTo>
                    <a:cubicBezTo>
                      <a:pt x="2278" y="7982"/>
                      <a:pt x="2536" y="7828"/>
                      <a:pt x="2795" y="7668"/>
                    </a:cubicBezTo>
                    <a:cubicBezTo>
                      <a:pt x="2995" y="7296"/>
                      <a:pt x="3217" y="6933"/>
                      <a:pt x="3454" y="6582"/>
                    </a:cubicBezTo>
                    <a:lnTo>
                      <a:pt x="3454" y="6582"/>
                    </a:lnTo>
                    <a:cubicBezTo>
                      <a:pt x="3263" y="6671"/>
                      <a:pt x="3072" y="6763"/>
                      <a:pt x="2878" y="6846"/>
                    </a:cubicBezTo>
                    <a:cubicBezTo>
                      <a:pt x="2866" y="6851"/>
                      <a:pt x="2854" y="6854"/>
                      <a:pt x="2842" y="6854"/>
                    </a:cubicBezTo>
                    <a:cubicBezTo>
                      <a:pt x="2765" y="6854"/>
                      <a:pt x="2693" y="6763"/>
                      <a:pt x="2767" y="6702"/>
                    </a:cubicBezTo>
                    <a:cubicBezTo>
                      <a:pt x="3201" y="6351"/>
                      <a:pt x="3654" y="6025"/>
                      <a:pt x="4106" y="5708"/>
                    </a:cubicBezTo>
                    <a:cubicBezTo>
                      <a:pt x="4316" y="5452"/>
                      <a:pt x="4537" y="5206"/>
                      <a:pt x="4768" y="4966"/>
                    </a:cubicBezTo>
                    <a:cubicBezTo>
                      <a:pt x="4725" y="4929"/>
                      <a:pt x="4734" y="4861"/>
                      <a:pt x="4784" y="4833"/>
                    </a:cubicBezTo>
                    <a:cubicBezTo>
                      <a:pt x="4857" y="4790"/>
                      <a:pt x="4934" y="4753"/>
                      <a:pt x="5008" y="4710"/>
                    </a:cubicBezTo>
                    <a:cubicBezTo>
                      <a:pt x="6267" y="3476"/>
                      <a:pt x="7769" y="2519"/>
                      <a:pt x="9419" y="1897"/>
                    </a:cubicBezTo>
                    <a:cubicBezTo>
                      <a:pt x="10176" y="1614"/>
                      <a:pt x="10955" y="1380"/>
                      <a:pt x="11743" y="1198"/>
                    </a:cubicBezTo>
                    <a:cubicBezTo>
                      <a:pt x="12365" y="924"/>
                      <a:pt x="13008" y="712"/>
                      <a:pt x="13704" y="626"/>
                    </a:cubicBezTo>
                    <a:cubicBezTo>
                      <a:pt x="13708" y="625"/>
                      <a:pt x="13711" y="625"/>
                      <a:pt x="13715" y="625"/>
                    </a:cubicBezTo>
                    <a:cubicBezTo>
                      <a:pt x="13799" y="625"/>
                      <a:pt x="13824" y="756"/>
                      <a:pt x="13750" y="795"/>
                    </a:cubicBezTo>
                    <a:cubicBezTo>
                      <a:pt x="13713" y="813"/>
                      <a:pt x="13676" y="832"/>
                      <a:pt x="13639" y="850"/>
                    </a:cubicBezTo>
                    <a:cubicBezTo>
                      <a:pt x="14070" y="792"/>
                      <a:pt x="14507" y="749"/>
                      <a:pt x="14944" y="718"/>
                    </a:cubicBezTo>
                    <a:cubicBezTo>
                      <a:pt x="15141" y="635"/>
                      <a:pt x="15338" y="549"/>
                      <a:pt x="15538" y="465"/>
                    </a:cubicBezTo>
                    <a:cubicBezTo>
                      <a:pt x="15548" y="462"/>
                      <a:pt x="15558" y="460"/>
                      <a:pt x="15567" y="460"/>
                    </a:cubicBezTo>
                    <a:cubicBezTo>
                      <a:pt x="15646" y="460"/>
                      <a:pt x="15689" y="590"/>
                      <a:pt x="15606" y="632"/>
                    </a:cubicBezTo>
                    <a:lnTo>
                      <a:pt x="15498" y="687"/>
                    </a:lnTo>
                    <a:cubicBezTo>
                      <a:pt x="15765" y="679"/>
                      <a:pt x="16032" y="671"/>
                      <a:pt x="16298" y="671"/>
                    </a:cubicBezTo>
                    <a:cubicBezTo>
                      <a:pt x="16339" y="671"/>
                      <a:pt x="16381" y="671"/>
                      <a:pt x="16422" y="672"/>
                    </a:cubicBezTo>
                    <a:cubicBezTo>
                      <a:pt x="16502" y="602"/>
                      <a:pt x="16572" y="567"/>
                      <a:pt x="16630" y="567"/>
                    </a:cubicBezTo>
                    <a:cubicBezTo>
                      <a:pt x="16654" y="567"/>
                      <a:pt x="16676" y="573"/>
                      <a:pt x="16696" y="586"/>
                    </a:cubicBezTo>
                    <a:lnTo>
                      <a:pt x="16794" y="542"/>
                    </a:lnTo>
                    <a:cubicBezTo>
                      <a:pt x="16834" y="367"/>
                      <a:pt x="16874" y="192"/>
                      <a:pt x="16921" y="16"/>
                    </a:cubicBezTo>
                    <a:cubicBezTo>
                      <a:pt x="16644" y="6"/>
                      <a:pt x="16368" y="0"/>
                      <a:pt x="1609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478" name="Google Shape;1478;p35"/>
              <p:cNvSpPr/>
              <p:nvPr/>
            </p:nvSpPr>
            <p:spPr>
              <a:xfrm>
                <a:off x="7283200" y="4136650"/>
                <a:ext cx="372400" cy="695850"/>
              </a:xfrm>
              <a:custGeom>
                <a:avLst/>
                <a:gdLst/>
                <a:ahLst/>
                <a:cxnLst/>
                <a:rect l="l" t="t" r="r" b="b"/>
                <a:pathLst>
                  <a:path w="14896" h="27834" extrusionOk="0">
                    <a:moveTo>
                      <a:pt x="1284" y="0"/>
                    </a:moveTo>
                    <a:cubicBezTo>
                      <a:pt x="1220" y="219"/>
                      <a:pt x="1161" y="437"/>
                      <a:pt x="1115" y="659"/>
                    </a:cubicBezTo>
                    <a:cubicBezTo>
                      <a:pt x="1426" y="680"/>
                      <a:pt x="1737" y="705"/>
                      <a:pt x="2048" y="742"/>
                    </a:cubicBezTo>
                    <a:cubicBezTo>
                      <a:pt x="2134" y="711"/>
                      <a:pt x="2220" y="680"/>
                      <a:pt x="2306" y="656"/>
                    </a:cubicBezTo>
                    <a:cubicBezTo>
                      <a:pt x="2317" y="653"/>
                      <a:pt x="2327" y="651"/>
                      <a:pt x="2336" y="651"/>
                    </a:cubicBezTo>
                    <a:cubicBezTo>
                      <a:pt x="2405" y="651"/>
                      <a:pt x="2437" y="734"/>
                      <a:pt x="2399" y="791"/>
                    </a:cubicBezTo>
                    <a:cubicBezTo>
                      <a:pt x="2947" y="865"/>
                      <a:pt x="3491" y="957"/>
                      <a:pt x="4027" y="1084"/>
                    </a:cubicBezTo>
                    <a:lnTo>
                      <a:pt x="4061" y="1068"/>
                    </a:lnTo>
                    <a:cubicBezTo>
                      <a:pt x="4073" y="1063"/>
                      <a:pt x="4086" y="1061"/>
                      <a:pt x="4098" y="1061"/>
                    </a:cubicBezTo>
                    <a:cubicBezTo>
                      <a:pt x="4139" y="1061"/>
                      <a:pt x="4179" y="1087"/>
                      <a:pt x="4193" y="1127"/>
                    </a:cubicBezTo>
                    <a:cubicBezTo>
                      <a:pt x="4735" y="1259"/>
                      <a:pt x="5267" y="1419"/>
                      <a:pt x="5794" y="1607"/>
                    </a:cubicBezTo>
                    <a:cubicBezTo>
                      <a:pt x="5914" y="1533"/>
                      <a:pt x="6037" y="1465"/>
                      <a:pt x="6160" y="1391"/>
                    </a:cubicBezTo>
                    <a:cubicBezTo>
                      <a:pt x="6176" y="1382"/>
                      <a:pt x="6192" y="1377"/>
                      <a:pt x="6206" y="1377"/>
                    </a:cubicBezTo>
                    <a:cubicBezTo>
                      <a:pt x="6283" y="1377"/>
                      <a:pt x="6332" y="1494"/>
                      <a:pt x="6249" y="1548"/>
                    </a:cubicBezTo>
                    <a:cubicBezTo>
                      <a:pt x="6172" y="1595"/>
                      <a:pt x="6092" y="1641"/>
                      <a:pt x="6015" y="1687"/>
                    </a:cubicBezTo>
                    <a:cubicBezTo>
                      <a:pt x="6606" y="1909"/>
                      <a:pt x="7182" y="2170"/>
                      <a:pt x="7739" y="2469"/>
                    </a:cubicBezTo>
                    <a:cubicBezTo>
                      <a:pt x="7884" y="2404"/>
                      <a:pt x="8032" y="2340"/>
                      <a:pt x="8176" y="2278"/>
                    </a:cubicBezTo>
                    <a:cubicBezTo>
                      <a:pt x="8191" y="2270"/>
                      <a:pt x="8206" y="2267"/>
                      <a:pt x="8220" y="2267"/>
                    </a:cubicBezTo>
                    <a:cubicBezTo>
                      <a:pt x="8299" y="2267"/>
                      <a:pt x="8350" y="2380"/>
                      <a:pt x="8269" y="2435"/>
                    </a:cubicBezTo>
                    <a:cubicBezTo>
                      <a:pt x="8176" y="2500"/>
                      <a:pt x="8081" y="2552"/>
                      <a:pt x="7989" y="2613"/>
                    </a:cubicBezTo>
                    <a:cubicBezTo>
                      <a:pt x="8189" y="2730"/>
                      <a:pt x="8392" y="2841"/>
                      <a:pt x="8586" y="2967"/>
                    </a:cubicBezTo>
                    <a:cubicBezTo>
                      <a:pt x="8854" y="3140"/>
                      <a:pt x="9115" y="3331"/>
                      <a:pt x="9364" y="3531"/>
                    </a:cubicBezTo>
                    <a:cubicBezTo>
                      <a:pt x="9398" y="3518"/>
                      <a:pt x="9432" y="3503"/>
                      <a:pt x="9466" y="3488"/>
                    </a:cubicBezTo>
                    <a:cubicBezTo>
                      <a:pt x="9480" y="3482"/>
                      <a:pt x="9493" y="3479"/>
                      <a:pt x="9506" y="3479"/>
                    </a:cubicBezTo>
                    <a:cubicBezTo>
                      <a:pt x="9594" y="3479"/>
                      <a:pt x="9652" y="3602"/>
                      <a:pt x="9558" y="3645"/>
                    </a:cubicBezTo>
                    <a:lnTo>
                      <a:pt x="9528" y="3657"/>
                    </a:lnTo>
                    <a:cubicBezTo>
                      <a:pt x="9734" y="3829"/>
                      <a:pt x="9922" y="4014"/>
                      <a:pt x="10109" y="4196"/>
                    </a:cubicBezTo>
                    <a:cubicBezTo>
                      <a:pt x="10171" y="4174"/>
                      <a:pt x="10233" y="4143"/>
                      <a:pt x="10297" y="4122"/>
                    </a:cubicBezTo>
                    <a:cubicBezTo>
                      <a:pt x="10306" y="4119"/>
                      <a:pt x="10314" y="4118"/>
                      <a:pt x="10322" y="4118"/>
                    </a:cubicBezTo>
                    <a:cubicBezTo>
                      <a:pt x="10403" y="4118"/>
                      <a:pt x="10452" y="4249"/>
                      <a:pt x="10365" y="4288"/>
                    </a:cubicBezTo>
                    <a:cubicBezTo>
                      <a:pt x="10331" y="4303"/>
                      <a:pt x="10294" y="4319"/>
                      <a:pt x="10257" y="4337"/>
                    </a:cubicBezTo>
                    <a:cubicBezTo>
                      <a:pt x="10436" y="4519"/>
                      <a:pt x="10596" y="4716"/>
                      <a:pt x="10759" y="4913"/>
                    </a:cubicBezTo>
                    <a:cubicBezTo>
                      <a:pt x="10873" y="4864"/>
                      <a:pt x="10987" y="4814"/>
                      <a:pt x="11101" y="4768"/>
                    </a:cubicBezTo>
                    <a:cubicBezTo>
                      <a:pt x="11113" y="4763"/>
                      <a:pt x="11125" y="4761"/>
                      <a:pt x="11136" y="4761"/>
                    </a:cubicBezTo>
                    <a:cubicBezTo>
                      <a:pt x="11219" y="4761"/>
                      <a:pt x="11242" y="4903"/>
                      <a:pt x="11150" y="4944"/>
                    </a:cubicBezTo>
                    <a:cubicBezTo>
                      <a:pt x="11061" y="4981"/>
                      <a:pt x="10971" y="5021"/>
                      <a:pt x="10882" y="5058"/>
                    </a:cubicBezTo>
                    <a:cubicBezTo>
                      <a:pt x="11014" y="5227"/>
                      <a:pt x="11141" y="5405"/>
                      <a:pt x="11261" y="5584"/>
                    </a:cubicBezTo>
                    <a:cubicBezTo>
                      <a:pt x="11270" y="5581"/>
                      <a:pt x="11280" y="5579"/>
                      <a:pt x="11289" y="5579"/>
                    </a:cubicBezTo>
                    <a:cubicBezTo>
                      <a:pt x="11355" y="5579"/>
                      <a:pt x="11399" y="5659"/>
                      <a:pt x="11353" y="5716"/>
                    </a:cubicBezTo>
                    <a:cubicBezTo>
                      <a:pt x="11550" y="6012"/>
                      <a:pt x="11728" y="6316"/>
                      <a:pt x="11895" y="6627"/>
                    </a:cubicBezTo>
                    <a:cubicBezTo>
                      <a:pt x="11901" y="6627"/>
                      <a:pt x="11904" y="6624"/>
                      <a:pt x="11910" y="6624"/>
                    </a:cubicBezTo>
                    <a:cubicBezTo>
                      <a:pt x="11917" y="6622"/>
                      <a:pt x="11924" y="6622"/>
                      <a:pt x="11931" y="6622"/>
                    </a:cubicBezTo>
                    <a:cubicBezTo>
                      <a:pt x="12005" y="6622"/>
                      <a:pt x="12064" y="6719"/>
                      <a:pt x="11999" y="6775"/>
                    </a:cubicBezTo>
                    <a:lnTo>
                      <a:pt x="11981" y="6787"/>
                    </a:lnTo>
                    <a:cubicBezTo>
                      <a:pt x="12163" y="7141"/>
                      <a:pt x="12326" y="7505"/>
                      <a:pt x="12470" y="7877"/>
                    </a:cubicBezTo>
                    <a:cubicBezTo>
                      <a:pt x="12492" y="7865"/>
                      <a:pt x="12513" y="7856"/>
                      <a:pt x="12535" y="7843"/>
                    </a:cubicBezTo>
                    <a:cubicBezTo>
                      <a:pt x="12550" y="7835"/>
                      <a:pt x="12565" y="7831"/>
                      <a:pt x="12579" y="7831"/>
                    </a:cubicBezTo>
                    <a:cubicBezTo>
                      <a:pt x="12659" y="7831"/>
                      <a:pt x="12711" y="7950"/>
                      <a:pt x="12624" y="8000"/>
                    </a:cubicBezTo>
                    <a:cubicBezTo>
                      <a:pt x="12597" y="8016"/>
                      <a:pt x="12569" y="8031"/>
                      <a:pt x="12541" y="8046"/>
                    </a:cubicBezTo>
                    <a:cubicBezTo>
                      <a:pt x="12701" y="8487"/>
                      <a:pt x="12840" y="8936"/>
                      <a:pt x="12954" y="9392"/>
                    </a:cubicBezTo>
                    <a:cubicBezTo>
                      <a:pt x="13037" y="9358"/>
                      <a:pt x="13117" y="9318"/>
                      <a:pt x="13200" y="9287"/>
                    </a:cubicBezTo>
                    <a:cubicBezTo>
                      <a:pt x="13209" y="9284"/>
                      <a:pt x="13218" y="9282"/>
                      <a:pt x="13227" y="9282"/>
                    </a:cubicBezTo>
                    <a:cubicBezTo>
                      <a:pt x="13310" y="9282"/>
                      <a:pt x="13357" y="9414"/>
                      <a:pt x="13271" y="9453"/>
                    </a:cubicBezTo>
                    <a:cubicBezTo>
                      <a:pt x="13175" y="9496"/>
                      <a:pt x="13089" y="9530"/>
                      <a:pt x="12997" y="9573"/>
                    </a:cubicBezTo>
                    <a:cubicBezTo>
                      <a:pt x="13024" y="9693"/>
                      <a:pt x="13058" y="9813"/>
                      <a:pt x="13083" y="9936"/>
                    </a:cubicBezTo>
                    <a:cubicBezTo>
                      <a:pt x="13151" y="9955"/>
                      <a:pt x="13172" y="10038"/>
                      <a:pt x="13120" y="10084"/>
                    </a:cubicBezTo>
                    <a:cubicBezTo>
                      <a:pt x="13200" y="10466"/>
                      <a:pt x="13264" y="10851"/>
                      <a:pt x="13317" y="11238"/>
                    </a:cubicBezTo>
                    <a:lnTo>
                      <a:pt x="13363" y="11223"/>
                    </a:lnTo>
                    <a:cubicBezTo>
                      <a:pt x="13372" y="11220"/>
                      <a:pt x="13381" y="11218"/>
                      <a:pt x="13390" y="11218"/>
                    </a:cubicBezTo>
                    <a:cubicBezTo>
                      <a:pt x="13470" y="11218"/>
                      <a:pt x="13514" y="11348"/>
                      <a:pt x="13431" y="11389"/>
                    </a:cubicBezTo>
                    <a:cubicBezTo>
                      <a:pt x="13400" y="11405"/>
                      <a:pt x="13369" y="11417"/>
                      <a:pt x="13338" y="11435"/>
                    </a:cubicBezTo>
                    <a:cubicBezTo>
                      <a:pt x="13369" y="11716"/>
                      <a:pt x="13400" y="11996"/>
                      <a:pt x="13418" y="12276"/>
                    </a:cubicBezTo>
                    <a:cubicBezTo>
                      <a:pt x="13483" y="12307"/>
                      <a:pt x="13492" y="12396"/>
                      <a:pt x="13431" y="12439"/>
                    </a:cubicBezTo>
                    <a:cubicBezTo>
                      <a:pt x="13465" y="12934"/>
                      <a:pt x="13471" y="13433"/>
                      <a:pt x="13461" y="13932"/>
                    </a:cubicBezTo>
                    <a:cubicBezTo>
                      <a:pt x="13477" y="13956"/>
                      <a:pt x="13477" y="13993"/>
                      <a:pt x="13458" y="14018"/>
                    </a:cubicBezTo>
                    <a:cubicBezTo>
                      <a:pt x="13452" y="14421"/>
                      <a:pt x="13431" y="14821"/>
                      <a:pt x="13400" y="15222"/>
                    </a:cubicBezTo>
                    <a:cubicBezTo>
                      <a:pt x="13443" y="15206"/>
                      <a:pt x="13480" y="15188"/>
                      <a:pt x="13523" y="15175"/>
                    </a:cubicBezTo>
                    <a:cubicBezTo>
                      <a:pt x="13532" y="15173"/>
                      <a:pt x="13540" y="15172"/>
                      <a:pt x="13549" y="15172"/>
                    </a:cubicBezTo>
                    <a:cubicBezTo>
                      <a:pt x="13626" y="15172"/>
                      <a:pt x="13674" y="15271"/>
                      <a:pt x="13612" y="15329"/>
                    </a:cubicBezTo>
                    <a:cubicBezTo>
                      <a:pt x="13538" y="15397"/>
                      <a:pt x="13458" y="15462"/>
                      <a:pt x="13378" y="15523"/>
                    </a:cubicBezTo>
                    <a:cubicBezTo>
                      <a:pt x="13338" y="15929"/>
                      <a:pt x="13292" y="16333"/>
                      <a:pt x="13231" y="16730"/>
                    </a:cubicBezTo>
                    <a:lnTo>
                      <a:pt x="13283" y="16711"/>
                    </a:lnTo>
                    <a:cubicBezTo>
                      <a:pt x="13293" y="16707"/>
                      <a:pt x="13303" y="16705"/>
                      <a:pt x="13313" y="16705"/>
                    </a:cubicBezTo>
                    <a:cubicBezTo>
                      <a:pt x="13391" y="16705"/>
                      <a:pt x="13433" y="16836"/>
                      <a:pt x="13351" y="16878"/>
                    </a:cubicBezTo>
                    <a:cubicBezTo>
                      <a:pt x="13301" y="16902"/>
                      <a:pt x="13249" y="16924"/>
                      <a:pt x="13197" y="16948"/>
                    </a:cubicBezTo>
                    <a:cubicBezTo>
                      <a:pt x="13148" y="17253"/>
                      <a:pt x="13092" y="17555"/>
                      <a:pt x="13031" y="17853"/>
                    </a:cubicBezTo>
                    <a:cubicBezTo>
                      <a:pt x="13080" y="17823"/>
                      <a:pt x="13132" y="17798"/>
                      <a:pt x="13181" y="17767"/>
                    </a:cubicBezTo>
                    <a:cubicBezTo>
                      <a:pt x="13197" y="17758"/>
                      <a:pt x="13212" y="17754"/>
                      <a:pt x="13227" y="17754"/>
                    </a:cubicBezTo>
                    <a:cubicBezTo>
                      <a:pt x="13305" y="17754"/>
                      <a:pt x="13354" y="17872"/>
                      <a:pt x="13274" y="17924"/>
                    </a:cubicBezTo>
                    <a:cubicBezTo>
                      <a:pt x="13175" y="17989"/>
                      <a:pt x="13074" y="18044"/>
                      <a:pt x="12975" y="18103"/>
                    </a:cubicBezTo>
                    <a:cubicBezTo>
                      <a:pt x="12960" y="18167"/>
                      <a:pt x="12944" y="18232"/>
                      <a:pt x="12929" y="18297"/>
                    </a:cubicBezTo>
                    <a:cubicBezTo>
                      <a:pt x="12960" y="18281"/>
                      <a:pt x="12987" y="18266"/>
                      <a:pt x="13018" y="18253"/>
                    </a:cubicBezTo>
                    <a:cubicBezTo>
                      <a:pt x="13032" y="18248"/>
                      <a:pt x="13046" y="18245"/>
                      <a:pt x="13058" y="18245"/>
                    </a:cubicBezTo>
                    <a:cubicBezTo>
                      <a:pt x="13146" y="18245"/>
                      <a:pt x="13205" y="18368"/>
                      <a:pt x="13111" y="18410"/>
                    </a:cubicBezTo>
                    <a:cubicBezTo>
                      <a:pt x="13031" y="18444"/>
                      <a:pt x="12954" y="18481"/>
                      <a:pt x="12877" y="18518"/>
                    </a:cubicBezTo>
                    <a:cubicBezTo>
                      <a:pt x="12843" y="18654"/>
                      <a:pt x="12815" y="18792"/>
                      <a:pt x="12778" y="18925"/>
                    </a:cubicBezTo>
                    <a:cubicBezTo>
                      <a:pt x="12710" y="19186"/>
                      <a:pt x="12627" y="19451"/>
                      <a:pt x="12544" y="19713"/>
                    </a:cubicBezTo>
                    <a:cubicBezTo>
                      <a:pt x="12600" y="19746"/>
                      <a:pt x="12600" y="19829"/>
                      <a:pt x="12544" y="19863"/>
                    </a:cubicBezTo>
                    <a:cubicBezTo>
                      <a:pt x="12529" y="19876"/>
                      <a:pt x="12507" y="19885"/>
                      <a:pt x="12492" y="19897"/>
                    </a:cubicBezTo>
                    <a:cubicBezTo>
                      <a:pt x="12384" y="20220"/>
                      <a:pt x="12270" y="20541"/>
                      <a:pt x="12144" y="20858"/>
                    </a:cubicBezTo>
                    <a:cubicBezTo>
                      <a:pt x="12175" y="20848"/>
                      <a:pt x="12203" y="20836"/>
                      <a:pt x="12233" y="20827"/>
                    </a:cubicBezTo>
                    <a:cubicBezTo>
                      <a:pt x="12242" y="20824"/>
                      <a:pt x="12251" y="20823"/>
                      <a:pt x="12259" y="20823"/>
                    </a:cubicBezTo>
                    <a:cubicBezTo>
                      <a:pt x="12342" y="20823"/>
                      <a:pt x="12388" y="20951"/>
                      <a:pt x="12304" y="20993"/>
                    </a:cubicBezTo>
                    <a:cubicBezTo>
                      <a:pt x="12212" y="21039"/>
                      <a:pt x="12119" y="21082"/>
                      <a:pt x="12027" y="21128"/>
                    </a:cubicBezTo>
                    <a:cubicBezTo>
                      <a:pt x="11895" y="21445"/>
                      <a:pt x="11753" y="21759"/>
                      <a:pt x="11599" y="22067"/>
                    </a:cubicBezTo>
                    <a:cubicBezTo>
                      <a:pt x="11636" y="22098"/>
                      <a:pt x="11636" y="22160"/>
                      <a:pt x="11596" y="22187"/>
                    </a:cubicBezTo>
                    <a:cubicBezTo>
                      <a:pt x="11562" y="22218"/>
                      <a:pt x="11525" y="22243"/>
                      <a:pt x="11491" y="22274"/>
                    </a:cubicBezTo>
                    <a:cubicBezTo>
                      <a:pt x="11264" y="22720"/>
                      <a:pt x="11008" y="23154"/>
                      <a:pt x="10728" y="23572"/>
                    </a:cubicBezTo>
                    <a:cubicBezTo>
                      <a:pt x="10790" y="23576"/>
                      <a:pt x="10845" y="23637"/>
                      <a:pt x="10805" y="23702"/>
                    </a:cubicBezTo>
                    <a:cubicBezTo>
                      <a:pt x="10417" y="24317"/>
                      <a:pt x="9823" y="24859"/>
                      <a:pt x="9177" y="25349"/>
                    </a:cubicBezTo>
                    <a:cubicBezTo>
                      <a:pt x="8998" y="25512"/>
                      <a:pt x="8823" y="25675"/>
                      <a:pt x="8629" y="25823"/>
                    </a:cubicBezTo>
                    <a:cubicBezTo>
                      <a:pt x="8284" y="26084"/>
                      <a:pt x="7912" y="26309"/>
                      <a:pt x="7521" y="26494"/>
                    </a:cubicBezTo>
                    <a:cubicBezTo>
                      <a:pt x="7364" y="26598"/>
                      <a:pt x="7207" y="26700"/>
                      <a:pt x="7059" y="26801"/>
                    </a:cubicBezTo>
                    <a:cubicBezTo>
                      <a:pt x="7044" y="26812"/>
                      <a:pt x="7029" y="26817"/>
                      <a:pt x="7015" y="26817"/>
                    </a:cubicBezTo>
                    <a:cubicBezTo>
                      <a:pt x="6973" y="26817"/>
                      <a:pt x="6940" y="26775"/>
                      <a:pt x="6933" y="26731"/>
                    </a:cubicBezTo>
                    <a:cubicBezTo>
                      <a:pt x="6280" y="26955"/>
                      <a:pt x="5594" y="27075"/>
                      <a:pt x="4904" y="27085"/>
                    </a:cubicBezTo>
                    <a:cubicBezTo>
                      <a:pt x="4652" y="27189"/>
                      <a:pt x="4396" y="27288"/>
                      <a:pt x="4132" y="27374"/>
                    </a:cubicBezTo>
                    <a:cubicBezTo>
                      <a:pt x="4123" y="27376"/>
                      <a:pt x="4115" y="27377"/>
                      <a:pt x="4107" y="27377"/>
                    </a:cubicBezTo>
                    <a:cubicBezTo>
                      <a:pt x="4034" y="27377"/>
                      <a:pt x="3987" y="27282"/>
                      <a:pt x="4045" y="27223"/>
                    </a:cubicBezTo>
                    <a:cubicBezTo>
                      <a:pt x="4104" y="27168"/>
                      <a:pt x="4166" y="27118"/>
                      <a:pt x="4227" y="27069"/>
                    </a:cubicBezTo>
                    <a:cubicBezTo>
                      <a:pt x="3796" y="27035"/>
                      <a:pt x="3368" y="26968"/>
                      <a:pt x="2947" y="26869"/>
                    </a:cubicBezTo>
                    <a:cubicBezTo>
                      <a:pt x="2805" y="26906"/>
                      <a:pt x="2663" y="26946"/>
                      <a:pt x="2519" y="26974"/>
                    </a:cubicBezTo>
                    <a:cubicBezTo>
                      <a:pt x="2511" y="26976"/>
                      <a:pt x="2503" y="26977"/>
                      <a:pt x="2495" y="26977"/>
                    </a:cubicBezTo>
                    <a:cubicBezTo>
                      <a:pt x="2409" y="26977"/>
                      <a:pt x="2369" y="26856"/>
                      <a:pt x="2448" y="26808"/>
                    </a:cubicBezTo>
                    <a:lnTo>
                      <a:pt x="2522" y="26761"/>
                    </a:lnTo>
                    <a:cubicBezTo>
                      <a:pt x="2140" y="26654"/>
                      <a:pt x="1762" y="26521"/>
                      <a:pt x="1395" y="26367"/>
                    </a:cubicBezTo>
                    <a:cubicBezTo>
                      <a:pt x="1318" y="26404"/>
                      <a:pt x="1244" y="26444"/>
                      <a:pt x="1171" y="26478"/>
                    </a:cubicBezTo>
                    <a:cubicBezTo>
                      <a:pt x="1157" y="26485"/>
                      <a:pt x="1144" y="26487"/>
                      <a:pt x="1131" y="26487"/>
                    </a:cubicBezTo>
                    <a:cubicBezTo>
                      <a:pt x="1054" y="26487"/>
                      <a:pt x="986" y="26392"/>
                      <a:pt x="1060" y="26337"/>
                    </a:cubicBezTo>
                    <a:cubicBezTo>
                      <a:pt x="1090" y="26312"/>
                      <a:pt x="1127" y="26287"/>
                      <a:pt x="1158" y="26263"/>
                    </a:cubicBezTo>
                    <a:cubicBezTo>
                      <a:pt x="829" y="26115"/>
                      <a:pt x="503" y="25952"/>
                      <a:pt x="189" y="25773"/>
                    </a:cubicBezTo>
                    <a:cubicBezTo>
                      <a:pt x="130" y="25795"/>
                      <a:pt x="72" y="25820"/>
                      <a:pt x="16" y="25844"/>
                    </a:cubicBezTo>
                    <a:cubicBezTo>
                      <a:pt x="14" y="25845"/>
                      <a:pt x="12" y="25846"/>
                      <a:pt x="11" y="25846"/>
                    </a:cubicBezTo>
                    <a:cubicBezTo>
                      <a:pt x="8" y="25846"/>
                      <a:pt x="5" y="25844"/>
                      <a:pt x="1" y="25844"/>
                    </a:cubicBezTo>
                    <a:lnTo>
                      <a:pt x="1" y="25844"/>
                    </a:lnTo>
                    <a:cubicBezTo>
                      <a:pt x="13" y="25853"/>
                      <a:pt x="25" y="25863"/>
                      <a:pt x="38" y="25875"/>
                    </a:cubicBezTo>
                    <a:cubicBezTo>
                      <a:pt x="284" y="26152"/>
                      <a:pt x="423" y="26469"/>
                      <a:pt x="583" y="26798"/>
                    </a:cubicBezTo>
                    <a:cubicBezTo>
                      <a:pt x="583" y="26798"/>
                      <a:pt x="583" y="26801"/>
                      <a:pt x="583" y="26801"/>
                    </a:cubicBezTo>
                    <a:cubicBezTo>
                      <a:pt x="1887" y="27433"/>
                      <a:pt x="3314" y="27834"/>
                      <a:pt x="4741" y="27834"/>
                    </a:cubicBezTo>
                    <a:cubicBezTo>
                      <a:pt x="5698" y="27834"/>
                      <a:pt x="6655" y="27653"/>
                      <a:pt x="7573" y="27242"/>
                    </a:cubicBezTo>
                    <a:cubicBezTo>
                      <a:pt x="10211" y="26057"/>
                      <a:pt x="11713" y="23720"/>
                      <a:pt x="12763" y="21122"/>
                    </a:cubicBezTo>
                    <a:cubicBezTo>
                      <a:pt x="14730" y="16265"/>
                      <a:pt x="14896" y="9992"/>
                      <a:pt x="12046" y="5427"/>
                    </a:cubicBezTo>
                    <a:cubicBezTo>
                      <a:pt x="9774" y="1782"/>
                      <a:pt x="5437" y="286"/>
                      <a:pt x="128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479" name="Google Shape;1479;p35"/>
              <p:cNvSpPr/>
              <p:nvPr/>
            </p:nvSpPr>
            <p:spPr>
              <a:xfrm>
                <a:off x="7198100" y="4156025"/>
                <a:ext cx="7875" cy="3025"/>
              </a:xfrm>
              <a:custGeom>
                <a:avLst/>
                <a:gdLst/>
                <a:ahLst/>
                <a:cxnLst/>
                <a:rect l="l" t="t" r="r" b="b"/>
                <a:pathLst>
                  <a:path w="315" h="121" extrusionOk="0">
                    <a:moveTo>
                      <a:pt x="314" y="1"/>
                    </a:moveTo>
                    <a:lnTo>
                      <a:pt x="314" y="1"/>
                    </a:lnTo>
                    <a:cubicBezTo>
                      <a:pt x="216" y="50"/>
                      <a:pt x="108" y="90"/>
                      <a:pt x="0" y="121"/>
                    </a:cubicBezTo>
                    <a:cubicBezTo>
                      <a:pt x="40" y="115"/>
                      <a:pt x="77" y="105"/>
                      <a:pt x="114" y="99"/>
                    </a:cubicBezTo>
                    <a:cubicBezTo>
                      <a:pt x="182" y="65"/>
                      <a:pt x="250" y="35"/>
                      <a:pt x="31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480" name="Google Shape;1480;p35"/>
              <p:cNvSpPr/>
              <p:nvPr/>
            </p:nvSpPr>
            <p:spPr>
              <a:xfrm>
                <a:off x="7268200" y="4774600"/>
                <a:ext cx="14725" cy="6850"/>
              </a:xfrm>
              <a:custGeom>
                <a:avLst/>
                <a:gdLst/>
                <a:ahLst/>
                <a:cxnLst/>
                <a:rect l="l" t="t" r="r" b="b"/>
                <a:pathLst>
                  <a:path w="589" h="274" extrusionOk="0">
                    <a:moveTo>
                      <a:pt x="262" y="1"/>
                    </a:moveTo>
                    <a:cubicBezTo>
                      <a:pt x="157" y="1"/>
                      <a:pt x="64" y="57"/>
                      <a:pt x="1" y="138"/>
                    </a:cubicBezTo>
                    <a:cubicBezTo>
                      <a:pt x="99" y="148"/>
                      <a:pt x="195" y="191"/>
                      <a:pt x="265" y="265"/>
                    </a:cubicBezTo>
                    <a:cubicBezTo>
                      <a:pt x="271" y="268"/>
                      <a:pt x="278" y="268"/>
                      <a:pt x="284" y="271"/>
                    </a:cubicBezTo>
                    <a:cubicBezTo>
                      <a:pt x="319" y="258"/>
                      <a:pt x="356" y="251"/>
                      <a:pt x="393" y="251"/>
                    </a:cubicBezTo>
                    <a:cubicBezTo>
                      <a:pt x="434" y="251"/>
                      <a:pt x="476" y="259"/>
                      <a:pt x="515" y="274"/>
                    </a:cubicBezTo>
                    <a:cubicBezTo>
                      <a:pt x="496" y="225"/>
                      <a:pt x="518" y="169"/>
                      <a:pt x="567" y="151"/>
                    </a:cubicBezTo>
                    <a:cubicBezTo>
                      <a:pt x="576" y="148"/>
                      <a:pt x="582" y="145"/>
                      <a:pt x="589" y="141"/>
                    </a:cubicBezTo>
                    <a:cubicBezTo>
                      <a:pt x="542" y="111"/>
                      <a:pt x="490" y="86"/>
                      <a:pt x="444" y="55"/>
                    </a:cubicBezTo>
                    <a:cubicBezTo>
                      <a:pt x="381" y="17"/>
                      <a:pt x="320" y="1"/>
                      <a:pt x="26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481" name="Google Shape;1481;p35"/>
              <p:cNvSpPr/>
              <p:nvPr/>
            </p:nvSpPr>
            <p:spPr>
              <a:xfrm>
                <a:off x="7229875" y="4777925"/>
                <a:ext cx="71125" cy="72575"/>
              </a:xfrm>
              <a:custGeom>
                <a:avLst/>
                <a:gdLst/>
                <a:ahLst/>
                <a:cxnLst/>
                <a:rect l="l" t="t" r="r" b="b"/>
                <a:pathLst>
                  <a:path w="2845" h="2903" extrusionOk="0">
                    <a:moveTo>
                      <a:pt x="1428" y="1"/>
                    </a:moveTo>
                    <a:cubicBezTo>
                      <a:pt x="1301" y="1"/>
                      <a:pt x="1174" y="57"/>
                      <a:pt x="1115" y="175"/>
                    </a:cubicBezTo>
                    <a:cubicBezTo>
                      <a:pt x="1115" y="175"/>
                      <a:pt x="1115" y="178"/>
                      <a:pt x="1115" y="178"/>
                    </a:cubicBezTo>
                    <a:cubicBezTo>
                      <a:pt x="980" y="458"/>
                      <a:pt x="856" y="744"/>
                      <a:pt x="736" y="1030"/>
                    </a:cubicBezTo>
                    <a:cubicBezTo>
                      <a:pt x="542" y="1477"/>
                      <a:pt x="358" y="1926"/>
                      <a:pt x="142" y="2363"/>
                    </a:cubicBezTo>
                    <a:cubicBezTo>
                      <a:pt x="0" y="2653"/>
                      <a:pt x="227" y="2903"/>
                      <a:pt x="468" y="2903"/>
                    </a:cubicBezTo>
                    <a:cubicBezTo>
                      <a:pt x="577" y="2903"/>
                      <a:pt x="689" y="2851"/>
                      <a:pt x="770" y="2730"/>
                    </a:cubicBezTo>
                    <a:cubicBezTo>
                      <a:pt x="872" y="2576"/>
                      <a:pt x="976" y="2425"/>
                      <a:pt x="1078" y="2271"/>
                    </a:cubicBezTo>
                    <a:lnTo>
                      <a:pt x="1078" y="2280"/>
                    </a:lnTo>
                    <a:cubicBezTo>
                      <a:pt x="1133" y="2448"/>
                      <a:pt x="1292" y="2539"/>
                      <a:pt x="1446" y="2539"/>
                    </a:cubicBezTo>
                    <a:cubicBezTo>
                      <a:pt x="1592" y="2539"/>
                      <a:pt x="1733" y="2457"/>
                      <a:pt x="1777" y="2280"/>
                    </a:cubicBezTo>
                    <a:cubicBezTo>
                      <a:pt x="1783" y="2255"/>
                      <a:pt x="1789" y="2228"/>
                      <a:pt x="1795" y="2203"/>
                    </a:cubicBezTo>
                    <a:cubicBezTo>
                      <a:pt x="1865" y="2260"/>
                      <a:pt x="1956" y="2289"/>
                      <a:pt x="2046" y="2289"/>
                    </a:cubicBezTo>
                    <a:cubicBezTo>
                      <a:pt x="2228" y="2289"/>
                      <a:pt x="2407" y="2173"/>
                      <a:pt x="2399" y="1938"/>
                    </a:cubicBezTo>
                    <a:cubicBezTo>
                      <a:pt x="2399" y="1855"/>
                      <a:pt x="2386" y="1775"/>
                      <a:pt x="2380" y="1692"/>
                    </a:cubicBezTo>
                    <a:cubicBezTo>
                      <a:pt x="2611" y="1683"/>
                      <a:pt x="2845" y="1431"/>
                      <a:pt x="2716" y="1150"/>
                    </a:cubicBezTo>
                    <a:cubicBezTo>
                      <a:pt x="2716" y="1150"/>
                      <a:pt x="2716" y="1147"/>
                      <a:pt x="2716" y="1147"/>
                    </a:cubicBezTo>
                    <a:cubicBezTo>
                      <a:pt x="2556" y="815"/>
                      <a:pt x="2417" y="501"/>
                      <a:pt x="2171" y="224"/>
                    </a:cubicBezTo>
                    <a:cubicBezTo>
                      <a:pt x="2158" y="212"/>
                      <a:pt x="2146" y="199"/>
                      <a:pt x="2134" y="190"/>
                    </a:cubicBezTo>
                    <a:cubicBezTo>
                      <a:pt x="2128" y="192"/>
                      <a:pt x="2122" y="192"/>
                      <a:pt x="2117" y="192"/>
                    </a:cubicBezTo>
                    <a:cubicBezTo>
                      <a:pt x="2086" y="192"/>
                      <a:pt x="2058" y="172"/>
                      <a:pt x="2048" y="141"/>
                    </a:cubicBezTo>
                    <a:cubicBezTo>
                      <a:pt x="2009" y="126"/>
                      <a:pt x="1968" y="118"/>
                      <a:pt x="1927" y="118"/>
                    </a:cubicBezTo>
                    <a:cubicBezTo>
                      <a:pt x="1890" y="118"/>
                      <a:pt x="1853" y="125"/>
                      <a:pt x="1817" y="138"/>
                    </a:cubicBezTo>
                    <a:cubicBezTo>
                      <a:pt x="1811" y="135"/>
                      <a:pt x="1804" y="132"/>
                      <a:pt x="1798" y="132"/>
                    </a:cubicBezTo>
                    <a:cubicBezTo>
                      <a:pt x="1728" y="58"/>
                      <a:pt x="1635" y="15"/>
                      <a:pt x="1534" y="5"/>
                    </a:cubicBezTo>
                    <a:cubicBezTo>
                      <a:pt x="1512" y="2"/>
                      <a:pt x="1490" y="2"/>
                      <a:pt x="1466" y="2"/>
                    </a:cubicBezTo>
                    <a:cubicBezTo>
                      <a:pt x="1453" y="1"/>
                      <a:pt x="1441" y="1"/>
                      <a:pt x="142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482" name="Google Shape;1482;p35"/>
              <p:cNvSpPr/>
              <p:nvPr/>
            </p:nvSpPr>
            <p:spPr>
              <a:xfrm>
                <a:off x="7314075" y="4202575"/>
                <a:ext cx="103425" cy="42050"/>
              </a:xfrm>
              <a:custGeom>
                <a:avLst/>
                <a:gdLst/>
                <a:ahLst/>
                <a:cxnLst/>
                <a:rect l="l" t="t" r="r" b="b"/>
                <a:pathLst>
                  <a:path w="4137" h="1682" extrusionOk="0">
                    <a:moveTo>
                      <a:pt x="3692" y="1"/>
                    </a:moveTo>
                    <a:cubicBezTo>
                      <a:pt x="3651" y="1"/>
                      <a:pt x="3606" y="10"/>
                      <a:pt x="3558" y="29"/>
                    </a:cubicBezTo>
                    <a:cubicBezTo>
                      <a:pt x="3140" y="192"/>
                      <a:pt x="2721" y="340"/>
                      <a:pt x="2303" y="472"/>
                    </a:cubicBezTo>
                    <a:cubicBezTo>
                      <a:pt x="1712" y="792"/>
                      <a:pt x="1121" y="1115"/>
                      <a:pt x="523" y="1420"/>
                    </a:cubicBezTo>
                    <a:cubicBezTo>
                      <a:pt x="351" y="1509"/>
                      <a:pt x="176" y="1593"/>
                      <a:pt x="0" y="1682"/>
                    </a:cubicBezTo>
                    <a:cubicBezTo>
                      <a:pt x="1253" y="1568"/>
                      <a:pt x="2509" y="1220"/>
                      <a:pt x="3752" y="728"/>
                    </a:cubicBezTo>
                    <a:cubicBezTo>
                      <a:pt x="4136" y="577"/>
                      <a:pt x="4029" y="1"/>
                      <a:pt x="369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483" name="Google Shape;1483;p35"/>
              <p:cNvSpPr/>
              <p:nvPr/>
            </p:nvSpPr>
            <p:spPr>
              <a:xfrm>
                <a:off x="7262825" y="4221450"/>
                <a:ext cx="82050" cy="24100"/>
              </a:xfrm>
              <a:custGeom>
                <a:avLst/>
                <a:gdLst/>
                <a:ahLst/>
                <a:cxnLst/>
                <a:rect l="l" t="t" r="r" b="b"/>
                <a:pathLst>
                  <a:path w="3282" h="964" extrusionOk="0">
                    <a:moveTo>
                      <a:pt x="3281" y="0"/>
                    </a:moveTo>
                    <a:lnTo>
                      <a:pt x="3281" y="0"/>
                    </a:lnTo>
                    <a:cubicBezTo>
                      <a:pt x="2792" y="111"/>
                      <a:pt x="2296" y="185"/>
                      <a:pt x="1795" y="222"/>
                    </a:cubicBezTo>
                    <a:cubicBezTo>
                      <a:pt x="1795" y="234"/>
                      <a:pt x="1798" y="247"/>
                      <a:pt x="1801" y="256"/>
                    </a:cubicBezTo>
                    <a:cubicBezTo>
                      <a:pt x="1838" y="532"/>
                      <a:pt x="1599" y="713"/>
                      <a:pt x="1389" y="713"/>
                    </a:cubicBezTo>
                    <a:cubicBezTo>
                      <a:pt x="1250" y="713"/>
                      <a:pt x="1124" y="634"/>
                      <a:pt x="1099" y="450"/>
                    </a:cubicBezTo>
                    <a:cubicBezTo>
                      <a:pt x="1093" y="400"/>
                      <a:pt x="1090" y="348"/>
                      <a:pt x="1084" y="299"/>
                    </a:cubicBezTo>
                    <a:cubicBezTo>
                      <a:pt x="720" y="496"/>
                      <a:pt x="360" y="690"/>
                      <a:pt x="0" y="887"/>
                    </a:cubicBezTo>
                    <a:cubicBezTo>
                      <a:pt x="389" y="936"/>
                      <a:pt x="783" y="964"/>
                      <a:pt x="1178" y="964"/>
                    </a:cubicBezTo>
                    <a:cubicBezTo>
                      <a:pt x="1199" y="964"/>
                      <a:pt x="1220" y="964"/>
                      <a:pt x="1241" y="964"/>
                    </a:cubicBezTo>
                    <a:cubicBezTo>
                      <a:pt x="1385" y="893"/>
                      <a:pt x="1533" y="831"/>
                      <a:pt x="1681" y="761"/>
                    </a:cubicBezTo>
                    <a:cubicBezTo>
                      <a:pt x="2207" y="508"/>
                      <a:pt x="2746" y="256"/>
                      <a:pt x="328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484" name="Google Shape;1484;p35"/>
              <p:cNvSpPr/>
              <p:nvPr/>
            </p:nvSpPr>
            <p:spPr>
              <a:xfrm>
                <a:off x="7216325" y="4219600"/>
                <a:ext cx="41350" cy="17325"/>
              </a:xfrm>
              <a:custGeom>
                <a:avLst/>
                <a:gdLst/>
                <a:ahLst/>
                <a:cxnLst/>
                <a:rect l="l" t="t" r="r" b="b"/>
                <a:pathLst>
                  <a:path w="1654" h="693" extrusionOk="0">
                    <a:moveTo>
                      <a:pt x="841" y="0"/>
                    </a:moveTo>
                    <a:cubicBezTo>
                      <a:pt x="561" y="157"/>
                      <a:pt x="281" y="314"/>
                      <a:pt x="1" y="471"/>
                    </a:cubicBezTo>
                    <a:cubicBezTo>
                      <a:pt x="213" y="554"/>
                      <a:pt x="429" y="628"/>
                      <a:pt x="644" y="693"/>
                    </a:cubicBezTo>
                    <a:lnTo>
                      <a:pt x="1654" y="197"/>
                    </a:lnTo>
                    <a:cubicBezTo>
                      <a:pt x="1380" y="148"/>
                      <a:pt x="1109" y="80"/>
                      <a:pt x="84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485" name="Google Shape;1485;p35"/>
              <p:cNvSpPr/>
              <p:nvPr/>
            </p:nvSpPr>
            <p:spPr>
              <a:xfrm>
                <a:off x="7188100" y="4206125"/>
                <a:ext cx="29875" cy="16875"/>
              </a:xfrm>
              <a:custGeom>
                <a:avLst/>
                <a:gdLst/>
                <a:ahLst/>
                <a:cxnLst/>
                <a:rect l="l" t="t" r="r" b="b"/>
                <a:pathLst>
                  <a:path w="1195" h="675" extrusionOk="0">
                    <a:moveTo>
                      <a:pt x="555" y="1"/>
                    </a:moveTo>
                    <a:cubicBezTo>
                      <a:pt x="222" y="1"/>
                      <a:pt x="1" y="489"/>
                      <a:pt x="360" y="672"/>
                    </a:cubicBezTo>
                    <a:lnTo>
                      <a:pt x="370" y="675"/>
                    </a:lnTo>
                    <a:cubicBezTo>
                      <a:pt x="647" y="539"/>
                      <a:pt x="921" y="398"/>
                      <a:pt x="1195" y="262"/>
                    </a:cubicBezTo>
                    <a:cubicBezTo>
                      <a:pt x="1041" y="195"/>
                      <a:pt x="884" y="124"/>
                      <a:pt x="727" y="44"/>
                    </a:cubicBezTo>
                    <a:cubicBezTo>
                      <a:pt x="668" y="14"/>
                      <a:pt x="610" y="1"/>
                      <a:pt x="55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486" name="Google Shape;1486;p35"/>
              <p:cNvSpPr/>
              <p:nvPr/>
            </p:nvSpPr>
            <p:spPr>
              <a:xfrm>
                <a:off x="7238425" y="4225750"/>
                <a:ext cx="43275" cy="16500"/>
              </a:xfrm>
              <a:custGeom>
                <a:avLst/>
                <a:gdLst/>
                <a:ahLst/>
                <a:cxnLst/>
                <a:rect l="l" t="t" r="r" b="b"/>
                <a:pathLst>
                  <a:path w="1731" h="660" extrusionOk="0">
                    <a:moveTo>
                      <a:pt x="1072" y="1"/>
                    </a:moveTo>
                    <a:cubicBezTo>
                      <a:pt x="718" y="173"/>
                      <a:pt x="357" y="342"/>
                      <a:pt x="0" y="518"/>
                    </a:cubicBezTo>
                    <a:cubicBezTo>
                      <a:pt x="216" y="573"/>
                      <a:pt x="431" y="619"/>
                      <a:pt x="647" y="659"/>
                    </a:cubicBezTo>
                    <a:cubicBezTo>
                      <a:pt x="902" y="521"/>
                      <a:pt x="1161" y="385"/>
                      <a:pt x="1413" y="247"/>
                    </a:cubicBezTo>
                    <a:cubicBezTo>
                      <a:pt x="1518" y="188"/>
                      <a:pt x="1623" y="124"/>
                      <a:pt x="1730" y="62"/>
                    </a:cubicBezTo>
                    <a:cubicBezTo>
                      <a:pt x="1509" y="53"/>
                      <a:pt x="1290" y="31"/>
                      <a:pt x="107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487" name="Google Shape;1487;p35"/>
              <p:cNvSpPr/>
              <p:nvPr/>
            </p:nvSpPr>
            <p:spPr>
              <a:xfrm>
                <a:off x="7204325" y="4215825"/>
                <a:ext cx="27500" cy="13575"/>
              </a:xfrm>
              <a:custGeom>
                <a:avLst/>
                <a:gdLst/>
                <a:ahLst/>
                <a:cxnLst/>
                <a:rect l="l" t="t" r="r" b="b"/>
                <a:pathLst>
                  <a:path w="1100" h="543" extrusionOk="0">
                    <a:moveTo>
                      <a:pt x="875" y="1"/>
                    </a:moveTo>
                    <a:cubicBezTo>
                      <a:pt x="586" y="142"/>
                      <a:pt x="293" y="281"/>
                      <a:pt x="1" y="419"/>
                    </a:cubicBezTo>
                    <a:cubicBezTo>
                      <a:pt x="93" y="459"/>
                      <a:pt x="185" y="505"/>
                      <a:pt x="278" y="542"/>
                    </a:cubicBezTo>
                    <a:cubicBezTo>
                      <a:pt x="552" y="391"/>
                      <a:pt x="826" y="238"/>
                      <a:pt x="1100" y="84"/>
                    </a:cubicBezTo>
                    <a:cubicBezTo>
                      <a:pt x="1026" y="59"/>
                      <a:pt x="952" y="28"/>
                      <a:pt x="87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488" name="Google Shape;1488;p35"/>
              <p:cNvSpPr/>
              <p:nvPr/>
            </p:nvSpPr>
            <p:spPr>
              <a:xfrm>
                <a:off x="7288275" y="4178800"/>
                <a:ext cx="18900" cy="30750"/>
              </a:xfrm>
              <a:custGeom>
                <a:avLst/>
                <a:gdLst/>
                <a:ahLst/>
                <a:cxnLst/>
                <a:rect l="l" t="t" r="r" b="b"/>
                <a:pathLst>
                  <a:path w="756" h="1230" extrusionOk="0">
                    <a:moveTo>
                      <a:pt x="755" y="1"/>
                    </a:moveTo>
                    <a:lnTo>
                      <a:pt x="755" y="1"/>
                    </a:lnTo>
                    <a:cubicBezTo>
                      <a:pt x="506" y="149"/>
                      <a:pt x="260" y="306"/>
                      <a:pt x="13" y="453"/>
                    </a:cubicBezTo>
                    <a:cubicBezTo>
                      <a:pt x="1" y="715"/>
                      <a:pt x="1" y="974"/>
                      <a:pt x="7" y="1229"/>
                    </a:cubicBezTo>
                    <a:cubicBezTo>
                      <a:pt x="244" y="1115"/>
                      <a:pt x="478" y="1001"/>
                      <a:pt x="715" y="884"/>
                    </a:cubicBezTo>
                    <a:cubicBezTo>
                      <a:pt x="715" y="595"/>
                      <a:pt x="727" y="300"/>
                      <a:pt x="75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489" name="Google Shape;1489;p35"/>
              <p:cNvSpPr/>
              <p:nvPr/>
            </p:nvSpPr>
            <p:spPr>
              <a:xfrm>
                <a:off x="7288825" y="4173050"/>
                <a:ext cx="19025" cy="11700"/>
              </a:xfrm>
              <a:custGeom>
                <a:avLst/>
                <a:gdLst/>
                <a:ahLst/>
                <a:cxnLst/>
                <a:rect l="l" t="t" r="r" b="b"/>
                <a:pathLst>
                  <a:path w="761" h="468" extrusionOk="0">
                    <a:moveTo>
                      <a:pt x="761" y="0"/>
                    </a:moveTo>
                    <a:cubicBezTo>
                      <a:pt x="511" y="145"/>
                      <a:pt x="259" y="283"/>
                      <a:pt x="4" y="422"/>
                    </a:cubicBezTo>
                    <a:cubicBezTo>
                      <a:pt x="4" y="437"/>
                      <a:pt x="4" y="453"/>
                      <a:pt x="1" y="468"/>
                    </a:cubicBezTo>
                    <a:cubicBezTo>
                      <a:pt x="256" y="317"/>
                      <a:pt x="508" y="163"/>
                      <a:pt x="761" y="6"/>
                    </a:cubicBezTo>
                    <a:cubicBezTo>
                      <a:pt x="761" y="6"/>
                      <a:pt x="761" y="3"/>
                      <a:pt x="76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490" name="Google Shape;1490;p35"/>
              <p:cNvSpPr/>
              <p:nvPr/>
            </p:nvSpPr>
            <p:spPr>
              <a:xfrm>
                <a:off x="7288675" y="4206050"/>
                <a:ext cx="17800" cy="16800"/>
              </a:xfrm>
              <a:custGeom>
                <a:avLst/>
                <a:gdLst/>
                <a:ahLst/>
                <a:cxnLst/>
                <a:rect l="l" t="t" r="r" b="b"/>
                <a:pathLst>
                  <a:path w="712" h="672" extrusionOk="0">
                    <a:moveTo>
                      <a:pt x="699" y="1"/>
                    </a:moveTo>
                    <a:cubicBezTo>
                      <a:pt x="465" y="111"/>
                      <a:pt x="231" y="225"/>
                      <a:pt x="0" y="336"/>
                    </a:cubicBezTo>
                    <a:cubicBezTo>
                      <a:pt x="7" y="450"/>
                      <a:pt x="13" y="561"/>
                      <a:pt x="22" y="672"/>
                    </a:cubicBezTo>
                    <a:cubicBezTo>
                      <a:pt x="253" y="536"/>
                      <a:pt x="481" y="404"/>
                      <a:pt x="711" y="262"/>
                    </a:cubicBezTo>
                    <a:cubicBezTo>
                      <a:pt x="705" y="176"/>
                      <a:pt x="702" y="87"/>
                      <a:pt x="69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491" name="Google Shape;1491;p35"/>
              <p:cNvSpPr/>
              <p:nvPr/>
            </p:nvSpPr>
            <p:spPr>
              <a:xfrm>
                <a:off x="7289675" y="4032475"/>
                <a:ext cx="95525" cy="142900"/>
              </a:xfrm>
              <a:custGeom>
                <a:avLst/>
                <a:gdLst/>
                <a:ahLst/>
                <a:cxnLst/>
                <a:rect l="l" t="t" r="r" b="b"/>
                <a:pathLst>
                  <a:path w="3821" h="5716" extrusionOk="0">
                    <a:moveTo>
                      <a:pt x="3292" y="0"/>
                    </a:moveTo>
                    <a:cubicBezTo>
                      <a:pt x="3235" y="0"/>
                      <a:pt x="3174" y="16"/>
                      <a:pt x="3112" y="52"/>
                    </a:cubicBezTo>
                    <a:cubicBezTo>
                      <a:pt x="1656" y="895"/>
                      <a:pt x="742" y="2443"/>
                      <a:pt x="287" y="4130"/>
                    </a:cubicBezTo>
                    <a:cubicBezTo>
                      <a:pt x="240" y="4303"/>
                      <a:pt x="200" y="4478"/>
                      <a:pt x="164" y="4653"/>
                    </a:cubicBezTo>
                    <a:cubicBezTo>
                      <a:pt x="271" y="4607"/>
                      <a:pt x="382" y="4558"/>
                      <a:pt x="496" y="4509"/>
                    </a:cubicBezTo>
                    <a:cubicBezTo>
                      <a:pt x="509" y="4503"/>
                      <a:pt x="523" y="4500"/>
                      <a:pt x="535" y="4500"/>
                    </a:cubicBezTo>
                    <a:cubicBezTo>
                      <a:pt x="621" y="4500"/>
                      <a:pt x="679" y="4623"/>
                      <a:pt x="585" y="4666"/>
                    </a:cubicBezTo>
                    <a:cubicBezTo>
                      <a:pt x="428" y="4740"/>
                      <a:pt x="274" y="4823"/>
                      <a:pt x="117" y="4900"/>
                    </a:cubicBezTo>
                    <a:cubicBezTo>
                      <a:pt x="68" y="5171"/>
                      <a:pt x="28" y="5441"/>
                      <a:pt x="0" y="5715"/>
                    </a:cubicBezTo>
                    <a:cubicBezTo>
                      <a:pt x="253" y="5580"/>
                      <a:pt x="508" y="5448"/>
                      <a:pt x="767" y="5325"/>
                    </a:cubicBezTo>
                    <a:cubicBezTo>
                      <a:pt x="791" y="5158"/>
                      <a:pt x="822" y="4992"/>
                      <a:pt x="856" y="4826"/>
                    </a:cubicBezTo>
                    <a:cubicBezTo>
                      <a:pt x="905" y="4604"/>
                      <a:pt x="961" y="4383"/>
                      <a:pt x="1025" y="4167"/>
                    </a:cubicBezTo>
                    <a:cubicBezTo>
                      <a:pt x="1450" y="2714"/>
                      <a:pt x="2250" y="1391"/>
                      <a:pt x="3479" y="680"/>
                    </a:cubicBezTo>
                    <a:cubicBezTo>
                      <a:pt x="3820" y="481"/>
                      <a:pt x="3610" y="0"/>
                      <a:pt x="329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492" name="Google Shape;1492;p35"/>
              <p:cNvSpPr/>
              <p:nvPr/>
            </p:nvSpPr>
            <p:spPr>
              <a:xfrm>
                <a:off x="7289900" y="4219675"/>
                <a:ext cx="18825" cy="19600"/>
              </a:xfrm>
              <a:custGeom>
                <a:avLst/>
                <a:gdLst/>
                <a:ahLst/>
                <a:cxnLst/>
                <a:rect l="l" t="t" r="r" b="b"/>
                <a:pathLst>
                  <a:path w="753" h="784" extrusionOk="0">
                    <a:moveTo>
                      <a:pt x="684" y="0"/>
                    </a:moveTo>
                    <a:cubicBezTo>
                      <a:pt x="456" y="127"/>
                      <a:pt x="228" y="250"/>
                      <a:pt x="1" y="373"/>
                    </a:cubicBezTo>
                    <a:cubicBezTo>
                      <a:pt x="7" y="422"/>
                      <a:pt x="10" y="471"/>
                      <a:pt x="16" y="521"/>
                    </a:cubicBezTo>
                    <a:cubicBezTo>
                      <a:pt x="41" y="705"/>
                      <a:pt x="166" y="784"/>
                      <a:pt x="305" y="784"/>
                    </a:cubicBezTo>
                    <a:cubicBezTo>
                      <a:pt x="514" y="784"/>
                      <a:pt x="753" y="603"/>
                      <a:pt x="718" y="327"/>
                    </a:cubicBezTo>
                    <a:cubicBezTo>
                      <a:pt x="718" y="318"/>
                      <a:pt x="715" y="305"/>
                      <a:pt x="712" y="293"/>
                    </a:cubicBezTo>
                    <a:cubicBezTo>
                      <a:pt x="699" y="197"/>
                      <a:pt x="693" y="99"/>
                      <a:pt x="68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493" name="Google Shape;1493;p35"/>
              <p:cNvSpPr/>
              <p:nvPr/>
            </p:nvSpPr>
            <p:spPr>
              <a:xfrm>
                <a:off x="6892550" y="4144900"/>
                <a:ext cx="671800" cy="403950"/>
              </a:xfrm>
              <a:custGeom>
                <a:avLst/>
                <a:gdLst/>
                <a:ahLst/>
                <a:cxnLst/>
                <a:rect l="l" t="t" r="r" b="b"/>
                <a:pathLst>
                  <a:path w="26872" h="16158" extrusionOk="0">
                    <a:moveTo>
                      <a:pt x="23472" y="2178"/>
                    </a:moveTo>
                    <a:cubicBezTo>
                      <a:pt x="23473" y="2178"/>
                      <a:pt x="23468" y="2182"/>
                      <a:pt x="23458" y="2191"/>
                    </a:cubicBezTo>
                    <a:cubicBezTo>
                      <a:pt x="23424" y="2213"/>
                      <a:pt x="23341" y="2268"/>
                      <a:pt x="23190" y="2367"/>
                    </a:cubicBezTo>
                    <a:cubicBezTo>
                      <a:pt x="22100" y="3065"/>
                      <a:pt x="20823" y="3518"/>
                      <a:pt x="19579" y="3983"/>
                    </a:cubicBezTo>
                    <a:cubicBezTo>
                      <a:pt x="20029" y="3783"/>
                      <a:pt x="20478" y="3579"/>
                      <a:pt x="20927" y="3382"/>
                    </a:cubicBezTo>
                    <a:cubicBezTo>
                      <a:pt x="21494" y="3136"/>
                      <a:pt x="22057" y="2893"/>
                      <a:pt x="22623" y="2650"/>
                    </a:cubicBezTo>
                    <a:cubicBezTo>
                      <a:pt x="22774" y="2582"/>
                      <a:pt x="23338" y="2247"/>
                      <a:pt x="23451" y="2188"/>
                    </a:cubicBezTo>
                    <a:cubicBezTo>
                      <a:pt x="23464" y="2182"/>
                      <a:pt x="23471" y="2178"/>
                      <a:pt x="23472" y="2178"/>
                    </a:cubicBezTo>
                    <a:close/>
                    <a:moveTo>
                      <a:pt x="16419" y="0"/>
                    </a:moveTo>
                    <a:cubicBezTo>
                      <a:pt x="16406" y="0"/>
                      <a:pt x="16392" y="3"/>
                      <a:pt x="16378" y="9"/>
                    </a:cubicBezTo>
                    <a:cubicBezTo>
                      <a:pt x="16273" y="52"/>
                      <a:pt x="16156" y="107"/>
                      <a:pt x="16045" y="153"/>
                    </a:cubicBezTo>
                    <a:lnTo>
                      <a:pt x="15947" y="200"/>
                    </a:lnTo>
                    <a:cubicBezTo>
                      <a:pt x="15926" y="186"/>
                      <a:pt x="15904" y="179"/>
                      <a:pt x="15879" y="179"/>
                    </a:cubicBezTo>
                    <a:cubicBezTo>
                      <a:pt x="15821" y="179"/>
                      <a:pt x="15752" y="215"/>
                      <a:pt x="15673" y="286"/>
                    </a:cubicBezTo>
                    <a:cubicBezTo>
                      <a:pt x="15651" y="304"/>
                      <a:pt x="15630" y="326"/>
                      <a:pt x="15605" y="350"/>
                    </a:cubicBezTo>
                    <a:cubicBezTo>
                      <a:pt x="11148" y="2324"/>
                      <a:pt x="6777" y="4672"/>
                      <a:pt x="2622" y="7193"/>
                    </a:cubicBezTo>
                    <a:cubicBezTo>
                      <a:pt x="2456" y="7295"/>
                      <a:pt x="2058" y="7529"/>
                      <a:pt x="1852" y="7639"/>
                    </a:cubicBezTo>
                    <a:cubicBezTo>
                      <a:pt x="1783" y="7676"/>
                      <a:pt x="1736" y="7700"/>
                      <a:pt x="1727" y="7700"/>
                    </a:cubicBezTo>
                    <a:cubicBezTo>
                      <a:pt x="1717" y="7700"/>
                      <a:pt x="1758" y="7668"/>
                      <a:pt x="1874" y="7590"/>
                    </a:cubicBezTo>
                    <a:cubicBezTo>
                      <a:pt x="1932" y="7553"/>
                      <a:pt x="2006" y="7504"/>
                      <a:pt x="2108" y="7436"/>
                    </a:cubicBezTo>
                    <a:cubicBezTo>
                      <a:pt x="2680" y="7073"/>
                      <a:pt x="3240" y="6691"/>
                      <a:pt x="3810" y="6319"/>
                    </a:cubicBezTo>
                    <a:cubicBezTo>
                      <a:pt x="4900" y="5602"/>
                      <a:pt x="6042" y="4965"/>
                      <a:pt x="7174" y="4318"/>
                    </a:cubicBezTo>
                    <a:cubicBezTo>
                      <a:pt x="9661" y="2905"/>
                      <a:pt x="12207" y="1603"/>
                      <a:pt x="14750" y="298"/>
                    </a:cubicBezTo>
                    <a:lnTo>
                      <a:pt x="14857" y="243"/>
                    </a:lnTo>
                    <a:cubicBezTo>
                      <a:pt x="14940" y="202"/>
                      <a:pt x="14897" y="70"/>
                      <a:pt x="14820" y="70"/>
                    </a:cubicBezTo>
                    <a:cubicBezTo>
                      <a:pt x="14810" y="70"/>
                      <a:pt x="14800" y="72"/>
                      <a:pt x="14790" y="76"/>
                    </a:cubicBezTo>
                    <a:cubicBezTo>
                      <a:pt x="14589" y="156"/>
                      <a:pt x="14392" y="246"/>
                      <a:pt x="14195" y="329"/>
                    </a:cubicBezTo>
                    <a:cubicBezTo>
                      <a:pt x="10403" y="1930"/>
                      <a:pt x="6836" y="3992"/>
                      <a:pt x="3145" y="5805"/>
                    </a:cubicBezTo>
                    <a:cubicBezTo>
                      <a:pt x="3108" y="5823"/>
                      <a:pt x="2991" y="5891"/>
                      <a:pt x="2862" y="5962"/>
                    </a:cubicBezTo>
                    <a:cubicBezTo>
                      <a:pt x="2683" y="6061"/>
                      <a:pt x="2488" y="6174"/>
                      <a:pt x="2479" y="6174"/>
                    </a:cubicBezTo>
                    <a:cubicBezTo>
                      <a:pt x="2478" y="6174"/>
                      <a:pt x="2478" y="6173"/>
                      <a:pt x="2480" y="6171"/>
                    </a:cubicBezTo>
                    <a:cubicBezTo>
                      <a:pt x="2640" y="6042"/>
                      <a:pt x="2809" y="5922"/>
                      <a:pt x="2976" y="5799"/>
                    </a:cubicBezTo>
                    <a:cubicBezTo>
                      <a:pt x="3367" y="5506"/>
                      <a:pt x="3767" y="5226"/>
                      <a:pt x="4173" y="4958"/>
                    </a:cubicBezTo>
                    <a:cubicBezTo>
                      <a:pt x="5097" y="4349"/>
                      <a:pt x="6069" y="3823"/>
                      <a:pt x="7048" y="3315"/>
                    </a:cubicBezTo>
                    <a:cubicBezTo>
                      <a:pt x="8972" y="2314"/>
                      <a:pt x="10960" y="1449"/>
                      <a:pt x="12890" y="458"/>
                    </a:cubicBezTo>
                    <a:cubicBezTo>
                      <a:pt x="12930" y="440"/>
                      <a:pt x="12964" y="421"/>
                      <a:pt x="13001" y="403"/>
                    </a:cubicBezTo>
                    <a:cubicBezTo>
                      <a:pt x="13076" y="367"/>
                      <a:pt x="13049" y="233"/>
                      <a:pt x="12964" y="233"/>
                    </a:cubicBezTo>
                    <a:cubicBezTo>
                      <a:pt x="12961" y="233"/>
                      <a:pt x="12958" y="233"/>
                      <a:pt x="12955" y="233"/>
                    </a:cubicBezTo>
                    <a:cubicBezTo>
                      <a:pt x="12259" y="323"/>
                      <a:pt x="11616" y="535"/>
                      <a:pt x="10994" y="806"/>
                    </a:cubicBezTo>
                    <a:cubicBezTo>
                      <a:pt x="10360" y="1083"/>
                      <a:pt x="9748" y="1419"/>
                      <a:pt x="9126" y="1745"/>
                    </a:cubicBezTo>
                    <a:cubicBezTo>
                      <a:pt x="7497" y="2591"/>
                      <a:pt x="5863" y="3429"/>
                      <a:pt x="4259" y="4321"/>
                    </a:cubicBezTo>
                    <a:cubicBezTo>
                      <a:pt x="4185" y="4361"/>
                      <a:pt x="4108" y="4401"/>
                      <a:pt x="4035" y="4441"/>
                    </a:cubicBezTo>
                    <a:cubicBezTo>
                      <a:pt x="3958" y="4497"/>
                      <a:pt x="4006" y="4607"/>
                      <a:pt x="4086" y="4607"/>
                    </a:cubicBezTo>
                    <a:cubicBezTo>
                      <a:pt x="4099" y="4607"/>
                      <a:pt x="4113" y="4605"/>
                      <a:pt x="4127" y="4598"/>
                    </a:cubicBezTo>
                    <a:cubicBezTo>
                      <a:pt x="5801" y="3659"/>
                      <a:pt x="7513" y="2785"/>
                      <a:pt x="9215" y="1902"/>
                    </a:cubicBezTo>
                    <a:cubicBezTo>
                      <a:pt x="10012" y="1489"/>
                      <a:pt x="10773" y="1061"/>
                      <a:pt x="11613" y="738"/>
                    </a:cubicBezTo>
                    <a:cubicBezTo>
                      <a:pt x="11807" y="661"/>
                      <a:pt x="12019" y="621"/>
                      <a:pt x="12225" y="560"/>
                    </a:cubicBezTo>
                    <a:cubicBezTo>
                      <a:pt x="12333" y="529"/>
                      <a:pt x="12438" y="489"/>
                      <a:pt x="12539" y="440"/>
                    </a:cubicBezTo>
                    <a:lnTo>
                      <a:pt x="12539" y="440"/>
                    </a:lnTo>
                    <a:cubicBezTo>
                      <a:pt x="12472" y="474"/>
                      <a:pt x="12404" y="504"/>
                      <a:pt x="12336" y="538"/>
                    </a:cubicBezTo>
                    <a:cubicBezTo>
                      <a:pt x="11908" y="757"/>
                      <a:pt x="11477" y="966"/>
                      <a:pt x="11047" y="1175"/>
                    </a:cubicBezTo>
                    <a:cubicBezTo>
                      <a:pt x="8412" y="2453"/>
                      <a:pt x="5758" y="3656"/>
                      <a:pt x="3357" y="5319"/>
                    </a:cubicBezTo>
                    <a:cubicBezTo>
                      <a:pt x="2902" y="5632"/>
                      <a:pt x="2452" y="5959"/>
                      <a:pt x="2018" y="6313"/>
                    </a:cubicBezTo>
                    <a:cubicBezTo>
                      <a:pt x="1944" y="6374"/>
                      <a:pt x="2016" y="6462"/>
                      <a:pt x="2092" y="6462"/>
                    </a:cubicBezTo>
                    <a:cubicBezTo>
                      <a:pt x="2105" y="6462"/>
                      <a:pt x="2117" y="6460"/>
                      <a:pt x="2129" y="6454"/>
                    </a:cubicBezTo>
                    <a:cubicBezTo>
                      <a:pt x="2320" y="6371"/>
                      <a:pt x="2514" y="6279"/>
                      <a:pt x="2705" y="6193"/>
                    </a:cubicBezTo>
                    <a:cubicBezTo>
                      <a:pt x="4533" y="5374"/>
                      <a:pt x="6291" y="4389"/>
                      <a:pt x="8076" y="3487"/>
                    </a:cubicBezTo>
                    <a:cubicBezTo>
                      <a:pt x="9154" y="2939"/>
                      <a:pt x="10209" y="2360"/>
                      <a:pt x="11296" y="1831"/>
                    </a:cubicBezTo>
                    <a:cubicBezTo>
                      <a:pt x="11730" y="1622"/>
                      <a:pt x="12170" y="1419"/>
                      <a:pt x="12607" y="1215"/>
                    </a:cubicBezTo>
                    <a:lnTo>
                      <a:pt x="12607" y="1215"/>
                    </a:lnTo>
                    <a:cubicBezTo>
                      <a:pt x="9003" y="3115"/>
                      <a:pt x="5509" y="5131"/>
                      <a:pt x="2046" y="7279"/>
                    </a:cubicBezTo>
                    <a:cubicBezTo>
                      <a:pt x="1788" y="7439"/>
                      <a:pt x="1529" y="7593"/>
                      <a:pt x="1270" y="7756"/>
                    </a:cubicBezTo>
                    <a:cubicBezTo>
                      <a:pt x="1192" y="7804"/>
                      <a:pt x="1231" y="7923"/>
                      <a:pt x="1315" y="7923"/>
                    </a:cubicBezTo>
                    <a:cubicBezTo>
                      <a:pt x="1323" y="7923"/>
                      <a:pt x="1332" y="7922"/>
                      <a:pt x="1341" y="7920"/>
                    </a:cubicBezTo>
                    <a:cubicBezTo>
                      <a:pt x="1495" y="7876"/>
                      <a:pt x="1649" y="7824"/>
                      <a:pt x="1794" y="7766"/>
                    </a:cubicBezTo>
                    <a:cubicBezTo>
                      <a:pt x="2686" y="7424"/>
                      <a:pt x="3450" y="6873"/>
                      <a:pt x="4262" y="6353"/>
                    </a:cubicBezTo>
                    <a:cubicBezTo>
                      <a:pt x="5441" y="5599"/>
                      <a:pt x="6762" y="5017"/>
                      <a:pt x="7993" y="4352"/>
                    </a:cubicBezTo>
                    <a:cubicBezTo>
                      <a:pt x="9317" y="3641"/>
                      <a:pt x="10656" y="2942"/>
                      <a:pt x="12010" y="2265"/>
                    </a:cubicBezTo>
                    <a:lnTo>
                      <a:pt x="12010" y="2265"/>
                    </a:lnTo>
                    <a:cubicBezTo>
                      <a:pt x="10800" y="2930"/>
                      <a:pt x="9597" y="3607"/>
                      <a:pt x="8381" y="4260"/>
                    </a:cubicBezTo>
                    <a:cubicBezTo>
                      <a:pt x="7067" y="4965"/>
                      <a:pt x="5737" y="5629"/>
                      <a:pt x="4447" y="6384"/>
                    </a:cubicBezTo>
                    <a:cubicBezTo>
                      <a:pt x="3718" y="6811"/>
                      <a:pt x="2985" y="7313"/>
                      <a:pt x="2197" y="7633"/>
                    </a:cubicBezTo>
                    <a:cubicBezTo>
                      <a:pt x="2049" y="7695"/>
                      <a:pt x="1914" y="7747"/>
                      <a:pt x="1778" y="7799"/>
                    </a:cubicBezTo>
                    <a:cubicBezTo>
                      <a:pt x="1498" y="7910"/>
                      <a:pt x="1243" y="8024"/>
                      <a:pt x="969" y="8237"/>
                    </a:cubicBezTo>
                    <a:cubicBezTo>
                      <a:pt x="898" y="8293"/>
                      <a:pt x="926" y="8406"/>
                      <a:pt x="1014" y="8406"/>
                    </a:cubicBezTo>
                    <a:cubicBezTo>
                      <a:pt x="1022" y="8406"/>
                      <a:pt x="1030" y="8405"/>
                      <a:pt x="1040" y="8403"/>
                    </a:cubicBezTo>
                    <a:cubicBezTo>
                      <a:pt x="1227" y="8357"/>
                      <a:pt x="1400" y="8301"/>
                      <a:pt x="1575" y="8249"/>
                    </a:cubicBezTo>
                    <a:cubicBezTo>
                      <a:pt x="2415" y="7990"/>
                      <a:pt x="3151" y="7636"/>
                      <a:pt x="3967" y="7218"/>
                    </a:cubicBezTo>
                    <a:cubicBezTo>
                      <a:pt x="5435" y="6461"/>
                      <a:pt x="6943" y="5780"/>
                      <a:pt x="8446" y="5094"/>
                    </a:cubicBezTo>
                    <a:cubicBezTo>
                      <a:pt x="9748" y="4497"/>
                      <a:pt x="11120" y="3887"/>
                      <a:pt x="12475" y="3250"/>
                    </a:cubicBezTo>
                    <a:cubicBezTo>
                      <a:pt x="12767" y="3112"/>
                      <a:pt x="13060" y="2973"/>
                      <a:pt x="13349" y="2834"/>
                    </a:cubicBezTo>
                    <a:cubicBezTo>
                      <a:pt x="14208" y="2419"/>
                      <a:pt x="15048" y="1988"/>
                      <a:pt x="15858" y="1545"/>
                    </a:cubicBezTo>
                    <a:cubicBezTo>
                      <a:pt x="16113" y="1406"/>
                      <a:pt x="16366" y="1265"/>
                      <a:pt x="16615" y="1123"/>
                    </a:cubicBezTo>
                    <a:cubicBezTo>
                      <a:pt x="16926" y="941"/>
                      <a:pt x="17234" y="757"/>
                      <a:pt x="17532" y="572"/>
                    </a:cubicBezTo>
                    <a:lnTo>
                      <a:pt x="17532" y="572"/>
                    </a:lnTo>
                    <a:cubicBezTo>
                      <a:pt x="17227" y="763"/>
                      <a:pt x="16920" y="941"/>
                      <a:pt x="16612" y="1129"/>
                    </a:cubicBezTo>
                    <a:cubicBezTo>
                      <a:pt x="16359" y="1283"/>
                      <a:pt x="16110" y="1437"/>
                      <a:pt x="15855" y="1591"/>
                    </a:cubicBezTo>
                    <a:cubicBezTo>
                      <a:pt x="15100" y="2043"/>
                      <a:pt x="14337" y="2484"/>
                      <a:pt x="13574" y="2918"/>
                    </a:cubicBezTo>
                    <a:cubicBezTo>
                      <a:pt x="13300" y="3071"/>
                      <a:pt x="13026" y="3225"/>
                      <a:pt x="12752" y="3379"/>
                    </a:cubicBezTo>
                    <a:cubicBezTo>
                      <a:pt x="8843" y="5552"/>
                      <a:pt x="4844" y="7572"/>
                      <a:pt x="1012" y="9880"/>
                    </a:cubicBezTo>
                    <a:cubicBezTo>
                      <a:pt x="756" y="10034"/>
                      <a:pt x="498" y="10182"/>
                      <a:pt x="242" y="10339"/>
                    </a:cubicBezTo>
                    <a:cubicBezTo>
                      <a:pt x="163" y="10390"/>
                      <a:pt x="203" y="10508"/>
                      <a:pt x="289" y="10508"/>
                    </a:cubicBezTo>
                    <a:cubicBezTo>
                      <a:pt x="297" y="10508"/>
                      <a:pt x="305" y="10507"/>
                      <a:pt x="313" y="10505"/>
                    </a:cubicBezTo>
                    <a:cubicBezTo>
                      <a:pt x="510" y="10450"/>
                      <a:pt x="707" y="10385"/>
                      <a:pt x="898" y="10308"/>
                    </a:cubicBezTo>
                    <a:cubicBezTo>
                      <a:pt x="2058" y="9853"/>
                      <a:pt x="3151" y="9028"/>
                      <a:pt x="4225" y="8452"/>
                    </a:cubicBezTo>
                    <a:cubicBezTo>
                      <a:pt x="5805" y="7606"/>
                      <a:pt x="7424" y="6839"/>
                      <a:pt x="9040" y="6073"/>
                    </a:cubicBezTo>
                    <a:cubicBezTo>
                      <a:pt x="10643" y="5309"/>
                      <a:pt x="12241" y="4527"/>
                      <a:pt x="13838" y="3749"/>
                    </a:cubicBezTo>
                    <a:cubicBezTo>
                      <a:pt x="14195" y="3576"/>
                      <a:pt x="14553" y="3407"/>
                      <a:pt x="14910" y="3235"/>
                    </a:cubicBezTo>
                    <a:cubicBezTo>
                      <a:pt x="15221" y="3081"/>
                      <a:pt x="15534" y="2933"/>
                      <a:pt x="15845" y="2782"/>
                    </a:cubicBezTo>
                    <a:cubicBezTo>
                      <a:pt x="16076" y="2668"/>
                      <a:pt x="16313" y="2557"/>
                      <a:pt x="16547" y="2447"/>
                    </a:cubicBezTo>
                    <a:cubicBezTo>
                      <a:pt x="17483" y="1991"/>
                      <a:pt x="18419" y="1532"/>
                      <a:pt x="19364" y="1089"/>
                    </a:cubicBezTo>
                    <a:lnTo>
                      <a:pt x="19364" y="1089"/>
                    </a:lnTo>
                    <a:cubicBezTo>
                      <a:pt x="18409" y="1539"/>
                      <a:pt x="17483" y="2136"/>
                      <a:pt x="16556" y="2708"/>
                    </a:cubicBezTo>
                    <a:cubicBezTo>
                      <a:pt x="16329" y="2850"/>
                      <a:pt x="16098" y="2982"/>
                      <a:pt x="15870" y="3118"/>
                    </a:cubicBezTo>
                    <a:cubicBezTo>
                      <a:pt x="15768" y="3179"/>
                      <a:pt x="15667" y="3238"/>
                      <a:pt x="15565" y="3296"/>
                    </a:cubicBezTo>
                    <a:cubicBezTo>
                      <a:pt x="15461" y="3358"/>
                      <a:pt x="15356" y="3422"/>
                      <a:pt x="15251" y="3481"/>
                    </a:cubicBezTo>
                    <a:cubicBezTo>
                      <a:pt x="14996" y="3619"/>
                      <a:pt x="14740" y="3755"/>
                      <a:pt x="14485" y="3890"/>
                    </a:cubicBezTo>
                    <a:cubicBezTo>
                      <a:pt x="13007" y="4691"/>
                      <a:pt x="11521" y="5469"/>
                      <a:pt x="10022" y="6227"/>
                    </a:cubicBezTo>
                    <a:cubicBezTo>
                      <a:pt x="7698" y="7393"/>
                      <a:pt x="5441" y="8689"/>
                      <a:pt x="3182" y="9973"/>
                    </a:cubicBezTo>
                    <a:cubicBezTo>
                      <a:pt x="2846" y="10151"/>
                      <a:pt x="2517" y="10336"/>
                      <a:pt x="2194" y="10530"/>
                    </a:cubicBezTo>
                    <a:cubicBezTo>
                      <a:pt x="1698" y="10810"/>
                      <a:pt x="1200" y="11090"/>
                      <a:pt x="701" y="11364"/>
                    </a:cubicBezTo>
                    <a:cubicBezTo>
                      <a:pt x="495" y="11481"/>
                      <a:pt x="289" y="11595"/>
                      <a:pt x="82" y="11712"/>
                    </a:cubicBezTo>
                    <a:cubicBezTo>
                      <a:pt x="0" y="11757"/>
                      <a:pt x="46" y="11881"/>
                      <a:pt x="130" y="11881"/>
                    </a:cubicBezTo>
                    <a:cubicBezTo>
                      <a:pt x="138" y="11881"/>
                      <a:pt x="145" y="11880"/>
                      <a:pt x="153" y="11878"/>
                    </a:cubicBezTo>
                    <a:cubicBezTo>
                      <a:pt x="329" y="11829"/>
                      <a:pt x="501" y="11761"/>
                      <a:pt x="667" y="11681"/>
                    </a:cubicBezTo>
                    <a:cubicBezTo>
                      <a:pt x="1193" y="11426"/>
                      <a:pt x="1652" y="11053"/>
                      <a:pt x="2178" y="10770"/>
                    </a:cubicBezTo>
                    <a:cubicBezTo>
                      <a:pt x="3062" y="10287"/>
                      <a:pt x="3942" y="9800"/>
                      <a:pt x="4853" y="9366"/>
                    </a:cubicBezTo>
                    <a:cubicBezTo>
                      <a:pt x="6823" y="8431"/>
                      <a:pt x="8753" y="7436"/>
                      <a:pt x="10748" y="6553"/>
                    </a:cubicBezTo>
                    <a:cubicBezTo>
                      <a:pt x="12133" y="5937"/>
                      <a:pt x="13546" y="5346"/>
                      <a:pt x="14953" y="4737"/>
                    </a:cubicBezTo>
                    <a:lnTo>
                      <a:pt x="14953" y="4737"/>
                    </a:lnTo>
                    <a:cubicBezTo>
                      <a:pt x="10083" y="7122"/>
                      <a:pt x="5109" y="9311"/>
                      <a:pt x="606" y="12358"/>
                    </a:cubicBezTo>
                    <a:cubicBezTo>
                      <a:pt x="486" y="12438"/>
                      <a:pt x="362" y="12515"/>
                      <a:pt x="245" y="12598"/>
                    </a:cubicBezTo>
                    <a:cubicBezTo>
                      <a:pt x="174" y="12648"/>
                      <a:pt x="203" y="12770"/>
                      <a:pt x="282" y="12770"/>
                    </a:cubicBezTo>
                    <a:cubicBezTo>
                      <a:pt x="292" y="12770"/>
                      <a:pt x="302" y="12769"/>
                      <a:pt x="313" y="12765"/>
                    </a:cubicBezTo>
                    <a:cubicBezTo>
                      <a:pt x="409" y="12731"/>
                      <a:pt x="498" y="12688"/>
                      <a:pt x="593" y="12654"/>
                    </a:cubicBezTo>
                    <a:cubicBezTo>
                      <a:pt x="2259" y="12032"/>
                      <a:pt x="3801" y="11161"/>
                      <a:pt x="5355" y="10296"/>
                    </a:cubicBezTo>
                    <a:cubicBezTo>
                      <a:pt x="7337" y="9191"/>
                      <a:pt x="9437" y="8323"/>
                      <a:pt x="11524" y="7430"/>
                    </a:cubicBezTo>
                    <a:cubicBezTo>
                      <a:pt x="12422" y="7045"/>
                      <a:pt x="13324" y="6676"/>
                      <a:pt x="14229" y="6304"/>
                    </a:cubicBezTo>
                    <a:lnTo>
                      <a:pt x="14229" y="6304"/>
                    </a:lnTo>
                    <a:cubicBezTo>
                      <a:pt x="13398" y="6685"/>
                      <a:pt x="12564" y="7070"/>
                      <a:pt x="11736" y="7461"/>
                    </a:cubicBezTo>
                    <a:cubicBezTo>
                      <a:pt x="9726" y="8409"/>
                      <a:pt x="7728" y="9385"/>
                      <a:pt x="5786" y="10468"/>
                    </a:cubicBezTo>
                    <a:cubicBezTo>
                      <a:pt x="4028" y="11450"/>
                      <a:pt x="2363" y="12589"/>
                      <a:pt x="590" y="13537"/>
                    </a:cubicBezTo>
                    <a:cubicBezTo>
                      <a:pt x="476" y="13599"/>
                      <a:pt x="362" y="13666"/>
                      <a:pt x="245" y="13731"/>
                    </a:cubicBezTo>
                    <a:cubicBezTo>
                      <a:pt x="157" y="13777"/>
                      <a:pt x="209" y="13897"/>
                      <a:pt x="295" y="13897"/>
                    </a:cubicBezTo>
                    <a:cubicBezTo>
                      <a:pt x="302" y="13897"/>
                      <a:pt x="309" y="13896"/>
                      <a:pt x="316" y="13894"/>
                    </a:cubicBezTo>
                    <a:cubicBezTo>
                      <a:pt x="412" y="13876"/>
                      <a:pt x="513" y="13842"/>
                      <a:pt x="615" y="13817"/>
                    </a:cubicBezTo>
                    <a:cubicBezTo>
                      <a:pt x="2326" y="13383"/>
                      <a:pt x="3779" y="12327"/>
                      <a:pt x="5312" y="11481"/>
                    </a:cubicBezTo>
                    <a:cubicBezTo>
                      <a:pt x="7537" y="10250"/>
                      <a:pt x="10049" y="9446"/>
                      <a:pt x="12407" y="8498"/>
                    </a:cubicBezTo>
                    <a:lnTo>
                      <a:pt x="12450" y="8483"/>
                    </a:lnTo>
                    <a:lnTo>
                      <a:pt x="12450" y="8483"/>
                    </a:lnTo>
                    <a:cubicBezTo>
                      <a:pt x="10434" y="9400"/>
                      <a:pt x="8482" y="10444"/>
                      <a:pt x="6497" y="11426"/>
                    </a:cubicBezTo>
                    <a:cubicBezTo>
                      <a:pt x="4515" y="12407"/>
                      <a:pt x="2536" y="13392"/>
                      <a:pt x="679" y="14608"/>
                    </a:cubicBezTo>
                    <a:cubicBezTo>
                      <a:pt x="590" y="14667"/>
                      <a:pt x="495" y="14719"/>
                      <a:pt x="405" y="14781"/>
                    </a:cubicBezTo>
                    <a:cubicBezTo>
                      <a:pt x="335" y="14827"/>
                      <a:pt x="367" y="14951"/>
                      <a:pt x="443" y="14951"/>
                    </a:cubicBezTo>
                    <a:cubicBezTo>
                      <a:pt x="453" y="14951"/>
                      <a:pt x="464" y="14949"/>
                      <a:pt x="476" y="14944"/>
                    </a:cubicBezTo>
                    <a:cubicBezTo>
                      <a:pt x="559" y="14910"/>
                      <a:pt x="636" y="14870"/>
                      <a:pt x="716" y="14833"/>
                    </a:cubicBezTo>
                    <a:cubicBezTo>
                      <a:pt x="1335" y="14550"/>
                      <a:pt x="1911" y="14187"/>
                      <a:pt x="2496" y="13836"/>
                    </a:cubicBezTo>
                    <a:cubicBezTo>
                      <a:pt x="3481" y="13245"/>
                      <a:pt x="4589" y="12823"/>
                      <a:pt x="5626" y="12340"/>
                    </a:cubicBezTo>
                    <a:cubicBezTo>
                      <a:pt x="8005" y="11235"/>
                      <a:pt x="10471" y="10336"/>
                      <a:pt x="12903" y="9357"/>
                    </a:cubicBezTo>
                    <a:cubicBezTo>
                      <a:pt x="13174" y="9249"/>
                      <a:pt x="13444" y="9142"/>
                      <a:pt x="13715" y="9034"/>
                    </a:cubicBezTo>
                    <a:lnTo>
                      <a:pt x="13715" y="9034"/>
                    </a:lnTo>
                    <a:lnTo>
                      <a:pt x="12767" y="9489"/>
                    </a:lnTo>
                    <a:cubicBezTo>
                      <a:pt x="10536" y="10573"/>
                      <a:pt x="8304" y="11653"/>
                      <a:pt x="6078" y="12752"/>
                    </a:cubicBezTo>
                    <a:cubicBezTo>
                      <a:pt x="4318" y="13620"/>
                      <a:pt x="2446" y="14470"/>
                      <a:pt x="855" y="15646"/>
                    </a:cubicBezTo>
                    <a:cubicBezTo>
                      <a:pt x="695" y="15760"/>
                      <a:pt x="538" y="15880"/>
                      <a:pt x="384" y="16003"/>
                    </a:cubicBezTo>
                    <a:cubicBezTo>
                      <a:pt x="311" y="16061"/>
                      <a:pt x="384" y="16158"/>
                      <a:pt x="460" y="16158"/>
                    </a:cubicBezTo>
                    <a:cubicBezTo>
                      <a:pt x="464" y="16158"/>
                      <a:pt x="469" y="16157"/>
                      <a:pt x="473" y="16157"/>
                    </a:cubicBezTo>
                    <a:cubicBezTo>
                      <a:pt x="633" y="16126"/>
                      <a:pt x="790" y="16083"/>
                      <a:pt x="944" y="16043"/>
                    </a:cubicBezTo>
                    <a:cubicBezTo>
                      <a:pt x="2619" y="15612"/>
                      <a:pt x="4121" y="14651"/>
                      <a:pt x="5681" y="13934"/>
                    </a:cubicBezTo>
                    <a:cubicBezTo>
                      <a:pt x="7953" y="12891"/>
                      <a:pt x="10222" y="11853"/>
                      <a:pt x="12506" y="10841"/>
                    </a:cubicBezTo>
                    <a:cubicBezTo>
                      <a:pt x="17160" y="8778"/>
                      <a:pt x="21808" y="6694"/>
                      <a:pt x="26508" y="4731"/>
                    </a:cubicBezTo>
                    <a:cubicBezTo>
                      <a:pt x="26597" y="4694"/>
                      <a:pt x="26687" y="4654"/>
                      <a:pt x="26776" y="4617"/>
                    </a:cubicBezTo>
                    <a:cubicBezTo>
                      <a:pt x="26871" y="4578"/>
                      <a:pt x="26843" y="4434"/>
                      <a:pt x="26761" y="4434"/>
                    </a:cubicBezTo>
                    <a:cubicBezTo>
                      <a:pt x="26750" y="4434"/>
                      <a:pt x="26739" y="4436"/>
                      <a:pt x="26727" y="4441"/>
                    </a:cubicBezTo>
                    <a:cubicBezTo>
                      <a:pt x="26613" y="4491"/>
                      <a:pt x="26496" y="4540"/>
                      <a:pt x="26382" y="4586"/>
                    </a:cubicBezTo>
                    <a:cubicBezTo>
                      <a:pt x="19391" y="7504"/>
                      <a:pt x="12472" y="10613"/>
                      <a:pt x="5589" y="13774"/>
                    </a:cubicBezTo>
                    <a:cubicBezTo>
                      <a:pt x="4038" y="14488"/>
                      <a:pt x="2554" y="15421"/>
                      <a:pt x="901" y="15877"/>
                    </a:cubicBezTo>
                    <a:cubicBezTo>
                      <a:pt x="867" y="15886"/>
                      <a:pt x="834" y="15898"/>
                      <a:pt x="797" y="15907"/>
                    </a:cubicBezTo>
                    <a:lnTo>
                      <a:pt x="797" y="15907"/>
                    </a:lnTo>
                    <a:cubicBezTo>
                      <a:pt x="834" y="15898"/>
                      <a:pt x="867" y="15886"/>
                      <a:pt x="898" y="15870"/>
                    </a:cubicBezTo>
                    <a:cubicBezTo>
                      <a:pt x="1169" y="15741"/>
                      <a:pt x="1535" y="15387"/>
                      <a:pt x="1754" y="15249"/>
                    </a:cubicBezTo>
                    <a:cubicBezTo>
                      <a:pt x="2095" y="15036"/>
                      <a:pt x="2452" y="14845"/>
                      <a:pt x="2803" y="14651"/>
                    </a:cubicBezTo>
                    <a:cubicBezTo>
                      <a:pt x="3644" y="14190"/>
                      <a:pt x="4490" y="13743"/>
                      <a:pt x="5343" y="13319"/>
                    </a:cubicBezTo>
                    <a:cubicBezTo>
                      <a:pt x="8821" y="11586"/>
                      <a:pt x="12315" y="9880"/>
                      <a:pt x="15827" y="8221"/>
                    </a:cubicBezTo>
                    <a:cubicBezTo>
                      <a:pt x="15993" y="8144"/>
                      <a:pt x="16162" y="8067"/>
                      <a:pt x="16329" y="7990"/>
                    </a:cubicBezTo>
                    <a:cubicBezTo>
                      <a:pt x="18449" y="7144"/>
                      <a:pt x="20573" y="6297"/>
                      <a:pt x="22676" y="5408"/>
                    </a:cubicBezTo>
                    <a:cubicBezTo>
                      <a:pt x="23036" y="5294"/>
                      <a:pt x="23390" y="5171"/>
                      <a:pt x="23741" y="5032"/>
                    </a:cubicBezTo>
                    <a:cubicBezTo>
                      <a:pt x="24012" y="4925"/>
                      <a:pt x="24255" y="4786"/>
                      <a:pt x="24510" y="4651"/>
                    </a:cubicBezTo>
                    <a:cubicBezTo>
                      <a:pt x="24556" y="4626"/>
                      <a:pt x="24677" y="4558"/>
                      <a:pt x="24818" y="4475"/>
                    </a:cubicBezTo>
                    <a:cubicBezTo>
                      <a:pt x="25172" y="4321"/>
                      <a:pt x="25529" y="4170"/>
                      <a:pt x="25880" y="4013"/>
                    </a:cubicBezTo>
                    <a:cubicBezTo>
                      <a:pt x="25917" y="3998"/>
                      <a:pt x="25954" y="3983"/>
                      <a:pt x="25988" y="3964"/>
                    </a:cubicBezTo>
                    <a:cubicBezTo>
                      <a:pt x="26075" y="3928"/>
                      <a:pt x="26026" y="3797"/>
                      <a:pt x="25945" y="3797"/>
                    </a:cubicBezTo>
                    <a:cubicBezTo>
                      <a:pt x="25937" y="3797"/>
                      <a:pt x="25929" y="3798"/>
                      <a:pt x="25920" y="3801"/>
                    </a:cubicBezTo>
                    <a:cubicBezTo>
                      <a:pt x="25855" y="3823"/>
                      <a:pt x="25794" y="3850"/>
                      <a:pt x="25732" y="3875"/>
                    </a:cubicBezTo>
                    <a:cubicBezTo>
                      <a:pt x="25317" y="4029"/>
                      <a:pt x="24914" y="4210"/>
                      <a:pt x="24523" y="4414"/>
                    </a:cubicBezTo>
                    <a:cubicBezTo>
                      <a:pt x="23747" y="4752"/>
                      <a:pt x="22968" y="5082"/>
                      <a:pt x="22186" y="5408"/>
                    </a:cubicBezTo>
                    <a:cubicBezTo>
                      <a:pt x="21324" y="5703"/>
                      <a:pt x="20463" y="5993"/>
                      <a:pt x="19613" y="6340"/>
                    </a:cubicBezTo>
                    <a:cubicBezTo>
                      <a:pt x="18646" y="6741"/>
                      <a:pt x="17689" y="7165"/>
                      <a:pt x="16738" y="7602"/>
                    </a:cubicBezTo>
                    <a:cubicBezTo>
                      <a:pt x="15873" y="7950"/>
                      <a:pt x="15014" y="8301"/>
                      <a:pt x="14155" y="8655"/>
                    </a:cubicBezTo>
                    <a:cubicBezTo>
                      <a:pt x="10717" y="10077"/>
                      <a:pt x="7257" y="11379"/>
                      <a:pt x="3881" y="12952"/>
                    </a:cubicBezTo>
                    <a:cubicBezTo>
                      <a:pt x="3754" y="13014"/>
                      <a:pt x="3631" y="13078"/>
                      <a:pt x="3505" y="13137"/>
                    </a:cubicBezTo>
                    <a:cubicBezTo>
                      <a:pt x="4647" y="12531"/>
                      <a:pt x="5814" y="11967"/>
                      <a:pt x="6971" y="11395"/>
                    </a:cubicBezTo>
                    <a:cubicBezTo>
                      <a:pt x="9661" y="10062"/>
                      <a:pt x="12318" y="8704"/>
                      <a:pt x="15076" y="7516"/>
                    </a:cubicBezTo>
                    <a:cubicBezTo>
                      <a:pt x="17671" y="6402"/>
                      <a:pt x="20302" y="5365"/>
                      <a:pt x="22910" y="4281"/>
                    </a:cubicBezTo>
                    <a:cubicBezTo>
                      <a:pt x="23664" y="3983"/>
                      <a:pt x="24412" y="3675"/>
                      <a:pt x="25151" y="3333"/>
                    </a:cubicBezTo>
                    <a:lnTo>
                      <a:pt x="25181" y="3321"/>
                    </a:lnTo>
                    <a:cubicBezTo>
                      <a:pt x="25275" y="3278"/>
                      <a:pt x="25215" y="3155"/>
                      <a:pt x="25128" y="3155"/>
                    </a:cubicBezTo>
                    <a:cubicBezTo>
                      <a:pt x="25116" y="3155"/>
                      <a:pt x="25102" y="3158"/>
                      <a:pt x="25089" y="3164"/>
                    </a:cubicBezTo>
                    <a:cubicBezTo>
                      <a:pt x="25055" y="3179"/>
                      <a:pt x="25021" y="3195"/>
                      <a:pt x="24984" y="3207"/>
                    </a:cubicBezTo>
                    <a:cubicBezTo>
                      <a:pt x="24082" y="3595"/>
                      <a:pt x="23177" y="3973"/>
                      <a:pt x="22266" y="4349"/>
                    </a:cubicBezTo>
                    <a:cubicBezTo>
                      <a:pt x="21999" y="4454"/>
                      <a:pt x="21728" y="4555"/>
                      <a:pt x="21460" y="4657"/>
                    </a:cubicBezTo>
                    <a:cubicBezTo>
                      <a:pt x="20090" y="5168"/>
                      <a:pt x="18714" y="5657"/>
                      <a:pt x="17357" y="6196"/>
                    </a:cubicBezTo>
                    <a:cubicBezTo>
                      <a:pt x="14383" y="7381"/>
                      <a:pt x="11441" y="8671"/>
                      <a:pt x="8473" y="9880"/>
                    </a:cubicBezTo>
                    <a:cubicBezTo>
                      <a:pt x="7257" y="10373"/>
                      <a:pt x="6029" y="10875"/>
                      <a:pt x="4875" y="11509"/>
                    </a:cubicBezTo>
                    <a:cubicBezTo>
                      <a:pt x="3588" y="12223"/>
                      <a:pt x="2391" y="13054"/>
                      <a:pt x="990" y="13540"/>
                    </a:cubicBezTo>
                    <a:cubicBezTo>
                      <a:pt x="806" y="13605"/>
                      <a:pt x="715" y="13631"/>
                      <a:pt x="691" y="13631"/>
                    </a:cubicBezTo>
                    <a:cubicBezTo>
                      <a:pt x="589" y="13631"/>
                      <a:pt x="1657" y="13161"/>
                      <a:pt x="1834" y="13057"/>
                    </a:cubicBezTo>
                    <a:cubicBezTo>
                      <a:pt x="2443" y="12700"/>
                      <a:pt x="3040" y="12321"/>
                      <a:pt x="3641" y="11949"/>
                    </a:cubicBezTo>
                    <a:cubicBezTo>
                      <a:pt x="4995" y="11112"/>
                      <a:pt x="6374" y="10327"/>
                      <a:pt x="7784" y="9594"/>
                    </a:cubicBezTo>
                    <a:cubicBezTo>
                      <a:pt x="10496" y="8175"/>
                      <a:pt x="13297" y="6904"/>
                      <a:pt x="16089" y="5651"/>
                    </a:cubicBezTo>
                    <a:cubicBezTo>
                      <a:pt x="17520" y="5011"/>
                      <a:pt x="18951" y="4358"/>
                      <a:pt x="20416" y="3798"/>
                    </a:cubicBezTo>
                    <a:cubicBezTo>
                      <a:pt x="21528" y="3376"/>
                      <a:pt x="22623" y="2942"/>
                      <a:pt x="23611" y="2283"/>
                    </a:cubicBezTo>
                    <a:cubicBezTo>
                      <a:pt x="23704" y="2222"/>
                      <a:pt x="23802" y="2170"/>
                      <a:pt x="23892" y="2105"/>
                    </a:cubicBezTo>
                    <a:cubicBezTo>
                      <a:pt x="23975" y="2050"/>
                      <a:pt x="23925" y="1937"/>
                      <a:pt x="23846" y="1937"/>
                    </a:cubicBezTo>
                    <a:cubicBezTo>
                      <a:pt x="23832" y="1937"/>
                      <a:pt x="23817" y="1940"/>
                      <a:pt x="23802" y="1948"/>
                    </a:cubicBezTo>
                    <a:cubicBezTo>
                      <a:pt x="23655" y="2010"/>
                      <a:pt x="23510" y="2074"/>
                      <a:pt x="23362" y="2139"/>
                    </a:cubicBezTo>
                    <a:cubicBezTo>
                      <a:pt x="19819" y="3662"/>
                      <a:pt x="16295" y="5223"/>
                      <a:pt x="12736" y="6719"/>
                    </a:cubicBezTo>
                    <a:cubicBezTo>
                      <a:pt x="9381" y="8132"/>
                      <a:pt x="6189" y="9689"/>
                      <a:pt x="2979" y="11395"/>
                    </a:cubicBezTo>
                    <a:cubicBezTo>
                      <a:pt x="2259" y="11780"/>
                      <a:pt x="1264" y="12112"/>
                      <a:pt x="686" y="12509"/>
                    </a:cubicBezTo>
                    <a:cubicBezTo>
                      <a:pt x="1390" y="12023"/>
                      <a:pt x="2120" y="11567"/>
                      <a:pt x="2850" y="11118"/>
                    </a:cubicBezTo>
                    <a:cubicBezTo>
                      <a:pt x="4435" y="10148"/>
                      <a:pt x="6078" y="9280"/>
                      <a:pt x="7734" y="8440"/>
                    </a:cubicBezTo>
                    <a:cubicBezTo>
                      <a:pt x="10754" y="6907"/>
                      <a:pt x="13838" y="5516"/>
                      <a:pt x="16861" y="3989"/>
                    </a:cubicBezTo>
                    <a:cubicBezTo>
                      <a:pt x="17037" y="3900"/>
                      <a:pt x="17212" y="3816"/>
                      <a:pt x="17384" y="3727"/>
                    </a:cubicBezTo>
                    <a:cubicBezTo>
                      <a:pt x="17982" y="3419"/>
                      <a:pt x="18573" y="3099"/>
                      <a:pt x="19164" y="2776"/>
                    </a:cubicBezTo>
                    <a:cubicBezTo>
                      <a:pt x="19327" y="2690"/>
                      <a:pt x="19493" y="2604"/>
                      <a:pt x="19656" y="2514"/>
                    </a:cubicBezTo>
                    <a:cubicBezTo>
                      <a:pt x="19819" y="2425"/>
                      <a:pt x="19985" y="2327"/>
                      <a:pt x="20152" y="2231"/>
                    </a:cubicBezTo>
                    <a:cubicBezTo>
                      <a:pt x="20450" y="2068"/>
                      <a:pt x="20743" y="1896"/>
                      <a:pt x="21035" y="1723"/>
                    </a:cubicBezTo>
                    <a:lnTo>
                      <a:pt x="21143" y="1659"/>
                    </a:lnTo>
                    <a:cubicBezTo>
                      <a:pt x="21377" y="1631"/>
                      <a:pt x="21491" y="1557"/>
                      <a:pt x="21503" y="1443"/>
                    </a:cubicBezTo>
                    <a:cubicBezTo>
                      <a:pt x="21549" y="1412"/>
                      <a:pt x="21595" y="1385"/>
                      <a:pt x="21641" y="1357"/>
                    </a:cubicBezTo>
                    <a:cubicBezTo>
                      <a:pt x="21718" y="1308"/>
                      <a:pt x="21798" y="1265"/>
                      <a:pt x="21875" y="1215"/>
                    </a:cubicBezTo>
                    <a:cubicBezTo>
                      <a:pt x="21958" y="1164"/>
                      <a:pt x="21908" y="1044"/>
                      <a:pt x="21830" y="1044"/>
                    </a:cubicBezTo>
                    <a:cubicBezTo>
                      <a:pt x="21815" y="1044"/>
                      <a:pt x="21799" y="1049"/>
                      <a:pt x="21783" y="1058"/>
                    </a:cubicBezTo>
                    <a:cubicBezTo>
                      <a:pt x="21663" y="1132"/>
                      <a:pt x="21540" y="1203"/>
                      <a:pt x="21420" y="1277"/>
                    </a:cubicBezTo>
                    <a:cubicBezTo>
                      <a:pt x="20890" y="1594"/>
                      <a:pt x="20358" y="1902"/>
                      <a:pt x="19822" y="2200"/>
                    </a:cubicBezTo>
                    <a:cubicBezTo>
                      <a:pt x="19250" y="2502"/>
                      <a:pt x="18674" y="2788"/>
                      <a:pt x="18089" y="3062"/>
                    </a:cubicBezTo>
                    <a:cubicBezTo>
                      <a:pt x="17551" y="3318"/>
                      <a:pt x="17015" y="3570"/>
                      <a:pt x="16489" y="3823"/>
                    </a:cubicBezTo>
                    <a:cubicBezTo>
                      <a:pt x="16341" y="3893"/>
                      <a:pt x="16193" y="3955"/>
                      <a:pt x="16045" y="4026"/>
                    </a:cubicBezTo>
                    <a:cubicBezTo>
                      <a:pt x="12897" y="5503"/>
                      <a:pt x="9664" y="6793"/>
                      <a:pt x="6534" y="8317"/>
                    </a:cubicBezTo>
                    <a:cubicBezTo>
                      <a:pt x="9197" y="6882"/>
                      <a:pt x="11905" y="5546"/>
                      <a:pt x="14553" y="4084"/>
                    </a:cubicBezTo>
                    <a:cubicBezTo>
                      <a:pt x="14639" y="4038"/>
                      <a:pt x="14722" y="3992"/>
                      <a:pt x="14808" y="3946"/>
                    </a:cubicBezTo>
                    <a:cubicBezTo>
                      <a:pt x="15168" y="3749"/>
                      <a:pt x="15528" y="3555"/>
                      <a:pt x="15892" y="3361"/>
                    </a:cubicBezTo>
                    <a:cubicBezTo>
                      <a:pt x="16119" y="3238"/>
                      <a:pt x="16347" y="3112"/>
                      <a:pt x="16572" y="2988"/>
                    </a:cubicBezTo>
                    <a:cubicBezTo>
                      <a:pt x="17701" y="2367"/>
                      <a:pt x="18810" y="1702"/>
                      <a:pt x="19795" y="877"/>
                    </a:cubicBezTo>
                    <a:cubicBezTo>
                      <a:pt x="19819" y="858"/>
                      <a:pt x="19828" y="824"/>
                      <a:pt x="19816" y="794"/>
                    </a:cubicBezTo>
                    <a:cubicBezTo>
                      <a:pt x="19802" y="753"/>
                      <a:pt x="19764" y="728"/>
                      <a:pt x="19722" y="728"/>
                    </a:cubicBezTo>
                    <a:cubicBezTo>
                      <a:pt x="19710" y="728"/>
                      <a:pt x="19697" y="730"/>
                      <a:pt x="19684" y="735"/>
                    </a:cubicBezTo>
                    <a:lnTo>
                      <a:pt x="19650" y="751"/>
                    </a:lnTo>
                    <a:cubicBezTo>
                      <a:pt x="18610" y="1237"/>
                      <a:pt x="17572" y="1736"/>
                      <a:pt x="16541" y="2237"/>
                    </a:cubicBezTo>
                    <a:cubicBezTo>
                      <a:pt x="16304" y="2351"/>
                      <a:pt x="16070" y="2468"/>
                      <a:pt x="15833" y="2582"/>
                    </a:cubicBezTo>
                    <a:cubicBezTo>
                      <a:pt x="15424" y="2782"/>
                      <a:pt x="15014" y="2982"/>
                      <a:pt x="14605" y="3182"/>
                    </a:cubicBezTo>
                    <a:lnTo>
                      <a:pt x="13592" y="3678"/>
                    </a:lnTo>
                    <a:cubicBezTo>
                      <a:pt x="12462" y="4232"/>
                      <a:pt x="11333" y="4783"/>
                      <a:pt x="10197" y="5319"/>
                    </a:cubicBezTo>
                    <a:cubicBezTo>
                      <a:pt x="7310" y="6685"/>
                      <a:pt x="4453" y="8077"/>
                      <a:pt x="1686" y="9674"/>
                    </a:cubicBezTo>
                    <a:cubicBezTo>
                      <a:pt x="1748" y="9634"/>
                      <a:pt x="1809" y="9600"/>
                      <a:pt x="1871" y="9563"/>
                    </a:cubicBezTo>
                    <a:cubicBezTo>
                      <a:pt x="2643" y="9102"/>
                      <a:pt x="3428" y="8658"/>
                      <a:pt x="4210" y="8215"/>
                    </a:cubicBezTo>
                    <a:cubicBezTo>
                      <a:pt x="5786" y="7332"/>
                      <a:pt x="7377" y="6482"/>
                      <a:pt x="8969" y="5626"/>
                    </a:cubicBezTo>
                    <a:cubicBezTo>
                      <a:pt x="10299" y="4912"/>
                      <a:pt x="11625" y="4189"/>
                      <a:pt x="12949" y="3456"/>
                    </a:cubicBezTo>
                    <a:cubicBezTo>
                      <a:pt x="13229" y="3299"/>
                      <a:pt x="13509" y="3142"/>
                      <a:pt x="13789" y="2985"/>
                    </a:cubicBezTo>
                    <a:cubicBezTo>
                      <a:pt x="14476" y="2597"/>
                      <a:pt x="15159" y="2203"/>
                      <a:pt x="15836" y="1806"/>
                    </a:cubicBezTo>
                    <a:cubicBezTo>
                      <a:pt x="16089" y="1659"/>
                      <a:pt x="16332" y="1502"/>
                      <a:pt x="16581" y="1351"/>
                    </a:cubicBezTo>
                    <a:cubicBezTo>
                      <a:pt x="17055" y="1065"/>
                      <a:pt x="17532" y="781"/>
                      <a:pt x="18003" y="486"/>
                    </a:cubicBezTo>
                    <a:cubicBezTo>
                      <a:pt x="18012" y="480"/>
                      <a:pt x="18019" y="467"/>
                      <a:pt x="18025" y="458"/>
                    </a:cubicBezTo>
                    <a:cubicBezTo>
                      <a:pt x="18060" y="400"/>
                      <a:pt x="18027" y="316"/>
                      <a:pt x="17959" y="316"/>
                    </a:cubicBezTo>
                    <a:cubicBezTo>
                      <a:pt x="17950" y="316"/>
                      <a:pt x="17942" y="317"/>
                      <a:pt x="17932" y="320"/>
                    </a:cubicBezTo>
                    <a:cubicBezTo>
                      <a:pt x="17846" y="347"/>
                      <a:pt x="17760" y="378"/>
                      <a:pt x="17671" y="409"/>
                    </a:cubicBezTo>
                    <a:cubicBezTo>
                      <a:pt x="17323" y="526"/>
                      <a:pt x="16981" y="664"/>
                      <a:pt x="16649" y="824"/>
                    </a:cubicBezTo>
                    <a:cubicBezTo>
                      <a:pt x="16390" y="951"/>
                      <a:pt x="16138" y="1083"/>
                      <a:pt x="15882" y="1215"/>
                    </a:cubicBezTo>
                    <a:cubicBezTo>
                      <a:pt x="15359" y="1495"/>
                      <a:pt x="14845" y="1794"/>
                      <a:pt x="14312" y="2065"/>
                    </a:cubicBezTo>
                    <a:cubicBezTo>
                      <a:pt x="13885" y="2283"/>
                      <a:pt x="13451" y="2496"/>
                      <a:pt x="13017" y="2708"/>
                    </a:cubicBezTo>
                    <a:cubicBezTo>
                      <a:pt x="12743" y="2847"/>
                      <a:pt x="12469" y="2988"/>
                      <a:pt x="12192" y="3121"/>
                    </a:cubicBezTo>
                    <a:cubicBezTo>
                      <a:pt x="11471" y="3472"/>
                      <a:pt x="10751" y="3819"/>
                      <a:pt x="10031" y="4161"/>
                    </a:cubicBezTo>
                    <a:cubicBezTo>
                      <a:pt x="8661" y="4817"/>
                      <a:pt x="7270" y="5429"/>
                      <a:pt x="5894" y="6076"/>
                    </a:cubicBezTo>
                    <a:cubicBezTo>
                      <a:pt x="4509" y="6725"/>
                      <a:pt x="3157" y="7615"/>
                      <a:pt x="1686" y="8055"/>
                    </a:cubicBezTo>
                    <a:lnTo>
                      <a:pt x="1658" y="8064"/>
                    </a:lnTo>
                    <a:cubicBezTo>
                      <a:pt x="1455" y="8125"/>
                      <a:pt x="1362" y="8149"/>
                      <a:pt x="1343" y="8149"/>
                    </a:cubicBezTo>
                    <a:cubicBezTo>
                      <a:pt x="1311" y="8149"/>
                      <a:pt x="1480" y="8084"/>
                      <a:pt x="1683" y="8009"/>
                    </a:cubicBezTo>
                    <a:cubicBezTo>
                      <a:pt x="1898" y="7932"/>
                      <a:pt x="2154" y="7843"/>
                      <a:pt x="2243" y="7812"/>
                    </a:cubicBezTo>
                    <a:cubicBezTo>
                      <a:pt x="2788" y="7624"/>
                      <a:pt x="3274" y="7282"/>
                      <a:pt x="3767" y="6996"/>
                    </a:cubicBezTo>
                    <a:cubicBezTo>
                      <a:pt x="5186" y="6168"/>
                      <a:pt x="6617" y="5392"/>
                      <a:pt x="8073" y="4629"/>
                    </a:cubicBezTo>
                    <a:cubicBezTo>
                      <a:pt x="10726" y="3241"/>
                      <a:pt x="13303" y="1702"/>
                      <a:pt x="16002" y="397"/>
                    </a:cubicBezTo>
                    <a:cubicBezTo>
                      <a:pt x="16159" y="320"/>
                      <a:pt x="16313" y="237"/>
                      <a:pt x="16470" y="163"/>
                    </a:cubicBezTo>
                    <a:cubicBezTo>
                      <a:pt x="16564" y="120"/>
                      <a:pt x="16506" y="0"/>
                      <a:pt x="1641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494" name="Google Shape;1494;p35"/>
              <p:cNvSpPr/>
              <p:nvPr/>
            </p:nvSpPr>
            <p:spPr>
              <a:xfrm>
                <a:off x="6908600" y="4276200"/>
                <a:ext cx="716450" cy="524725"/>
              </a:xfrm>
              <a:custGeom>
                <a:avLst/>
                <a:gdLst/>
                <a:ahLst/>
                <a:cxnLst/>
                <a:rect l="l" t="t" r="r" b="b"/>
                <a:pathLst>
                  <a:path w="28658" h="20989" extrusionOk="0">
                    <a:moveTo>
                      <a:pt x="26367" y="1401"/>
                    </a:moveTo>
                    <a:cubicBezTo>
                      <a:pt x="26376" y="1401"/>
                      <a:pt x="25870" y="1733"/>
                      <a:pt x="25761" y="1790"/>
                    </a:cubicBezTo>
                    <a:cubicBezTo>
                      <a:pt x="25731" y="1806"/>
                      <a:pt x="25694" y="1818"/>
                      <a:pt x="25663" y="1833"/>
                    </a:cubicBezTo>
                    <a:cubicBezTo>
                      <a:pt x="25798" y="1750"/>
                      <a:pt x="25934" y="1673"/>
                      <a:pt x="26069" y="1587"/>
                    </a:cubicBezTo>
                    <a:cubicBezTo>
                      <a:pt x="26282" y="1451"/>
                      <a:pt x="26363" y="1401"/>
                      <a:pt x="26367" y="1401"/>
                    </a:cubicBezTo>
                    <a:close/>
                    <a:moveTo>
                      <a:pt x="24367" y="1036"/>
                    </a:moveTo>
                    <a:cubicBezTo>
                      <a:pt x="24102" y="1168"/>
                      <a:pt x="23838" y="1304"/>
                      <a:pt x="23573" y="1433"/>
                    </a:cubicBezTo>
                    <a:cubicBezTo>
                      <a:pt x="22489" y="1956"/>
                      <a:pt x="21387" y="2421"/>
                      <a:pt x="20279" y="2871"/>
                    </a:cubicBezTo>
                    <a:cubicBezTo>
                      <a:pt x="21470" y="2329"/>
                      <a:pt x="22656" y="1778"/>
                      <a:pt x="23856" y="1258"/>
                    </a:cubicBezTo>
                    <a:lnTo>
                      <a:pt x="24367" y="1036"/>
                    </a:lnTo>
                    <a:close/>
                    <a:moveTo>
                      <a:pt x="26734" y="6417"/>
                    </a:moveTo>
                    <a:cubicBezTo>
                      <a:pt x="24595" y="7417"/>
                      <a:pt x="22397" y="8319"/>
                      <a:pt x="20205" y="9215"/>
                    </a:cubicBezTo>
                    <a:lnTo>
                      <a:pt x="20205" y="9215"/>
                    </a:lnTo>
                    <a:cubicBezTo>
                      <a:pt x="20953" y="8867"/>
                      <a:pt x="21704" y="8522"/>
                      <a:pt x="22459" y="8184"/>
                    </a:cubicBezTo>
                    <a:cubicBezTo>
                      <a:pt x="23431" y="7750"/>
                      <a:pt x="24413" y="7337"/>
                      <a:pt x="25398" y="6937"/>
                    </a:cubicBezTo>
                    <a:cubicBezTo>
                      <a:pt x="25823" y="6765"/>
                      <a:pt x="26251" y="6601"/>
                      <a:pt x="26679" y="6435"/>
                    </a:cubicBezTo>
                    <a:cubicBezTo>
                      <a:pt x="26697" y="6429"/>
                      <a:pt x="26716" y="6423"/>
                      <a:pt x="26734" y="6417"/>
                    </a:cubicBezTo>
                    <a:close/>
                    <a:moveTo>
                      <a:pt x="25804" y="8122"/>
                    </a:moveTo>
                    <a:lnTo>
                      <a:pt x="25804" y="8122"/>
                    </a:lnTo>
                    <a:cubicBezTo>
                      <a:pt x="25700" y="8171"/>
                      <a:pt x="25592" y="8217"/>
                      <a:pt x="25484" y="8264"/>
                    </a:cubicBezTo>
                    <a:cubicBezTo>
                      <a:pt x="24413" y="8738"/>
                      <a:pt x="23330" y="9181"/>
                      <a:pt x="22255" y="9640"/>
                    </a:cubicBezTo>
                    <a:cubicBezTo>
                      <a:pt x="23419" y="9089"/>
                      <a:pt x="24616" y="8618"/>
                      <a:pt x="25804" y="8122"/>
                    </a:cubicBezTo>
                    <a:close/>
                    <a:moveTo>
                      <a:pt x="28208" y="9821"/>
                    </a:moveTo>
                    <a:cubicBezTo>
                      <a:pt x="28237" y="9821"/>
                      <a:pt x="27439" y="10293"/>
                      <a:pt x="27288" y="10357"/>
                    </a:cubicBezTo>
                    <a:lnTo>
                      <a:pt x="27288" y="10354"/>
                    </a:lnTo>
                    <a:cubicBezTo>
                      <a:pt x="27211" y="10388"/>
                      <a:pt x="27131" y="10415"/>
                      <a:pt x="27054" y="10449"/>
                    </a:cubicBezTo>
                    <a:cubicBezTo>
                      <a:pt x="27214" y="10360"/>
                      <a:pt x="27377" y="10277"/>
                      <a:pt x="27537" y="10184"/>
                    </a:cubicBezTo>
                    <a:cubicBezTo>
                      <a:pt x="28016" y="9916"/>
                      <a:pt x="28195" y="9821"/>
                      <a:pt x="28208" y="9821"/>
                    </a:cubicBezTo>
                    <a:close/>
                    <a:moveTo>
                      <a:pt x="22591" y="12524"/>
                    </a:moveTo>
                    <a:lnTo>
                      <a:pt x="22591" y="12524"/>
                    </a:lnTo>
                    <a:cubicBezTo>
                      <a:pt x="22234" y="12690"/>
                      <a:pt x="21871" y="12841"/>
                      <a:pt x="21504" y="12985"/>
                    </a:cubicBezTo>
                    <a:cubicBezTo>
                      <a:pt x="21868" y="12832"/>
                      <a:pt x="22228" y="12678"/>
                      <a:pt x="22591" y="12524"/>
                    </a:cubicBezTo>
                    <a:close/>
                    <a:moveTo>
                      <a:pt x="25567" y="13564"/>
                    </a:moveTo>
                    <a:lnTo>
                      <a:pt x="25567" y="13564"/>
                    </a:lnTo>
                    <a:cubicBezTo>
                      <a:pt x="24555" y="14050"/>
                      <a:pt x="23520" y="14503"/>
                      <a:pt x="22483" y="14943"/>
                    </a:cubicBezTo>
                    <a:cubicBezTo>
                      <a:pt x="23037" y="14657"/>
                      <a:pt x="23594" y="14377"/>
                      <a:pt x="24167" y="14118"/>
                    </a:cubicBezTo>
                    <a:cubicBezTo>
                      <a:pt x="24626" y="13912"/>
                      <a:pt x="25096" y="13737"/>
                      <a:pt x="25567" y="13564"/>
                    </a:cubicBezTo>
                    <a:close/>
                    <a:moveTo>
                      <a:pt x="26276" y="0"/>
                    </a:moveTo>
                    <a:cubicBezTo>
                      <a:pt x="26267" y="0"/>
                      <a:pt x="26257" y="2"/>
                      <a:pt x="26248" y="5"/>
                    </a:cubicBezTo>
                    <a:lnTo>
                      <a:pt x="26229" y="5"/>
                    </a:lnTo>
                    <a:cubicBezTo>
                      <a:pt x="21686" y="2123"/>
                      <a:pt x="17084" y="4111"/>
                      <a:pt x="12427" y="5967"/>
                    </a:cubicBezTo>
                    <a:cubicBezTo>
                      <a:pt x="11476" y="6349"/>
                      <a:pt x="10586" y="6875"/>
                      <a:pt x="9666" y="7328"/>
                    </a:cubicBezTo>
                    <a:cubicBezTo>
                      <a:pt x="8558" y="7870"/>
                      <a:pt x="7345" y="8239"/>
                      <a:pt x="6184" y="8651"/>
                    </a:cubicBezTo>
                    <a:cubicBezTo>
                      <a:pt x="4199" y="9353"/>
                      <a:pt x="2229" y="10089"/>
                      <a:pt x="394" y="11126"/>
                    </a:cubicBezTo>
                    <a:cubicBezTo>
                      <a:pt x="290" y="11185"/>
                      <a:pt x="185" y="11240"/>
                      <a:pt x="87" y="11299"/>
                    </a:cubicBezTo>
                    <a:cubicBezTo>
                      <a:pt x="1" y="11351"/>
                      <a:pt x="51" y="11469"/>
                      <a:pt x="130" y="11469"/>
                    </a:cubicBezTo>
                    <a:cubicBezTo>
                      <a:pt x="145" y="11469"/>
                      <a:pt x="160" y="11465"/>
                      <a:pt x="176" y="11456"/>
                    </a:cubicBezTo>
                    <a:cubicBezTo>
                      <a:pt x="265" y="11403"/>
                      <a:pt x="354" y="11360"/>
                      <a:pt x="444" y="11311"/>
                    </a:cubicBezTo>
                    <a:cubicBezTo>
                      <a:pt x="3276" y="9713"/>
                      <a:pt x="6428" y="9005"/>
                      <a:pt x="9364" y="7663"/>
                    </a:cubicBezTo>
                    <a:cubicBezTo>
                      <a:pt x="10734" y="7038"/>
                      <a:pt x="12058" y="6377"/>
                      <a:pt x="13437" y="5795"/>
                    </a:cubicBezTo>
                    <a:lnTo>
                      <a:pt x="13437" y="5795"/>
                    </a:lnTo>
                    <a:cubicBezTo>
                      <a:pt x="10158" y="7448"/>
                      <a:pt x="6957" y="9249"/>
                      <a:pt x="3636" y="10815"/>
                    </a:cubicBezTo>
                    <a:cubicBezTo>
                      <a:pt x="3442" y="10905"/>
                      <a:pt x="3254" y="11009"/>
                      <a:pt x="3066" y="11108"/>
                    </a:cubicBezTo>
                    <a:cubicBezTo>
                      <a:pt x="2272" y="11459"/>
                      <a:pt x="1506" y="11871"/>
                      <a:pt x="779" y="12345"/>
                    </a:cubicBezTo>
                    <a:cubicBezTo>
                      <a:pt x="736" y="12376"/>
                      <a:pt x="693" y="12401"/>
                      <a:pt x="650" y="12428"/>
                    </a:cubicBezTo>
                    <a:cubicBezTo>
                      <a:pt x="570" y="12483"/>
                      <a:pt x="618" y="12598"/>
                      <a:pt x="696" y="12598"/>
                    </a:cubicBezTo>
                    <a:cubicBezTo>
                      <a:pt x="711" y="12598"/>
                      <a:pt x="726" y="12594"/>
                      <a:pt x="742" y="12585"/>
                    </a:cubicBezTo>
                    <a:cubicBezTo>
                      <a:pt x="776" y="12567"/>
                      <a:pt x="810" y="12548"/>
                      <a:pt x="844" y="12530"/>
                    </a:cubicBezTo>
                    <a:cubicBezTo>
                      <a:pt x="1613" y="12090"/>
                      <a:pt x="2398" y="11665"/>
                      <a:pt x="3183" y="11240"/>
                    </a:cubicBezTo>
                    <a:cubicBezTo>
                      <a:pt x="4575" y="10628"/>
                      <a:pt x="6043" y="10206"/>
                      <a:pt x="7437" y="9599"/>
                    </a:cubicBezTo>
                    <a:cubicBezTo>
                      <a:pt x="11023" y="8045"/>
                      <a:pt x="14563" y="6364"/>
                      <a:pt x="18220" y="4982"/>
                    </a:cubicBezTo>
                    <a:cubicBezTo>
                      <a:pt x="19657" y="4441"/>
                      <a:pt x="21095" y="3893"/>
                      <a:pt x="22526" y="3326"/>
                    </a:cubicBezTo>
                    <a:lnTo>
                      <a:pt x="22526" y="3326"/>
                    </a:lnTo>
                    <a:cubicBezTo>
                      <a:pt x="22089" y="3536"/>
                      <a:pt x="21655" y="3742"/>
                      <a:pt x="21221" y="3951"/>
                    </a:cubicBezTo>
                    <a:cubicBezTo>
                      <a:pt x="18796" y="5127"/>
                      <a:pt x="16284" y="6124"/>
                      <a:pt x="13787" y="7140"/>
                    </a:cubicBezTo>
                    <a:cubicBezTo>
                      <a:pt x="11651" y="8011"/>
                      <a:pt x="9613" y="8987"/>
                      <a:pt x="7554" y="10024"/>
                    </a:cubicBezTo>
                    <a:cubicBezTo>
                      <a:pt x="6612" y="10504"/>
                      <a:pt x="5572" y="10791"/>
                      <a:pt x="4602" y="11219"/>
                    </a:cubicBezTo>
                    <a:cubicBezTo>
                      <a:pt x="3411" y="11742"/>
                      <a:pt x="2248" y="12404"/>
                      <a:pt x="1133" y="13075"/>
                    </a:cubicBezTo>
                    <a:cubicBezTo>
                      <a:pt x="1109" y="13087"/>
                      <a:pt x="1093" y="13115"/>
                      <a:pt x="1093" y="13142"/>
                    </a:cubicBezTo>
                    <a:cubicBezTo>
                      <a:pt x="1090" y="13173"/>
                      <a:pt x="1106" y="13201"/>
                      <a:pt x="1127" y="13219"/>
                    </a:cubicBezTo>
                    <a:cubicBezTo>
                      <a:pt x="1143" y="13233"/>
                      <a:pt x="1163" y="13240"/>
                      <a:pt x="1183" y="13240"/>
                    </a:cubicBezTo>
                    <a:cubicBezTo>
                      <a:pt x="1190" y="13240"/>
                      <a:pt x="1197" y="13239"/>
                      <a:pt x="1204" y="13238"/>
                    </a:cubicBezTo>
                    <a:cubicBezTo>
                      <a:pt x="2158" y="13035"/>
                      <a:pt x="3023" y="12530"/>
                      <a:pt x="3904" y="12117"/>
                    </a:cubicBezTo>
                    <a:cubicBezTo>
                      <a:pt x="5119" y="11548"/>
                      <a:pt x="6341" y="10991"/>
                      <a:pt x="7588" y="10492"/>
                    </a:cubicBezTo>
                    <a:cubicBezTo>
                      <a:pt x="9946" y="9550"/>
                      <a:pt x="12261" y="8501"/>
                      <a:pt x="14606" y="7537"/>
                    </a:cubicBezTo>
                    <a:cubicBezTo>
                      <a:pt x="14954" y="7392"/>
                      <a:pt x="15299" y="7257"/>
                      <a:pt x="15653" y="7125"/>
                    </a:cubicBezTo>
                    <a:lnTo>
                      <a:pt x="15653" y="7125"/>
                    </a:lnTo>
                    <a:cubicBezTo>
                      <a:pt x="14966" y="7432"/>
                      <a:pt x="14283" y="7743"/>
                      <a:pt x="13603" y="8054"/>
                    </a:cubicBezTo>
                    <a:cubicBezTo>
                      <a:pt x="11396" y="9067"/>
                      <a:pt x="9158" y="9969"/>
                      <a:pt x="6929" y="10932"/>
                    </a:cubicBezTo>
                    <a:cubicBezTo>
                      <a:pt x="5929" y="11363"/>
                      <a:pt x="5012" y="11988"/>
                      <a:pt x="4079" y="12548"/>
                    </a:cubicBezTo>
                    <a:cubicBezTo>
                      <a:pt x="3214" y="13062"/>
                      <a:pt x="2284" y="13386"/>
                      <a:pt x="1500" y="14023"/>
                    </a:cubicBezTo>
                    <a:cubicBezTo>
                      <a:pt x="1450" y="14063"/>
                      <a:pt x="1401" y="14100"/>
                      <a:pt x="1355" y="14140"/>
                    </a:cubicBezTo>
                    <a:cubicBezTo>
                      <a:pt x="1301" y="14188"/>
                      <a:pt x="1337" y="14294"/>
                      <a:pt x="1413" y="14294"/>
                    </a:cubicBezTo>
                    <a:cubicBezTo>
                      <a:pt x="1415" y="14294"/>
                      <a:pt x="1417" y="14294"/>
                      <a:pt x="1420" y="14294"/>
                    </a:cubicBezTo>
                    <a:cubicBezTo>
                      <a:pt x="1490" y="14284"/>
                      <a:pt x="1558" y="14266"/>
                      <a:pt x="1629" y="14257"/>
                    </a:cubicBezTo>
                    <a:cubicBezTo>
                      <a:pt x="2324" y="14149"/>
                      <a:pt x="2928" y="13860"/>
                      <a:pt x="3565" y="13543"/>
                    </a:cubicBezTo>
                    <a:cubicBezTo>
                      <a:pt x="4578" y="13044"/>
                      <a:pt x="5707" y="12718"/>
                      <a:pt x="6751" y="12271"/>
                    </a:cubicBezTo>
                    <a:cubicBezTo>
                      <a:pt x="9287" y="11185"/>
                      <a:pt x="11842" y="10172"/>
                      <a:pt x="14434" y="9215"/>
                    </a:cubicBezTo>
                    <a:cubicBezTo>
                      <a:pt x="14825" y="9070"/>
                      <a:pt x="15216" y="8928"/>
                      <a:pt x="15607" y="8784"/>
                    </a:cubicBezTo>
                    <a:lnTo>
                      <a:pt x="15607" y="8784"/>
                    </a:lnTo>
                    <a:cubicBezTo>
                      <a:pt x="15345" y="8888"/>
                      <a:pt x="15083" y="8993"/>
                      <a:pt x="14822" y="9098"/>
                    </a:cubicBezTo>
                    <a:cubicBezTo>
                      <a:pt x="12618" y="9987"/>
                      <a:pt x="10429" y="10883"/>
                      <a:pt x="8284" y="11908"/>
                    </a:cubicBezTo>
                    <a:cubicBezTo>
                      <a:pt x="6194" y="12905"/>
                      <a:pt x="4014" y="13780"/>
                      <a:pt x="2047" y="15008"/>
                    </a:cubicBezTo>
                    <a:cubicBezTo>
                      <a:pt x="1958" y="15063"/>
                      <a:pt x="1866" y="15116"/>
                      <a:pt x="1777" y="15171"/>
                    </a:cubicBezTo>
                    <a:cubicBezTo>
                      <a:pt x="1700" y="15220"/>
                      <a:pt x="1730" y="15340"/>
                      <a:pt x="1823" y="15340"/>
                    </a:cubicBezTo>
                    <a:cubicBezTo>
                      <a:pt x="1846" y="15341"/>
                      <a:pt x="1870" y="15341"/>
                      <a:pt x="1894" y="15341"/>
                    </a:cubicBezTo>
                    <a:cubicBezTo>
                      <a:pt x="2012" y="15341"/>
                      <a:pt x="2130" y="15335"/>
                      <a:pt x="2248" y="15322"/>
                    </a:cubicBezTo>
                    <a:cubicBezTo>
                      <a:pt x="4196" y="15149"/>
                      <a:pt x="6258" y="13703"/>
                      <a:pt x="7976" y="12982"/>
                    </a:cubicBezTo>
                    <a:cubicBezTo>
                      <a:pt x="10171" y="12065"/>
                      <a:pt x="12368" y="11154"/>
                      <a:pt x="14535" y="10166"/>
                    </a:cubicBezTo>
                    <a:cubicBezTo>
                      <a:pt x="16964" y="9052"/>
                      <a:pt x="19377" y="7943"/>
                      <a:pt x="21861" y="6949"/>
                    </a:cubicBezTo>
                    <a:cubicBezTo>
                      <a:pt x="23111" y="6447"/>
                      <a:pt x="24435" y="6044"/>
                      <a:pt x="25718" y="5564"/>
                    </a:cubicBezTo>
                    <a:lnTo>
                      <a:pt x="25718" y="5564"/>
                    </a:lnTo>
                    <a:cubicBezTo>
                      <a:pt x="25697" y="5573"/>
                      <a:pt x="25678" y="5586"/>
                      <a:pt x="25657" y="5598"/>
                    </a:cubicBezTo>
                    <a:cubicBezTo>
                      <a:pt x="24410" y="6174"/>
                      <a:pt x="23130" y="6666"/>
                      <a:pt x="21861" y="7192"/>
                    </a:cubicBezTo>
                    <a:cubicBezTo>
                      <a:pt x="19722" y="8076"/>
                      <a:pt x="17580" y="8953"/>
                      <a:pt x="15456" y="9877"/>
                    </a:cubicBezTo>
                    <a:cubicBezTo>
                      <a:pt x="13261" y="10834"/>
                      <a:pt x="11113" y="11890"/>
                      <a:pt x="8998" y="13016"/>
                    </a:cubicBezTo>
                    <a:cubicBezTo>
                      <a:pt x="7979" y="13558"/>
                      <a:pt x="6985" y="14140"/>
                      <a:pt x="6009" y="14755"/>
                    </a:cubicBezTo>
                    <a:cubicBezTo>
                      <a:pt x="5039" y="15371"/>
                      <a:pt x="3965" y="15790"/>
                      <a:pt x="2989" y="16396"/>
                    </a:cubicBezTo>
                    <a:cubicBezTo>
                      <a:pt x="2909" y="16448"/>
                      <a:pt x="2823" y="16491"/>
                      <a:pt x="2746" y="16544"/>
                    </a:cubicBezTo>
                    <a:cubicBezTo>
                      <a:pt x="2674" y="16591"/>
                      <a:pt x="2705" y="16714"/>
                      <a:pt x="2787" y="16714"/>
                    </a:cubicBezTo>
                    <a:cubicBezTo>
                      <a:pt x="2795" y="16714"/>
                      <a:pt x="2804" y="16713"/>
                      <a:pt x="2814" y="16710"/>
                    </a:cubicBezTo>
                    <a:cubicBezTo>
                      <a:pt x="2925" y="16676"/>
                      <a:pt x="3029" y="16633"/>
                      <a:pt x="3137" y="16596"/>
                    </a:cubicBezTo>
                    <a:cubicBezTo>
                      <a:pt x="4978" y="15999"/>
                      <a:pt x="6708" y="15149"/>
                      <a:pt x="8456" y="14328"/>
                    </a:cubicBezTo>
                    <a:cubicBezTo>
                      <a:pt x="10355" y="13435"/>
                      <a:pt x="12316" y="12659"/>
                      <a:pt x="14265" y="11868"/>
                    </a:cubicBezTo>
                    <a:lnTo>
                      <a:pt x="14265" y="11868"/>
                    </a:lnTo>
                    <a:cubicBezTo>
                      <a:pt x="12488" y="12733"/>
                      <a:pt x="10728" y="13616"/>
                      <a:pt x="8986" y="14555"/>
                    </a:cubicBezTo>
                    <a:cubicBezTo>
                      <a:pt x="7326" y="15454"/>
                      <a:pt x="5224" y="16122"/>
                      <a:pt x="3922" y="17541"/>
                    </a:cubicBezTo>
                    <a:cubicBezTo>
                      <a:pt x="3900" y="17566"/>
                      <a:pt x="3876" y="17584"/>
                      <a:pt x="3857" y="17606"/>
                    </a:cubicBezTo>
                    <a:cubicBezTo>
                      <a:pt x="3795" y="17673"/>
                      <a:pt x="3849" y="17756"/>
                      <a:pt x="3923" y="17756"/>
                    </a:cubicBezTo>
                    <a:cubicBezTo>
                      <a:pt x="3937" y="17756"/>
                      <a:pt x="3951" y="17754"/>
                      <a:pt x="3965" y="17747"/>
                    </a:cubicBezTo>
                    <a:cubicBezTo>
                      <a:pt x="3999" y="17735"/>
                      <a:pt x="4030" y="17720"/>
                      <a:pt x="4061" y="17707"/>
                    </a:cubicBezTo>
                    <a:cubicBezTo>
                      <a:pt x="6018" y="16864"/>
                      <a:pt x="7911" y="15882"/>
                      <a:pt x="9860" y="15017"/>
                    </a:cubicBezTo>
                    <a:cubicBezTo>
                      <a:pt x="11260" y="14395"/>
                      <a:pt x="12698" y="13838"/>
                      <a:pt x="14132" y="13281"/>
                    </a:cubicBezTo>
                    <a:lnTo>
                      <a:pt x="14132" y="13281"/>
                    </a:lnTo>
                    <a:cubicBezTo>
                      <a:pt x="12682" y="13958"/>
                      <a:pt x="11257" y="14666"/>
                      <a:pt x="9850" y="15451"/>
                    </a:cubicBezTo>
                    <a:cubicBezTo>
                      <a:pt x="8176" y="16390"/>
                      <a:pt x="6298" y="17258"/>
                      <a:pt x="4796" y="18471"/>
                    </a:cubicBezTo>
                    <a:cubicBezTo>
                      <a:pt x="4753" y="18505"/>
                      <a:pt x="4707" y="18538"/>
                      <a:pt x="4664" y="18575"/>
                    </a:cubicBezTo>
                    <a:cubicBezTo>
                      <a:pt x="4592" y="18633"/>
                      <a:pt x="4660" y="18728"/>
                      <a:pt x="4734" y="18728"/>
                    </a:cubicBezTo>
                    <a:cubicBezTo>
                      <a:pt x="4739" y="18728"/>
                      <a:pt x="4745" y="18727"/>
                      <a:pt x="4750" y="18726"/>
                    </a:cubicBezTo>
                    <a:cubicBezTo>
                      <a:pt x="4833" y="18711"/>
                      <a:pt x="4913" y="18683"/>
                      <a:pt x="4996" y="18662"/>
                    </a:cubicBezTo>
                    <a:cubicBezTo>
                      <a:pt x="6702" y="18246"/>
                      <a:pt x="8336" y="17036"/>
                      <a:pt x="9894" y="16276"/>
                    </a:cubicBezTo>
                    <a:cubicBezTo>
                      <a:pt x="12064" y="15217"/>
                      <a:pt x="14366" y="14401"/>
                      <a:pt x="16607" y="13506"/>
                    </a:cubicBezTo>
                    <a:cubicBezTo>
                      <a:pt x="18688" y="12671"/>
                      <a:pt x="20750" y="11797"/>
                      <a:pt x="22846" y="11003"/>
                    </a:cubicBezTo>
                    <a:lnTo>
                      <a:pt x="22846" y="11003"/>
                    </a:lnTo>
                    <a:cubicBezTo>
                      <a:pt x="21981" y="11397"/>
                      <a:pt x="21138" y="11831"/>
                      <a:pt x="20282" y="12247"/>
                    </a:cubicBezTo>
                    <a:cubicBezTo>
                      <a:pt x="18949" y="12896"/>
                      <a:pt x="17524" y="13352"/>
                      <a:pt x="16142" y="13884"/>
                    </a:cubicBezTo>
                    <a:cubicBezTo>
                      <a:pt x="14092" y="14675"/>
                      <a:pt x="11984" y="15559"/>
                      <a:pt x="10115" y="16716"/>
                    </a:cubicBezTo>
                    <a:cubicBezTo>
                      <a:pt x="8798" y="17532"/>
                      <a:pt x="6948" y="18237"/>
                      <a:pt x="5978" y="19502"/>
                    </a:cubicBezTo>
                    <a:cubicBezTo>
                      <a:pt x="5938" y="19551"/>
                      <a:pt x="5895" y="19594"/>
                      <a:pt x="5858" y="19643"/>
                    </a:cubicBezTo>
                    <a:cubicBezTo>
                      <a:pt x="5812" y="19712"/>
                      <a:pt x="5876" y="19779"/>
                      <a:pt x="5943" y="19779"/>
                    </a:cubicBezTo>
                    <a:cubicBezTo>
                      <a:pt x="5957" y="19779"/>
                      <a:pt x="5971" y="19776"/>
                      <a:pt x="5984" y="19770"/>
                    </a:cubicBezTo>
                    <a:cubicBezTo>
                      <a:pt x="6058" y="19730"/>
                      <a:pt x="6123" y="19702"/>
                      <a:pt x="6194" y="19668"/>
                    </a:cubicBezTo>
                    <a:cubicBezTo>
                      <a:pt x="8333" y="18594"/>
                      <a:pt x="10515" y="17612"/>
                      <a:pt x="12713" y="16667"/>
                    </a:cubicBezTo>
                    <a:lnTo>
                      <a:pt x="12713" y="16667"/>
                    </a:lnTo>
                    <a:cubicBezTo>
                      <a:pt x="12331" y="16904"/>
                      <a:pt x="11950" y="17144"/>
                      <a:pt x="11559" y="17372"/>
                    </a:cubicBezTo>
                    <a:cubicBezTo>
                      <a:pt x="10706" y="17874"/>
                      <a:pt x="9767" y="18215"/>
                      <a:pt x="8878" y="18643"/>
                    </a:cubicBezTo>
                    <a:cubicBezTo>
                      <a:pt x="8148" y="18991"/>
                      <a:pt x="7560" y="19600"/>
                      <a:pt x="6972" y="20154"/>
                    </a:cubicBezTo>
                    <a:cubicBezTo>
                      <a:pt x="6902" y="20219"/>
                      <a:pt x="6834" y="20287"/>
                      <a:pt x="6760" y="20351"/>
                    </a:cubicBezTo>
                    <a:cubicBezTo>
                      <a:pt x="6695" y="20411"/>
                      <a:pt x="6755" y="20504"/>
                      <a:pt x="6830" y="20504"/>
                    </a:cubicBezTo>
                    <a:cubicBezTo>
                      <a:pt x="6836" y="20504"/>
                      <a:pt x="6843" y="20504"/>
                      <a:pt x="6849" y="20502"/>
                    </a:cubicBezTo>
                    <a:cubicBezTo>
                      <a:pt x="7025" y="20465"/>
                      <a:pt x="7197" y="20416"/>
                      <a:pt x="7373" y="20361"/>
                    </a:cubicBezTo>
                    <a:cubicBezTo>
                      <a:pt x="8789" y="19920"/>
                      <a:pt x="10171" y="18997"/>
                      <a:pt x="11482" y="18369"/>
                    </a:cubicBezTo>
                    <a:cubicBezTo>
                      <a:pt x="13495" y="17403"/>
                      <a:pt x="15536" y="16565"/>
                      <a:pt x="17620" y="15765"/>
                    </a:cubicBezTo>
                    <a:lnTo>
                      <a:pt x="17620" y="15765"/>
                    </a:lnTo>
                    <a:cubicBezTo>
                      <a:pt x="16207" y="16461"/>
                      <a:pt x="14809" y="17190"/>
                      <a:pt x="13443" y="17963"/>
                    </a:cubicBezTo>
                    <a:cubicBezTo>
                      <a:pt x="12815" y="18320"/>
                      <a:pt x="12141" y="18683"/>
                      <a:pt x="11587" y="19151"/>
                    </a:cubicBezTo>
                    <a:cubicBezTo>
                      <a:pt x="10746" y="19865"/>
                      <a:pt x="9798" y="20247"/>
                      <a:pt x="8878" y="20819"/>
                    </a:cubicBezTo>
                    <a:cubicBezTo>
                      <a:pt x="8875" y="20819"/>
                      <a:pt x="8875" y="20825"/>
                      <a:pt x="8875" y="20825"/>
                    </a:cubicBezTo>
                    <a:cubicBezTo>
                      <a:pt x="8802" y="20879"/>
                      <a:pt x="8841" y="20989"/>
                      <a:pt x="8924" y="20989"/>
                    </a:cubicBezTo>
                    <a:cubicBezTo>
                      <a:pt x="8932" y="20989"/>
                      <a:pt x="8940" y="20988"/>
                      <a:pt x="8949" y="20986"/>
                    </a:cubicBezTo>
                    <a:cubicBezTo>
                      <a:pt x="9072" y="20955"/>
                      <a:pt x="9195" y="20912"/>
                      <a:pt x="9318" y="20875"/>
                    </a:cubicBezTo>
                    <a:cubicBezTo>
                      <a:pt x="11233" y="20302"/>
                      <a:pt x="12959" y="19289"/>
                      <a:pt x="14779" y="18477"/>
                    </a:cubicBezTo>
                    <a:cubicBezTo>
                      <a:pt x="16308" y="17793"/>
                      <a:pt x="17841" y="17119"/>
                      <a:pt x="19374" y="16439"/>
                    </a:cubicBezTo>
                    <a:lnTo>
                      <a:pt x="19374" y="16439"/>
                    </a:lnTo>
                    <a:cubicBezTo>
                      <a:pt x="18155" y="17138"/>
                      <a:pt x="16949" y="17852"/>
                      <a:pt x="15736" y="18560"/>
                    </a:cubicBezTo>
                    <a:cubicBezTo>
                      <a:pt x="15059" y="18957"/>
                      <a:pt x="14443" y="19465"/>
                      <a:pt x="13800" y="19924"/>
                    </a:cubicBezTo>
                    <a:cubicBezTo>
                      <a:pt x="13427" y="20130"/>
                      <a:pt x="13061" y="20348"/>
                      <a:pt x="12701" y="20573"/>
                    </a:cubicBezTo>
                    <a:cubicBezTo>
                      <a:pt x="12609" y="20632"/>
                      <a:pt x="12519" y="20681"/>
                      <a:pt x="12427" y="20739"/>
                    </a:cubicBezTo>
                    <a:cubicBezTo>
                      <a:pt x="12346" y="20794"/>
                      <a:pt x="12396" y="20908"/>
                      <a:pt x="12474" y="20908"/>
                    </a:cubicBezTo>
                    <a:cubicBezTo>
                      <a:pt x="12489" y="20908"/>
                      <a:pt x="12504" y="20905"/>
                      <a:pt x="12519" y="20896"/>
                    </a:cubicBezTo>
                    <a:cubicBezTo>
                      <a:pt x="12827" y="20742"/>
                      <a:pt x="13123" y="20573"/>
                      <a:pt x="13412" y="20398"/>
                    </a:cubicBezTo>
                    <a:cubicBezTo>
                      <a:pt x="13449" y="20373"/>
                      <a:pt x="13486" y="20348"/>
                      <a:pt x="13520" y="20327"/>
                    </a:cubicBezTo>
                    <a:lnTo>
                      <a:pt x="13590" y="20293"/>
                    </a:lnTo>
                    <a:cubicBezTo>
                      <a:pt x="14237" y="19967"/>
                      <a:pt x="14846" y="19591"/>
                      <a:pt x="15465" y="19213"/>
                    </a:cubicBezTo>
                    <a:cubicBezTo>
                      <a:pt x="16459" y="18603"/>
                      <a:pt x="17524" y="18215"/>
                      <a:pt x="18583" y="17741"/>
                    </a:cubicBezTo>
                    <a:cubicBezTo>
                      <a:pt x="19737" y="17221"/>
                      <a:pt x="20836" y="16571"/>
                      <a:pt x="21932" y="15940"/>
                    </a:cubicBezTo>
                    <a:cubicBezTo>
                      <a:pt x="23868" y="14823"/>
                      <a:pt x="25823" y="13844"/>
                      <a:pt x="27858" y="12936"/>
                    </a:cubicBezTo>
                    <a:cubicBezTo>
                      <a:pt x="27938" y="12899"/>
                      <a:pt x="28015" y="12862"/>
                      <a:pt x="28091" y="12828"/>
                    </a:cubicBezTo>
                    <a:cubicBezTo>
                      <a:pt x="28185" y="12786"/>
                      <a:pt x="28127" y="12663"/>
                      <a:pt x="28041" y="12663"/>
                    </a:cubicBezTo>
                    <a:cubicBezTo>
                      <a:pt x="28029" y="12663"/>
                      <a:pt x="28016" y="12666"/>
                      <a:pt x="28002" y="12671"/>
                    </a:cubicBezTo>
                    <a:cubicBezTo>
                      <a:pt x="27971" y="12684"/>
                      <a:pt x="27941" y="12699"/>
                      <a:pt x="27910" y="12715"/>
                    </a:cubicBezTo>
                    <a:cubicBezTo>
                      <a:pt x="25306" y="13875"/>
                      <a:pt x="22868" y="15236"/>
                      <a:pt x="20368" y="16615"/>
                    </a:cubicBezTo>
                    <a:cubicBezTo>
                      <a:pt x="18663" y="17556"/>
                      <a:pt x="16881" y="18329"/>
                      <a:pt x="15148" y="19206"/>
                    </a:cubicBezTo>
                    <a:cubicBezTo>
                      <a:pt x="15376" y="19043"/>
                      <a:pt x="15600" y="18880"/>
                      <a:pt x="15828" y="18717"/>
                    </a:cubicBezTo>
                    <a:cubicBezTo>
                      <a:pt x="17133" y="17797"/>
                      <a:pt x="18620" y="17012"/>
                      <a:pt x="20027" y="16261"/>
                    </a:cubicBezTo>
                    <a:cubicBezTo>
                      <a:pt x="20433" y="16042"/>
                      <a:pt x="20839" y="15823"/>
                      <a:pt x="21243" y="15602"/>
                    </a:cubicBezTo>
                    <a:cubicBezTo>
                      <a:pt x="21427" y="15519"/>
                      <a:pt x="21612" y="15439"/>
                      <a:pt x="21797" y="15356"/>
                    </a:cubicBezTo>
                    <a:cubicBezTo>
                      <a:pt x="23591" y="14537"/>
                      <a:pt x="25435" y="13826"/>
                      <a:pt x="27187" y="12921"/>
                    </a:cubicBezTo>
                    <a:cubicBezTo>
                      <a:pt x="27448" y="12801"/>
                      <a:pt x="27707" y="12668"/>
                      <a:pt x="27956" y="12521"/>
                    </a:cubicBezTo>
                    <a:cubicBezTo>
                      <a:pt x="28055" y="12465"/>
                      <a:pt x="28156" y="12407"/>
                      <a:pt x="28255" y="12345"/>
                    </a:cubicBezTo>
                    <a:cubicBezTo>
                      <a:pt x="28337" y="12291"/>
                      <a:pt x="28288" y="12174"/>
                      <a:pt x="28210" y="12174"/>
                    </a:cubicBezTo>
                    <a:cubicBezTo>
                      <a:pt x="28195" y="12174"/>
                      <a:pt x="28179" y="12178"/>
                      <a:pt x="28162" y="12188"/>
                    </a:cubicBezTo>
                    <a:cubicBezTo>
                      <a:pt x="28113" y="12216"/>
                      <a:pt x="28064" y="12244"/>
                      <a:pt x="28015" y="12271"/>
                    </a:cubicBezTo>
                    <a:cubicBezTo>
                      <a:pt x="27935" y="12317"/>
                      <a:pt x="27854" y="12361"/>
                      <a:pt x="27774" y="12404"/>
                    </a:cubicBezTo>
                    <a:cubicBezTo>
                      <a:pt x="27765" y="12401"/>
                      <a:pt x="27756" y="12400"/>
                      <a:pt x="27746" y="12400"/>
                    </a:cubicBezTo>
                    <a:cubicBezTo>
                      <a:pt x="27683" y="12400"/>
                      <a:pt x="27606" y="12450"/>
                      <a:pt x="27516" y="12551"/>
                    </a:cubicBezTo>
                    <a:cubicBezTo>
                      <a:pt x="27408" y="12610"/>
                      <a:pt x="27300" y="12675"/>
                      <a:pt x="27190" y="12733"/>
                    </a:cubicBezTo>
                    <a:cubicBezTo>
                      <a:pt x="26916" y="12859"/>
                      <a:pt x="26642" y="12976"/>
                      <a:pt x="26359" y="13075"/>
                    </a:cubicBezTo>
                    <a:cubicBezTo>
                      <a:pt x="25854" y="13269"/>
                      <a:pt x="25343" y="13435"/>
                      <a:pt x="24841" y="13632"/>
                    </a:cubicBezTo>
                    <a:cubicBezTo>
                      <a:pt x="23794" y="14041"/>
                      <a:pt x="22788" y="14561"/>
                      <a:pt x="21797" y="15091"/>
                    </a:cubicBezTo>
                    <a:cubicBezTo>
                      <a:pt x="21427" y="15288"/>
                      <a:pt x="21061" y="15491"/>
                      <a:pt x="20695" y="15694"/>
                    </a:cubicBezTo>
                    <a:cubicBezTo>
                      <a:pt x="19925" y="16014"/>
                      <a:pt x="19156" y="16334"/>
                      <a:pt x="18398" y="16664"/>
                    </a:cubicBezTo>
                    <a:cubicBezTo>
                      <a:pt x="16779" y="17372"/>
                      <a:pt x="15157" y="18074"/>
                      <a:pt x="13566" y="18843"/>
                    </a:cubicBezTo>
                    <a:cubicBezTo>
                      <a:pt x="12796" y="19216"/>
                      <a:pt x="12036" y="19603"/>
                      <a:pt x="11260" y="19964"/>
                    </a:cubicBezTo>
                    <a:cubicBezTo>
                      <a:pt x="10749" y="20201"/>
                      <a:pt x="10232" y="20398"/>
                      <a:pt x="9703" y="20582"/>
                    </a:cubicBezTo>
                    <a:cubicBezTo>
                      <a:pt x="9420" y="20681"/>
                      <a:pt x="9307" y="20717"/>
                      <a:pt x="9294" y="20717"/>
                    </a:cubicBezTo>
                    <a:cubicBezTo>
                      <a:pt x="9263" y="20717"/>
                      <a:pt x="9884" y="20480"/>
                      <a:pt x="10038" y="20407"/>
                    </a:cubicBezTo>
                    <a:cubicBezTo>
                      <a:pt x="10799" y="20050"/>
                      <a:pt x="11371" y="19539"/>
                      <a:pt x="12036" y="19040"/>
                    </a:cubicBezTo>
                    <a:cubicBezTo>
                      <a:pt x="12735" y="18517"/>
                      <a:pt x="13544" y="18111"/>
                      <a:pt x="14308" y="17689"/>
                    </a:cubicBezTo>
                    <a:cubicBezTo>
                      <a:pt x="15973" y="16772"/>
                      <a:pt x="17672" y="15907"/>
                      <a:pt x="19396" y="15103"/>
                    </a:cubicBezTo>
                    <a:cubicBezTo>
                      <a:pt x="19565" y="15023"/>
                      <a:pt x="19741" y="14952"/>
                      <a:pt x="19910" y="14875"/>
                    </a:cubicBezTo>
                    <a:cubicBezTo>
                      <a:pt x="21387" y="14300"/>
                      <a:pt x="22856" y="13703"/>
                      <a:pt x="24321" y="13081"/>
                    </a:cubicBezTo>
                    <a:cubicBezTo>
                      <a:pt x="24330" y="13078"/>
                      <a:pt x="24336" y="13078"/>
                      <a:pt x="24342" y="13075"/>
                    </a:cubicBezTo>
                    <a:lnTo>
                      <a:pt x="24361" y="13065"/>
                    </a:lnTo>
                    <a:cubicBezTo>
                      <a:pt x="25651" y="12521"/>
                      <a:pt x="26928" y="11957"/>
                      <a:pt x="28181" y="11366"/>
                    </a:cubicBezTo>
                    <a:cubicBezTo>
                      <a:pt x="28233" y="11342"/>
                      <a:pt x="28285" y="11320"/>
                      <a:pt x="28335" y="11296"/>
                    </a:cubicBezTo>
                    <a:cubicBezTo>
                      <a:pt x="28417" y="11257"/>
                      <a:pt x="28372" y="11123"/>
                      <a:pt x="28294" y="11123"/>
                    </a:cubicBezTo>
                    <a:cubicBezTo>
                      <a:pt x="28284" y="11123"/>
                      <a:pt x="28274" y="11125"/>
                      <a:pt x="28264" y="11129"/>
                    </a:cubicBezTo>
                    <a:lnTo>
                      <a:pt x="28215" y="11151"/>
                    </a:lnTo>
                    <a:cubicBezTo>
                      <a:pt x="25712" y="12194"/>
                      <a:pt x="23185" y="13216"/>
                      <a:pt x="20701" y="14318"/>
                    </a:cubicBezTo>
                    <a:cubicBezTo>
                      <a:pt x="18971" y="15020"/>
                      <a:pt x="17235" y="15710"/>
                      <a:pt x="15493" y="16384"/>
                    </a:cubicBezTo>
                    <a:cubicBezTo>
                      <a:pt x="13957" y="16978"/>
                      <a:pt x="12482" y="17689"/>
                      <a:pt x="10996" y="18400"/>
                    </a:cubicBezTo>
                    <a:cubicBezTo>
                      <a:pt x="10211" y="18778"/>
                      <a:pt x="9426" y="19157"/>
                      <a:pt x="8635" y="19530"/>
                    </a:cubicBezTo>
                    <a:cubicBezTo>
                      <a:pt x="8133" y="19767"/>
                      <a:pt x="7724" y="20047"/>
                      <a:pt x="7188" y="20244"/>
                    </a:cubicBezTo>
                    <a:cubicBezTo>
                      <a:pt x="7370" y="20176"/>
                      <a:pt x="7831" y="19616"/>
                      <a:pt x="8028" y="19443"/>
                    </a:cubicBezTo>
                    <a:cubicBezTo>
                      <a:pt x="9340" y="18286"/>
                      <a:pt x="11263" y="17803"/>
                      <a:pt x="12744" y="16858"/>
                    </a:cubicBezTo>
                    <a:cubicBezTo>
                      <a:pt x="13236" y="16547"/>
                      <a:pt x="13747" y="16261"/>
                      <a:pt x="14274" y="16002"/>
                    </a:cubicBezTo>
                    <a:cubicBezTo>
                      <a:pt x="15582" y="15451"/>
                      <a:pt x="16893" y="14903"/>
                      <a:pt x="18205" y="14358"/>
                    </a:cubicBezTo>
                    <a:lnTo>
                      <a:pt x="18457" y="14254"/>
                    </a:lnTo>
                    <a:cubicBezTo>
                      <a:pt x="20664" y="13398"/>
                      <a:pt x="22825" y="12542"/>
                      <a:pt x="24936" y="11529"/>
                    </a:cubicBezTo>
                    <a:cubicBezTo>
                      <a:pt x="25620" y="11243"/>
                      <a:pt x="26297" y="10954"/>
                      <a:pt x="26980" y="10671"/>
                    </a:cubicBezTo>
                    <a:cubicBezTo>
                      <a:pt x="27491" y="10458"/>
                      <a:pt x="27944" y="10267"/>
                      <a:pt x="28359" y="9941"/>
                    </a:cubicBezTo>
                    <a:cubicBezTo>
                      <a:pt x="28442" y="9883"/>
                      <a:pt x="28519" y="9818"/>
                      <a:pt x="28596" y="9747"/>
                    </a:cubicBezTo>
                    <a:cubicBezTo>
                      <a:pt x="28658" y="9689"/>
                      <a:pt x="28610" y="9590"/>
                      <a:pt x="28533" y="9590"/>
                    </a:cubicBezTo>
                    <a:cubicBezTo>
                      <a:pt x="28524" y="9590"/>
                      <a:pt x="28516" y="9591"/>
                      <a:pt x="28507" y="9593"/>
                    </a:cubicBezTo>
                    <a:cubicBezTo>
                      <a:pt x="28464" y="9606"/>
                      <a:pt x="28424" y="9624"/>
                      <a:pt x="28384" y="9640"/>
                    </a:cubicBezTo>
                    <a:cubicBezTo>
                      <a:pt x="27697" y="9864"/>
                      <a:pt x="27103" y="10231"/>
                      <a:pt x="26469" y="10572"/>
                    </a:cubicBezTo>
                    <a:cubicBezTo>
                      <a:pt x="26051" y="10797"/>
                      <a:pt x="25623" y="11000"/>
                      <a:pt x="25195" y="11203"/>
                    </a:cubicBezTo>
                    <a:cubicBezTo>
                      <a:pt x="24810" y="11366"/>
                      <a:pt x="24429" y="11536"/>
                      <a:pt x="24047" y="11702"/>
                    </a:cubicBezTo>
                    <a:cubicBezTo>
                      <a:pt x="22141" y="12539"/>
                      <a:pt x="20211" y="13327"/>
                      <a:pt x="18291" y="14127"/>
                    </a:cubicBezTo>
                    <a:cubicBezTo>
                      <a:pt x="17971" y="14244"/>
                      <a:pt x="17657" y="14364"/>
                      <a:pt x="17346" y="14497"/>
                    </a:cubicBezTo>
                    <a:cubicBezTo>
                      <a:pt x="16416" y="14894"/>
                      <a:pt x="15471" y="15263"/>
                      <a:pt x="14542" y="15666"/>
                    </a:cubicBezTo>
                    <a:cubicBezTo>
                      <a:pt x="14406" y="15725"/>
                      <a:pt x="14277" y="15796"/>
                      <a:pt x="14148" y="15857"/>
                    </a:cubicBezTo>
                    <a:cubicBezTo>
                      <a:pt x="12070" y="16735"/>
                      <a:pt x="10004" y="17627"/>
                      <a:pt x="7967" y="18591"/>
                    </a:cubicBezTo>
                    <a:cubicBezTo>
                      <a:pt x="7548" y="18788"/>
                      <a:pt x="7133" y="18991"/>
                      <a:pt x="6720" y="19194"/>
                    </a:cubicBezTo>
                    <a:cubicBezTo>
                      <a:pt x="6477" y="19313"/>
                      <a:pt x="6356" y="19359"/>
                      <a:pt x="6314" y="19359"/>
                    </a:cubicBezTo>
                    <a:cubicBezTo>
                      <a:pt x="6197" y="19359"/>
                      <a:pt x="6687" y="19005"/>
                      <a:pt x="6859" y="18874"/>
                    </a:cubicBezTo>
                    <a:cubicBezTo>
                      <a:pt x="7376" y="18483"/>
                      <a:pt x="7991" y="18215"/>
                      <a:pt x="8555" y="17901"/>
                    </a:cubicBezTo>
                    <a:cubicBezTo>
                      <a:pt x="10158" y="17009"/>
                      <a:pt x="11596" y="16042"/>
                      <a:pt x="13295" y="15322"/>
                    </a:cubicBezTo>
                    <a:cubicBezTo>
                      <a:pt x="15111" y="14552"/>
                      <a:pt x="16912" y="13795"/>
                      <a:pt x="18759" y="13090"/>
                    </a:cubicBezTo>
                    <a:cubicBezTo>
                      <a:pt x="20332" y="12490"/>
                      <a:pt x="21784" y="11637"/>
                      <a:pt x="23333" y="10972"/>
                    </a:cubicBezTo>
                    <a:cubicBezTo>
                      <a:pt x="23954" y="10708"/>
                      <a:pt x="24545" y="10406"/>
                      <a:pt x="25130" y="10092"/>
                    </a:cubicBezTo>
                    <a:cubicBezTo>
                      <a:pt x="26254" y="9618"/>
                      <a:pt x="27359" y="9101"/>
                      <a:pt x="28415" y="8470"/>
                    </a:cubicBezTo>
                    <a:cubicBezTo>
                      <a:pt x="28452" y="8442"/>
                      <a:pt x="28464" y="8393"/>
                      <a:pt x="28442" y="8353"/>
                    </a:cubicBezTo>
                    <a:cubicBezTo>
                      <a:pt x="28427" y="8322"/>
                      <a:pt x="28397" y="8304"/>
                      <a:pt x="28366" y="8304"/>
                    </a:cubicBezTo>
                    <a:cubicBezTo>
                      <a:pt x="28360" y="8304"/>
                      <a:pt x="28353" y="8305"/>
                      <a:pt x="28347" y="8307"/>
                    </a:cubicBezTo>
                    <a:cubicBezTo>
                      <a:pt x="27491" y="8476"/>
                      <a:pt x="26786" y="8947"/>
                      <a:pt x="26063" y="9412"/>
                    </a:cubicBezTo>
                    <a:cubicBezTo>
                      <a:pt x="25854" y="9547"/>
                      <a:pt x="25638" y="9670"/>
                      <a:pt x="25423" y="9790"/>
                    </a:cubicBezTo>
                    <a:cubicBezTo>
                      <a:pt x="24699" y="10098"/>
                      <a:pt x="23961" y="10381"/>
                      <a:pt x="23228" y="10661"/>
                    </a:cubicBezTo>
                    <a:cubicBezTo>
                      <a:pt x="19704" y="12010"/>
                      <a:pt x="16216" y="13463"/>
                      <a:pt x="12716" y="14869"/>
                    </a:cubicBezTo>
                    <a:cubicBezTo>
                      <a:pt x="11202" y="15479"/>
                      <a:pt x="9734" y="16141"/>
                      <a:pt x="8281" y="16885"/>
                    </a:cubicBezTo>
                    <a:cubicBezTo>
                      <a:pt x="7554" y="17261"/>
                      <a:pt x="6831" y="17643"/>
                      <a:pt x="6114" y="18031"/>
                    </a:cubicBezTo>
                    <a:cubicBezTo>
                      <a:pt x="5962" y="18112"/>
                      <a:pt x="5213" y="18510"/>
                      <a:pt x="5100" y="18510"/>
                    </a:cubicBezTo>
                    <a:cubicBezTo>
                      <a:pt x="5055" y="18510"/>
                      <a:pt x="5113" y="18445"/>
                      <a:pt x="5356" y="18268"/>
                    </a:cubicBezTo>
                    <a:cubicBezTo>
                      <a:pt x="5760" y="17972"/>
                      <a:pt x="6215" y="17738"/>
                      <a:pt x="6652" y="17495"/>
                    </a:cubicBezTo>
                    <a:cubicBezTo>
                      <a:pt x="9918" y="15676"/>
                      <a:pt x="13119" y="13915"/>
                      <a:pt x="16533" y="12385"/>
                    </a:cubicBezTo>
                    <a:cubicBezTo>
                      <a:pt x="17072" y="12145"/>
                      <a:pt x="17607" y="11893"/>
                      <a:pt x="18140" y="11646"/>
                    </a:cubicBezTo>
                    <a:cubicBezTo>
                      <a:pt x="19614" y="11000"/>
                      <a:pt x="21067" y="10323"/>
                      <a:pt x="22539" y="9667"/>
                    </a:cubicBezTo>
                    <a:cubicBezTo>
                      <a:pt x="24539" y="8778"/>
                      <a:pt x="26617" y="8147"/>
                      <a:pt x="28415" y="6860"/>
                    </a:cubicBezTo>
                    <a:cubicBezTo>
                      <a:pt x="28476" y="6820"/>
                      <a:pt x="28467" y="6731"/>
                      <a:pt x="28402" y="6700"/>
                    </a:cubicBezTo>
                    <a:cubicBezTo>
                      <a:pt x="28391" y="6694"/>
                      <a:pt x="28378" y="6691"/>
                      <a:pt x="28366" y="6691"/>
                    </a:cubicBezTo>
                    <a:cubicBezTo>
                      <a:pt x="28352" y="6691"/>
                      <a:pt x="28338" y="6695"/>
                      <a:pt x="28325" y="6703"/>
                    </a:cubicBezTo>
                    <a:cubicBezTo>
                      <a:pt x="26515" y="7750"/>
                      <a:pt x="24530" y="8411"/>
                      <a:pt x="22622" y="9252"/>
                    </a:cubicBezTo>
                    <a:cubicBezTo>
                      <a:pt x="20935" y="9997"/>
                      <a:pt x="19294" y="10855"/>
                      <a:pt x="17629" y="11665"/>
                    </a:cubicBezTo>
                    <a:cubicBezTo>
                      <a:pt x="15019" y="12752"/>
                      <a:pt x="12368" y="13743"/>
                      <a:pt x="9770" y="14866"/>
                    </a:cubicBezTo>
                    <a:cubicBezTo>
                      <a:pt x="8179" y="15553"/>
                      <a:pt x="6634" y="16350"/>
                      <a:pt x="5058" y="17076"/>
                    </a:cubicBezTo>
                    <a:cubicBezTo>
                      <a:pt x="4790" y="17199"/>
                      <a:pt x="4381" y="17295"/>
                      <a:pt x="4181" y="17520"/>
                    </a:cubicBezTo>
                    <a:cubicBezTo>
                      <a:pt x="4479" y="17184"/>
                      <a:pt x="4885" y="16944"/>
                      <a:pt x="5261" y="16704"/>
                    </a:cubicBezTo>
                    <a:cubicBezTo>
                      <a:pt x="5987" y="16239"/>
                      <a:pt x="6791" y="15904"/>
                      <a:pt x="7560" y="15516"/>
                    </a:cubicBezTo>
                    <a:cubicBezTo>
                      <a:pt x="10728" y="13927"/>
                      <a:pt x="13852" y="12274"/>
                      <a:pt x="17041" y="10726"/>
                    </a:cubicBezTo>
                    <a:cubicBezTo>
                      <a:pt x="20639" y="9246"/>
                      <a:pt x="24281" y="7799"/>
                      <a:pt x="27784" y="6115"/>
                    </a:cubicBezTo>
                    <a:cubicBezTo>
                      <a:pt x="27876" y="6100"/>
                      <a:pt x="27922" y="6072"/>
                      <a:pt x="27947" y="6038"/>
                    </a:cubicBezTo>
                    <a:cubicBezTo>
                      <a:pt x="28070" y="5977"/>
                      <a:pt x="28199" y="5918"/>
                      <a:pt x="28322" y="5856"/>
                    </a:cubicBezTo>
                    <a:cubicBezTo>
                      <a:pt x="28353" y="5841"/>
                      <a:pt x="28387" y="5826"/>
                      <a:pt x="28418" y="5810"/>
                    </a:cubicBezTo>
                    <a:cubicBezTo>
                      <a:pt x="28501" y="5771"/>
                      <a:pt x="28456" y="5639"/>
                      <a:pt x="28374" y="5639"/>
                    </a:cubicBezTo>
                    <a:cubicBezTo>
                      <a:pt x="28366" y="5639"/>
                      <a:pt x="28356" y="5641"/>
                      <a:pt x="28347" y="5644"/>
                    </a:cubicBezTo>
                    <a:lnTo>
                      <a:pt x="28301" y="5663"/>
                    </a:lnTo>
                    <a:cubicBezTo>
                      <a:pt x="24425" y="7017"/>
                      <a:pt x="20713" y="8756"/>
                      <a:pt x="17019" y="10532"/>
                    </a:cubicBezTo>
                    <a:lnTo>
                      <a:pt x="16804" y="10621"/>
                    </a:lnTo>
                    <a:cubicBezTo>
                      <a:pt x="13455" y="12034"/>
                      <a:pt x="10078" y="13364"/>
                      <a:pt x="6797" y="14919"/>
                    </a:cubicBezTo>
                    <a:cubicBezTo>
                      <a:pt x="5880" y="15353"/>
                      <a:pt x="4956" y="15762"/>
                      <a:pt x="4008" y="16125"/>
                    </a:cubicBezTo>
                    <a:cubicBezTo>
                      <a:pt x="3784" y="16211"/>
                      <a:pt x="3340" y="16368"/>
                      <a:pt x="3183" y="16473"/>
                    </a:cubicBezTo>
                    <a:cubicBezTo>
                      <a:pt x="3522" y="16245"/>
                      <a:pt x="3894" y="16064"/>
                      <a:pt x="4258" y="15876"/>
                    </a:cubicBezTo>
                    <a:cubicBezTo>
                      <a:pt x="5904" y="15029"/>
                      <a:pt x="7465" y="14060"/>
                      <a:pt x="9093" y="13176"/>
                    </a:cubicBezTo>
                    <a:cubicBezTo>
                      <a:pt x="12547" y="11305"/>
                      <a:pt x="16145" y="9753"/>
                      <a:pt x="19771" y="8254"/>
                    </a:cubicBezTo>
                    <a:cubicBezTo>
                      <a:pt x="21347" y="7599"/>
                      <a:pt x="22936" y="6983"/>
                      <a:pt x="24502" y="6315"/>
                    </a:cubicBezTo>
                    <a:cubicBezTo>
                      <a:pt x="25290" y="5977"/>
                      <a:pt x="26075" y="5641"/>
                      <a:pt x="26805" y="5189"/>
                    </a:cubicBezTo>
                    <a:cubicBezTo>
                      <a:pt x="26869" y="5149"/>
                      <a:pt x="26937" y="5099"/>
                      <a:pt x="27005" y="5047"/>
                    </a:cubicBezTo>
                    <a:cubicBezTo>
                      <a:pt x="27374" y="4884"/>
                      <a:pt x="27741" y="4711"/>
                      <a:pt x="28095" y="4521"/>
                    </a:cubicBezTo>
                    <a:cubicBezTo>
                      <a:pt x="28101" y="4518"/>
                      <a:pt x="28101" y="4511"/>
                      <a:pt x="28104" y="4508"/>
                    </a:cubicBezTo>
                    <a:cubicBezTo>
                      <a:pt x="28156" y="4462"/>
                      <a:pt x="28135" y="4376"/>
                      <a:pt x="28070" y="4357"/>
                    </a:cubicBezTo>
                    <a:cubicBezTo>
                      <a:pt x="28061" y="4354"/>
                      <a:pt x="28052" y="4352"/>
                      <a:pt x="28043" y="4352"/>
                    </a:cubicBezTo>
                    <a:cubicBezTo>
                      <a:pt x="28037" y="4352"/>
                      <a:pt x="28030" y="4353"/>
                      <a:pt x="28024" y="4354"/>
                    </a:cubicBezTo>
                    <a:cubicBezTo>
                      <a:pt x="27664" y="4477"/>
                      <a:pt x="27328" y="4659"/>
                      <a:pt x="27002" y="4850"/>
                    </a:cubicBezTo>
                    <a:cubicBezTo>
                      <a:pt x="26626" y="4998"/>
                      <a:pt x="26242" y="5127"/>
                      <a:pt x="25860" y="5256"/>
                    </a:cubicBezTo>
                    <a:cubicBezTo>
                      <a:pt x="22551" y="6386"/>
                      <a:pt x="19202" y="7688"/>
                      <a:pt x="16065" y="9242"/>
                    </a:cubicBezTo>
                    <a:cubicBezTo>
                      <a:pt x="12747" y="10886"/>
                      <a:pt x="9256" y="12136"/>
                      <a:pt x="5917" y="13718"/>
                    </a:cubicBezTo>
                    <a:cubicBezTo>
                      <a:pt x="5039" y="14137"/>
                      <a:pt x="4153" y="14577"/>
                      <a:pt x="3229" y="14872"/>
                    </a:cubicBezTo>
                    <a:cubicBezTo>
                      <a:pt x="2999" y="14946"/>
                      <a:pt x="2378" y="15004"/>
                      <a:pt x="2200" y="15117"/>
                    </a:cubicBezTo>
                    <a:lnTo>
                      <a:pt x="2200" y="15117"/>
                    </a:lnTo>
                    <a:cubicBezTo>
                      <a:pt x="2535" y="14902"/>
                      <a:pt x="2888" y="14709"/>
                      <a:pt x="3239" y="14518"/>
                    </a:cubicBezTo>
                    <a:cubicBezTo>
                      <a:pt x="4898" y="13604"/>
                      <a:pt x="6674" y="12884"/>
                      <a:pt x="8379" y="12065"/>
                    </a:cubicBezTo>
                    <a:cubicBezTo>
                      <a:pt x="12073" y="10295"/>
                      <a:pt x="15917" y="8842"/>
                      <a:pt x="19725" y="7337"/>
                    </a:cubicBezTo>
                    <a:cubicBezTo>
                      <a:pt x="21381" y="6681"/>
                      <a:pt x="23031" y="6013"/>
                      <a:pt x="24718" y="5432"/>
                    </a:cubicBezTo>
                    <a:cubicBezTo>
                      <a:pt x="25361" y="5210"/>
                      <a:pt x="25986" y="4992"/>
                      <a:pt x="26592" y="4681"/>
                    </a:cubicBezTo>
                    <a:cubicBezTo>
                      <a:pt x="26860" y="4542"/>
                      <a:pt x="27122" y="4394"/>
                      <a:pt x="27387" y="4253"/>
                    </a:cubicBezTo>
                    <a:cubicBezTo>
                      <a:pt x="27587" y="4167"/>
                      <a:pt x="27787" y="4080"/>
                      <a:pt x="27984" y="3991"/>
                    </a:cubicBezTo>
                    <a:cubicBezTo>
                      <a:pt x="28076" y="3951"/>
                      <a:pt x="28168" y="3914"/>
                      <a:pt x="28258" y="3874"/>
                    </a:cubicBezTo>
                    <a:cubicBezTo>
                      <a:pt x="28341" y="3835"/>
                      <a:pt x="28296" y="3703"/>
                      <a:pt x="28214" y="3703"/>
                    </a:cubicBezTo>
                    <a:cubicBezTo>
                      <a:pt x="28206" y="3703"/>
                      <a:pt x="28196" y="3705"/>
                      <a:pt x="28187" y="3708"/>
                    </a:cubicBezTo>
                    <a:cubicBezTo>
                      <a:pt x="28104" y="3739"/>
                      <a:pt x="28024" y="3779"/>
                      <a:pt x="27941" y="3813"/>
                    </a:cubicBezTo>
                    <a:cubicBezTo>
                      <a:pt x="27873" y="3840"/>
                      <a:pt x="27805" y="3868"/>
                      <a:pt x="27738" y="3899"/>
                    </a:cubicBezTo>
                    <a:cubicBezTo>
                      <a:pt x="27734" y="3893"/>
                      <a:pt x="27726" y="3889"/>
                      <a:pt x="27715" y="3889"/>
                    </a:cubicBezTo>
                    <a:cubicBezTo>
                      <a:pt x="27665" y="3889"/>
                      <a:pt x="27543" y="3951"/>
                      <a:pt x="27347" y="4074"/>
                    </a:cubicBezTo>
                    <a:cubicBezTo>
                      <a:pt x="27328" y="4083"/>
                      <a:pt x="27310" y="4096"/>
                      <a:pt x="27288" y="4105"/>
                    </a:cubicBezTo>
                    <a:cubicBezTo>
                      <a:pt x="26885" y="4280"/>
                      <a:pt x="26479" y="4453"/>
                      <a:pt x="26072" y="4622"/>
                    </a:cubicBezTo>
                    <a:cubicBezTo>
                      <a:pt x="24881" y="5124"/>
                      <a:pt x="23674" y="5595"/>
                      <a:pt x="22465" y="6057"/>
                    </a:cubicBezTo>
                    <a:cubicBezTo>
                      <a:pt x="22406" y="6081"/>
                      <a:pt x="22345" y="6100"/>
                      <a:pt x="22283" y="6124"/>
                    </a:cubicBezTo>
                    <a:lnTo>
                      <a:pt x="22169" y="6170"/>
                    </a:lnTo>
                    <a:cubicBezTo>
                      <a:pt x="19876" y="7045"/>
                      <a:pt x="17567" y="7873"/>
                      <a:pt x="15265" y="8719"/>
                    </a:cubicBezTo>
                    <a:cubicBezTo>
                      <a:pt x="11688" y="10034"/>
                      <a:pt x="8213" y="11579"/>
                      <a:pt x="4655" y="12933"/>
                    </a:cubicBezTo>
                    <a:cubicBezTo>
                      <a:pt x="4014" y="13176"/>
                      <a:pt x="3417" y="13423"/>
                      <a:pt x="2795" y="13721"/>
                    </a:cubicBezTo>
                    <a:cubicBezTo>
                      <a:pt x="2473" y="13877"/>
                      <a:pt x="2252" y="13943"/>
                      <a:pt x="2144" y="13943"/>
                    </a:cubicBezTo>
                    <a:cubicBezTo>
                      <a:pt x="1987" y="13943"/>
                      <a:pt x="2065" y="13804"/>
                      <a:pt x="2408" y="13598"/>
                    </a:cubicBezTo>
                    <a:cubicBezTo>
                      <a:pt x="2740" y="13398"/>
                      <a:pt x="3109" y="13244"/>
                      <a:pt x="3460" y="13078"/>
                    </a:cubicBezTo>
                    <a:cubicBezTo>
                      <a:pt x="5181" y="12271"/>
                      <a:pt x="6671" y="11191"/>
                      <a:pt x="8468" y="10511"/>
                    </a:cubicBezTo>
                    <a:cubicBezTo>
                      <a:pt x="11808" y="9242"/>
                      <a:pt x="14988" y="7577"/>
                      <a:pt x="18285" y="6195"/>
                    </a:cubicBezTo>
                    <a:cubicBezTo>
                      <a:pt x="21230" y="5198"/>
                      <a:pt x="24222" y="4277"/>
                      <a:pt x="26946" y="2797"/>
                    </a:cubicBezTo>
                    <a:cubicBezTo>
                      <a:pt x="27125" y="2772"/>
                      <a:pt x="27220" y="2720"/>
                      <a:pt x="27230" y="2637"/>
                    </a:cubicBezTo>
                    <a:cubicBezTo>
                      <a:pt x="27328" y="2581"/>
                      <a:pt x="27430" y="2526"/>
                      <a:pt x="27528" y="2467"/>
                    </a:cubicBezTo>
                    <a:cubicBezTo>
                      <a:pt x="27556" y="2452"/>
                      <a:pt x="27584" y="2437"/>
                      <a:pt x="27611" y="2421"/>
                    </a:cubicBezTo>
                    <a:cubicBezTo>
                      <a:pt x="27698" y="2371"/>
                      <a:pt x="27646" y="2252"/>
                      <a:pt x="27566" y="2252"/>
                    </a:cubicBezTo>
                    <a:cubicBezTo>
                      <a:pt x="27552" y="2252"/>
                      <a:pt x="27537" y="2256"/>
                      <a:pt x="27522" y="2264"/>
                    </a:cubicBezTo>
                    <a:cubicBezTo>
                      <a:pt x="27500" y="2277"/>
                      <a:pt x="27479" y="2286"/>
                      <a:pt x="27457" y="2295"/>
                    </a:cubicBezTo>
                    <a:cubicBezTo>
                      <a:pt x="25192" y="3480"/>
                      <a:pt x="22800" y="4280"/>
                      <a:pt x="20408" y="5158"/>
                    </a:cubicBezTo>
                    <a:cubicBezTo>
                      <a:pt x="19759" y="5395"/>
                      <a:pt x="19119" y="5650"/>
                      <a:pt x="18478" y="5912"/>
                    </a:cubicBezTo>
                    <a:cubicBezTo>
                      <a:pt x="17721" y="6164"/>
                      <a:pt x="16967" y="6423"/>
                      <a:pt x="16225" y="6703"/>
                    </a:cubicBezTo>
                    <a:cubicBezTo>
                      <a:pt x="12876" y="7974"/>
                      <a:pt x="9577" y="9433"/>
                      <a:pt x="6283" y="10843"/>
                    </a:cubicBezTo>
                    <a:cubicBezTo>
                      <a:pt x="4972" y="11403"/>
                      <a:pt x="3448" y="12010"/>
                      <a:pt x="2204" y="12671"/>
                    </a:cubicBezTo>
                    <a:cubicBezTo>
                      <a:pt x="3713" y="11825"/>
                      <a:pt x="5283" y="11142"/>
                      <a:pt x="6892" y="10514"/>
                    </a:cubicBezTo>
                    <a:cubicBezTo>
                      <a:pt x="8709" y="9806"/>
                      <a:pt x="10365" y="8725"/>
                      <a:pt x="12181" y="7999"/>
                    </a:cubicBezTo>
                    <a:cubicBezTo>
                      <a:pt x="14135" y="7214"/>
                      <a:pt x="16084" y="6411"/>
                      <a:pt x="18026" y="5589"/>
                    </a:cubicBezTo>
                    <a:cubicBezTo>
                      <a:pt x="19944" y="4776"/>
                      <a:pt x="21834" y="3890"/>
                      <a:pt x="23696" y="2957"/>
                    </a:cubicBezTo>
                    <a:cubicBezTo>
                      <a:pt x="23905" y="2852"/>
                      <a:pt x="24102" y="2735"/>
                      <a:pt x="24305" y="2628"/>
                    </a:cubicBezTo>
                    <a:cubicBezTo>
                      <a:pt x="25250" y="2258"/>
                      <a:pt x="26214" y="1870"/>
                      <a:pt x="26968" y="1209"/>
                    </a:cubicBezTo>
                    <a:lnTo>
                      <a:pt x="26986" y="1196"/>
                    </a:lnTo>
                    <a:cubicBezTo>
                      <a:pt x="27051" y="1140"/>
                      <a:pt x="26992" y="1043"/>
                      <a:pt x="26919" y="1043"/>
                    </a:cubicBezTo>
                    <a:cubicBezTo>
                      <a:pt x="26912" y="1043"/>
                      <a:pt x="26904" y="1044"/>
                      <a:pt x="26897" y="1045"/>
                    </a:cubicBezTo>
                    <a:cubicBezTo>
                      <a:pt x="26891" y="1045"/>
                      <a:pt x="26888" y="1048"/>
                      <a:pt x="26882" y="1048"/>
                    </a:cubicBezTo>
                    <a:cubicBezTo>
                      <a:pt x="26097" y="1249"/>
                      <a:pt x="25475" y="1793"/>
                      <a:pt x="24776" y="2184"/>
                    </a:cubicBezTo>
                    <a:cubicBezTo>
                      <a:pt x="24681" y="2237"/>
                      <a:pt x="24579" y="2289"/>
                      <a:pt x="24484" y="2341"/>
                    </a:cubicBezTo>
                    <a:cubicBezTo>
                      <a:pt x="24385" y="2378"/>
                      <a:pt x="24287" y="2418"/>
                      <a:pt x="24192" y="2455"/>
                    </a:cubicBezTo>
                    <a:cubicBezTo>
                      <a:pt x="20144" y="4111"/>
                      <a:pt x="16053" y="5604"/>
                      <a:pt x="12051" y="7374"/>
                    </a:cubicBezTo>
                    <a:cubicBezTo>
                      <a:pt x="9992" y="8285"/>
                      <a:pt x="7951" y="9233"/>
                      <a:pt x="5837" y="10012"/>
                    </a:cubicBezTo>
                    <a:cubicBezTo>
                      <a:pt x="5440" y="10160"/>
                      <a:pt x="5042" y="10307"/>
                      <a:pt x="4645" y="10458"/>
                    </a:cubicBezTo>
                    <a:cubicBezTo>
                      <a:pt x="7637" y="8888"/>
                      <a:pt x="10685" y="7396"/>
                      <a:pt x="13686" y="5872"/>
                    </a:cubicBezTo>
                    <a:cubicBezTo>
                      <a:pt x="17589" y="3886"/>
                      <a:pt x="21843" y="2677"/>
                      <a:pt x="25663" y="528"/>
                    </a:cubicBezTo>
                    <a:cubicBezTo>
                      <a:pt x="25789" y="510"/>
                      <a:pt x="25863" y="467"/>
                      <a:pt x="25884" y="405"/>
                    </a:cubicBezTo>
                    <a:cubicBezTo>
                      <a:pt x="26029" y="322"/>
                      <a:pt x="26177" y="248"/>
                      <a:pt x="26318" y="162"/>
                    </a:cubicBezTo>
                    <a:cubicBezTo>
                      <a:pt x="26331" y="156"/>
                      <a:pt x="26331" y="147"/>
                      <a:pt x="26337" y="137"/>
                    </a:cubicBezTo>
                    <a:cubicBezTo>
                      <a:pt x="26386" y="81"/>
                      <a:pt x="26342" y="0"/>
                      <a:pt x="2627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495" name="Google Shape;1495;p35"/>
              <p:cNvSpPr/>
              <p:nvPr/>
            </p:nvSpPr>
            <p:spPr>
              <a:xfrm>
                <a:off x="7280600" y="4629000"/>
                <a:ext cx="317600" cy="192075"/>
              </a:xfrm>
              <a:custGeom>
                <a:avLst/>
                <a:gdLst/>
                <a:ahLst/>
                <a:cxnLst/>
                <a:rect l="l" t="t" r="r" b="b"/>
                <a:pathLst>
                  <a:path w="12704" h="7683" extrusionOk="0">
                    <a:moveTo>
                      <a:pt x="12599" y="0"/>
                    </a:moveTo>
                    <a:cubicBezTo>
                      <a:pt x="12584" y="0"/>
                      <a:pt x="12569" y="4"/>
                      <a:pt x="12556" y="12"/>
                    </a:cubicBezTo>
                    <a:lnTo>
                      <a:pt x="12143" y="222"/>
                    </a:lnTo>
                    <a:cubicBezTo>
                      <a:pt x="12106" y="228"/>
                      <a:pt x="12070" y="243"/>
                      <a:pt x="12042" y="271"/>
                    </a:cubicBezTo>
                    <a:cubicBezTo>
                      <a:pt x="10410" y="1093"/>
                      <a:pt x="8742" y="1933"/>
                      <a:pt x="7104" y="2832"/>
                    </a:cubicBezTo>
                    <a:cubicBezTo>
                      <a:pt x="4799" y="3946"/>
                      <a:pt x="2478" y="5027"/>
                      <a:pt x="93" y="5965"/>
                    </a:cubicBezTo>
                    <a:cubicBezTo>
                      <a:pt x="86" y="5969"/>
                      <a:pt x="80" y="5972"/>
                      <a:pt x="71" y="5975"/>
                    </a:cubicBezTo>
                    <a:cubicBezTo>
                      <a:pt x="22" y="5993"/>
                      <a:pt x="0" y="6049"/>
                      <a:pt x="19" y="6098"/>
                    </a:cubicBezTo>
                    <a:cubicBezTo>
                      <a:pt x="26" y="6129"/>
                      <a:pt x="54" y="6149"/>
                      <a:pt x="85" y="6149"/>
                    </a:cubicBezTo>
                    <a:cubicBezTo>
                      <a:pt x="90" y="6149"/>
                      <a:pt x="96" y="6149"/>
                      <a:pt x="102" y="6147"/>
                    </a:cubicBezTo>
                    <a:cubicBezTo>
                      <a:pt x="106" y="6147"/>
                      <a:pt x="110" y="6150"/>
                      <a:pt x="114" y="6150"/>
                    </a:cubicBezTo>
                    <a:cubicBezTo>
                      <a:pt x="116" y="6150"/>
                      <a:pt x="118" y="6149"/>
                      <a:pt x="120" y="6147"/>
                    </a:cubicBezTo>
                    <a:cubicBezTo>
                      <a:pt x="179" y="6126"/>
                      <a:pt x="234" y="6101"/>
                      <a:pt x="290" y="6079"/>
                    </a:cubicBezTo>
                    <a:cubicBezTo>
                      <a:pt x="1896" y="5442"/>
                      <a:pt x="3475" y="4743"/>
                      <a:pt x="5042" y="4014"/>
                    </a:cubicBezTo>
                    <a:lnTo>
                      <a:pt x="5042" y="4014"/>
                    </a:lnTo>
                    <a:cubicBezTo>
                      <a:pt x="3725" y="4805"/>
                      <a:pt x="2453" y="5648"/>
                      <a:pt x="1262" y="6569"/>
                    </a:cubicBezTo>
                    <a:cubicBezTo>
                      <a:pt x="1228" y="6593"/>
                      <a:pt x="1194" y="6615"/>
                      <a:pt x="1161" y="6643"/>
                    </a:cubicBezTo>
                    <a:cubicBezTo>
                      <a:pt x="1087" y="6700"/>
                      <a:pt x="1157" y="6794"/>
                      <a:pt x="1232" y="6794"/>
                    </a:cubicBezTo>
                    <a:cubicBezTo>
                      <a:pt x="1245" y="6794"/>
                      <a:pt x="1259" y="6791"/>
                      <a:pt x="1271" y="6784"/>
                    </a:cubicBezTo>
                    <a:cubicBezTo>
                      <a:pt x="1348" y="6747"/>
                      <a:pt x="1422" y="6710"/>
                      <a:pt x="1499" y="6673"/>
                    </a:cubicBezTo>
                    <a:cubicBezTo>
                      <a:pt x="4128" y="5402"/>
                      <a:pt x="6747" y="4103"/>
                      <a:pt x="9364" y="2804"/>
                    </a:cubicBezTo>
                    <a:lnTo>
                      <a:pt x="9364" y="2804"/>
                    </a:lnTo>
                    <a:cubicBezTo>
                      <a:pt x="8924" y="3112"/>
                      <a:pt x="8490" y="3411"/>
                      <a:pt x="8062" y="3669"/>
                    </a:cubicBezTo>
                    <a:cubicBezTo>
                      <a:pt x="6230" y="4768"/>
                      <a:pt x="4442" y="5944"/>
                      <a:pt x="2623" y="7067"/>
                    </a:cubicBezTo>
                    <a:lnTo>
                      <a:pt x="2552" y="7111"/>
                    </a:lnTo>
                    <a:cubicBezTo>
                      <a:pt x="2471" y="7161"/>
                      <a:pt x="2512" y="7280"/>
                      <a:pt x="2594" y="7280"/>
                    </a:cubicBezTo>
                    <a:cubicBezTo>
                      <a:pt x="2602" y="7280"/>
                      <a:pt x="2611" y="7279"/>
                      <a:pt x="2620" y="7277"/>
                    </a:cubicBezTo>
                    <a:cubicBezTo>
                      <a:pt x="2767" y="7249"/>
                      <a:pt x="2909" y="7212"/>
                      <a:pt x="3051" y="7172"/>
                    </a:cubicBezTo>
                    <a:cubicBezTo>
                      <a:pt x="4313" y="6830"/>
                      <a:pt x="5436" y="6169"/>
                      <a:pt x="6560" y="5488"/>
                    </a:cubicBezTo>
                    <a:cubicBezTo>
                      <a:pt x="7606" y="4854"/>
                      <a:pt x="8721" y="4331"/>
                      <a:pt x="9792" y="3740"/>
                    </a:cubicBezTo>
                    <a:lnTo>
                      <a:pt x="9792" y="3740"/>
                    </a:lnTo>
                    <a:cubicBezTo>
                      <a:pt x="9173" y="4180"/>
                      <a:pt x="8536" y="4596"/>
                      <a:pt x="7908" y="5024"/>
                    </a:cubicBezTo>
                    <a:cubicBezTo>
                      <a:pt x="6735" y="5821"/>
                      <a:pt x="5405" y="6449"/>
                      <a:pt x="4328" y="7375"/>
                    </a:cubicBezTo>
                    <a:cubicBezTo>
                      <a:pt x="4270" y="7428"/>
                      <a:pt x="4205" y="7477"/>
                      <a:pt x="4146" y="7529"/>
                    </a:cubicBezTo>
                    <a:cubicBezTo>
                      <a:pt x="4087" y="7588"/>
                      <a:pt x="4136" y="7683"/>
                      <a:pt x="4213" y="7683"/>
                    </a:cubicBezTo>
                    <a:cubicBezTo>
                      <a:pt x="4220" y="7683"/>
                      <a:pt x="4228" y="7682"/>
                      <a:pt x="4236" y="7680"/>
                    </a:cubicBezTo>
                    <a:cubicBezTo>
                      <a:pt x="4497" y="7594"/>
                      <a:pt x="4753" y="7495"/>
                      <a:pt x="5005" y="7391"/>
                    </a:cubicBezTo>
                    <a:cubicBezTo>
                      <a:pt x="6603" y="6720"/>
                      <a:pt x="8006" y="5698"/>
                      <a:pt x="9481" y="4793"/>
                    </a:cubicBezTo>
                    <a:cubicBezTo>
                      <a:pt x="9709" y="4654"/>
                      <a:pt x="9936" y="4522"/>
                      <a:pt x="10167" y="4396"/>
                    </a:cubicBezTo>
                    <a:cubicBezTo>
                      <a:pt x="10359" y="4257"/>
                      <a:pt x="10472" y="4187"/>
                      <a:pt x="10508" y="4187"/>
                    </a:cubicBezTo>
                    <a:cubicBezTo>
                      <a:pt x="10538" y="4187"/>
                      <a:pt x="10516" y="4234"/>
                      <a:pt x="10444" y="4328"/>
                    </a:cubicBezTo>
                    <a:cubicBezTo>
                      <a:pt x="10164" y="4651"/>
                      <a:pt x="9782" y="4904"/>
                      <a:pt x="9447" y="5165"/>
                    </a:cubicBezTo>
                    <a:cubicBezTo>
                      <a:pt x="8656" y="5778"/>
                      <a:pt x="7899" y="6384"/>
                      <a:pt x="7068" y="6947"/>
                    </a:cubicBezTo>
                    <a:cubicBezTo>
                      <a:pt x="7040" y="6969"/>
                      <a:pt x="7028" y="7003"/>
                      <a:pt x="7034" y="7037"/>
                    </a:cubicBezTo>
                    <a:cubicBezTo>
                      <a:pt x="7041" y="7081"/>
                      <a:pt x="7074" y="7123"/>
                      <a:pt x="7116" y="7123"/>
                    </a:cubicBezTo>
                    <a:cubicBezTo>
                      <a:pt x="7130" y="7123"/>
                      <a:pt x="7145" y="7118"/>
                      <a:pt x="7160" y="7107"/>
                    </a:cubicBezTo>
                    <a:cubicBezTo>
                      <a:pt x="7308" y="7006"/>
                      <a:pt x="7465" y="6901"/>
                      <a:pt x="7622" y="6800"/>
                    </a:cubicBezTo>
                    <a:cubicBezTo>
                      <a:pt x="8157" y="6446"/>
                      <a:pt x="8739" y="6067"/>
                      <a:pt x="9281" y="5655"/>
                    </a:cubicBezTo>
                    <a:cubicBezTo>
                      <a:pt x="9924" y="5165"/>
                      <a:pt x="10518" y="4623"/>
                      <a:pt x="10906" y="4008"/>
                    </a:cubicBezTo>
                    <a:cubicBezTo>
                      <a:pt x="10946" y="3943"/>
                      <a:pt x="10891" y="3882"/>
                      <a:pt x="10829" y="3878"/>
                    </a:cubicBezTo>
                    <a:cubicBezTo>
                      <a:pt x="10824" y="3878"/>
                      <a:pt x="10819" y="3877"/>
                      <a:pt x="10815" y="3877"/>
                    </a:cubicBezTo>
                    <a:cubicBezTo>
                      <a:pt x="10802" y="3877"/>
                      <a:pt x="10791" y="3880"/>
                      <a:pt x="10780" y="3885"/>
                    </a:cubicBezTo>
                    <a:cubicBezTo>
                      <a:pt x="9582" y="4466"/>
                      <a:pt x="8483" y="5208"/>
                      <a:pt x="7363" y="5929"/>
                    </a:cubicBezTo>
                    <a:cubicBezTo>
                      <a:pt x="6803" y="6289"/>
                      <a:pt x="6227" y="6621"/>
                      <a:pt x="5636" y="6923"/>
                    </a:cubicBezTo>
                    <a:cubicBezTo>
                      <a:pt x="5288" y="7098"/>
                      <a:pt x="4928" y="7249"/>
                      <a:pt x="4565" y="7381"/>
                    </a:cubicBezTo>
                    <a:cubicBezTo>
                      <a:pt x="4533" y="7393"/>
                      <a:pt x="4514" y="7398"/>
                      <a:pt x="4504" y="7398"/>
                    </a:cubicBezTo>
                    <a:cubicBezTo>
                      <a:pt x="4493" y="7398"/>
                      <a:pt x="4495" y="7391"/>
                      <a:pt x="4507" y="7378"/>
                    </a:cubicBezTo>
                    <a:cubicBezTo>
                      <a:pt x="4605" y="7280"/>
                      <a:pt x="5362" y="6827"/>
                      <a:pt x="5405" y="6797"/>
                    </a:cubicBezTo>
                    <a:cubicBezTo>
                      <a:pt x="7505" y="5439"/>
                      <a:pt x="9678" y="4199"/>
                      <a:pt x="11592" y="2580"/>
                    </a:cubicBezTo>
                    <a:cubicBezTo>
                      <a:pt x="11629" y="2549"/>
                      <a:pt x="11663" y="2521"/>
                      <a:pt x="11697" y="2493"/>
                    </a:cubicBezTo>
                    <a:cubicBezTo>
                      <a:pt x="11737" y="2463"/>
                      <a:pt x="11740" y="2404"/>
                      <a:pt x="11700" y="2373"/>
                    </a:cubicBezTo>
                    <a:cubicBezTo>
                      <a:pt x="11682" y="2353"/>
                      <a:pt x="11656" y="2343"/>
                      <a:pt x="11630" y="2343"/>
                    </a:cubicBezTo>
                    <a:cubicBezTo>
                      <a:pt x="11609" y="2343"/>
                      <a:pt x="11588" y="2350"/>
                      <a:pt x="11571" y="2364"/>
                    </a:cubicBezTo>
                    <a:cubicBezTo>
                      <a:pt x="9847" y="3749"/>
                      <a:pt x="7674" y="4614"/>
                      <a:pt x="5775" y="5747"/>
                    </a:cubicBezTo>
                    <a:cubicBezTo>
                      <a:pt x="4981" y="6224"/>
                      <a:pt x="3497" y="6741"/>
                      <a:pt x="3038" y="7024"/>
                    </a:cubicBezTo>
                    <a:cubicBezTo>
                      <a:pt x="4236" y="6286"/>
                      <a:pt x="5412" y="5513"/>
                      <a:pt x="6603" y="4768"/>
                    </a:cubicBezTo>
                    <a:cubicBezTo>
                      <a:pt x="7619" y="4134"/>
                      <a:pt x="8653" y="3528"/>
                      <a:pt x="9678" y="2906"/>
                    </a:cubicBezTo>
                    <a:cubicBezTo>
                      <a:pt x="10096" y="2653"/>
                      <a:pt x="10497" y="2379"/>
                      <a:pt x="10900" y="2099"/>
                    </a:cubicBezTo>
                    <a:cubicBezTo>
                      <a:pt x="10958" y="2056"/>
                      <a:pt x="11032" y="2001"/>
                      <a:pt x="11106" y="1939"/>
                    </a:cubicBezTo>
                    <a:cubicBezTo>
                      <a:pt x="11448" y="1773"/>
                      <a:pt x="11789" y="1601"/>
                      <a:pt x="12131" y="1434"/>
                    </a:cubicBezTo>
                    <a:cubicBezTo>
                      <a:pt x="12223" y="1388"/>
                      <a:pt x="12313" y="1342"/>
                      <a:pt x="12405" y="1296"/>
                    </a:cubicBezTo>
                    <a:cubicBezTo>
                      <a:pt x="12489" y="1257"/>
                      <a:pt x="12443" y="1126"/>
                      <a:pt x="12360" y="1126"/>
                    </a:cubicBezTo>
                    <a:cubicBezTo>
                      <a:pt x="12352" y="1126"/>
                      <a:pt x="12343" y="1127"/>
                      <a:pt x="12334" y="1130"/>
                    </a:cubicBezTo>
                    <a:cubicBezTo>
                      <a:pt x="12307" y="1139"/>
                      <a:pt x="12276" y="1154"/>
                      <a:pt x="12248" y="1164"/>
                    </a:cubicBezTo>
                    <a:cubicBezTo>
                      <a:pt x="11703" y="1345"/>
                      <a:pt x="11171" y="1625"/>
                      <a:pt x="10647" y="1945"/>
                    </a:cubicBezTo>
                    <a:cubicBezTo>
                      <a:pt x="8807" y="2823"/>
                      <a:pt x="6944" y="3669"/>
                      <a:pt x="5134" y="4608"/>
                    </a:cubicBezTo>
                    <a:cubicBezTo>
                      <a:pt x="4085" y="5150"/>
                      <a:pt x="3035" y="5692"/>
                      <a:pt x="1986" y="6230"/>
                    </a:cubicBezTo>
                    <a:cubicBezTo>
                      <a:pt x="1743" y="6355"/>
                      <a:pt x="1641" y="6404"/>
                      <a:pt x="1628" y="6404"/>
                    </a:cubicBezTo>
                    <a:cubicBezTo>
                      <a:pt x="1590" y="6404"/>
                      <a:pt x="2462" y="5910"/>
                      <a:pt x="2607" y="5812"/>
                    </a:cubicBezTo>
                    <a:cubicBezTo>
                      <a:pt x="3063" y="5501"/>
                      <a:pt x="3537" y="5214"/>
                      <a:pt x="4011" y="4931"/>
                    </a:cubicBezTo>
                    <a:cubicBezTo>
                      <a:pt x="5415" y="4085"/>
                      <a:pt x="6846" y="3281"/>
                      <a:pt x="8286" y="2490"/>
                    </a:cubicBezTo>
                    <a:cubicBezTo>
                      <a:pt x="9764" y="1801"/>
                      <a:pt x="11238" y="1096"/>
                      <a:pt x="12596" y="200"/>
                    </a:cubicBezTo>
                    <a:cubicBezTo>
                      <a:pt x="12611" y="188"/>
                      <a:pt x="12633" y="179"/>
                      <a:pt x="12648" y="166"/>
                    </a:cubicBezTo>
                    <a:cubicBezTo>
                      <a:pt x="12704" y="132"/>
                      <a:pt x="12704" y="52"/>
                      <a:pt x="12648" y="19"/>
                    </a:cubicBezTo>
                    <a:cubicBezTo>
                      <a:pt x="12634" y="6"/>
                      <a:pt x="12617" y="0"/>
                      <a:pt x="1259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grpSp>
          <p:nvGrpSpPr>
            <p:cNvPr id="1496" name="Google Shape;1496;p35"/>
            <p:cNvGrpSpPr/>
            <p:nvPr/>
          </p:nvGrpSpPr>
          <p:grpSpPr>
            <a:xfrm rot="-928482">
              <a:off x="7148604" y="3112264"/>
              <a:ext cx="1284578" cy="1571143"/>
              <a:chOff x="3495650" y="5668000"/>
              <a:chExt cx="1239125" cy="1515550"/>
            </a:xfrm>
          </p:grpSpPr>
          <p:sp>
            <p:nvSpPr>
              <p:cNvPr id="1497" name="Google Shape;1497;p35"/>
              <p:cNvSpPr/>
              <p:nvPr/>
            </p:nvSpPr>
            <p:spPr>
              <a:xfrm>
                <a:off x="3689725" y="6215550"/>
                <a:ext cx="1675" cy="1475"/>
              </a:xfrm>
              <a:custGeom>
                <a:avLst/>
                <a:gdLst/>
                <a:ahLst/>
                <a:cxnLst/>
                <a:rect l="l" t="t" r="r" b="b"/>
                <a:pathLst>
                  <a:path w="67" h="59" extrusionOk="0">
                    <a:moveTo>
                      <a:pt x="56" y="0"/>
                    </a:moveTo>
                    <a:cubicBezTo>
                      <a:pt x="49" y="0"/>
                      <a:pt x="32" y="8"/>
                      <a:pt x="0" y="25"/>
                    </a:cubicBezTo>
                    <a:cubicBezTo>
                      <a:pt x="0" y="34"/>
                      <a:pt x="0" y="46"/>
                      <a:pt x="0" y="58"/>
                    </a:cubicBezTo>
                    <a:cubicBezTo>
                      <a:pt x="44" y="23"/>
                      <a:pt x="67" y="0"/>
                      <a:pt x="5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498" name="Google Shape;1498;p35"/>
              <p:cNvSpPr/>
              <p:nvPr/>
            </p:nvSpPr>
            <p:spPr>
              <a:xfrm>
                <a:off x="4156875" y="5836300"/>
                <a:ext cx="5825" cy="1350"/>
              </a:xfrm>
              <a:custGeom>
                <a:avLst/>
                <a:gdLst/>
                <a:ahLst/>
                <a:cxnLst/>
                <a:rect l="l" t="t" r="r" b="b"/>
                <a:pathLst>
                  <a:path w="233" h="54" extrusionOk="0">
                    <a:moveTo>
                      <a:pt x="100" y="1"/>
                    </a:moveTo>
                    <a:cubicBezTo>
                      <a:pt x="36" y="32"/>
                      <a:pt x="1" y="53"/>
                      <a:pt x="39" y="53"/>
                    </a:cubicBezTo>
                    <a:cubicBezTo>
                      <a:pt x="62" y="53"/>
                      <a:pt x="111" y="46"/>
                      <a:pt x="196" y="29"/>
                    </a:cubicBezTo>
                    <a:lnTo>
                      <a:pt x="233" y="22"/>
                    </a:lnTo>
                    <a:cubicBezTo>
                      <a:pt x="190" y="16"/>
                      <a:pt x="143" y="7"/>
                      <a:pt x="10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499" name="Google Shape;1499;p35"/>
              <p:cNvSpPr/>
              <p:nvPr/>
            </p:nvSpPr>
            <p:spPr>
              <a:xfrm>
                <a:off x="3694725" y="6962975"/>
                <a:ext cx="5100" cy="4275"/>
              </a:xfrm>
              <a:custGeom>
                <a:avLst/>
                <a:gdLst/>
                <a:ahLst/>
                <a:cxnLst/>
                <a:rect l="l" t="t" r="r" b="b"/>
                <a:pathLst>
                  <a:path w="204" h="171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4" y="4"/>
                      <a:pt x="4" y="7"/>
                      <a:pt x="7" y="10"/>
                    </a:cubicBezTo>
                    <a:cubicBezTo>
                      <a:pt x="47" y="62"/>
                      <a:pt x="90" y="109"/>
                      <a:pt x="133" y="158"/>
                    </a:cubicBezTo>
                    <a:cubicBezTo>
                      <a:pt x="158" y="161"/>
                      <a:pt x="179" y="164"/>
                      <a:pt x="204" y="170"/>
                    </a:cubicBezTo>
                    <a:cubicBezTo>
                      <a:pt x="142" y="109"/>
                      <a:pt x="74" y="53"/>
                      <a:pt x="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500" name="Google Shape;1500;p35"/>
              <p:cNvSpPr/>
              <p:nvPr/>
            </p:nvSpPr>
            <p:spPr>
              <a:xfrm>
                <a:off x="4136125" y="5834225"/>
                <a:ext cx="504225" cy="360625"/>
              </a:xfrm>
              <a:custGeom>
                <a:avLst/>
                <a:gdLst/>
                <a:ahLst/>
                <a:cxnLst/>
                <a:rect l="l" t="t" r="r" b="b"/>
                <a:pathLst>
                  <a:path w="20169" h="14425" extrusionOk="0">
                    <a:moveTo>
                      <a:pt x="201" y="1"/>
                    </a:moveTo>
                    <a:cubicBezTo>
                      <a:pt x="201" y="118"/>
                      <a:pt x="192" y="232"/>
                      <a:pt x="176" y="349"/>
                    </a:cubicBezTo>
                    <a:cubicBezTo>
                      <a:pt x="170" y="444"/>
                      <a:pt x="96" y="524"/>
                      <a:pt x="1" y="536"/>
                    </a:cubicBezTo>
                    <a:cubicBezTo>
                      <a:pt x="2457" y="730"/>
                      <a:pt x="4873" y="1469"/>
                      <a:pt x="7123" y="2540"/>
                    </a:cubicBezTo>
                    <a:cubicBezTo>
                      <a:pt x="7324" y="2494"/>
                      <a:pt x="7521" y="2448"/>
                      <a:pt x="7721" y="2405"/>
                    </a:cubicBezTo>
                    <a:cubicBezTo>
                      <a:pt x="7744" y="2400"/>
                      <a:pt x="7766" y="2397"/>
                      <a:pt x="7787" y="2397"/>
                    </a:cubicBezTo>
                    <a:cubicBezTo>
                      <a:pt x="8071" y="2397"/>
                      <a:pt x="8173" y="2830"/>
                      <a:pt x="7881" y="2913"/>
                    </a:cubicBezTo>
                    <a:cubicBezTo>
                      <a:pt x="8367" y="3165"/>
                      <a:pt x="8844" y="3427"/>
                      <a:pt x="9309" y="3704"/>
                    </a:cubicBezTo>
                    <a:cubicBezTo>
                      <a:pt x="13166" y="6000"/>
                      <a:pt x="16601" y="9309"/>
                      <a:pt x="18891" y="13197"/>
                    </a:cubicBezTo>
                    <a:cubicBezTo>
                      <a:pt x="19122" y="13412"/>
                      <a:pt x="19337" y="13640"/>
                      <a:pt x="19544" y="13877"/>
                    </a:cubicBezTo>
                    <a:cubicBezTo>
                      <a:pt x="19747" y="14052"/>
                      <a:pt x="19950" y="14228"/>
                      <a:pt x="20153" y="14403"/>
                    </a:cubicBezTo>
                    <a:cubicBezTo>
                      <a:pt x="20159" y="14409"/>
                      <a:pt x="20162" y="14419"/>
                      <a:pt x="20169" y="14425"/>
                    </a:cubicBezTo>
                    <a:cubicBezTo>
                      <a:pt x="18389" y="10808"/>
                      <a:pt x="15644" y="7745"/>
                      <a:pt x="12483" y="5249"/>
                    </a:cubicBezTo>
                    <a:cubicBezTo>
                      <a:pt x="9604" y="2974"/>
                      <a:pt x="6259" y="1223"/>
                      <a:pt x="2679" y="404"/>
                    </a:cubicBezTo>
                    <a:lnTo>
                      <a:pt x="2679" y="404"/>
                    </a:lnTo>
                    <a:cubicBezTo>
                      <a:pt x="2685" y="444"/>
                      <a:pt x="2688" y="478"/>
                      <a:pt x="2694" y="515"/>
                    </a:cubicBezTo>
                    <a:cubicBezTo>
                      <a:pt x="2714" y="685"/>
                      <a:pt x="2591" y="770"/>
                      <a:pt x="2457" y="770"/>
                    </a:cubicBezTo>
                    <a:cubicBezTo>
                      <a:pt x="2322" y="770"/>
                      <a:pt x="2177" y="684"/>
                      <a:pt x="2155" y="515"/>
                    </a:cubicBezTo>
                    <a:cubicBezTo>
                      <a:pt x="2146" y="444"/>
                      <a:pt x="2137" y="367"/>
                      <a:pt x="2128" y="290"/>
                    </a:cubicBezTo>
                    <a:cubicBezTo>
                      <a:pt x="2097" y="284"/>
                      <a:pt x="2066" y="278"/>
                      <a:pt x="2035" y="272"/>
                    </a:cubicBezTo>
                    <a:cubicBezTo>
                      <a:pt x="2023" y="298"/>
                      <a:pt x="1996" y="311"/>
                      <a:pt x="1971" y="311"/>
                    </a:cubicBezTo>
                    <a:cubicBezTo>
                      <a:pt x="1940" y="311"/>
                      <a:pt x="1911" y="291"/>
                      <a:pt x="1912" y="250"/>
                    </a:cubicBezTo>
                    <a:cubicBezTo>
                      <a:pt x="1758" y="219"/>
                      <a:pt x="1604" y="195"/>
                      <a:pt x="1450" y="167"/>
                    </a:cubicBezTo>
                    <a:cubicBezTo>
                      <a:pt x="1188" y="205"/>
                      <a:pt x="894" y="272"/>
                      <a:pt x="786" y="272"/>
                    </a:cubicBezTo>
                    <a:cubicBezTo>
                      <a:pt x="782" y="272"/>
                      <a:pt x="777" y="272"/>
                      <a:pt x="773" y="272"/>
                    </a:cubicBezTo>
                    <a:cubicBezTo>
                      <a:pt x="721" y="272"/>
                      <a:pt x="690" y="216"/>
                      <a:pt x="715" y="170"/>
                    </a:cubicBezTo>
                    <a:cubicBezTo>
                      <a:pt x="739" y="136"/>
                      <a:pt x="767" y="102"/>
                      <a:pt x="795" y="68"/>
                    </a:cubicBezTo>
                    <a:cubicBezTo>
                      <a:pt x="598" y="44"/>
                      <a:pt x="401" y="22"/>
                      <a:pt x="20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501" name="Google Shape;1501;p35"/>
              <p:cNvSpPr/>
              <p:nvPr/>
            </p:nvSpPr>
            <p:spPr>
              <a:xfrm>
                <a:off x="4636025" y="6198225"/>
                <a:ext cx="68275" cy="234275"/>
              </a:xfrm>
              <a:custGeom>
                <a:avLst/>
                <a:gdLst/>
                <a:ahLst/>
                <a:cxnLst/>
                <a:rect l="l" t="t" r="r" b="b"/>
                <a:pathLst>
                  <a:path w="2731" h="9371" extrusionOk="0">
                    <a:moveTo>
                      <a:pt x="237" y="0"/>
                    </a:moveTo>
                    <a:lnTo>
                      <a:pt x="237" y="0"/>
                    </a:lnTo>
                    <a:cubicBezTo>
                      <a:pt x="240" y="62"/>
                      <a:pt x="222" y="127"/>
                      <a:pt x="182" y="173"/>
                    </a:cubicBezTo>
                    <a:cubicBezTo>
                      <a:pt x="228" y="240"/>
                      <a:pt x="274" y="305"/>
                      <a:pt x="317" y="376"/>
                    </a:cubicBezTo>
                    <a:cubicBezTo>
                      <a:pt x="442" y="579"/>
                      <a:pt x="259" y="768"/>
                      <a:pt x="74" y="768"/>
                    </a:cubicBezTo>
                    <a:cubicBezTo>
                      <a:pt x="49" y="768"/>
                      <a:pt x="24" y="765"/>
                      <a:pt x="0" y="758"/>
                    </a:cubicBezTo>
                    <a:lnTo>
                      <a:pt x="0" y="758"/>
                    </a:lnTo>
                    <a:cubicBezTo>
                      <a:pt x="1182" y="3392"/>
                      <a:pt x="1749" y="6150"/>
                      <a:pt x="2078" y="8967"/>
                    </a:cubicBezTo>
                    <a:cubicBezTo>
                      <a:pt x="2256" y="9053"/>
                      <a:pt x="2435" y="9133"/>
                      <a:pt x="2614" y="9225"/>
                    </a:cubicBezTo>
                    <a:cubicBezTo>
                      <a:pt x="2669" y="9256"/>
                      <a:pt x="2712" y="9309"/>
                      <a:pt x="2731" y="9370"/>
                    </a:cubicBezTo>
                    <a:cubicBezTo>
                      <a:pt x="2697" y="9022"/>
                      <a:pt x="2657" y="8678"/>
                      <a:pt x="2610" y="8330"/>
                    </a:cubicBezTo>
                    <a:cubicBezTo>
                      <a:pt x="2293" y="5997"/>
                      <a:pt x="1758" y="3713"/>
                      <a:pt x="899" y="1518"/>
                    </a:cubicBezTo>
                    <a:cubicBezTo>
                      <a:pt x="699" y="1001"/>
                      <a:pt x="477" y="496"/>
                      <a:pt x="23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502" name="Google Shape;1502;p35"/>
              <p:cNvSpPr/>
              <p:nvPr/>
            </p:nvSpPr>
            <p:spPr>
              <a:xfrm>
                <a:off x="3726900" y="6070700"/>
                <a:ext cx="487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195" h="201" extrusionOk="0">
                    <a:moveTo>
                      <a:pt x="194" y="1"/>
                    </a:moveTo>
                    <a:cubicBezTo>
                      <a:pt x="185" y="12"/>
                      <a:pt x="175" y="22"/>
                      <a:pt x="166" y="33"/>
                    </a:cubicBezTo>
                    <a:lnTo>
                      <a:pt x="166" y="33"/>
                    </a:lnTo>
                    <a:cubicBezTo>
                      <a:pt x="176" y="22"/>
                      <a:pt x="185" y="12"/>
                      <a:pt x="194" y="1"/>
                    </a:cubicBezTo>
                    <a:close/>
                    <a:moveTo>
                      <a:pt x="166" y="33"/>
                    </a:moveTo>
                    <a:lnTo>
                      <a:pt x="166" y="33"/>
                    </a:lnTo>
                    <a:cubicBezTo>
                      <a:pt x="117" y="86"/>
                      <a:pt x="63" y="136"/>
                      <a:pt x="6" y="182"/>
                    </a:cubicBezTo>
                    <a:lnTo>
                      <a:pt x="0" y="201"/>
                    </a:lnTo>
                    <a:cubicBezTo>
                      <a:pt x="58" y="146"/>
                      <a:pt x="113" y="91"/>
                      <a:pt x="166" y="3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503" name="Google Shape;1503;p35"/>
              <p:cNvSpPr/>
              <p:nvPr/>
            </p:nvSpPr>
            <p:spPr>
              <a:xfrm>
                <a:off x="3683650" y="5832375"/>
                <a:ext cx="449200" cy="695550"/>
              </a:xfrm>
              <a:custGeom>
                <a:avLst/>
                <a:gdLst/>
                <a:ahLst/>
                <a:cxnLst/>
                <a:rect l="l" t="t" r="r" b="b"/>
                <a:pathLst>
                  <a:path w="17968" h="27822" extrusionOk="0">
                    <a:moveTo>
                      <a:pt x="16836" y="1"/>
                    </a:moveTo>
                    <a:cubicBezTo>
                      <a:pt x="15178" y="1"/>
                      <a:pt x="13535" y="283"/>
                      <a:pt x="11962" y="798"/>
                    </a:cubicBezTo>
                    <a:lnTo>
                      <a:pt x="11962" y="826"/>
                    </a:lnTo>
                    <a:cubicBezTo>
                      <a:pt x="11962" y="998"/>
                      <a:pt x="11832" y="1083"/>
                      <a:pt x="11700" y="1083"/>
                    </a:cubicBezTo>
                    <a:cubicBezTo>
                      <a:pt x="11610" y="1083"/>
                      <a:pt x="11520" y="1044"/>
                      <a:pt x="11469" y="967"/>
                    </a:cubicBezTo>
                    <a:cubicBezTo>
                      <a:pt x="11282" y="1035"/>
                      <a:pt x="11097" y="1106"/>
                      <a:pt x="10912" y="1180"/>
                    </a:cubicBezTo>
                    <a:cubicBezTo>
                      <a:pt x="10940" y="1217"/>
                      <a:pt x="10921" y="1269"/>
                      <a:pt x="10878" y="1281"/>
                    </a:cubicBezTo>
                    <a:cubicBezTo>
                      <a:pt x="10657" y="1349"/>
                      <a:pt x="10315" y="1494"/>
                      <a:pt x="10075" y="1595"/>
                    </a:cubicBezTo>
                    <a:cubicBezTo>
                      <a:pt x="10068" y="1599"/>
                      <a:pt x="10060" y="1600"/>
                      <a:pt x="10053" y="1600"/>
                    </a:cubicBezTo>
                    <a:cubicBezTo>
                      <a:pt x="10033" y="1600"/>
                      <a:pt x="10014" y="1588"/>
                      <a:pt x="10007" y="1568"/>
                    </a:cubicBezTo>
                    <a:cubicBezTo>
                      <a:pt x="9936" y="1602"/>
                      <a:pt x="9866" y="1635"/>
                      <a:pt x="9798" y="1666"/>
                    </a:cubicBezTo>
                    <a:cubicBezTo>
                      <a:pt x="9801" y="1706"/>
                      <a:pt x="9807" y="1743"/>
                      <a:pt x="9813" y="1780"/>
                    </a:cubicBezTo>
                    <a:cubicBezTo>
                      <a:pt x="9835" y="1951"/>
                      <a:pt x="9714" y="2036"/>
                      <a:pt x="9581" y="2036"/>
                    </a:cubicBezTo>
                    <a:cubicBezTo>
                      <a:pt x="9485" y="2036"/>
                      <a:pt x="9382" y="1991"/>
                      <a:pt x="9324" y="1903"/>
                    </a:cubicBezTo>
                    <a:cubicBezTo>
                      <a:pt x="8357" y="2402"/>
                      <a:pt x="7437" y="2981"/>
                      <a:pt x="6569" y="3636"/>
                    </a:cubicBezTo>
                    <a:cubicBezTo>
                      <a:pt x="6511" y="3679"/>
                      <a:pt x="6458" y="3725"/>
                      <a:pt x="6400" y="3769"/>
                    </a:cubicBezTo>
                    <a:cubicBezTo>
                      <a:pt x="7317" y="3156"/>
                      <a:pt x="8240" y="2546"/>
                      <a:pt x="9232" y="2082"/>
                    </a:cubicBezTo>
                    <a:cubicBezTo>
                      <a:pt x="9242" y="2076"/>
                      <a:pt x="9253" y="2074"/>
                      <a:pt x="9263" y="2074"/>
                    </a:cubicBezTo>
                    <a:cubicBezTo>
                      <a:pt x="9325" y="2074"/>
                      <a:pt x="9368" y="2166"/>
                      <a:pt x="9299" y="2196"/>
                    </a:cubicBezTo>
                    <a:cubicBezTo>
                      <a:pt x="7976" y="2820"/>
                      <a:pt x="6769" y="3688"/>
                      <a:pt x="5535" y="4495"/>
                    </a:cubicBezTo>
                    <a:cubicBezTo>
                      <a:pt x="5165" y="4830"/>
                      <a:pt x="4811" y="5181"/>
                      <a:pt x="4479" y="5545"/>
                    </a:cubicBezTo>
                    <a:cubicBezTo>
                      <a:pt x="4593" y="5483"/>
                      <a:pt x="4704" y="5425"/>
                      <a:pt x="4818" y="5360"/>
                    </a:cubicBezTo>
                    <a:cubicBezTo>
                      <a:pt x="4827" y="5356"/>
                      <a:pt x="4837" y="5354"/>
                      <a:pt x="4846" y="5354"/>
                    </a:cubicBezTo>
                    <a:cubicBezTo>
                      <a:pt x="4905" y="5354"/>
                      <a:pt x="4941" y="5434"/>
                      <a:pt x="4885" y="5477"/>
                    </a:cubicBezTo>
                    <a:cubicBezTo>
                      <a:pt x="4633" y="5643"/>
                      <a:pt x="4374" y="5800"/>
                      <a:pt x="4116" y="5957"/>
                    </a:cubicBezTo>
                    <a:cubicBezTo>
                      <a:pt x="3888" y="6225"/>
                      <a:pt x="3666" y="6496"/>
                      <a:pt x="3460" y="6779"/>
                    </a:cubicBezTo>
                    <a:cubicBezTo>
                      <a:pt x="3577" y="6742"/>
                      <a:pt x="3697" y="6702"/>
                      <a:pt x="3817" y="6665"/>
                    </a:cubicBezTo>
                    <a:cubicBezTo>
                      <a:pt x="3823" y="6664"/>
                      <a:pt x="3830" y="6663"/>
                      <a:pt x="3835" y="6663"/>
                    </a:cubicBezTo>
                    <a:cubicBezTo>
                      <a:pt x="3900" y="6663"/>
                      <a:pt x="3929" y="6751"/>
                      <a:pt x="3870" y="6788"/>
                    </a:cubicBezTo>
                    <a:cubicBezTo>
                      <a:pt x="3629" y="6942"/>
                      <a:pt x="3383" y="7090"/>
                      <a:pt x="3140" y="7234"/>
                    </a:cubicBezTo>
                    <a:cubicBezTo>
                      <a:pt x="3001" y="7438"/>
                      <a:pt x="2866" y="7641"/>
                      <a:pt x="2740" y="7847"/>
                    </a:cubicBezTo>
                    <a:cubicBezTo>
                      <a:pt x="2801" y="7829"/>
                      <a:pt x="2863" y="7813"/>
                      <a:pt x="2925" y="7801"/>
                    </a:cubicBezTo>
                    <a:cubicBezTo>
                      <a:pt x="2931" y="7799"/>
                      <a:pt x="2937" y="7799"/>
                      <a:pt x="2942" y="7799"/>
                    </a:cubicBezTo>
                    <a:cubicBezTo>
                      <a:pt x="3005" y="7799"/>
                      <a:pt x="3036" y="7885"/>
                      <a:pt x="2977" y="7924"/>
                    </a:cubicBezTo>
                    <a:cubicBezTo>
                      <a:pt x="2823" y="8032"/>
                      <a:pt x="2666" y="8133"/>
                      <a:pt x="2506" y="8232"/>
                    </a:cubicBezTo>
                    <a:cubicBezTo>
                      <a:pt x="2404" y="8404"/>
                      <a:pt x="2303" y="8580"/>
                      <a:pt x="2207" y="8758"/>
                    </a:cubicBezTo>
                    <a:cubicBezTo>
                      <a:pt x="2212" y="8757"/>
                      <a:pt x="2217" y="8757"/>
                      <a:pt x="2222" y="8757"/>
                    </a:cubicBezTo>
                    <a:cubicBezTo>
                      <a:pt x="2278" y="8757"/>
                      <a:pt x="2323" y="8818"/>
                      <a:pt x="2275" y="8866"/>
                    </a:cubicBezTo>
                    <a:cubicBezTo>
                      <a:pt x="2204" y="8934"/>
                      <a:pt x="2127" y="8992"/>
                      <a:pt x="2053" y="9057"/>
                    </a:cubicBezTo>
                    <a:cubicBezTo>
                      <a:pt x="1976" y="9211"/>
                      <a:pt x="1903" y="9361"/>
                      <a:pt x="1829" y="9515"/>
                    </a:cubicBezTo>
                    <a:cubicBezTo>
                      <a:pt x="1909" y="9463"/>
                      <a:pt x="1995" y="9414"/>
                      <a:pt x="2072" y="9358"/>
                    </a:cubicBezTo>
                    <a:cubicBezTo>
                      <a:pt x="2085" y="9349"/>
                      <a:pt x="2097" y="9345"/>
                      <a:pt x="2109" y="9345"/>
                    </a:cubicBezTo>
                    <a:cubicBezTo>
                      <a:pt x="2159" y="9345"/>
                      <a:pt x="2192" y="9418"/>
                      <a:pt x="2155" y="9463"/>
                    </a:cubicBezTo>
                    <a:cubicBezTo>
                      <a:pt x="1992" y="9648"/>
                      <a:pt x="1810" y="9820"/>
                      <a:pt x="1616" y="9971"/>
                    </a:cubicBezTo>
                    <a:cubicBezTo>
                      <a:pt x="1561" y="10094"/>
                      <a:pt x="1512" y="10220"/>
                      <a:pt x="1462" y="10343"/>
                    </a:cubicBezTo>
                    <a:cubicBezTo>
                      <a:pt x="1490" y="10331"/>
                      <a:pt x="1521" y="10316"/>
                      <a:pt x="1549" y="10306"/>
                    </a:cubicBezTo>
                    <a:cubicBezTo>
                      <a:pt x="1557" y="10303"/>
                      <a:pt x="1565" y="10301"/>
                      <a:pt x="1573" y="10301"/>
                    </a:cubicBezTo>
                    <a:cubicBezTo>
                      <a:pt x="1625" y="10301"/>
                      <a:pt x="1651" y="10377"/>
                      <a:pt x="1616" y="10417"/>
                    </a:cubicBezTo>
                    <a:cubicBezTo>
                      <a:pt x="1521" y="10522"/>
                      <a:pt x="1419" y="10620"/>
                      <a:pt x="1312" y="10716"/>
                    </a:cubicBezTo>
                    <a:cubicBezTo>
                      <a:pt x="1235" y="10922"/>
                      <a:pt x="1158" y="11125"/>
                      <a:pt x="1087" y="11335"/>
                    </a:cubicBezTo>
                    <a:cubicBezTo>
                      <a:pt x="1136" y="11310"/>
                      <a:pt x="1188" y="11291"/>
                      <a:pt x="1235" y="11267"/>
                    </a:cubicBezTo>
                    <a:cubicBezTo>
                      <a:pt x="1245" y="11262"/>
                      <a:pt x="1256" y="11259"/>
                      <a:pt x="1266" y="11259"/>
                    </a:cubicBezTo>
                    <a:cubicBezTo>
                      <a:pt x="1322" y="11259"/>
                      <a:pt x="1367" y="11327"/>
                      <a:pt x="1318" y="11371"/>
                    </a:cubicBezTo>
                    <a:cubicBezTo>
                      <a:pt x="1213" y="11467"/>
                      <a:pt x="1105" y="11550"/>
                      <a:pt x="995" y="11633"/>
                    </a:cubicBezTo>
                    <a:cubicBezTo>
                      <a:pt x="939" y="11812"/>
                      <a:pt x="884" y="11990"/>
                      <a:pt x="831" y="12169"/>
                    </a:cubicBezTo>
                    <a:cubicBezTo>
                      <a:pt x="893" y="12144"/>
                      <a:pt x="951" y="12119"/>
                      <a:pt x="1013" y="12095"/>
                    </a:cubicBezTo>
                    <a:cubicBezTo>
                      <a:pt x="1020" y="12092"/>
                      <a:pt x="1028" y="12091"/>
                      <a:pt x="1034" y="12091"/>
                    </a:cubicBezTo>
                    <a:cubicBezTo>
                      <a:pt x="1092" y="12091"/>
                      <a:pt x="1123" y="12188"/>
                      <a:pt x="1065" y="12218"/>
                    </a:cubicBezTo>
                    <a:cubicBezTo>
                      <a:pt x="967" y="12270"/>
                      <a:pt x="871" y="12329"/>
                      <a:pt x="776" y="12381"/>
                    </a:cubicBezTo>
                    <a:cubicBezTo>
                      <a:pt x="736" y="12529"/>
                      <a:pt x="699" y="12670"/>
                      <a:pt x="659" y="12818"/>
                    </a:cubicBezTo>
                    <a:lnTo>
                      <a:pt x="758" y="12757"/>
                    </a:lnTo>
                    <a:cubicBezTo>
                      <a:pt x="768" y="12751"/>
                      <a:pt x="778" y="12748"/>
                      <a:pt x="788" y="12748"/>
                    </a:cubicBezTo>
                    <a:cubicBezTo>
                      <a:pt x="843" y="12748"/>
                      <a:pt x="890" y="12823"/>
                      <a:pt x="838" y="12864"/>
                    </a:cubicBezTo>
                    <a:cubicBezTo>
                      <a:pt x="764" y="12923"/>
                      <a:pt x="687" y="12975"/>
                      <a:pt x="613" y="13031"/>
                    </a:cubicBezTo>
                    <a:cubicBezTo>
                      <a:pt x="576" y="13185"/>
                      <a:pt x="539" y="13335"/>
                      <a:pt x="508" y="13489"/>
                    </a:cubicBezTo>
                    <a:cubicBezTo>
                      <a:pt x="493" y="13572"/>
                      <a:pt x="480" y="13659"/>
                      <a:pt x="465" y="13742"/>
                    </a:cubicBezTo>
                    <a:cubicBezTo>
                      <a:pt x="524" y="13711"/>
                      <a:pt x="579" y="13683"/>
                      <a:pt x="637" y="13652"/>
                    </a:cubicBezTo>
                    <a:cubicBezTo>
                      <a:pt x="649" y="13646"/>
                      <a:pt x="660" y="13644"/>
                      <a:pt x="671" y="13644"/>
                    </a:cubicBezTo>
                    <a:cubicBezTo>
                      <a:pt x="731" y="13644"/>
                      <a:pt x="768" y="13730"/>
                      <a:pt x="705" y="13769"/>
                    </a:cubicBezTo>
                    <a:cubicBezTo>
                      <a:pt x="610" y="13831"/>
                      <a:pt x="521" y="13896"/>
                      <a:pt x="428" y="13960"/>
                    </a:cubicBezTo>
                    <a:cubicBezTo>
                      <a:pt x="404" y="14105"/>
                      <a:pt x="376" y="14246"/>
                      <a:pt x="354" y="14391"/>
                    </a:cubicBezTo>
                    <a:cubicBezTo>
                      <a:pt x="376" y="14382"/>
                      <a:pt x="391" y="14370"/>
                      <a:pt x="416" y="14363"/>
                    </a:cubicBezTo>
                    <a:cubicBezTo>
                      <a:pt x="424" y="14360"/>
                      <a:pt x="432" y="14359"/>
                      <a:pt x="440" y="14359"/>
                    </a:cubicBezTo>
                    <a:cubicBezTo>
                      <a:pt x="499" y="14359"/>
                      <a:pt x="517" y="14448"/>
                      <a:pt x="468" y="14487"/>
                    </a:cubicBezTo>
                    <a:cubicBezTo>
                      <a:pt x="422" y="14520"/>
                      <a:pt x="376" y="14551"/>
                      <a:pt x="330" y="14585"/>
                    </a:cubicBezTo>
                    <a:cubicBezTo>
                      <a:pt x="302" y="14791"/>
                      <a:pt x="274" y="14994"/>
                      <a:pt x="253" y="15198"/>
                    </a:cubicBezTo>
                    <a:cubicBezTo>
                      <a:pt x="320" y="15161"/>
                      <a:pt x="388" y="15121"/>
                      <a:pt x="459" y="15087"/>
                    </a:cubicBezTo>
                    <a:cubicBezTo>
                      <a:pt x="471" y="15080"/>
                      <a:pt x="482" y="15077"/>
                      <a:pt x="494" y="15077"/>
                    </a:cubicBezTo>
                    <a:cubicBezTo>
                      <a:pt x="546" y="15077"/>
                      <a:pt x="585" y="15146"/>
                      <a:pt x="539" y="15191"/>
                    </a:cubicBezTo>
                    <a:cubicBezTo>
                      <a:pt x="444" y="15296"/>
                      <a:pt x="336" y="15392"/>
                      <a:pt x="228" y="15487"/>
                    </a:cubicBezTo>
                    <a:cubicBezTo>
                      <a:pt x="216" y="15656"/>
                      <a:pt x="200" y="15826"/>
                      <a:pt x="188" y="15995"/>
                    </a:cubicBezTo>
                    <a:cubicBezTo>
                      <a:pt x="259" y="15952"/>
                      <a:pt x="327" y="15903"/>
                      <a:pt x="400" y="15862"/>
                    </a:cubicBezTo>
                    <a:cubicBezTo>
                      <a:pt x="411" y="15856"/>
                      <a:pt x="422" y="15853"/>
                      <a:pt x="433" y="15853"/>
                    </a:cubicBezTo>
                    <a:cubicBezTo>
                      <a:pt x="490" y="15853"/>
                      <a:pt x="531" y="15940"/>
                      <a:pt x="468" y="15976"/>
                    </a:cubicBezTo>
                    <a:cubicBezTo>
                      <a:pt x="370" y="16035"/>
                      <a:pt x="274" y="16093"/>
                      <a:pt x="179" y="16155"/>
                    </a:cubicBezTo>
                    <a:cubicBezTo>
                      <a:pt x="176" y="16201"/>
                      <a:pt x="176" y="16247"/>
                      <a:pt x="173" y="16293"/>
                    </a:cubicBezTo>
                    <a:cubicBezTo>
                      <a:pt x="219" y="16287"/>
                      <a:pt x="265" y="16275"/>
                      <a:pt x="314" y="16269"/>
                    </a:cubicBezTo>
                    <a:cubicBezTo>
                      <a:pt x="316" y="16269"/>
                      <a:pt x="319" y="16268"/>
                      <a:pt x="321" y="16268"/>
                    </a:cubicBezTo>
                    <a:cubicBezTo>
                      <a:pt x="377" y="16268"/>
                      <a:pt x="393" y="16347"/>
                      <a:pt x="360" y="16386"/>
                    </a:cubicBezTo>
                    <a:cubicBezTo>
                      <a:pt x="299" y="16457"/>
                      <a:pt x="228" y="16518"/>
                      <a:pt x="160" y="16586"/>
                    </a:cubicBezTo>
                    <a:cubicBezTo>
                      <a:pt x="154" y="16761"/>
                      <a:pt x="148" y="16937"/>
                      <a:pt x="145" y="17112"/>
                    </a:cubicBezTo>
                    <a:lnTo>
                      <a:pt x="280" y="17054"/>
                    </a:lnTo>
                    <a:cubicBezTo>
                      <a:pt x="289" y="17050"/>
                      <a:pt x="298" y="17049"/>
                      <a:pt x="306" y="17049"/>
                    </a:cubicBezTo>
                    <a:cubicBezTo>
                      <a:pt x="364" y="17049"/>
                      <a:pt x="417" y="17113"/>
                      <a:pt x="360" y="17161"/>
                    </a:cubicBezTo>
                    <a:cubicBezTo>
                      <a:pt x="290" y="17223"/>
                      <a:pt x="219" y="17278"/>
                      <a:pt x="142" y="17334"/>
                    </a:cubicBezTo>
                    <a:cubicBezTo>
                      <a:pt x="142" y="17451"/>
                      <a:pt x="139" y="17568"/>
                      <a:pt x="139" y="17685"/>
                    </a:cubicBezTo>
                    <a:cubicBezTo>
                      <a:pt x="173" y="17672"/>
                      <a:pt x="203" y="17657"/>
                      <a:pt x="237" y="17645"/>
                    </a:cubicBezTo>
                    <a:cubicBezTo>
                      <a:pt x="245" y="17642"/>
                      <a:pt x="252" y="17640"/>
                      <a:pt x="259" y="17640"/>
                    </a:cubicBezTo>
                    <a:cubicBezTo>
                      <a:pt x="316" y="17640"/>
                      <a:pt x="344" y="17735"/>
                      <a:pt x="287" y="17768"/>
                    </a:cubicBezTo>
                    <a:cubicBezTo>
                      <a:pt x="237" y="17796"/>
                      <a:pt x="191" y="17829"/>
                      <a:pt x="142" y="17857"/>
                    </a:cubicBezTo>
                    <a:cubicBezTo>
                      <a:pt x="142" y="18008"/>
                      <a:pt x="145" y="18159"/>
                      <a:pt x="148" y="18310"/>
                    </a:cubicBezTo>
                    <a:cubicBezTo>
                      <a:pt x="200" y="18288"/>
                      <a:pt x="247" y="18260"/>
                      <a:pt x="296" y="18242"/>
                    </a:cubicBezTo>
                    <a:cubicBezTo>
                      <a:pt x="305" y="18238"/>
                      <a:pt x="313" y="18237"/>
                      <a:pt x="321" y="18237"/>
                    </a:cubicBezTo>
                    <a:cubicBezTo>
                      <a:pt x="373" y="18237"/>
                      <a:pt x="393" y="18312"/>
                      <a:pt x="360" y="18353"/>
                    </a:cubicBezTo>
                    <a:cubicBezTo>
                      <a:pt x="299" y="18433"/>
                      <a:pt x="222" y="18504"/>
                      <a:pt x="154" y="18577"/>
                    </a:cubicBezTo>
                    <a:cubicBezTo>
                      <a:pt x="160" y="18787"/>
                      <a:pt x="170" y="18999"/>
                      <a:pt x="179" y="19208"/>
                    </a:cubicBezTo>
                    <a:cubicBezTo>
                      <a:pt x="213" y="19187"/>
                      <a:pt x="247" y="19165"/>
                      <a:pt x="280" y="19144"/>
                    </a:cubicBezTo>
                    <a:cubicBezTo>
                      <a:pt x="292" y="19136"/>
                      <a:pt x="304" y="19133"/>
                      <a:pt x="315" y="19133"/>
                    </a:cubicBezTo>
                    <a:cubicBezTo>
                      <a:pt x="372" y="19133"/>
                      <a:pt x="407" y="19219"/>
                      <a:pt x="348" y="19258"/>
                    </a:cubicBezTo>
                    <a:cubicBezTo>
                      <a:pt x="293" y="19292"/>
                      <a:pt x="240" y="19322"/>
                      <a:pt x="185" y="19353"/>
                    </a:cubicBezTo>
                    <a:cubicBezTo>
                      <a:pt x="191" y="19476"/>
                      <a:pt x="197" y="19599"/>
                      <a:pt x="203" y="19719"/>
                    </a:cubicBezTo>
                    <a:lnTo>
                      <a:pt x="280" y="19679"/>
                    </a:lnTo>
                    <a:cubicBezTo>
                      <a:pt x="291" y="19673"/>
                      <a:pt x="303" y="19671"/>
                      <a:pt x="313" y="19671"/>
                    </a:cubicBezTo>
                    <a:cubicBezTo>
                      <a:pt x="368" y="19671"/>
                      <a:pt x="410" y="19740"/>
                      <a:pt x="364" y="19784"/>
                    </a:cubicBezTo>
                    <a:cubicBezTo>
                      <a:pt x="317" y="19830"/>
                      <a:pt x="265" y="19867"/>
                      <a:pt x="219" y="19910"/>
                    </a:cubicBezTo>
                    <a:cubicBezTo>
                      <a:pt x="222" y="19996"/>
                      <a:pt x="228" y="20083"/>
                      <a:pt x="234" y="20169"/>
                    </a:cubicBezTo>
                    <a:cubicBezTo>
                      <a:pt x="268" y="20144"/>
                      <a:pt x="305" y="20123"/>
                      <a:pt x="342" y="20098"/>
                    </a:cubicBezTo>
                    <a:cubicBezTo>
                      <a:pt x="353" y="20091"/>
                      <a:pt x="364" y="20087"/>
                      <a:pt x="374" y="20087"/>
                    </a:cubicBezTo>
                    <a:cubicBezTo>
                      <a:pt x="426" y="20087"/>
                      <a:pt x="470" y="20162"/>
                      <a:pt x="422" y="20203"/>
                    </a:cubicBezTo>
                    <a:cubicBezTo>
                      <a:pt x="364" y="20252"/>
                      <a:pt x="302" y="20295"/>
                      <a:pt x="243" y="20341"/>
                    </a:cubicBezTo>
                    <a:cubicBezTo>
                      <a:pt x="253" y="20461"/>
                      <a:pt x="262" y="20581"/>
                      <a:pt x="268" y="20701"/>
                    </a:cubicBezTo>
                    <a:cubicBezTo>
                      <a:pt x="322" y="20640"/>
                      <a:pt x="397" y="20612"/>
                      <a:pt x="472" y="20612"/>
                    </a:cubicBezTo>
                    <a:cubicBezTo>
                      <a:pt x="635" y="20612"/>
                      <a:pt x="795" y="20742"/>
                      <a:pt x="730" y="20941"/>
                    </a:cubicBezTo>
                    <a:cubicBezTo>
                      <a:pt x="594" y="21366"/>
                      <a:pt x="480" y="21794"/>
                      <a:pt x="385" y="22222"/>
                    </a:cubicBezTo>
                    <a:cubicBezTo>
                      <a:pt x="527" y="23933"/>
                      <a:pt x="677" y="25642"/>
                      <a:pt x="690" y="27329"/>
                    </a:cubicBezTo>
                    <a:cubicBezTo>
                      <a:pt x="696" y="27494"/>
                      <a:pt x="693" y="27656"/>
                      <a:pt x="690" y="27818"/>
                    </a:cubicBezTo>
                    <a:lnTo>
                      <a:pt x="690" y="27818"/>
                    </a:lnTo>
                    <a:cubicBezTo>
                      <a:pt x="694" y="27669"/>
                      <a:pt x="836" y="27551"/>
                      <a:pt x="975" y="27551"/>
                    </a:cubicBezTo>
                    <a:cubicBezTo>
                      <a:pt x="1055" y="27551"/>
                      <a:pt x="1134" y="27590"/>
                      <a:pt x="1185" y="27683"/>
                    </a:cubicBezTo>
                    <a:lnTo>
                      <a:pt x="1201" y="27707"/>
                    </a:lnTo>
                    <a:cubicBezTo>
                      <a:pt x="1219" y="27024"/>
                      <a:pt x="1222" y="26334"/>
                      <a:pt x="1198" y="25642"/>
                    </a:cubicBezTo>
                    <a:cubicBezTo>
                      <a:pt x="1013" y="20510"/>
                      <a:pt x="0" y="15462"/>
                      <a:pt x="1943" y="10528"/>
                    </a:cubicBezTo>
                    <a:cubicBezTo>
                      <a:pt x="3811" y="5785"/>
                      <a:pt x="8145" y="2365"/>
                      <a:pt x="12996" y="1051"/>
                    </a:cubicBezTo>
                    <a:cubicBezTo>
                      <a:pt x="14257" y="709"/>
                      <a:pt x="15533" y="556"/>
                      <a:pt x="16804" y="556"/>
                    </a:cubicBezTo>
                    <a:cubicBezTo>
                      <a:pt x="17192" y="556"/>
                      <a:pt x="17580" y="571"/>
                      <a:pt x="17967" y="598"/>
                    </a:cubicBezTo>
                    <a:cubicBezTo>
                      <a:pt x="17826" y="558"/>
                      <a:pt x="17736" y="423"/>
                      <a:pt x="17758" y="278"/>
                    </a:cubicBezTo>
                    <a:cubicBezTo>
                      <a:pt x="17770" y="195"/>
                      <a:pt x="17776" y="112"/>
                      <a:pt x="17780" y="32"/>
                    </a:cubicBezTo>
                    <a:cubicBezTo>
                      <a:pt x="17465" y="11"/>
                      <a:pt x="17150" y="1"/>
                      <a:pt x="16836" y="1"/>
                    </a:cubicBezTo>
                    <a:close/>
                    <a:moveTo>
                      <a:pt x="690" y="27818"/>
                    </a:moveTo>
                    <a:lnTo>
                      <a:pt x="690" y="27818"/>
                    </a:lnTo>
                    <a:cubicBezTo>
                      <a:pt x="690" y="27819"/>
                      <a:pt x="690" y="27820"/>
                      <a:pt x="690" y="27821"/>
                    </a:cubicBezTo>
                    <a:cubicBezTo>
                      <a:pt x="690" y="27820"/>
                      <a:pt x="690" y="27819"/>
                      <a:pt x="690" y="2781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504" name="Google Shape;1504;p35"/>
              <p:cNvSpPr/>
              <p:nvPr/>
            </p:nvSpPr>
            <p:spPr>
              <a:xfrm>
                <a:off x="3749825" y="6032000"/>
                <a:ext cx="400" cy="250"/>
              </a:xfrm>
              <a:custGeom>
                <a:avLst/>
                <a:gdLst/>
                <a:ahLst/>
                <a:cxnLst/>
                <a:rect l="l" t="t" r="r" b="b"/>
                <a:pathLst>
                  <a:path w="16" h="10" extrusionOk="0">
                    <a:moveTo>
                      <a:pt x="16" y="1"/>
                    </a:moveTo>
                    <a:lnTo>
                      <a:pt x="0" y="10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505" name="Google Shape;1505;p35"/>
              <p:cNvSpPr/>
              <p:nvPr/>
            </p:nvSpPr>
            <p:spPr>
              <a:xfrm>
                <a:off x="3766750" y="6003675"/>
                <a:ext cx="5100" cy="3100"/>
              </a:xfrm>
              <a:custGeom>
                <a:avLst/>
                <a:gdLst/>
                <a:ahLst/>
                <a:cxnLst/>
                <a:rect l="l" t="t" r="r" b="b"/>
                <a:pathLst>
                  <a:path w="204" h="124" extrusionOk="0">
                    <a:moveTo>
                      <a:pt x="204" y="1"/>
                    </a:moveTo>
                    <a:cubicBezTo>
                      <a:pt x="190" y="10"/>
                      <a:pt x="176" y="18"/>
                      <a:pt x="162" y="27"/>
                    </a:cubicBezTo>
                    <a:lnTo>
                      <a:pt x="162" y="27"/>
                    </a:lnTo>
                    <a:cubicBezTo>
                      <a:pt x="176" y="18"/>
                      <a:pt x="190" y="10"/>
                      <a:pt x="204" y="1"/>
                    </a:cubicBezTo>
                    <a:close/>
                    <a:moveTo>
                      <a:pt x="162" y="27"/>
                    </a:moveTo>
                    <a:cubicBezTo>
                      <a:pt x="113" y="56"/>
                      <a:pt x="62" y="83"/>
                      <a:pt x="10" y="112"/>
                    </a:cubicBezTo>
                    <a:lnTo>
                      <a:pt x="1" y="124"/>
                    </a:lnTo>
                    <a:cubicBezTo>
                      <a:pt x="52" y="92"/>
                      <a:pt x="107" y="60"/>
                      <a:pt x="162" y="27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506" name="Google Shape;1506;p35"/>
              <p:cNvSpPr/>
              <p:nvPr/>
            </p:nvSpPr>
            <p:spPr>
              <a:xfrm>
                <a:off x="3711575" y="6435000"/>
                <a:ext cx="1023200" cy="748550"/>
              </a:xfrm>
              <a:custGeom>
                <a:avLst/>
                <a:gdLst/>
                <a:ahLst/>
                <a:cxnLst/>
                <a:rect l="l" t="t" r="r" b="b"/>
                <a:pathLst>
                  <a:path w="40928" h="29942" extrusionOk="0">
                    <a:moveTo>
                      <a:pt x="39721" y="1"/>
                    </a:moveTo>
                    <a:cubicBezTo>
                      <a:pt x="39709" y="90"/>
                      <a:pt x="39653" y="167"/>
                      <a:pt x="39576" y="213"/>
                    </a:cubicBezTo>
                    <a:cubicBezTo>
                      <a:pt x="39598" y="238"/>
                      <a:pt x="39622" y="256"/>
                      <a:pt x="39647" y="278"/>
                    </a:cubicBezTo>
                    <a:cubicBezTo>
                      <a:pt x="39835" y="468"/>
                      <a:pt x="39652" y="739"/>
                      <a:pt x="39445" y="739"/>
                    </a:cubicBezTo>
                    <a:cubicBezTo>
                      <a:pt x="39384" y="739"/>
                      <a:pt x="39321" y="715"/>
                      <a:pt x="39265" y="659"/>
                    </a:cubicBezTo>
                    <a:cubicBezTo>
                      <a:pt x="39238" y="629"/>
                      <a:pt x="39204" y="604"/>
                      <a:pt x="39173" y="573"/>
                    </a:cubicBezTo>
                    <a:lnTo>
                      <a:pt x="39173" y="573"/>
                    </a:lnTo>
                    <a:cubicBezTo>
                      <a:pt x="39179" y="638"/>
                      <a:pt x="39185" y="699"/>
                      <a:pt x="39191" y="767"/>
                    </a:cubicBezTo>
                    <a:cubicBezTo>
                      <a:pt x="39241" y="779"/>
                      <a:pt x="39253" y="838"/>
                      <a:pt x="39219" y="875"/>
                    </a:cubicBezTo>
                    <a:cubicBezTo>
                      <a:pt x="39213" y="878"/>
                      <a:pt x="39207" y="881"/>
                      <a:pt x="39204" y="887"/>
                    </a:cubicBezTo>
                    <a:cubicBezTo>
                      <a:pt x="39225" y="1127"/>
                      <a:pt x="39247" y="1367"/>
                      <a:pt x="39265" y="1611"/>
                    </a:cubicBezTo>
                    <a:cubicBezTo>
                      <a:pt x="39293" y="1632"/>
                      <a:pt x="39299" y="1675"/>
                      <a:pt x="39274" y="1703"/>
                    </a:cubicBezTo>
                    <a:cubicBezTo>
                      <a:pt x="39293" y="1915"/>
                      <a:pt x="39308" y="2131"/>
                      <a:pt x="39324" y="2343"/>
                    </a:cubicBezTo>
                    <a:lnTo>
                      <a:pt x="39376" y="2319"/>
                    </a:lnTo>
                    <a:cubicBezTo>
                      <a:pt x="39387" y="2313"/>
                      <a:pt x="39398" y="2310"/>
                      <a:pt x="39409" y="2310"/>
                    </a:cubicBezTo>
                    <a:cubicBezTo>
                      <a:pt x="39470" y="2310"/>
                      <a:pt x="39510" y="2399"/>
                      <a:pt x="39444" y="2436"/>
                    </a:cubicBezTo>
                    <a:cubicBezTo>
                      <a:pt x="39407" y="2454"/>
                      <a:pt x="39373" y="2469"/>
                      <a:pt x="39336" y="2488"/>
                    </a:cubicBezTo>
                    <a:cubicBezTo>
                      <a:pt x="39370" y="2946"/>
                      <a:pt x="39404" y="3408"/>
                      <a:pt x="39435" y="3870"/>
                    </a:cubicBezTo>
                    <a:lnTo>
                      <a:pt x="39453" y="3864"/>
                    </a:lnTo>
                    <a:cubicBezTo>
                      <a:pt x="39461" y="3861"/>
                      <a:pt x="39469" y="3859"/>
                      <a:pt x="39476" y="3859"/>
                    </a:cubicBezTo>
                    <a:cubicBezTo>
                      <a:pt x="39534" y="3859"/>
                      <a:pt x="39557" y="3951"/>
                      <a:pt x="39502" y="3987"/>
                    </a:cubicBezTo>
                    <a:cubicBezTo>
                      <a:pt x="39484" y="3999"/>
                      <a:pt x="39465" y="4008"/>
                      <a:pt x="39444" y="4021"/>
                    </a:cubicBezTo>
                    <a:lnTo>
                      <a:pt x="39487" y="4683"/>
                    </a:lnTo>
                    <a:cubicBezTo>
                      <a:pt x="39515" y="5089"/>
                      <a:pt x="39548" y="5492"/>
                      <a:pt x="39585" y="5895"/>
                    </a:cubicBezTo>
                    <a:cubicBezTo>
                      <a:pt x="39588" y="5895"/>
                      <a:pt x="39590" y="5895"/>
                      <a:pt x="39592" y="5895"/>
                    </a:cubicBezTo>
                    <a:cubicBezTo>
                      <a:pt x="39655" y="5895"/>
                      <a:pt x="39679" y="5980"/>
                      <a:pt x="39622" y="6012"/>
                    </a:cubicBezTo>
                    <a:cubicBezTo>
                      <a:pt x="39616" y="6018"/>
                      <a:pt x="39607" y="6025"/>
                      <a:pt x="39598" y="6028"/>
                    </a:cubicBezTo>
                    <a:cubicBezTo>
                      <a:pt x="39613" y="6169"/>
                      <a:pt x="39625" y="6311"/>
                      <a:pt x="39641" y="6452"/>
                    </a:cubicBezTo>
                    <a:cubicBezTo>
                      <a:pt x="39653" y="6471"/>
                      <a:pt x="39653" y="6496"/>
                      <a:pt x="39647" y="6517"/>
                    </a:cubicBezTo>
                    <a:cubicBezTo>
                      <a:pt x="39681" y="6865"/>
                      <a:pt x="39718" y="7213"/>
                      <a:pt x="39758" y="7564"/>
                    </a:cubicBezTo>
                    <a:cubicBezTo>
                      <a:pt x="39763" y="7562"/>
                      <a:pt x="39767" y="7562"/>
                      <a:pt x="39772" y="7562"/>
                    </a:cubicBezTo>
                    <a:cubicBezTo>
                      <a:pt x="39824" y="7562"/>
                      <a:pt x="39861" y="7635"/>
                      <a:pt x="39816" y="7675"/>
                    </a:cubicBezTo>
                    <a:cubicBezTo>
                      <a:pt x="39801" y="7687"/>
                      <a:pt x="39785" y="7696"/>
                      <a:pt x="39773" y="7708"/>
                    </a:cubicBezTo>
                    <a:lnTo>
                      <a:pt x="39850" y="8401"/>
                    </a:lnTo>
                    <a:cubicBezTo>
                      <a:pt x="39902" y="8419"/>
                      <a:pt x="39912" y="8490"/>
                      <a:pt x="39862" y="8521"/>
                    </a:cubicBezTo>
                    <a:cubicBezTo>
                      <a:pt x="39896" y="8820"/>
                      <a:pt x="39927" y="9115"/>
                      <a:pt x="39958" y="9414"/>
                    </a:cubicBezTo>
                    <a:cubicBezTo>
                      <a:pt x="40010" y="9423"/>
                      <a:pt x="40041" y="9506"/>
                      <a:pt x="39982" y="9537"/>
                    </a:cubicBezTo>
                    <a:lnTo>
                      <a:pt x="39970" y="9540"/>
                    </a:lnTo>
                    <a:cubicBezTo>
                      <a:pt x="39995" y="9783"/>
                      <a:pt x="40016" y="10026"/>
                      <a:pt x="40038" y="10269"/>
                    </a:cubicBezTo>
                    <a:cubicBezTo>
                      <a:pt x="40063" y="10263"/>
                      <a:pt x="40084" y="10254"/>
                      <a:pt x="40109" y="10248"/>
                    </a:cubicBezTo>
                    <a:cubicBezTo>
                      <a:pt x="40115" y="10246"/>
                      <a:pt x="40121" y="10245"/>
                      <a:pt x="40126" y="10245"/>
                    </a:cubicBezTo>
                    <a:cubicBezTo>
                      <a:pt x="40188" y="10245"/>
                      <a:pt x="40226" y="10343"/>
                      <a:pt x="40161" y="10371"/>
                    </a:cubicBezTo>
                    <a:lnTo>
                      <a:pt x="40053" y="10417"/>
                    </a:lnTo>
                    <a:cubicBezTo>
                      <a:pt x="40078" y="10697"/>
                      <a:pt x="40099" y="10980"/>
                      <a:pt x="40118" y="11264"/>
                    </a:cubicBezTo>
                    <a:cubicBezTo>
                      <a:pt x="40121" y="11263"/>
                      <a:pt x="40125" y="11263"/>
                      <a:pt x="40128" y="11263"/>
                    </a:cubicBezTo>
                    <a:cubicBezTo>
                      <a:pt x="40192" y="11263"/>
                      <a:pt x="40220" y="11348"/>
                      <a:pt x="40161" y="11384"/>
                    </a:cubicBezTo>
                    <a:cubicBezTo>
                      <a:pt x="40149" y="11390"/>
                      <a:pt x="40136" y="11396"/>
                      <a:pt x="40127" y="11402"/>
                    </a:cubicBezTo>
                    <a:cubicBezTo>
                      <a:pt x="40136" y="11562"/>
                      <a:pt x="40149" y="11722"/>
                      <a:pt x="40155" y="11885"/>
                    </a:cubicBezTo>
                    <a:cubicBezTo>
                      <a:pt x="40260" y="11855"/>
                      <a:pt x="40361" y="11824"/>
                      <a:pt x="40469" y="11799"/>
                    </a:cubicBezTo>
                    <a:cubicBezTo>
                      <a:pt x="40476" y="11797"/>
                      <a:pt x="40483" y="11796"/>
                      <a:pt x="40489" y="11796"/>
                    </a:cubicBezTo>
                    <a:cubicBezTo>
                      <a:pt x="40557" y="11796"/>
                      <a:pt x="40581" y="11906"/>
                      <a:pt x="40503" y="11928"/>
                    </a:cubicBezTo>
                    <a:cubicBezTo>
                      <a:pt x="40389" y="11962"/>
                      <a:pt x="40278" y="12005"/>
                      <a:pt x="40164" y="12045"/>
                    </a:cubicBezTo>
                    <a:cubicBezTo>
                      <a:pt x="40179" y="12332"/>
                      <a:pt x="40186" y="12615"/>
                      <a:pt x="40189" y="12901"/>
                    </a:cubicBezTo>
                    <a:cubicBezTo>
                      <a:pt x="40321" y="12852"/>
                      <a:pt x="40453" y="12800"/>
                      <a:pt x="40586" y="12753"/>
                    </a:cubicBezTo>
                    <a:cubicBezTo>
                      <a:pt x="40594" y="12750"/>
                      <a:pt x="40602" y="12749"/>
                      <a:pt x="40609" y="12749"/>
                    </a:cubicBezTo>
                    <a:cubicBezTo>
                      <a:pt x="40669" y="12749"/>
                      <a:pt x="40690" y="12841"/>
                      <a:pt x="40638" y="12877"/>
                    </a:cubicBezTo>
                    <a:cubicBezTo>
                      <a:pt x="40497" y="12972"/>
                      <a:pt x="40349" y="13055"/>
                      <a:pt x="40192" y="13126"/>
                    </a:cubicBezTo>
                    <a:cubicBezTo>
                      <a:pt x="40192" y="13249"/>
                      <a:pt x="40186" y="13372"/>
                      <a:pt x="40186" y="13492"/>
                    </a:cubicBezTo>
                    <a:cubicBezTo>
                      <a:pt x="40219" y="13486"/>
                      <a:pt x="40253" y="13477"/>
                      <a:pt x="40287" y="13471"/>
                    </a:cubicBezTo>
                    <a:cubicBezTo>
                      <a:pt x="40293" y="13469"/>
                      <a:pt x="40299" y="13469"/>
                      <a:pt x="40304" y="13469"/>
                    </a:cubicBezTo>
                    <a:cubicBezTo>
                      <a:pt x="40375" y="13469"/>
                      <a:pt x="40399" y="13574"/>
                      <a:pt x="40324" y="13600"/>
                    </a:cubicBezTo>
                    <a:cubicBezTo>
                      <a:pt x="40275" y="13615"/>
                      <a:pt x="40229" y="13637"/>
                      <a:pt x="40183" y="13652"/>
                    </a:cubicBezTo>
                    <a:cubicBezTo>
                      <a:pt x="40176" y="13892"/>
                      <a:pt x="40164" y="14132"/>
                      <a:pt x="40149" y="14373"/>
                    </a:cubicBezTo>
                    <a:cubicBezTo>
                      <a:pt x="40155" y="14369"/>
                      <a:pt x="40161" y="14366"/>
                      <a:pt x="40170" y="14363"/>
                    </a:cubicBezTo>
                    <a:cubicBezTo>
                      <a:pt x="40177" y="14361"/>
                      <a:pt x="40184" y="14360"/>
                      <a:pt x="40190" y="14360"/>
                    </a:cubicBezTo>
                    <a:cubicBezTo>
                      <a:pt x="40249" y="14360"/>
                      <a:pt x="40281" y="14453"/>
                      <a:pt x="40219" y="14486"/>
                    </a:cubicBezTo>
                    <a:cubicBezTo>
                      <a:pt x="40192" y="14502"/>
                      <a:pt x="40164" y="14514"/>
                      <a:pt x="40136" y="14530"/>
                    </a:cubicBezTo>
                    <a:cubicBezTo>
                      <a:pt x="40124" y="14693"/>
                      <a:pt x="40112" y="14853"/>
                      <a:pt x="40096" y="15016"/>
                    </a:cubicBezTo>
                    <a:cubicBezTo>
                      <a:pt x="40139" y="14997"/>
                      <a:pt x="40186" y="14979"/>
                      <a:pt x="40229" y="14960"/>
                    </a:cubicBezTo>
                    <a:cubicBezTo>
                      <a:pt x="40236" y="14958"/>
                      <a:pt x="40243" y="14956"/>
                      <a:pt x="40250" y="14956"/>
                    </a:cubicBezTo>
                    <a:cubicBezTo>
                      <a:pt x="40309" y="14956"/>
                      <a:pt x="40342" y="15053"/>
                      <a:pt x="40281" y="15084"/>
                    </a:cubicBezTo>
                    <a:cubicBezTo>
                      <a:pt x="40213" y="15117"/>
                      <a:pt x="40143" y="15145"/>
                      <a:pt x="40075" y="15176"/>
                    </a:cubicBezTo>
                    <a:cubicBezTo>
                      <a:pt x="40063" y="15296"/>
                      <a:pt x="40047" y="15419"/>
                      <a:pt x="40032" y="15539"/>
                    </a:cubicBezTo>
                    <a:cubicBezTo>
                      <a:pt x="40090" y="15508"/>
                      <a:pt x="40152" y="15478"/>
                      <a:pt x="40213" y="15444"/>
                    </a:cubicBezTo>
                    <a:cubicBezTo>
                      <a:pt x="40224" y="15438"/>
                      <a:pt x="40235" y="15435"/>
                      <a:pt x="40245" y="15435"/>
                    </a:cubicBezTo>
                    <a:cubicBezTo>
                      <a:pt x="40303" y="15435"/>
                      <a:pt x="40341" y="15521"/>
                      <a:pt x="40281" y="15561"/>
                    </a:cubicBezTo>
                    <a:cubicBezTo>
                      <a:pt x="40192" y="15619"/>
                      <a:pt x="40099" y="15671"/>
                      <a:pt x="40007" y="15730"/>
                    </a:cubicBezTo>
                    <a:cubicBezTo>
                      <a:pt x="39989" y="15853"/>
                      <a:pt x="39967" y="15976"/>
                      <a:pt x="39946" y="16099"/>
                    </a:cubicBezTo>
                    <a:cubicBezTo>
                      <a:pt x="40007" y="16099"/>
                      <a:pt x="40047" y="16182"/>
                      <a:pt x="39982" y="16216"/>
                    </a:cubicBezTo>
                    <a:cubicBezTo>
                      <a:pt x="39961" y="16229"/>
                      <a:pt x="39939" y="16238"/>
                      <a:pt x="39918" y="16247"/>
                    </a:cubicBezTo>
                    <a:cubicBezTo>
                      <a:pt x="39878" y="16478"/>
                      <a:pt x="39835" y="16709"/>
                      <a:pt x="39785" y="16940"/>
                    </a:cubicBezTo>
                    <a:cubicBezTo>
                      <a:pt x="39829" y="16918"/>
                      <a:pt x="39872" y="16900"/>
                      <a:pt x="39915" y="16875"/>
                    </a:cubicBezTo>
                    <a:cubicBezTo>
                      <a:pt x="39926" y="16869"/>
                      <a:pt x="39938" y="16866"/>
                      <a:pt x="39948" y="16866"/>
                    </a:cubicBezTo>
                    <a:cubicBezTo>
                      <a:pt x="40008" y="16866"/>
                      <a:pt x="40045" y="16955"/>
                      <a:pt x="39982" y="16992"/>
                    </a:cubicBezTo>
                    <a:cubicBezTo>
                      <a:pt x="39909" y="17032"/>
                      <a:pt x="39825" y="17069"/>
                      <a:pt x="39749" y="17109"/>
                    </a:cubicBezTo>
                    <a:cubicBezTo>
                      <a:pt x="39733" y="17177"/>
                      <a:pt x="39718" y="17244"/>
                      <a:pt x="39702" y="17312"/>
                    </a:cubicBezTo>
                    <a:cubicBezTo>
                      <a:pt x="39718" y="17340"/>
                      <a:pt x="39718" y="17374"/>
                      <a:pt x="39699" y="17398"/>
                    </a:cubicBezTo>
                    <a:cubicBezTo>
                      <a:pt x="39693" y="17404"/>
                      <a:pt x="39687" y="17408"/>
                      <a:pt x="39681" y="17414"/>
                    </a:cubicBezTo>
                    <a:cubicBezTo>
                      <a:pt x="39607" y="17715"/>
                      <a:pt x="39530" y="18014"/>
                      <a:pt x="39444" y="18309"/>
                    </a:cubicBezTo>
                    <a:cubicBezTo>
                      <a:pt x="39481" y="18331"/>
                      <a:pt x="39487" y="18383"/>
                      <a:pt x="39459" y="18411"/>
                    </a:cubicBezTo>
                    <a:cubicBezTo>
                      <a:pt x="39441" y="18430"/>
                      <a:pt x="39419" y="18439"/>
                      <a:pt x="39404" y="18454"/>
                    </a:cubicBezTo>
                    <a:cubicBezTo>
                      <a:pt x="39327" y="18710"/>
                      <a:pt x="39247" y="18965"/>
                      <a:pt x="39161" y="19218"/>
                    </a:cubicBezTo>
                    <a:cubicBezTo>
                      <a:pt x="39173" y="19211"/>
                      <a:pt x="39185" y="19208"/>
                      <a:pt x="39198" y="19202"/>
                    </a:cubicBezTo>
                    <a:cubicBezTo>
                      <a:pt x="39208" y="19197"/>
                      <a:pt x="39218" y="19195"/>
                      <a:pt x="39229" y="19195"/>
                    </a:cubicBezTo>
                    <a:cubicBezTo>
                      <a:pt x="39285" y="19195"/>
                      <a:pt x="39330" y="19260"/>
                      <a:pt x="39281" y="19307"/>
                    </a:cubicBezTo>
                    <a:cubicBezTo>
                      <a:pt x="39213" y="19374"/>
                      <a:pt x="39139" y="19436"/>
                      <a:pt x="39062" y="19495"/>
                    </a:cubicBezTo>
                    <a:cubicBezTo>
                      <a:pt x="38985" y="19710"/>
                      <a:pt x="38908" y="19929"/>
                      <a:pt x="38828" y="20141"/>
                    </a:cubicBezTo>
                    <a:cubicBezTo>
                      <a:pt x="38767" y="20295"/>
                      <a:pt x="38702" y="20446"/>
                      <a:pt x="38637" y="20600"/>
                    </a:cubicBezTo>
                    <a:cubicBezTo>
                      <a:pt x="38705" y="20569"/>
                      <a:pt x="38773" y="20544"/>
                      <a:pt x="38840" y="20513"/>
                    </a:cubicBezTo>
                    <a:cubicBezTo>
                      <a:pt x="38852" y="20507"/>
                      <a:pt x="38863" y="20505"/>
                      <a:pt x="38874" y="20505"/>
                    </a:cubicBezTo>
                    <a:cubicBezTo>
                      <a:pt x="38934" y="20505"/>
                      <a:pt x="38971" y="20591"/>
                      <a:pt x="38908" y="20630"/>
                    </a:cubicBezTo>
                    <a:cubicBezTo>
                      <a:pt x="38788" y="20710"/>
                      <a:pt x="38659" y="20781"/>
                      <a:pt x="38533" y="20855"/>
                    </a:cubicBezTo>
                    <a:cubicBezTo>
                      <a:pt x="38450" y="21043"/>
                      <a:pt x="38363" y="21231"/>
                      <a:pt x="38274" y="21418"/>
                    </a:cubicBezTo>
                    <a:lnTo>
                      <a:pt x="38320" y="21403"/>
                    </a:lnTo>
                    <a:cubicBezTo>
                      <a:pt x="38326" y="21401"/>
                      <a:pt x="38332" y="21401"/>
                      <a:pt x="38338" y="21401"/>
                    </a:cubicBezTo>
                    <a:cubicBezTo>
                      <a:pt x="38401" y="21401"/>
                      <a:pt x="38432" y="21487"/>
                      <a:pt x="38373" y="21526"/>
                    </a:cubicBezTo>
                    <a:cubicBezTo>
                      <a:pt x="38231" y="21597"/>
                      <a:pt x="38129" y="21735"/>
                      <a:pt x="38040" y="21889"/>
                    </a:cubicBezTo>
                    <a:cubicBezTo>
                      <a:pt x="37880" y="22203"/>
                      <a:pt x="37711" y="22514"/>
                      <a:pt x="37532" y="22822"/>
                    </a:cubicBezTo>
                    <a:cubicBezTo>
                      <a:pt x="37695" y="22767"/>
                      <a:pt x="37859" y="22714"/>
                      <a:pt x="38022" y="22656"/>
                    </a:cubicBezTo>
                    <a:cubicBezTo>
                      <a:pt x="38030" y="22653"/>
                      <a:pt x="38039" y="22651"/>
                      <a:pt x="38046" y="22651"/>
                    </a:cubicBezTo>
                    <a:cubicBezTo>
                      <a:pt x="38111" y="22651"/>
                      <a:pt x="38130" y="22758"/>
                      <a:pt x="38059" y="22785"/>
                    </a:cubicBezTo>
                    <a:cubicBezTo>
                      <a:pt x="37892" y="22844"/>
                      <a:pt x="37723" y="22899"/>
                      <a:pt x="37557" y="22954"/>
                    </a:cubicBezTo>
                    <a:cubicBezTo>
                      <a:pt x="37606" y="23068"/>
                      <a:pt x="37554" y="23198"/>
                      <a:pt x="37443" y="23247"/>
                    </a:cubicBezTo>
                    <a:cubicBezTo>
                      <a:pt x="37366" y="23287"/>
                      <a:pt x="37289" y="23321"/>
                      <a:pt x="37212" y="23355"/>
                    </a:cubicBezTo>
                    <a:cubicBezTo>
                      <a:pt x="35455" y="26149"/>
                      <a:pt x="32903" y="28501"/>
                      <a:pt x="29671" y="29243"/>
                    </a:cubicBezTo>
                    <a:cubicBezTo>
                      <a:pt x="28972" y="29403"/>
                      <a:pt x="28256" y="29462"/>
                      <a:pt x="27536" y="29462"/>
                    </a:cubicBezTo>
                    <a:cubicBezTo>
                      <a:pt x="26411" y="29462"/>
                      <a:pt x="25276" y="29318"/>
                      <a:pt x="24182" y="29191"/>
                    </a:cubicBezTo>
                    <a:cubicBezTo>
                      <a:pt x="22274" y="28969"/>
                      <a:pt x="20326" y="28969"/>
                      <a:pt x="18411" y="28957"/>
                    </a:cubicBezTo>
                    <a:cubicBezTo>
                      <a:pt x="15459" y="28935"/>
                      <a:pt x="12507" y="29000"/>
                      <a:pt x="9598" y="28421"/>
                    </a:cubicBezTo>
                    <a:cubicBezTo>
                      <a:pt x="7902" y="28083"/>
                      <a:pt x="6299" y="27476"/>
                      <a:pt x="4879" y="26556"/>
                    </a:cubicBezTo>
                    <a:cubicBezTo>
                      <a:pt x="4712" y="26613"/>
                      <a:pt x="4537" y="26641"/>
                      <a:pt x="4362" y="26641"/>
                    </a:cubicBezTo>
                    <a:cubicBezTo>
                      <a:pt x="4263" y="26641"/>
                      <a:pt x="4165" y="26632"/>
                      <a:pt x="4067" y="26614"/>
                    </a:cubicBezTo>
                    <a:cubicBezTo>
                      <a:pt x="3743" y="26559"/>
                      <a:pt x="3856" y="26093"/>
                      <a:pt x="4156" y="26093"/>
                    </a:cubicBezTo>
                    <a:cubicBezTo>
                      <a:pt x="4173" y="26093"/>
                      <a:pt x="4190" y="26094"/>
                      <a:pt x="4208" y="26097"/>
                    </a:cubicBezTo>
                    <a:lnTo>
                      <a:pt x="4215" y="26097"/>
                    </a:lnTo>
                    <a:cubicBezTo>
                      <a:pt x="3682" y="25697"/>
                      <a:pt x="3187" y="25248"/>
                      <a:pt x="2734" y="24755"/>
                    </a:cubicBezTo>
                    <a:cubicBezTo>
                      <a:pt x="1832" y="23779"/>
                      <a:pt x="1352" y="22523"/>
                      <a:pt x="481" y="21541"/>
                    </a:cubicBezTo>
                    <a:cubicBezTo>
                      <a:pt x="358" y="21403"/>
                      <a:pt x="222" y="21277"/>
                      <a:pt x="87" y="21147"/>
                    </a:cubicBezTo>
                    <a:lnTo>
                      <a:pt x="87" y="21147"/>
                    </a:lnTo>
                    <a:cubicBezTo>
                      <a:pt x="108" y="21252"/>
                      <a:pt x="78" y="21357"/>
                      <a:pt x="1" y="21431"/>
                    </a:cubicBezTo>
                    <a:cubicBezTo>
                      <a:pt x="238" y="21532"/>
                      <a:pt x="453" y="21683"/>
                      <a:pt x="629" y="21871"/>
                    </a:cubicBezTo>
                    <a:cubicBezTo>
                      <a:pt x="808" y="22065"/>
                      <a:pt x="628" y="22328"/>
                      <a:pt x="427" y="22328"/>
                    </a:cubicBezTo>
                    <a:cubicBezTo>
                      <a:pt x="417" y="22328"/>
                      <a:pt x="408" y="22328"/>
                      <a:pt x="398" y="22326"/>
                    </a:cubicBezTo>
                    <a:lnTo>
                      <a:pt x="398" y="22326"/>
                    </a:lnTo>
                    <a:cubicBezTo>
                      <a:pt x="456" y="22400"/>
                      <a:pt x="512" y="22477"/>
                      <a:pt x="564" y="22554"/>
                    </a:cubicBezTo>
                    <a:cubicBezTo>
                      <a:pt x="1601" y="24250"/>
                      <a:pt x="2685" y="25709"/>
                      <a:pt x="4335" y="26870"/>
                    </a:cubicBezTo>
                    <a:cubicBezTo>
                      <a:pt x="7508" y="29101"/>
                      <a:pt x="11645" y="29422"/>
                      <a:pt x="15401" y="29483"/>
                    </a:cubicBezTo>
                    <a:cubicBezTo>
                      <a:pt x="18103" y="29526"/>
                      <a:pt x="20800" y="29474"/>
                      <a:pt x="23496" y="29671"/>
                    </a:cubicBezTo>
                    <a:cubicBezTo>
                      <a:pt x="24874" y="29770"/>
                      <a:pt x="26228" y="29942"/>
                      <a:pt x="27572" y="29942"/>
                    </a:cubicBezTo>
                    <a:cubicBezTo>
                      <a:pt x="28773" y="29942"/>
                      <a:pt x="29966" y="29804"/>
                      <a:pt x="31157" y="29354"/>
                    </a:cubicBezTo>
                    <a:cubicBezTo>
                      <a:pt x="34934" y="27922"/>
                      <a:pt x="37578" y="24410"/>
                      <a:pt x="39130" y="20815"/>
                    </a:cubicBezTo>
                    <a:cubicBezTo>
                      <a:pt x="39958" y="18891"/>
                      <a:pt x="40475" y="16847"/>
                      <a:pt x="40669" y="14760"/>
                    </a:cubicBezTo>
                    <a:cubicBezTo>
                      <a:pt x="40927" y="11965"/>
                      <a:pt x="40469" y="9143"/>
                      <a:pt x="40179" y="6369"/>
                    </a:cubicBezTo>
                    <a:cubicBezTo>
                      <a:pt x="39952" y="4249"/>
                      <a:pt x="39930" y="2118"/>
                      <a:pt x="3972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507" name="Google Shape;1507;p35"/>
              <p:cNvSpPr/>
              <p:nvPr/>
            </p:nvSpPr>
            <p:spPr>
              <a:xfrm>
                <a:off x="3673950" y="6528650"/>
                <a:ext cx="38800" cy="425425"/>
              </a:xfrm>
              <a:custGeom>
                <a:avLst/>
                <a:gdLst/>
                <a:ahLst/>
                <a:cxnLst/>
                <a:rect l="l" t="t" r="r" b="b"/>
                <a:pathLst>
                  <a:path w="1552" h="17017" extrusionOk="0">
                    <a:moveTo>
                      <a:pt x="1078" y="1"/>
                    </a:moveTo>
                    <a:cubicBezTo>
                      <a:pt x="1044" y="2374"/>
                      <a:pt x="705" y="4729"/>
                      <a:pt x="490" y="7090"/>
                    </a:cubicBezTo>
                    <a:cubicBezTo>
                      <a:pt x="247" y="9752"/>
                      <a:pt x="84" y="12418"/>
                      <a:pt x="0" y="15093"/>
                    </a:cubicBezTo>
                    <a:cubicBezTo>
                      <a:pt x="0" y="15111"/>
                      <a:pt x="4" y="15130"/>
                      <a:pt x="10" y="15145"/>
                    </a:cubicBezTo>
                    <a:lnTo>
                      <a:pt x="10" y="15164"/>
                    </a:lnTo>
                    <a:cubicBezTo>
                      <a:pt x="105" y="15647"/>
                      <a:pt x="213" y="16136"/>
                      <a:pt x="398" y="16595"/>
                    </a:cubicBezTo>
                    <a:cubicBezTo>
                      <a:pt x="706" y="16720"/>
                      <a:pt x="997" y="16852"/>
                      <a:pt x="1227" y="17014"/>
                    </a:cubicBezTo>
                    <a:lnTo>
                      <a:pt x="1227" y="17014"/>
                    </a:lnTo>
                    <a:cubicBezTo>
                      <a:pt x="1224" y="17010"/>
                      <a:pt x="1222" y="17007"/>
                      <a:pt x="1219" y="17004"/>
                    </a:cubicBezTo>
                    <a:cubicBezTo>
                      <a:pt x="804" y="16463"/>
                      <a:pt x="665" y="15730"/>
                      <a:pt x="539" y="15074"/>
                    </a:cubicBezTo>
                    <a:cubicBezTo>
                      <a:pt x="625" y="12175"/>
                      <a:pt x="822" y="9281"/>
                      <a:pt x="1090" y="6391"/>
                    </a:cubicBezTo>
                    <a:cubicBezTo>
                      <a:pt x="1266" y="4513"/>
                      <a:pt x="1466" y="2660"/>
                      <a:pt x="1552" y="792"/>
                    </a:cubicBezTo>
                    <a:cubicBezTo>
                      <a:pt x="1392" y="570"/>
                      <a:pt x="1244" y="339"/>
                      <a:pt x="1112" y="102"/>
                    </a:cubicBezTo>
                    <a:cubicBezTo>
                      <a:pt x="1093" y="72"/>
                      <a:pt x="1081" y="35"/>
                      <a:pt x="1078" y="1"/>
                    </a:cubicBezTo>
                    <a:close/>
                    <a:moveTo>
                      <a:pt x="1227" y="17014"/>
                    </a:moveTo>
                    <a:cubicBezTo>
                      <a:pt x="1228" y="17015"/>
                      <a:pt x="1230" y="17016"/>
                      <a:pt x="1232" y="17017"/>
                    </a:cubicBezTo>
                    <a:cubicBezTo>
                      <a:pt x="1230" y="17016"/>
                      <a:pt x="1229" y="17015"/>
                      <a:pt x="1227" y="1701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508" name="Google Shape;1508;p35"/>
              <p:cNvSpPr/>
              <p:nvPr/>
            </p:nvSpPr>
            <p:spPr>
              <a:xfrm>
                <a:off x="3903800" y="5668000"/>
                <a:ext cx="300225" cy="215225"/>
              </a:xfrm>
              <a:custGeom>
                <a:avLst/>
                <a:gdLst/>
                <a:ahLst/>
                <a:cxnLst/>
                <a:rect l="l" t="t" r="r" b="b"/>
                <a:pathLst>
                  <a:path w="12009" h="8609" extrusionOk="0">
                    <a:moveTo>
                      <a:pt x="4528" y="1"/>
                    </a:moveTo>
                    <a:cubicBezTo>
                      <a:pt x="3553" y="1"/>
                      <a:pt x="2713" y="990"/>
                      <a:pt x="2242" y="1857"/>
                    </a:cubicBezTo>
                    <a:cubicBezTo>
                      <a:pt x="1706" y="2842"/>
                      <a:pt x="992" y="3741"/>
                      <a:pt x="509" y="4754"/>
                    </a:cubicBezTo>
                    <a:cubicBezTo>
                      <a:pt x="1" y="5825"/>
                      <a:pt x="256" y="6874"/>
                      <a:pt x="423" y="7980"/>
                    </a:cubicBezTo>
                    <a:cubicBezTo>
                      <a:pt x="653" y="8041"/>
                      <a:pt x="736" y="8386"/>
                      <a:pt x="512" y="8472"/>
                    </a:cubicBezTo>
                    <a:cubicBezTo>
                      <a:pt x="512" y="8475"/>
                      <a:pt x="518" y="8475"/>
                      <a:pt x="518" y="8478"/>
                    </a:cubicBezTo>
                    <a:cubicBezTo>
                      <a:pt x="576" y="8565"/>
                      <a:pt x="678" y="8608"/>
                      <a:pt x="774" y="8608"/>
                    </a:cubicBezTo>
                    <a:cubicBezTo>
                      <a:pt x="907" y="8608"/>
                      <a:pt x="1029" y="8525"/>
                      <a:pt x="1007" y="8355"/>
                    </a:cubicBezTo>
                    <a:cubicBezTo>
                      <a:pt x="1004" y="8315"/>
                      <a:pt x="995" y="8278"/>
                      <a:pt x="992" y="8241"/>
                    </a:cubicBezTo>
                    <a:cubicBezTo>
                      <a:pt x="964" y="8035"/>
                      <a:pt x="927" y="7829"/>
                      <a:pt x="890" y="7619"/>
                    </a:cubicBezTo>
                    <a:cubicBezTo>
                      <a:pt x="863" y="7622"/>
                      <a:pt x="835" y="7632"/>
                      <a:pt x="804" y="7632"/>
                    </a:cubicBezTo>
                    <a:cubicBezTo>
                      <a:pt x="802" y="7632"/>
                      <a:pt x="800" y="7632"/>
                      <a:pt x="798" y="7632"/>
                    </a:cubicBezTo>
                    <a:cubicBezTo>
                      <a:pt x="733" y="7632"/>
                      <a:pt x="720" y="7541"/>
                      <a:pt x="770" y="7509"/>
                    </a:cubicBezTo>
                    <a:cubicBezTo>
                      <a:pt x="801" y="7487"/>
                      <a:pt x="832" y="7469"/>
                      <a:pt x="863" y="7450"/>
                    </a:cubicBezTo>
                    <a:cubicBezTo>
                      <a:pt x="838" y="7299"/>
                      <a:pt x="813" y="7148"/>
                      <a:pt x="792" y="6998"/>
                    </a:cubicBezTo>
                    <a:lnTo>
                      <a:pt x="777" y="7004"/>
                    </a:lnTo>
                    <a:cubicBezTo>
                      <a:pt x="771" y="7005"/>
                      <a:pt x="765" y="7006"/>
                      <a:pt x="760" y="7006"/>
                    </a:cubicBezTo>
                    <a:cubicBezTo>
                      <a:pt x="704" y="7006"/>
                      <a:pt x="670" y="6938"/>
                      <a:pt x="712" y="6893"/>
                    </a:cubicBezTo>
                    <a:cubicBezTo>
                      <a:pt x="730" y="6874"/>
                      <a:pt x="749" y="6862"/>
                      <a:pt x="770" y="6844"/>
                    </a:cubicBezTo>
                    <a:cubicBezTo>
                      <a:pt x="752" y="6687"/>
                      <a:pt x="740" y="6533"/>
                      <a:pt x="733" y="6379"/>
                    </a:cubicBezTo>
                    <a:cubicBezTo>
                      <a:pt x="727" y="6380"/>
                      <a:pt x="721" y="6381"/>
                      <a:pt x="715" y="6381"/>
                    </a:cubicBezTo>
                    <a:cubicBezTo>
                      <a:pt x="650" y="6381"/>
                      <a:pt x="619" y="6292"/>
                      <a:pt x="681" y="6256"/>
                    </a:cubicBezTo>
                    <a:cubicBezTo>
                      <a:pt x="696" y="6243"/>
                      <a:pt x="712" y="6237"/>
                      <a:pt x="727" y="6228"/>
                    </a:cubicBezTo>
                    <a:cubicBezTo>
                      <a:pt x="727" y="6093"/>
                      <a:pt x="733" y="5960"/>
                      <a:pt x="749" y="5828"/>
                    </a:cubicBezTo>
                    <a:lnTo>
                      <a:pt x="749" y="5828"/>
                    </a:lnTo>
                    <a:lnTo>
                      <a:pt x="687" y="5840"/>
                    </a:lnTo>
                    <a:cubicBezTo>
                      <a:pt x="682" y="5842"/>
                      <a:pt x="676" y="5842"/>
                      <a:pt x="671" y="5842"/>
                    </a:cubicBezTo>
                    <a:cubicBezTo>
                      <a:pt x="615" y="5842"/>
                      <a:pt x="581" y="5774"/>
                      <a:pt x="623" y="5729"/>
                    </a:cubicBezTo>
                    <a:cubicBezTo>
                      <a:pt x="678" y="5671"/>
                      <a:pt x="736" y="5619"/>
                      <a:pt x="798" y="5566"/>
                    </a:cubicBezTo>
                    <a:cubicBezTo>
                      <a:pt x="835" y="5388"/>
                      <a:pt x="890" y="5212"/>
                      <a:pt x="967" y="5043"/>
                    </a:cubicBezTo>
                    <a:lnTo>
                      <a:pt x="967" y="5043"/>
                    </a:lnTo>
                    <a:cubicBezTo>
                      <a:pt x="844" y="5080"/>
                      <a:pt x="721" y="5108"/>
                      <a:pt x="598" y="5126"/>
                    </a:cubicBezTo>
                    <a:cubicBezTo>
                      <a:pt x="592" y="5127"/>
                      <a:pt x="587" y="5128"/>
                      <a:pt x="582" y="5128"/>
                    </a:cubicBezTo>
                    <a:cubicBezTo>
                      <a:pt x="526" y="5128"/>
                      <a:pt x="491" y="5057"/>
                      <a:pt x="533" y="5012"/>
                    </a:cubicBezTo>
                    <a:cubicBezTo>
                      <a:pt x="761" y="4729"/>
                      <a:pt x="1041" y="4538"/>
                      <a:pt x="1340" y="4369"/>
                    </a:cubicBezTo>
                    <a:cubicBezTo>
                      <a:pt x="1404" y="4270"/>
                      <a:pt x="1469" y="4172"/>
                      <a:pt x="1534" y="4073"/>
                    </a:cubicBezTo>
                    <a:lnTo>
                      <a:pt x="1534" y="4073"/>
                    </a:lnTo>
                    <a:cubicBezTo>
                      <a:pt x="1432" y="4107"/>
                      <a:pt x="1334" y="4138"/>
                      <a:pt x="1226" y="4163"/>
                    </a:cubicBezTo>
                    <a:cubicBezTo>
                      <a:pt x="1219" y="4164"/>
                      <a:pt x="1213" y="4165"/>
                      <a:pt x="1207" y="4165"/>
                    </a:cubicBezTo>
                    <a:cubicBezTo>
                      <a:pt x="1142" y="4165"/>
                      <a:pt x="1112" y="4079"/>
                      <a:pt x="1174" y="4039"/>
                    </a:cubicBezTo>
                    <a:cubicBezTo>
                      <a:pt x="1389" y="3910"/>
                      <a:pt x="1598" y="3778"/>
                      <a:pt x="1811" y="3645"/>
                    </a:cubicBezTo>
                    <a:cubicBezTo>
                      <a:pt x="1894" y="3522"/>
                      <a:pt x="1974" y="3399"/>
                      <a:pt x="2054" y="3273"/>
                    </a:cubicBezTo>
                    <a:lnTo>
                      <a:pt x="2054" y="3273"/>
                    </a:lnTo>
                    <a:cubicBezTo>
                      <a:pt x="1955" y="3310"/>
                      <a:pt x="1860" y="3344"/>
                      <a:pt x="1762" y="3381"/>
                    </a:cubicBezTo>
                    <a:cubicBezTo>
                      <a:pt x="1753" y="3384"/>
                      <a:pt x="1746" y="3385"/>
                      <a:pt x="1738" y="3385"/>
                    </a:cubicBezTo>
                    <a:cubicBezTo>
                      <a:pt x="1676" y="3385"/>
                      <a:pt x="1656" y="3276"/>
                      <a:pt x="1728" y="3251"/>
                    </a:cubicBezTo>
                    <a:cubicBezTo>
                      <a:pt x="1869" y="3196"/>
                      <a:pt x="2014" y="3144"/>
                      <a:pt x="2156" y="3091"/>
                    </a:cubicBezTo>
                    <a:cubicBezTo>
                      <a:pt x="2226" y="2971"/>
                      <a:pt x="2297" y="2851"/>
                      <a:pt x="2359" y="2725"/>
                    </a:cubicBezTo>
                    <a:lnTo>
                      <a:pt x="2359" y="2725"/>
                    </a:lnTo>
                    <a:cubicBezTo>
                      <a:pt x="2236" y="2756"/>
                      <a:pt x="2112" y="2781"/>
                      <a:pt x="1986" y="2799"/>
                    </a:cubicBezTo>
                    <a:cubicBezTo>
                      <a:pt x="1983" y="2800"/>
                      <a:pt x="1979" y="2800"/>
                      <a:pt x="1976" y="2800"/>
                    </a:cubicBezTo>
                    <a:cubicBezTo>
                      <a:pt x="1921" y="2800"/>
                      <a:pt x="1866" y="2732"/>
                      <a:pt x="1922" y="2685"/>
                    </a:cubicBezTo>
                    <a:cubicBezTo>
                      <a:pt x="2134" y="2519"/>
                      <a:pt x="2362" y="2371"/>
                      <a:pt x="2602" y="2245"/>
                    </a:cubicBezTo>
                    <a:cubicBezTo>
                      <a:pt x="2657" y="2137"/>
                      <a:pt x="2716" y="2029"/>
                      <a:pt x="2777" y="1922"/>
                    </a:cubicBezTo>
                    <a:lnTo>
                      <a:pt x="2777" y="1922"/>
                    </a:lnTo>
                    <a:cubicBezTo>
                      <a:pt x="2645" y="1953"/>
                      <a:pt x="2509" y="1977"/>
                      <a:pt x="2371" y="1996"/>
                    </a:cubicBezTo>
                    <a:cubicBezTo>
                      <a:pt x="2368" y="1996"/>
                      <a:pt x="2365" y="1996"/>
                      <a:pt x="2363" y="1996"/>
                    </a:cubicBezTo>
                    <a:cubicBezTo>
                      <a:pt x="2302" y="1996"/>
                      <a:pt x="2284" y="1899"/>
                      <a:pt x="2337" y="1869"/>
                    </a:cubicBezTo>
                    <a:cubicBezTo>
                      <a:pt x="2556" y="1749"/>
                      <a:pt x="2783" y="1642"/>
                      <a:pt x="3014" y="1546"/>
                    </a:cubicBezTo>
                    <a:cubicBezTo>
                      <a:pt x="3079" y="1457"/>
                      <a:pt x="3144" y="1371"/>
                      <a:pt x="3214" y="1285"/>
                    </a:cubicBezTo>
                    <a:lnTo>
                      <a:pt x="3214" y="1285"/>
                    </a:lnTo>
                    <a:cubicBezTo>
                      <a:pt x="3187" y="1286"/>
                      <a:pt x="3161" y="1286"/>
                      <a:pt x="3134" y="1286"/>
                    </a:cubicBezTo>
                    <a:cubicBezTo>
                      <a:pt x="3088" y="1286"/>
                      <a:pt x="3043" y="1284"/>
                      <a:pt x="2996" y="1278"/>
                    </a:cubicBezTo>
                    <a:cubicBezTo>
                      <a:pt x="2916" y="1269"/>
                      <a:pt x="2913" y="1146"/>
                      <a:pt x="2988" y="1146"/>
                    </a:cubicBezTo>
                    <a:cubicBezTo>
                      <a:pt x="2990" y="1146"/>
                      <a:pt x="2993" y="1146"/>
                      <a:pt x="2996" y="1146"/>
                    </a:cubicBezTo>
                    <a:cubicBezTo>
                      <a:pt x="3038" y="1149"/>
                      <a:pt x="3080" y="1151"/>
                      <a:pt x="3122" y="1151"/>
                    </a:cubicBezTo>
                    <a:cubicBezTo>
                      <a:pt x="3196" y="1151"/>
                      <a:pt x="3271" y="1146"/>
                      <a:pt x="3344" y="1134"/>
                    </a:cubicBezTo>
                    <a:cubicBezTo>
                      <a:pt x="3479" y="986"/>
                      <a:pt x="3630" y="857"/>
                      <a:pt x="3799" y="749"/>
                    </a:cubicBezTo>
                    <a:cubicBezTo>
                      <a:pt x="4015" y="613"/>
                      <a:pt x="4229" y="554"/>
                      <a:pt x="4434" y="554"/>
                    </a:cubicBezTo>
                    <a:cubicBezTo>
                      <a:pt x="4539" y="554"/>
                      <a:pt x="4642" y="570"/>
                      <a:pt x="4741" y="598"/>
                    </a:cubicBezTo>
                    <a:cubicBezTo>
                      <a:pt x="4809" y="570"/>
                      <a:pt x="4880" y="543"/>
                      <a:pt x="4947" y="521"/>
                    </a:cubicBezTo>
                    <a:cubicBezTo>
                      <a:pt x="4953" y="520"/>
                      <a:pt x="4959" y="519"/>
                      <a:pt x="4964" y="519"/>
                    </a:cubicBezTo>
                    <a:cubicBezTo>
                      <a:pt x="5022" y="519"/>
                      <a:pt x="5057" y="590"/>
                      <a:pt x="5015" y="635"/>
                    </a:cubicBezTo>
                    <a:cubicBezTo>
                      <a:pt x="4997" y="650"/>
                      <a:pt x="4975" y="666"/>
                      <a:pt x="4957" y="681"/>
                    </a:cubicBezTo>
                    <a:cubicBezTo>
                      <a:pt x="5086" y="746"/>
                      <a:pt x="5206" y="829"/>
                      <a:pt x="5311" y="924"/>
                    </a:cubicBezTo>
                    <a:cubicBezTo>
                      <a:pt x="5312" y="924"/>
                      <a:pt x="5314" y="924"/>
                      <a:pt x="5316" y="924"/>
                    </a:cubicBezTo>
                    <a:cubicBezTo>
                      <a:pt x="5360" y="924"/>
                      <a:pt x="5393" y="960"/>
                      <a:pt x="5388" y="1001"/>
                    </a:cubicBezTo>
                    <a:cubicBezTo>
                      <a:pt x="5477" y="1091"/>
                      <a:pt x="5560" y="1189"/>
                      <a:pt x="5631" y="1291"/>
                    </a:cubicBezTo>
                    <a:cubicBezTo>
                      <a:pt x="5649" y="1318"/>
                      <a:pt x="5665" y="1349"/>
                      <a:pt x="5683" y="1377"/>
                    </a:cubicBezTo>
                    <a:cubicBezTo>
                      <a:pt x="5692" y="1377"/>
                      <a:pt x="5698" y="1374"/>
                      <a:pt x="5708" y="1371"/>
                    </a:cubicBezTo>
                    <a:cubicBezTo>
                      <a:pt x="5711" y="1370"/>
                      <a:pt x="5714" y="1370"/>
                      <a:pt x="5717" y="1370"/>
                    </a:cubicBezTo>
                    <a:cubicBezTo>
                      <a:pt x="5783" y="1370"/>
                      <a:pt x="5828" y="1459"/>
                      <a:pt x="5760" y="1494"/>
                    </a:cubicBezTo>
                    <a:cubicBezTo>
                      <a:pt x="5822" y="1595"/>
                      <a:pt x="5880" y="1700"/>
                      <a:pt x="5935" y="1805"/>
                    </a:cubicBezTo>
                    <a:cubicBezTo>
                      <a:pt x="5991" y="1805"/>
                      <a:pt x="6046" y="1811"/>
                      <a:pt x="6102" y="1817"/>
                    </a:cubicBezTo>
                    <a:cubicBezTo>
                      <a:pt x="6151" y="1832"/>
                      <a:pt x="6166" y="1894"/>
                      <a:pt x="6132" y="1931"/>
                    </a:cubicBezTo>
                    <a:cubicBezTo>
                      <a:pt x="6096" y="1959"/>
                      <a:pt x="6071" y="1983"/>
                      <a:pt x="6043" y="2008"/>
                    </a:cubicBezTo>
                    <a:cubicBezTo>
                      <a:pt x="6163" y="2248"/>
                      <a:pt x="6277" y="2491"/>
                      <a:pt x="6400" y="2731"/>
                    </a:cubicBezTo>
                    <a:cubicBezTo>
                      <a:pt x="6945" y="3091"/>
                      <a:pt x="7456" y="3513"/>
                      <a:pt x="7915" y="3827"/>
                    </a:cubicBezTo>
                    <a:cubicBezTo>
                      <a:pt x="8167" y="3993"/>
                      <a:pt x="8401" y="4187"/>
                      <a:pt x="8613" y="4403"/>
                    </a:cubicBezTo>
                    <a:cubicBezTo>
                      <a:pt x="8832" y="4427"/>
                      <a:pt x="9051" y="4443"/>
                      <a:pt x="9257" y="4458"/>
                    </a:cubicBezTo>
                    <a:lnTo>
                      <a:pt x="9294" y="4464"/>
                    </a:lnTo>
                    <a:cubicBezTo>
                      <a:pt x="9478" y="4406"/>
                      <a:pt x="9663" y="4335"/>
                      <a:pt x="9842" y="4320"/>
                    </a:cubicBezTo>
                    <a:cubicBezTo>
                      <a:pt x="9894" y="4320"/>
                      <a:pt x="9928" y="4375"/>
                      <a:pt x="9900" y="4421"/>
                    </a:cubicBezTo>
                    <a:cubicBezTo>
                      <a:pt x="9869" y="4461"/>
                      <a:pt x="9832" y="4498"/>
                      <a:pt x="9795" y="4535"/>
                    </a:cubicBezTo>
                    <a:cubicBezTo>
                      <a:pt x="9999" y="4578"/>
                      <a:pt x="10199" y="4652"/>
                      <a:pt x="10383" y="4754"/>
                    </a:cubicBezTo>
                    <a:cubicBezTo>
                      <a:pt x="10439" y="4738"/>
                      <a:pt x="10500" y="4729"/>
                      <a:pt x="10559" y="4720"/>
                    </a:cubicBezTo>
                    <a:cubicBezTo>
                      <a:pt x="10560" y="4720"/>
                      <a:pt x="10561" y="4720"/>
                      <a:pt x="10563" y="4720"/>
                    </a:cubicBezTo>
                    <a:cubicBezTo>
                      <a:pt x="10615" y="4720"/>
                      <a:pt x="10635" y="4779"/>
                      <a:pt x="10617" y="4821"/>
                    </a:cubicBezTo>
                    <a:cubicBezTo>
                      <a:pt x="10608" y="4846"/>
                      <a:pt x="10593" y="4861"/>
                      <a:pt x="10580" y="4883"/>
                    </a:cubicBezTo>
                    <a:cubicBezTo>
                      <a:pt x="10765" y="5024"/>
                      <a:pt x="10919" y="5200"/>
                      <a:pt x="11036" y="5400"/>
                    </a:cubicBezTo>
                    <a:cubicBezTo>
                      <a:pt x="11291" y="5843"/>
                      <a:pt x="11362" y="6416"/>
                      <a:pt x="11424" y="6933"/>
                    </a:cubicBezTo>
                    <a:cubicBezTo>
                      <a:pt x="11430" y="7010"/>
                      <a:pt x="11439" y="7087"/>
                      <a:pt x="11448" y="7158"/>
                    </a:cubicBezTo>
                    <a:cubicBezTo>
                      <a:pt x="11470" y="7327"/>
                      <a:pt x="11616" y="7413"/>
                      <a:pt x="11751" y="7413"/>
                    </a:cubicBezTo>
                    <a:cubicBezTo>
                      <a:pt x="11885" y="7413"/>
                      <a:pt x="12009" y="7328"/>
                      <a:pt x="11987" y="7158"/>
                    </a:cubicBezTo>
                    <a:cubicBezTo>
                      <a:pt x="11984" y="7121"/>
                      <a:pt x="11978" y="7084"/>
                      <a:pt x="11975" y="7047"/>
                    </a:cubicBezTo>
                    <a:cubicBezTo>
                      <a:pt x="11876" y="6243"/>
                      <a:pt x="11778" y="5292"/>
                      <a:pt x="11196" y="4677"/>
                    </a:cubicBezTo>
                    <a:cubicBezTo>
                      <a:pt x="10386" y="3821"/>
                      <a:pt x="9211" y="3996"/>
                      <a:pt x="8142" y="3769"/>
                    </a:cubicBezTo>
                    <a:cubicBezTo>
                      <a:pt x="6683" y="3458"/>
                      <a:pt x="6616" y="1165"/>
                      <a:pt x="5511" y="352"/>
                    </a:cubicBezTo>
                    <a:cubicBezTo>
                      <a:pt x="5174" y="105"/>
                      <a:pt x="4844" y="1"/>
                      <a:pt x="452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509" name="Google Shape;1509;p35"/>
              <p:cNvSpPr/>
              <p:nvPr/>
            </p:nvSpPr>
            <p:spPr>
              <a:xfrm>
                <a:off x="4143450" y="5780275"/>
                <a:ext cx="1025" cy="425"/>
              </a:xfrm>
              <a:custGeom>
                <a:avLst/>
                <a:gdLst/>
                <a:ahLst/>
                <a:cxnLst/>
                <a:rect l="l" t="t" r="r" b="b"/>
                <a:pathLst>
                  <a:path w="41" h="17" extrusionOk="0">
                    <a:moveTo>
                      <a:pt x="40" y="1"/>
                    </a:moveTo>
                    <a:cubicBezTo>
                      <a:pt x="38" y="1"/>
                      <a:pt x="36" y="2"/>
                      <a:pt x="33" y="3"/>
                    </a:cubicBezTo>
                    <a:lnTo>
                      <a:pt x="33" y="3"/>
                    </a:lnTo>
                    <a:lnTo>
                      <a:pt x="40" y="1"/>
                    </a:lnTo>
                    <a:close/>
                    <a:moveTo>
                      <a:pt x="33" y="3"/>
                    </a:moveTo>
                    <a:lnTo>
                      <a:pt x="0" y="13"/>
                    </a:lnTo>
                    <a:lnTo>
                      <a:pt x="12" y="16"/>
                    </a:lnTo>
                    <a:cubicBezTo>
                      <a:pt x="19" y="12"/>
                      <a:pt x="27" y="6"/>
                      <a:pt x="33" y="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510" name="Google Shape;1510;p35"/>
              <p:cNvSpPr/>
              <p:nvPr/>
            </p:nvSpPr>
            <p:spPr>
              <a:xfrm>
                <a:off x="3940775" y="5765125"/>
                <a:ext cx="4375" cy="3375"/>
              </a:xfrm>
              <a:custGeom>
                <a:avLst/>
                <a:gdLst/>
                <a:ahLst/>
                <a:cxnLst/>
                <a:rect l="l" t="t" r="r" b="b"/>
                <a:pathLst>
                  <a:path w="175" h="135" extrusionOk="0">
                    <a:moveTo>
                      <a:pt x="175" y="1"/>
                    </a:moveTo>
                    <a:lnTo>
                      <a:pt x="175" y="1"/>
                    </a:lnTo>
                    <a:cubicBezTo>
                      <a:pt x="43" y="98"/>
                      <a:pt x="1" y="134"/>
                      <a:pt x="13" y="134"/>
                    </a:cubicBezTo>
                    <a:cubicBezTo>
                      <a:pt x="23" y="134"/>
                      <a:pt x="65" y="113"/>
                      <a:pt x="122" y="81"/>
                    </a:cubicBezTo>
                    <a:cubicBezTo>
                      <a:pt x="141" y="53"/>
                      <a:pt x="156" y="28"/>
                      <a:pt x="17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511" name="Google Shape;1511;p35"/>
              <p:cNvSpPr/>
              <p:nvPr/>
            </p:nvSpPr>
            <p:spPr>
              <a:xfrm>
                <a:off x="3969025" y="5711325"/>
                <a:ext cx="7150" cy="3600"/>
              </a:xfrm>
              <a:custGeom>
                <a:avLst/>
                <a:gdLst/>
                <a:ahLst/>
                <a:cxnLst/>
                <a:rect l="l" t="t" r="r" b="b"/>
                <a:pathLst>
                  <a:path w="286" h="144" extrusionOk="0">
                    <a:moveTo>
                      <a:pt x="285" y="1"/>
                    </a:moveTo>
                    <a:lnTo>
                      <a:pt x="285" y="1"/>
                    </a:lnTo>
                    <a:cubicBezTo>
                      <a:pt x="270" y="7"/>
                      <a:pt x="254" y="13"/>
                      <a:pt x="239" y="19"/>
                    </a:cubicBezTo>
                    <a:cubicBezTo>
                      <a:pt x="50" y="111"/>
                      <a:pt x="0" y="144"/>
                      <a:pt x="24" y="144"/>
                    </a:cubicBezTo>
                    <a:cubicBezTo>
                      <a:pt x="47" y="144"/>
                      <a:pt x="135" y="115"/>
                      <a:pt x="233" y="81"/>
                    </a:cubicBezTo>
                    <a:cubicBezTo>
                      <a:pt x="251" y="53"/>
                      <a:pt x="267" y="26"/>
                      <a:pt x="28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512" name="Google Shape;1512;p35"/>
              <p:cNvSpPr/>
              <p:nvPr/>
            </p:nvSpPr>
            <p:spPr>
              <a:xfrm>
                <a:off x="3922900" y="5780900"/>
                <a:ext cx="12250" cy="10500"/>
              </a:xfrm>
              <a:custGeom>
                <a:avLst/>
                <a:gdLst/>
                <a:ahLst/>
                <a:cxnLst/>
                <a:rect l="l" t="t" r="r" b="b"/>
                <a:pathLst>
                  <a:path w="490" h="420" extrusionOk="0">
                    <a:moveTo>
                      <a:pt x="490" y="1"/>
                    </a:moveTo>
                    <a:lnTo>
                      <a:pt x="490" y="1"/>
                    </a:lnTo>
                    <a:cubicBezTo>
                      <a:pt x="305" y="114"/>
                      <a:pt x="139" y="256"/>
                      <a:pt x="0" y="419"/>
                    </a:cubicBezTo>
                    <a:cubicBezTo>
                      <a:pt x="40" y="373"/>
                      <a:pt x="185" y="302"/>
                      <a:pt x="366" y="222"/>
                    </a:cubicBezTo>
                    <a:cubicBezTo>
                      <a:pt x="407" y="148"/>
                      <a:pt x="443" y="74"/>
                      <a:pt x="49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513" name="Google Shape;1513;p35"/>
              <p:cNvSpPr/>
              <p:nvPr/>
            </p:nvSpPr>
            <p:spPr>
              <a:xfrm>
                <a:off x="3959525" y="5729200"/>
                <a:ext cx="6800" cy="4775"/>
              </a:xfrm>
              <a:custGeom>
                <a:avLst/>
                <a:gdLst/>
                <a:ahLst/>
                <a:cxnLst/>
                <a:rect l="l" t="t" r="r" b="b"/>
                <a:pathLst>
                  <a:path w="272" h="191" extrusionOk="0">
                    <a:moveTo>
                      <a:pt x="271" y="0"/>
                    </a:moveTo>
                    <a:cubicBezTo>
                      <a:pt x="231" y="22"/>
                      <a:pt x="191" y="43"/>
                      <a:pt x="154" y="68"/>
                    </a:cubicBezTo>
                    <a:cubicBezTo>
                      <a:pt x="19" y="158"/>
                      <a:pt x="1" y="191"/>
                      <a:pt x="45" y="191"/>
                    </a:cubicBezTo>
                    <a:cubicBezTo>
                      <a:pt x="74" y="191"/>
                      <a:pt x="128" y="177"/>
                      <a:pt x="194" y="157"/>
                    </a:cubicBezTo>
                    <a:cubicBezTo>
                      <a:pt x="219" y="105"/>
                      <a:pt x="244" y="52"/>
                      <a:pt x="27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514" name="Google Shape;1514;p35"/>
              <p:cNvSpPr/>
              <p:nvPr/>
            </p:nvSpPr>
            <p:spPr>
              <a:xfrm>
                <a:off x="4023075" y="5718650"/>
                <a:ext cx="4025" cy="1350"/>
              </a:xfrm>
              <a:custGeom>
                <a:avLst/>
                <a:gdLst/>
                <a:ahLst/>
                <a:cxnLst/>
                <a:rect l="l" t="t" r="r" b="b"/>
                <a:pathLst>
                  <a:path w="161" h="54" extrusionOk="0">
                    <a:moveTo>
                      <a:pt x="41" y="0"/>
                    </a:moveTo>
                    <a:cubicBezTo>
                      <a:pt x="1" y="37"/>
                      <a:pt x="1" y="54"/>
                      <a:pt x="33" y="54"/>
                    </a:cubicBezTo>
                    <a:cubicBezTo>
                      <a:pt x="58" y="54"/>
                      <a:pt x="102" y="44"/>
                      <a:pt x="161" y="25"/>
                    </a:cubicBezTo>
                    <a:cubicBezTo>
                      <a:pt x="121" y="16"/>
                      <a:pt x="81" y="7"/>
                      <a:pt x="4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515" name="Google Shape;1515;p35"/>
              <p:cNvSpPr/>
              <p:nvPr/>
            </p:nvSpPr>
            <p:spPr>
              <a:xfrm>
                <a:off x="4129975" y="5794825"/>
                <a:ext cx="2950" cy="2250"/>
              </a:xfrm>
              <a:custGeom>
                <a:avLst/>
                <a:gdLst/>
                <a:ahLst/>
                <a:cxnLst/>
                <a:rect l="l" t="t" r="r" b="b"/>
                <a:pathLst>
                  <a:path w="118" h="90" extrusionOk="0">
                    <a:moveTo>
                      <a:pt x="71" y="1"/>
                    </a:moveTo>
                    <a:cubicBezTo>
                      <a:pt x="21" y="54"/>
                      <a:pt x="0" y="90"/>
                      <a:pt x="50" y="90"/>
                    </a:cubicBezTo>
                    <a:cubicBezTo>
                      <a:pt x="63" y="90"/>
                      <a:pt x="83" y="87"/>
                      <a:pt x="108" y="81"/>
                    </a:cubicBezTo>
                    <a:lnTo>
                      <a:pt x="117" y="78"/>
                    </a:lnTo>
                    <a:cubicBezTo>
                      <a:pt x="105" y="50"/>
                      <a:pt x="87" y="28"/>
                      <a:pt x="7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516" name="Google Shape;1516;p35"/>
              <p:cNvSpPr/>
              <p:nvPr/>
            </p:nvSpPr>
            <p:spPr>
              <a:xfrm>
                <a:off x="3964975" y="5717900"/>
                <a:ext cx="176500" cy="141600"/>
              </a:xfrm>
              <a:custGeom>
                <a:avLst/>
                <a:gdLst/>
                <a:ahLst/>
                <a:cxnLst/>
                <a:rect l="l" t="t" r="r" b="b"/>
                <a:pathLst>
                  <a:path w="7060" h="5664" extrusionOk="0">
                    <a:moveTo>
                      <a:pt x="2024" y="1"/>
                    </a:moveTo>
                    <a:cubicBezTo>
                      <a:pt x="1992" y="1"/>
                      <a:pt x="1960" y="1"/>
                      <a:pt x="1928" y="3"/>
                    </a:cubicBezTo>
                    <a:cubicBezTo>
                      <a:pt x="1836" y="9"/>
                      <a:pt x="1746" y="24"/>
                      <a:pt x="1657" y="46"/>
                    </a:cubicBezTo>
                    <a:cubicBezTo>
                      <a:pt x="1488" y="123"/>
                      <a:pt x="1318" y="203"/>
                      <a:pt x="1149" y="277"/>
                    </a:cubicBezTo>
                    <a:cubicBezTo>
                      <a:pt x="967" y="415"/>
                      <a:pt x="814" y="591"/>
                      <a:pt x="703" y="788"/>
                    </a:cubicBezTo>
                    <a:cubicBezTo>
                      <a:pt x="737" y="781"/>
                      <a:pt x="767" y="769"/>
                      <a:pt x="801" y="763"/>
                    </a:cubicBezTo>
                    <a:cubicBezTo>
                      <a:pt x="807" y="762"/>
                      <a:pt x="812" y="761"/>
                      <a:pt x="817" y="761"/>
                    </a:cubicBezTo>
                    <a:cubicBezTo>
                      <a:pt x="872" y="761"/>
                      <a:pt x="917" y="832"/>
                      <a:pt x="866" y="874"/>
                    </a:cubicBezTo>
                    <a:cubicBezTo>
                      <a:pt x="764" y="957"/>
                      <a:pt x="657" y="1037"/>
                      <a:pt x="543" y="1105"/>
                    </a:cubicBezTo>
                    <a:cubicBezTo>
                      <a:pt x="1" y="2404"/>
                      <a:pt x="170" y="4497"/>
                      <a:pt x="173" y="5405"/>
                    </a:cubicBezTo>
                    <a:cubicBezTo>
                      <a:pt x="173" y="5454"/>
                      <a:pt x="189" y="5503"/>
                      <a:pt x="216" y="5546"/>
                    </a:cubicBezTo>
                    <a:cubicBezTo>
                      <a:pt x="267" y="5625"/>
                      <a:pt x="358" y="5664"/>
                      <a:pt x="447" y="5664"/>
                    </a:cubicBezTo>
                    <a:cubicBezTo>
                      <a:pt x="580" y="5664"/>
                      <a:pt x="711" y="5578"/>
                      <a:pt x="709" y="5405"/>
                    </a:cubicBezTo>
                    <a:lnTo>
                      <a:pt x="709" y="5377"/>
                    </a:lnTo>
                    <a:cubicBezTo>
                      <a:pt x="700" y="4054"/>
                      <a:pt x="367" y="1576"/>
                      <a:pt x="1565" y="680"/>
                    </a:cubicBezTo>
                    <a:cubicBezTo>
                      <a:pt x="1715" y="567"/>
                      <a:pt x="1888" y="520"/>
                      <a:pt x="2073" y="520"/>
                    </a:cubicBezTo>
                    <a:cubicBezTo>
                      <a:pt x="2864" y="520"/>
                      <a:pt x="3883" y="1386"/>
                      <a:pt x="4387" y="1736"/>
                    </a:cubicBezTo>
                    <a:cubicBezTo>
                      <a:pt x="5455" y="2468"/>
                      <a:pt x="6594" y="3222"/>
                      <a:pt x="6530" y="4611"/>
                    </a:cubicBezTo>
                    <a:cubicBezTo>
                      <a:pt x="6523" y="4691"/>
                      <a:pt x="6517" y="4771"/>
                      <a:pt x="6505" y="4857"/>
                    </a:cubicBezTo>
                    <a:cubicBezTo>
                      <a:pt x="6487" y="5002"/>
                      <a:pt x="6576" y="5137"/>
                      <a:pt x="6714" y="5177"/>
                    </a:cubicBezTo>
                    <a:cubicBezTo>
                      <a:pt x="6743" y="5185"/>
                      <a:pt x="6773" y="5191"/>
                      <a:pt x="6803" y="5191"/>
                    </a:cubicBezTo>
                    <a:cubicBezTo>
                      <a:pt x="6818" y="5191"/>
                      <a:pt x="6832" y="5189"/>
                      <a:pt x="6847" y="5186"/>
                    </a:cubicBezTo>
                    <a:cubicBezTo>
                      <a:pt x="6942" y="5174"/>
                      <a:pt x="7016" y="5097"/>
                      <a:pt x="7025" y="4999"/>
                    </a:cubicBezTo>
                    <a:cubicBezTo>
                      <a:pt x="7038" y="4885"/>
                      <a:pt x="7047" y="4768"/>
                      <a:pt x="7050" y="4654"/>
                    </a:cubicBezTo>
                    <a:cubicBezTo>
                      <a:pt x="7050" y="4604"/>
                      <a:pt x="7059" y="4552"/>
                      <a:pt x="7059" y="4503"/>
                    </a:cubicBezTo>
                    <a:lnTo>
                      <a:pt x="7059" y="4503"/>
                    </a:lnTo>
                    <a:cubicBezTo>
                      <a:pt x="6951" y="4534"/>
                      <a:pt x="6837" y="4555"/>
                      <a:pt x="6724" y="4564"/>
                    </a:cubicBezTo>
                    <a:cubicBezTo>
                      <a:pt x="6721" y="4565"/>
                      <a:pt x="6719" y="4565"/>
                      <a:pt x="6717" y="4565"/>
                    </a:cubicBezTo>
                    <a:cubicBezTo>
                      <a:pt x="6652" y="4565"/>
                      <a:pt x="6645" y="4474"/>
                      <a:pt x="6690" y="4441"/>
                    </a:cubicBezTo>
                    <a:cubicBezTo>
                      <a:pt x="6801" y="4358"/>
                      <a:pt x="6917" y="4287"/>
                      <a:pt x="7038" y="4223"/>
                    </a:cubicBezTo>
                    <a:cubicBezTo>
                      <a:pt x="7025" y="4090"/>
                      <a:pt x="7004" y="3958"/>
                      <a:pt x="6973" y="3829"/>
                    </a:cubicBezTo>
                    <a:cubicBezTo>
                      <a:pt x="6890" y="3844"/>
                      <a:pt x="6807" y="3850"/>
                      <a:pt x="6724" y="3850"/>
                    </a:cubicBezTo>
                    <a:cubicBezTo>
                      <a:pt x="6656" y="3847"/>
                      <a:pt x="6634" y="3758"/>
                      <a:pt x="6690" y="3724"/>
                    </a:cubicBezTo>
                    <a:cubicBezTo>
                      <a:pt x="6764" y="3678"/>
                      <a:pt x="6837" y="3635"/>
                      <a:pt x="6914" y="3598"/>
                    </a:cubicBezTo>
                    <a:cubicBezTo>
                      <a:pt x="6874" y="3487"/>
                      <a:pt x="6828" y="3376"/>
                      <a:pt x="6776" y="3272"/>
                    </a:cubicBezTo>
                    <a:cubicBezTo>
                      <a:pt x="6656" y="3296"/>
                      <a:pt x="6536" y="3312"/>
                      <a:pt x="6413" y="3312"/>
                    </a:cubicBezTo>
                    <a:cubicBezTo>
                      <a:pt x="6360" y="3312"/>
                      <a:pt x="6330" y="3256"/>
                      <a:pt x="6354" y="3210"/>
                    </a:cubicBezTo>
                    <a:cubicBezTo>
                      <a:pt x="6416" y="3109"/>
                      <a:pt x="6493" y="3013"/>
                      <a:pt x="6585" y="2936"/>
                    </a:cubicBezTo>
                    <a:cubicBezTo>
                      <a:pt x="6527" y="2850"/>
                      <a:pt x="6465" y="2764"/>
                      <a:pt x="6400" y="2684"/>
                    </a:cubicBezTo>
                    <a:cubicBezTo>
                      <a:pt x="6320" y="2681"/>
                      <a:pt x="6243" y="2665"/>
                      <a:pt x="6170" y="2638"/>
                    </a:cubicBezTo>
                    <a:cubicBezTo>
                      <a:pt x="6098" y="2613"/>
                      <a:pt x="6118" y="2504"/>
                      <a:pt x="6180" y="2504"/>
                    </a:cubicBezTo>
                    <a:cubicBezTo>
                      <a:pt x="6187" y="2504"/>
                      <a:pt x="6195" y="2505"/>
                      <a:pt x="6203" y="2508"/>
                    </a:cubicBezTo>
                    <a:cubicBezTo>
                      <a:pt x="6225" y="2518"/>
                      <a:pt x="6246" y="2521"/>
                      <a:pt x="6271" y="2527"/>
                    </a:cubicBezTo>
                    <a:cubicBezTo>
                      <a:pt x="6234" y="2487"/>
                      <a:pt x="6200" y="2450"/>
                      <a:pt x="6163" y="2410"/>
                    </a:cubicBezTo>
                    <a:cubicBezTo>
                      <a:pt x="5951" y="2194"/>
                      <a:pt x="5720" y="2000"/>
                      <a:pt x="5468" y="1834"/>
                    </a:cubicBezTo>
                    <a:cubicBezTo>
                      <a:pt x="5009" y="1523"/>
                      <a:pt x="4498" y="1099"/>
                      <a:pt x="3953" y="738"/>
                    </a:cubicBezTo>
                    <a:cubicBezTo>
                      <a:pt x="3892" y="698"/>
                      <a:pt x="3830" y="658"/>
                      <a:pt x="3772" y="621"/>
                    </a:cubicBezTo>
                    <a:cubicBezTo>
                      <a:pt x="3759" y="621"/>
                      <a:pt x="3747" y="621"/>
                      <a:pt x="3738" y="618"/>
                    </a:cubicBezTo>
                    <a:cubicBezTo>
                      <a:pt x="3725" y="612"/>
                      <a:pt x="3187" y="486"/>
                      <a:pt x="3036" y="446"/>
                    </a:cubicBezTo>
                    <a:cubicBezTo>
                      <a:pt x="2987" y="431"/>
                      <a:pt x="2971" y="369"/>
                      <a:pt x="3008" y="332"/>
                    </a:cubicBezTo>
                    <a:lnTo>
                      <a:pt x="3079" y="249"/>
                    </a:lnTo>
                    <a:cubicBezTo>
                      <a:pt x="2956" y="197"/>
                      <a:pt x="2833" y="150"/>
                      <a:pt x="2707" y="110"/>
                    </a:cubicBezTo>
                    <a:cubicBezTo>
                      <a:pt x="2470" y="203"/>
                      <a:pt x="2239" y="283"/>
                      <a:pt x="1980" y="314"/>
                    </a:cubicBezTo>
                    <a:cubicBezTo>
                      <a:pt x="1977" y="314"/>
                      <a:pt x="1974" y="314"/>
                      <a:pt x="1972" y="314"/>
                    </a:cubicBezTo>
                    <a:cubicBezTo>
                      <a:pt x="1919" y="314"/>
                      <a:pt x="1896" y="235"/>
                      <a:pt x="1934" y="200"/>
                    </a:cubicBezTo>
                    <a:cubicBezTo>
                      <a:pt x="2005" y="129"/>
                      <a:pt x="2082" y="64"/>
                      <a:pt x="2162" y="6"/>
                    </a:cubicBezTo>
                    <a:cubicBezTo>
                      <a:pt x="2115" y="2"/>
                      <a:pt x="2069" y="1"/>
                      <a:pt x="20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517" name="Google Shape;1517;p35"/>
              <p:cNvSpPr/>
              <p:nvPr/>
            </p:nvSpPr>
            <p:spPr>
              <a:xfrm>
                <a:off x="3644250" y="6079950"/>
                <a:ext cx="1775" cy="1100"/>
              </a:xfrm>
              <a:custGeom>
                <a:avLst/>
                <a:gdLst/>
                <a:ahLst/>
                <a:cxnLst/>
                <a:rect l="l" t="t" r="r" b="b"/>
                <a:pathLst>
                  <a:path w="71" h="44" extrusionOk="0">
                    <a:moveTo>
                      <a:pt x="71" y="0"/>
                    </a:moveTo>
                    <a:cubicBezTo>
                      <a:pt x="46" y="16"/>
                      <a:pt x="25" y="28"/>
                      <a:pt x="0" y="43"/>
                    </a:cubicBezTo>
                    <a:cubicBezTo>
                      <a:pt x="22" y="31"/>
                      <a:pt x="46" y="16"/>
                      <a:pt x="7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518" name="Google Shape;1518;p35"/>
              <p:cNvSpPr/>
              <p:nvPr/>
            </p:nvSpPr>
            <p:spPr>
              <a:xfrm>
                <a:off x="3611325" y="6176975"/>
                <a:ext cx="3775" cy="2825"/>
              </a:xfrm>
              <a:custGeom>
                <a:avLst/>
                <a:gdLst/>
                <a:ahLst/>
                <a:cxnLst/>
                <a:rect l="l" t="t" r="r" b="b"/>
                <a:pathLst>
                  <a:path w="151" h="113" extrusionOk="0">
                    <a:moveTo>
                      <a:pt x="151" y="1"/>
                    </a:moveTo>
                    <a:lnTo>
                      <a:pt x="151" y="1"/>
                    </a:lnTo>
                    <a:cubicBezTo>
                      <a:pt x="60" y="64"/>
                      <a:pt x="1" y="113"/>
                      <a:pt x="40" y="113"/>
                    </a:cubicBezTo>
                    <a:cubicBezTo>
                      <a:pt x="55" y="113"/>
                      <a:pt x="81" y="107"/>
                      <a:pt x="123" y="93"/>
                    </a:cubicBezTo>
                    <a:lnTo>
                      <a:pt x="15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519" name="Google Shape;1519;p35"/>
              <p:cNvSpPr/>
              <p:nvPr/>
            </p:nvSpPr>
            <p:spPr>
              <a:xfrm>
                <a:off x="3495650" y="5867425"/>
                <a:ext cx="426575" cy="1026725"/>
              </a:xfrm>
              <a:custGeom>
                <a:avLst/>
                <a:gdLst/>
                <a:ahLst/>
                <a:cxnLst/>
                <a:rect l="l" t="t" r="r" b="b"/>
                <a:pathLst>
                  <a:path w="17063" h="41069" extrusionOk="0">
                    <a:moveTo>
                      <a:pt x="16676" y="1"/>
                    </a:moveTo>
                    <a:cubicBezTo>
                      <a:pt x="16663" y="1"/>
                      <a:pt x="16650" y="1"/>
                      <a:pt x="16638" y="3"/>
                    </a:cubicBezTo>
                    <a:cubicBezTo>
                      <a:pt x="14221" y="329"/>
                      <a:pt x="11867" y="938"/>
                      <a:pt x="9789" y="2253"/>
                    </a:cubicBezTo>
                    <a:cubicBezTo>
                      <a:pt x="7973" y="3401"/>
                      <a:pt x="6754" y="5254"/>
                      <a:pt x="5944" y="7205"/>
                    </a:cubicBezTo>
                    <a:cubicBezTo>
                      <a:pt x="4935" y="9646"/>
                      <a:pt x="4245" y="12232"/>
                      <a:pt x="3506" y="14765"/>
                    </a:cubicBezTo>
                    <a:cubicBezTo>
                      <a:pt x="2706" y="17505"/>
                      <a:pt x="2004" y="20275"/>
                      <a:pt x="1496" y="23085"/>
                    </a:cubicBezTo>
                    <a:cubicBezTo>
                      <a:pt x="1007" y="25810"/>
                      <a:pt x="976" y="28472"/>
                      <a:pt x="964" y="31230"/>
                    </a:cubicBezTo>
                    <a:cubicBezTo>
                      <a:pt x="955" y="32661"/>
                      <a:pt x="718" y="33982"/>
                      <a:pt x="401" y="35373"/>
                    </a:cubicBezTo>
                    <a:cubicBezTo>
                      <a:pt x="148" y="36481"/>
                      <a:pt x="0" y="37623"/>
                      <a:pt x="348" y="38728"/>
                    </a:cubicBezTo>
                    <a:cubicBezTo>
                      <a:pt x="675" y="39763"/>
                      <a:pt x="1493" y="40554"/>
                      <a:pt x="2478" y="40892"/>
                    </a:cubicBezTo>
                    <a:cubicBezTo>
                      <a:pt x="2502" y="40766"/>
                      <a:pt x="2626" y="40689"/>
                      <a:pt x="2751" y="40689"/>
                    </a:cubicBezTo>
                    <a:cubicBezTo>
                      <a:pt x="2857" y="40689"/>
                      <a:pt x="2964" y="40745"/>
                      <a:pt x="3008" y="40874"/>
                    </a:cubicBezTo>
                    <a:cubicBezTo>
                      <a:pt x="3023" y="40926"/>
                      <a:pt x="3042" y="40979"/>
                      <a:pt x="3060" y="41031"/>
                    </a:cubicBezTo>
                    <a:cubicBezTo>
                      <a:pt x="3223" y="41055"/>
                      <a:pt x="3387" y="41068"/>
                      <a:pt x="3551" y="41068"/>
                    </a:cubicBezTo>
                    <a:cubicBezTo>
                      <a:pt x="3675" y="41068"/>
                      <a:pt x="3799" y="41061"/>
                      <a:pt x="3922" y="41046"/>
                    </a:cubicBezTo>
                    <a:cubicBezTo>
                      <a:pt x="4187" y="41016"/>
                      <a:pt x="4442" y="40948"/>
                      <a:pt x="4688" y="40846"/>
                    </a:cubicBezTo>
                    <a:cubicBezTo>
                      <a:pt x="4728" y="40625"/>
                      <a:pt x="4799" y="40412"/>
                      <a:pt x="4901" y="40212"/>
                    </a:cubicBezTo>
                    <a:cubicBezTo>
                      <a:pt x="4950" y="40116"/>
                      <a:pt x="5028" y="40076"/>
                      <a:pt x="5107" y="40076"/>
                    </a:cubicBezTo>
                    <a:cubicBezTo>
                      <a:pt x="5272" y="40076"/>
                      <a:pt x="5443" y="40248"/>
                      <a:pt x="5375" y="40443"/>
                    </a:cubicBezTo>
                    <a:cubicBezTo>
                      <a:pt x="6237" y="39757"/>
                      <a:pt x="6668" y="38593"/>
                      <a:pt x="6714" y="37442"/>
                    </a:cubicBezTo>
                    <a:cubicBezTo>
                      <a:pt x="6760" y="36257"/>
                      <a:pt x="6384" y="35112"/>
                      <a:pt x="6348" y="33936"/>
                    </a:cubicBezTo>
                    <a:cubicBezTo>
                      <a:pt x="6292" y="32252"/>
                      <a:pt x="6705" y="30578"/>
                      <a:pt x="6972" y="28925"/>
                    </a:cubicBezTo>
                    <a:cubicBezTo>
                      <a:pt x="7416" y="26207"/>
                      <a:pt x="7311" y="23495"/>
                      <a:pt x="7911" y="20820"/>
                    </a:cubicBezTo>
                    <a:cubicBezTo>
                      <a:pt x="8007" y="20392"/>
                      <a:pt x="8121" y="19964"/>
                      <a:pt x="8256" y="19539"/>
                    </a:cubicBezTo>
                    <a:cubicBezTo>
                      <a:pt x="8321" y="19340"/>
                      <a:pt x="8159" y="19210"/>
                      <a:pt x="7997" y="19210"/>
                    </a:cubicBezTo>
                    <a:cubicBezTo>
                      <a:pt x="7922" y="19210"/>
                      <a:pt x="7847" y="19238"/>
                      <a:pt x="7794" y="19299"/>
                    </a:cubicBezTo>
                    <a:lnTo>
                      <a:pt x="7807" y="19293"/>
                    </a:lnTo>
                    <a:cubicBezTo>
                      <a:pt x="7817" y="19287"/>
                      <a:pt x="7828" y="19284"/>
                      <a:pt x="7838" y="19284"/>
                    </a:cubicBezTo>
                    <a:cubicBezTo>
                      <a:pt x="7892" y="19284"/>
                      <a:pt x="7936" y="19354"/>
                      <a:pt x="7887" y="19398"/>
                    </a:cubicBezTo>
                    <a:cubicBezTo>
                      <a:pt x="7828" y="19450"/>
                      <a:pt x="7757" y="19506"/>
                      <a:pt x="7696" y="19558"/>
                    </a:cubicBezTo>
                    <a:cubicBezTo>
                      <a:pt x="7606" y="19844"/>
                      <a:pt x="7523" y="20127"/>
                      <a:pt x="7453" y="20414"/>
                    </a:cubicBezTo>
                    <a:cubicBezTo>
                      <a:pt x="7511" y="20377"/>
                      <a:pt x="7570" y="20343"/>
                      <a:pt x="7628" y="20306"/>
                    </a:cubicBezTo>
                    <a:cubicBezTo>
                      <a:pt x="7640" y="20298"/>
                      <a:pt x="7653" y="20294"/>
                      <a:pt x="7664" y="20294"/>
                    </a:cubicBezTo>
                    <a:cubicBezTo>
                      <a:pt x="7720" y="20294"/>
                      <a:pt x="7755" y="20381"/>
                      <a:pt x="7696" y="20420"/>
                    </a:cubicBezTo>
                    <a:cubicBezTo>
                      <a:pt x="7600" y="20491"/>
                      <a:pt x="7499" y="20555"/>
                      <a:pt x="7403" y="20623"/>
                    </a:cubicBezTo>
                    <a:cubicBezTo>
                      <a:pt x="7345" y="20866"/>
                      <a:pt x="7286" y="21109"/>
                      <a:pt x="7237" y="21352"/>
                    </a:cubicBezTo>
                    <a:cubicBezTo>
                      <a:pt x="7286" y="21322"/>
                      <a:pt x="7342" y="21294"/>
                      <a:pt x="7391" y="21260"/>
                    </a:cubicBezTo>
                    <a:cubicBezTo>
                      <a:pt x="7402" y="21253"/>
                      <a:pt x="7414" y="21249"/>
                      <a:pt x="7425" y="21249"/>
                    </a:cubicBezTo>
                    <a:cubicBezTo>
                      <a:pt x="7477" y="21249"/>
                      <a:pt x="7517" y="21322"/>
                      <a:pt x="7471" y="21365"/>
                    </a:cubicBezTo>
                    <a:cubicBezTo>
                      <a:pt x="7382" y="21454"/>
                      <a:pt x="7286" y="21537"/>
                      <a:pt x="7188" y="21617"/>
                    </a:cubicBezTo>
                    <a:cubicBezTo>
                      <a:pt x="7142" y="21873"/>
                      <a:pt x="7096" y="22125"/>
                      <a:pt x="7056" y="22381"/>
                    </a:cubicBezTo>
                    <a:cubicBezTo>
                      <a:pt x="7129" y="22347"/>
                      <a:pt x="7200" y="22310"/>
                      <a:pt x="7271" y="22273"/>
                    </a:cubicBezTo>
                    <a:cubicBezTo>
                      <a:pt x="7281" y="22268"/>
                      <a:pt x="7292" y="22266"/>
                      <a:pt x="7302" y="22266"/>
                    </a:cubicBezTo>
                    <a:cubicBezTo>
                      <a:pt x="7364" y="22266"/>
                      <a:pt x="7408" y="22355"/>
                      <a:pt x="7339" y="22390"/>
                    </a:cubicBezTo>
                    <a:cubicBezTo>
                      <a:pt x="7237" y="22439"/>
                      <a:pt x="7136" y="22494"/>
                      <a:pt x="7031" y="22547"/>
                    </a:cubicBezTo>
                    <a:cubicBezTo>
                      <a:pt x="6994" y="22811"/>
                      <a:pt x="6954" y="23076"/>
                      <a:pt x="6926" y="23341"/>
                    </a:cubicBezTo>
                    <a:lnTo>
                      <a:pt x="6929" y="23341"/>
                    </a:lnTo>
                    <a:cubicBezTo>
                      <a:pt x="6935" y="23340"/>
                      <a:pt x="6940" y="23339"/>
                      <a:pt x="6945" y="23339"/>
                    </a:cubicBezTo>
                    <a:cubicBezTo>
                      <a:pt x="7001" y="23339"/>
                      <a:pt x="7036" y="23409"/>
                      <a:pt x="6994" y="23452"/>
                    </a:cubicBezTo>
                    <a:cubicBezTo>
                      <a:pt x="6966" y="23476"/>
                      <a:pt x="6935" y="23498"/>
                      <a:pt x="6908" y="23519"/>
                    </a:cubicBezTo>
                    <a:cubicBezTo>
                      <a:pt x="6877" y="23778"/>
                      <a:pt x="6849" y="24040"/>
                      <a:pt x="6831" y="24298"/>
                    </a:cubicBezTo>
                    <a:cubicBezTo>
                      <a:pt x="6895" y="24298"/>
                      <a:pt x="6917" y="24384"/>
                      <a:pt x="6865" y="24418"/>
                    </a:cubicBezTo>
                    <a:cubicBezTo>
                      <a:pt x="6849" y="24431"/>
                      <a:pt x="6834" y="24437"/>
                      <a:pt x="6818" y="24449"/>
                    </a:cubicBezTo>
                    <a:cubicBezTo>
                      <a:pt x="6806" y="24597"/>
                      <a:pt x="6791" y="24748"/>
                      <a:pt x="6782" y="24895"/>
                    </a:cubicBezTo>
                    <a:cubicBezTo>
                      <a:pt x="6840" y="24905"/>
                      <a:pt x="6855" y="24985"/>
                      <a:pt x="6803" y="25015"/>
                    </a:cubicBezTo>
                    <a:lnTo>
                      <a:pt x="6769" y="25034"/>
                    </a:lnTo>
                    <a:cubicBezTo>
                      <a:pt x="6754" y="25277"/>
                      <a:pt x="6738" y="25520"/>
                      <a:pt x="6723" y="25766"/>
                    </a:cubicBezTo>
                    <a:cubicBezTo>
                      <a:pt x="6754" y="25754"/>
                      <a:pt x="6782" y="25739"/>
                      <a:pt x="6812" y="25726"/>
                    </a:cubicBezTo>
                    <a:cubicBezTo>
                      <a:pt x="6821" y="25723"/>
                      <a:pt x="6829" y="25722"/>
                      <a:pt x="6836" y="25722"/>
                    </a:cubicBezTo>
                    <a:cubicBezTo>
                      <a:pt x="6898" y="25722"/>
                      <a:pt x="6918" y="25826"/>
                      <a:pt x="6846" y="25856"/>
                    </a:cubicBezTo>
                    <a:cubicBezTo>
                      <a:pt x="6803" y="25874"/>
                      <a:pt x="6760" y="25890"/>
                      <a:pt x="6714" y="25908"/>
                    </a:cubicBezTo>
                    <a:cubicBezTo>
                      <a:pt x="6702" y="26173"/>
                      <a:pt x="6686" y="26438"/>
                      <a:pt x="6674" y="26699"/>
                    </a:cubicBezTo>
                    <a:cubicBezTo>
                      <a:pt x="6702" y="26696"/>
                      <a:pt x="6726" y="26687"/>
                      <a:pt x="6751" y="26681"/>
                    </a:cubicBezTo>
                    <a:cubicBezTo>
                      <a:pt x="6756" y="26680"/>
                      <a:pt x="6761" y="26679"/>
                      <a:pt x="6765" y="26679"/>
                    </a:cubicBezTo>
                    <a:cubicBezTo>
                      <a:pt x="6838" y="26679"/>
                      <a:pt x="6863" y="26784"/>
                      <a:pt x="6788" y="26810"/>
                    </a:cubicBezTo>
                    <a:cubicBezTo>
                      <a:pt x="6748" y="26822"/>
                      <a:pt x="6708" y="26838"/>
                      <a:pt x="6668" y="26850"/>
                    </a:cubicBezTo>
                    <a:lnTo>
                      <a:pt x="6658" y="26982"/>
                    </a:lnTo>
                    <a:cubicBezTo>
                      <a:pt x="6655" y="27069"/>
                      <a:pt x="6649" y="27152"/>
                      <a:pt x="6643" y="27238"/>
                    </a:cubicBezTo>
                    <a:cubicBezTo>
                      <a:pt x="6658" y="27232"/>
                      <a:pt x="6674" y="27226"/>
                      <a:pt x="6692" y="27219"/>
                    </a:cubicBezTo>
                    <a:cubicBezTo>
                      <a:pt x="6699" y="27217"/>
                      <a:pt x="6706" y="27216"/>
                      <a:pt x="6712" y="27216"/>
                    </a:cubicBezTo>
                    <a:cubicBezTo>
                      <a:pt x="6772" y="27216"/>
                      <a:pt x="6806" y="27309"/>
                      <a:pt x="6745" y="27342"/>
                    </a:cubicBezTo>
                    <a:cubicBezTo>
                      <a:pt x="6708" y="27361"/>
                      <a:pt x="6668" y="27376"/>
                      <a:pt x="6631" y="27395"/>
                    </a:cubicBezTo>
                    <a:cubicBezTo>
                      <a:pt x="6618" y="27539"/>
                      <a:pt x="6606" y="27687"/>
                      <a:pt x="6588" y="27835"/>
                    </a:cubicBezTo>
                    <a:lnTo>
                      <a:pt x="6615" y="27823"/>
                    </a:lnTo>
                    <a:cubicBezTo>
                      <a:pt x="6625" y="27819"/>
                      <a:pt x="6634" y="27817"/>
                      <a:pt x="6644" y="27817"/>
                    </a:cubicBezTo>
                    <a:cubicBezTo>
                      <a:pt x="6700" y="27817"/>
                      <a:pt x="6751" y="27880"/>
                      <a:pt x="6698" y="27927"/>
                    </a:cubicBezTo>
                    <a:cubicBezTo>
                      <a:pt x="6655" y="27964"/>
                      <a:pt x="6606" y="27992"/>
                      <a:pt x="6563" y="28029"/>
                    </a:cubicBezTo>
                    <a:cubicBezTo>
                      <a:pt x="6548" y="28152"/>
                      <a:pt x="6532" y="28272"/>
                      <a:pt x="6514" y="28395"/>
                    </a:cubicBezTo>
                    <a:cubicBezTo>
                      <a:pt x="6572" y="28383"/>
                      <a:pt x="6631" y="28364"/>
                      <a:pt x="6692" y="28352"/>
                    </a:cubicBezTo>
                    <a:cubicBezTo>
                      <a:pt x="6697" y="28351"/>
                      <a:pt x="6702" y="28351"/>
                      <a:pt x="6706" y="28351"/>
                    </a:cubicBezTo>
                    <a:cubicBezTo>
                      <a:pt x="6776" y="28351"/>
                      <a:pt x="6801" y="28455"/>
                      <a:pt x="6726" y="28481"/>
                    </a:cubicBezTo>
                    <a:cubicBezTo>
                      <a:pt x="6643" y="28512"/>
                      <a:pt x="6563" y="28552"/>
                      <a:pt x="6483" y="28586"/>
                    </a:cubicBezTo>
                    <a:cubicBezTo>
                      <a:pt x="6452" y="28768"/>
                      <a:pt x="6421" y="28949"/>
                      <a:pt x="6391" y="29128"/>
                    </a:cubicBezTo>
                    <a:lnTo>
                      <a:pt x="6394" y="29128"/>
                    </a:lnTo>
                    <a:cubicBezTo>
                      <a:pt x="6401" y="29126"/>
                      <a:pt x="6407" y="29125"/>
                      <a:pt x="6414" y="29125"/>
                    </a:cubicBezTo>
                    <a:cubicBezTo>
                      <a:pt x="6484" y="29125"/>
                      <a:pt x="6501" y="29229"/>
                      <a:pt x="6428" y="29257"/>
                    </a:cubicBezTo>
                    <a:lnTo>
                      <a:pt x="6360" y="29288"/>
                    </a:lnTo>
                    <a:cubicBezTo>
                      <a:pt x="6335" y="29426"/>
                      <a:pt x="6311" y="29565"/>
                      <a:pt x="6283" y="29706"/>
                    </a:cubicBezTo>
                    <a:lnTo>
                      <a:pt x="6394" y="29666"/>
                    </a:lnTo>
                    <a:cubicBezTo>
                      <a:pt x="6401" y="29664"/>
                      <a:pt x="6408" y="29663"/>
                      <a:pt x="6414" y="29663"/>
                    </a:cubicBezTo>
                    <a:cubicBezTo>
                      <a:pt x="6475" y="29663"/>
                      <a:pt x="6507" y="29759"/>
                      <a:pt x="6446" y="29790"/>
                    </a:cubicBezTo>
                    <a:cubicBezTo>
                      <a:pt x="6381" y="29827"/>
                      <a:pt x="6314" y="29860"/>
                      <a:pt x="6249" y="29894"/>
                    </a:cubicBezTo>
                    <a:cubicBezTo>
                      <a:pt x="6215" y="30076"/>
                      <a:pt x="6178" y="30257"/>
                      <a:pt x="6144" y="30439"/>
                    </a:cubicBezTo>
                    <a:cubicBezTo>
                      <a:pt x="6209" y="30421"/>
                      <a:pt x="6274" y="30402"/>
                      <a:pt x="6335" y="30384"/>
                    </a:cubicBezTo>
                    <a:cubicBezTo>
                      <a:pt x="6342" y="30382"/>
                      <a:pt x="6349" y="30381"/>
                      <a:pt x="6356" y="30381"/>
                    </a:cubicBezTo>
                    <a:cubicBezTo>
                      <a:pt x="6423" y="30381"/>
                      <a:pt x="6445" y="30490"/>
                      <a:pt x="6372" y="30513"/>
                    </a:cubicBezTo>
                    <a:cubicBezTo>
                      <a:pt x="6289" y="30538"/>
                      <a:pt x="6200" y="30571"/>
                      <a:pt x="6114" y="30602"/>
                    </a:cubicBezTo>
                    <a:cubicBezTo>
                      <a:pt x="6086" y="30753"/>
                      <a:pt x="6058" y="30907"/>
                      <a:pt x="6034" y="31058"/>
                    </a:cubicBezTo>
                    <a:cubicBezTo>
                      <a:pt x="6055" y="31052"/>
                      <a:pt x="6074" y="31045"/>
                      <a:pt x="6095" y="31039"/>
                    </a:cubicBezTo>
                    <a:cubicBezTo>
                      <a:pt x="6100" y="31038"/>
                      <a:pt x="6105" y="31037"/>
                      <a:pt x="6110" y="31037"/>
                    </a:cubicBezTo>
                    <a:cubicBezTo>
                      <a:pt x="6166" y="31037"/>
                      <a:pt x="6211" y="31111"/>
                      <a:pt x="6163" y="31150"/>
                    </a:cubicBezTo>
                    <a:cubicBezTo>
                      <a:pt x="6107" y="31196"/>
                      <a:pt x="6052" y="31233"/>
                      <a:pt x="5997" y="31276"/>
                    </a:cubicBezTo>
                    <a:cubicBezTo>
                      <a:pt x="5957" y="31507"/>
                      <a:pt x="5926" y="31738"/>
                      <a:pt x="5895" y="31969"/>
                    </a:cubicBezTo>
                    <a:cubicBezTo>
                      <a:pt x="5923" y="31957"/>
                      <a:pt x="5950" y="31944"/>
                      <a:pt x="5978" y="31935"/>
                    </a:cubicBezTo>
                    <a:cubicBezTo>
                      <a:pt x="5986" y="31932"/>
                      <a:pt x="5993" y="31931"/>
                      <a:pt x="5999" y="31931"/>
                    </a:cubicBezTo>
                    <a:cubicBezTo>
                      <a:pt x="6052" y="31931"/>
                      <a:pt x="6081" y="32008"/>
                      <a:pt x="6043" y="32046"/>
                    </a:cubicBezTo>
                    <a:cubicBezTo>
                      <a:pt x="5987" y="32104"/>
                      <a:pt x="5923" y="32151"/>
                      <a:pt x="5864" y="32203"/>
                    </a:cubicBezTo>
                    <a:cubicBezTo>
                      <a:pt x="5840" y="32434"/>
                      <a:pt x="5821" y="32661"/>
                      <a:pt x="5809" y="32889"/>
                    </a:cubicBezTo>
                    <a:cubicBezTo>
                      <a:pt x="5811" y="32889"/>
                      <a:pt x="5813" y="32889"/>
                      <a:pt x="5815" y="32889"/>
                    </a:cubicBezTo>
                    <a:cubicBezTo>
                      <a:pt x="5868" y="32889"/>
                      <a:pt x="5912" y="32962"/>
                      <a:pt x="5864" y="33000"/>
                    </a:cubicBezTo>
                    <a:cubicBezTo>
                      <a:pt x="5843" y="33019"/>
                      <a:pt x="5821" y="33034"/>
                      <a:pt x="5800" y="33052"/>
                    </a:cubicBezTo>
                    <a:cubicBezTo>
                      <a:pt x="5793" y="33219"/>
                      <a:pt x="5790" y="33385"/>
                      <a:pt x="5790" y="33551"/>
                    </a:cubicBezTo>
                    <a:cubicBezTo>
                      <a:pt x="5830" y="33533"/>
                      <a:pt x="5864" y="33514"/>
                      <a:pt x="5901" y="33493"/>
                    </a:cubicBezTo>
                    <a:cubicBezTo>
                      <a:pt x="5911" y="33488"/>
                      <a:pt x="5921" y="33486"/>
                      <a:pt x="5932" y="33486"/>
                    </a:cubicBezTo>
                    <a:cubicBezTo>
                      <a:pt x="5981" y="33486"/>
                      <a:pt x="6024" y="33536"/>
                      <a:pt x="5994" y="33585"/>
                    </a:cubicBezTo>
                    <a:cubicBezTo>
                      <a:pt x="5935" y="33677"/>
                      <a:pt x="5874" y="33763"/>
                      <a:pt x="5803" y="33843"/>
                    </a:cubicBezTo>
                    <a:cubicBezTo>
                      <a:pt x="5806" y="33933"/>
                      <a:pt x="5809" y="34025"/>
                      <a:pt x="5815" y="34114"/>
                    </a:cubicBezTo>
                    <a:cubicBezTo>
                      <a:pt x="5864" y="34087"/>
                      <a:pt x="5910" y="34059"/>
                      <a:pt x="5960" y="34031"/>
                    </a:cubicBezTo>
                    <a:cubicBezTo>
                      <a:pt x="5971" y="34025"/>
                      <a:pt x="5982" y="34023"/>
                      <a:pt x="5993" y="34023"/>
                    </a:cubicBezTo>
                    <a:cubicBezTo>
                      <a:pt x="6047" y="34023"/>
                      <a:pt x="6089" y="34092"/>
                      <a:pt x="6043" y="34136"/>
                    </a:cubicBezTo>
                    <a:lnTo>
                      <a:pt x="5840" y="34330"/>
                    </a:lnTo>
                    <a:cubicBezTo>
                      <a:pt x="5849" y="34410"/>
                      <a:pt x="5855" y="34487"/>
                      <a:pt x="5867" y="34567"/>
                    </a:cubicBezTo>
                    <a:cubicBezTo>
                      <a:pt x="5880" y="34656"/>
                      <a:pt x="5892" y="34748"/>
                      <a:pt x="5904" y="34841"/>
                    </a:cubicBezTo>
                    <a:cubicBezTo>
                      <a:pt x="5923" y="34828"/>
                      <a:pt x="5944" y="34816"/>
                      <a:pt x="5960" y="34807"/>
                    </a:cubicBezTo>
                    <a:cubicBezTo>
                      <a:pt x="5970" y="34801"/>
                      <a:pt x="5981" y="34798"/>
                      <a:pt x="5992" y="34798"/>
                    </a:cubicBezTo>
                    <a:cubicBezTo>
                      <a:pt x="6039" y="34798"/>
                      <a:pt x="6082" y="34851"/>
                      <a:pt x="6052" y="34896"/>
                    </a:cubicBezTo>
                    <a:cubicBezTo>
                      <a:pt x="6015" y="34955"/>
                      <a:pt x="5972" y="34995"/>
                      <a:pt x="5935" y="35047"/>
                    </a:cubicBezTo>
                    <a:cubicBezTo>
                      <a:pt x="5960" y="35201"/>
                      <a:pt x="5981" y="35361"/>
                      <a:pt x="6003" y="35524"/>
                    </a:cubicBezTo>
                    <a:cubicBezTo>
                      <a:pt x="6024" y="35506"/>
                      <a:pt x="6046" y="35490"/>
                      <a:pt x="6067" y="35472"/>
                    </a:cubicBezTo>
                    <a:cubicBezTo>
                      <a:pt x="6082" y="35458"/>
                      <a:pt x="6098" y="35452"/>
                      <a:pt x="6113" y="35452"/>
                    </a:cubicBezTo>
                    <a:cubicBezTo>
                      <a:pt x="6165" y="35452"/>
                      <a:pt x="6210" y="35518"/>
                      <a:pt x="6163" y="35567"/>
                    </a:cubicBezTo>
                    <a:cubicBezTo>
                      <a:pt x="6120" y="35616"/>
                      <a:pt x="6071" y="35660"/>
                      <a:pt x="6024" y="35706"/>
                    </a:cubicBezTo>
                    <a:cubicBezTo>
                      <a:pt x="6052" y="35918"/>
                      <a:pt x="6074" y="36134"/>
                      <a:pt x="6092" y="36355"/>
                    </a:cubicBezTo>
                    <a:cubicBezTo>
                      <a:pt x="6100" y="36352"/>
                      <a:pt x="6109" y="36351"/>
                      <a:pt x="6116" y="36351"/>
                    </a:cubicBezTo>
                    <a:cubicBezTo>
                      <a:pt x="6171" y="36351"/>
                      <a:pt x="6203" y="36420"/>
                      <a:pt x="6163" y="36463"/>
                    </a:cubicBezTo>
                    <a:cubicBezTo>
                      <a:pt x="6144" y="36481"/>
                      <a:pt x="6123" y="36500"/>
                      <a:pt x="6104" y="36518"/>
                    </a:cubicBezTo>
                    <a:cubicBezTo>
                      <a:pt x="6120" y="36752"/>
                      <a:pt x="6129" y="36986"/>
                      <a:pt x="6129" y="37217"/>
                    </a:cubicBezTo>
                    <a:cubicBezTo>
                      <a:pt x="6172" y="37189"/>
                      <a:pt x="6215" y="37159"/>
                      <a:pt x="6261" y="37131"/>
                    </a:cubicBezTo>
                    <a:cubicBezTo>
                      <a:pt x="6272" y="37125"/>
                      <a:pt x="6283" y="37122"/>
                      <a:pt x="6293" y="37122"/>
                    </a:cubicBezTo>
                    <a:cubicBezTo>
                      <a:pt x="6345" y="37122"/>
                      <a:pt x="6385" y="37192"/>
                      <a:pt x="6341" y="37239"/>
                    </a:cubicBezTo>
                    <a:cubicBezTo>
                      <a:pt x="6271" y="37316"/>
                      <a:pt x="6197" y="37386"/>
                      <a:pt x="6123" y="37460"/>
                    </a:cubicBezTo>
                    <a:cubicBezTo>
                      <a:pt x="6117" y="37722"/>
                      <a:pt x="6095" y="37980"/>
                      <a:pt x="6052" y="38236"/>
                    </a:cubicBezTo>
                    <a:lnTo>
                      <a:pt x="6052" y="38239"/>
                    </a:lnTo>
                    <a:cubicBezTo>
                      <a:pt x="5997" y="38602"/>
                      <a:pt x="5880" y="38953"/>
                      <a:pt x="5707" y="39279"/>
                    </a:cubicBezTo>
                    <a:cubicBezTo>
                      <a:pt x="5704" y="39295"/>
                      <a:pt x="5698" y="39310"/>
                      <a:pt x="5686" y="39319"/>
                    </a:cubicBezTo>
                    <a:cubicBezTo>
                      <a:pt x="5332" y="39954"/>
                      <a:pt x="4725" y="40415"/>
                      <a:pt x="3716" y="40535"/>
                    </a:cubicBezTo>
                    <a:cubicBezTo>
                      <a:pt x="3634" y="40545"/>
                      <a:pt x="3551" y="40550"/>
                      <a:pt x="3469" y="40550"/>
                    </a:cubicBezTo>
                    <a:cubicBezTo>
                      <a:pt x="3258" y="40550"/>
                      <a:pt x="3048" y="40519"/>
                      <a:pt x="2845" y="40461"/>
                    </a:cubicBezTo>
                    <a:cubicBezTo>
                      <a:pt x="2826" y="40465"/>
                      <a:pt x="2811" y="40474"/>
                      <a:pt x="2789" y="40477"/>
                    </a:cubicBezTo>
                    <a:cubicBezTo>
                      <a:pt x="2785" y="40477"/>
                      <a:pt x="2782" y="40478"/>
                      <a:pt x="2778" y="40478"/>
                    </a:cubicBezTo>
                    <a:cubicBezTo>
                      <a:pt x="2745" y="40478"/>
                      <a:pt x="2715" y="40454"/>
                      <a:pt x="2709" y="40418"/>
                    </a:cubicBezTo>
                    <a:cubicBezTo>
                      <a:pt x="2060" y="40197"/>
                      <a:pt x="1503" y="39713"/>
                      <a:pt x="1130" y="39135"/>
                    </a:cubicBezTo>
                    <a:cubicBezTo>
                      <a:pt x="822" y="38652"/>
                      <a:pt x="693" y="38116"/>
                      <a:pt x="668" y="37562"/>
                    </a:cubicBezTo>
                    <a:cubicBezTo>
                      <a:pt x="604" y="37596"/>
                      <a:pt x="542" y="37633"/>
                      <a:pt x="478" y="37667"/>
                    </a:cubicBezTo>
                    <a:cubicBezTo>
                      <a:pt x="466" y="37673"/>
                      <a:pt x="455" y="37675"/>
                      <a:pt x="444" y="37675"/>
                    </a:cubicBezTo>
                    <a:cubicBezTo>
                      <a:pt x="391" y="37675"/>
                      <a:pt x="351" y="37608"/>
                      <a:pt x="394" y="37562"/>
                    </a:cubicBezTo>
                    <a:cubicBezTo>
                      <a:pt x="484" y="37460"/>
                      <a:pt x="573" y="37368"/>
                      <a:pt x="665" y="37279"/>
                    </a:cubicBezTo>
                    <a:cubicBezTo>
                      <a:pt x="671" y="37036"/>
                      <a:pt x="690" y="36795"/>
                      <a:pt x="724" y="36555"/>
                    </a:cubicBezTo>
                    <a:lnTo>
                      <a:pt x="724" y="36555"/>
                    </a:lnTo>
                    <a:cubicBezTo>
                      <a:pt x="656" y="36571"/>
                      <a:pt x="588" y="36589"/>
                      <a:pt x="518" y="36598"/>
                    </a:cubicBezTo>
                    <a:cubicBezTo>
                      <a:pt x="514" y="36599"/>
                      <a:pt x="511" y="36599"/>
                      <a:pt x="507" y="36599"/>
                    </a:cubicBezTo>
                    <a:cubicBezTo>
                      <a:pt x="452" y="36599"/>
                      <a:pt x="401" y="36531"/>
                      <a:pt x="453" y="36488"/>
                    </a:cubicBezTo>
                    <a:cubicBezTo>
                      <a:pt x="558" y="36398"/>
                      <a:pt x="665" y="36318"/>
                      <a:pt x="773" y="36235"/>
                    </a:cubicBezTo>
                    <a:cubicBezTo>
                      <a:pt x="819" y="35955"/>
                      <a:pt x="881" y="35681"/>
                      <a:pt x="942" y="35413"/>
                    </a:cubicBezTo>
                    <a:lnTo>
                      <a:pt x="942" y="35413"/>
                    </a:lnTo>
                    <a:cubicBezTo>
                      <a:pt x="865" y="35450"/>
                      <a:pt x="788" y="35484"/>
                      <a:pt x="715" y="35518"/>
                    </a:cubicBezTo>
                    <a:cubicBezTo>
                      <a:pt x="704" y="35523"/>
                      <a:pt x="694" y="35525"/>
                      <a:pt x="684" y="35525"/>
                    </a:cubicBezTo>
                    <a:cubicBezTo>
                      <a:pt x="628" y="35525"/>
                      <a:pt x="585" y="35460"/>
                      <a:pt x="631" y="35413"/>
                    </a:cubicBezTo>
                    <a:cubicBezTo>
                      <a:pt x="758" y="35290"/>
                      <a:pt x="887" y="35173"/>
                      <a:pt x="1022" y="35066"/>
                    </a:cubicBezTo>
                    <a:cubicBezTo>
                      <a:pt x="1038" y="35004"/>
                      <a:pt x="1050" y="34945"/>
                      <a:pt x="1065" y="34887"/>
                    </a:cubicBezTo>
                    <a:cubicBezTo>
                      <a:pt x="1112" y="34687"/>
                      <a:pt x="1142" y="34490"/>
                      <a:pt x="1179" y="34290"/>
                    </a:cubicBezTo>
                    <a:lnTo>
                      <a:pt x="1179" y="34290"/>
                    </a:lnTo>
                    <a:cubicBezTo>
                      <a:pt x="1139" y="34305"/>
                      <a:pt x="1096" y="34321"/>
                      <a:pt x="1056" y="34333"/>
                    </a:cubicBezTo>
                    <a:cubicBezTo>
                      <a:pt x="1049" y="34335"/>
                      <a:pt x="1042" y="34336"/>
                      <a:pt x="1036" y="34336"/>
                    </a:cubicBezTo>
                    <a:cubicBezTo>
                      <a:pt x="973" y="34336"/>
                      <a:pt x="948" y="34246"/>
                      <a:pt x="1004" y="34210"/>
                    </a:cubicBezTo>
                    <a:lnTo>
                      <a:pt x="1226" y="34059"/>
                    </a:lnTo>
                    <a:cubicBezTo>
                      <a:pt x="1269" y="33800"/>
                      <a:pt x="1302" y="33542"/>
                      <a:pt x="1333" y="33286"/>
                    </a:cubicBezTo>
                    <a:lnTo>
                      <a:pt x="1333" y="33286"/>
                    </a:lnTo>
                    <a:cubicBezTo>
                      <a:pt x="1299" y="33296"/>
                      <a:pt x="1269" y="33308"/>
                      <a:pt x="1235" y="33317"/>
                    </a:cubicBezTo>
                    <a:cubicBezTo>
                      <a:pt x="1229" y="33318"/>
                      <a:pt x="1223" y="33319"/>
                      <a:pt x="1218" y="33319"/>
                    </a:cubicBezTo>
                    <a:cubicBezTo>
                      <a:pt x="1163" y="33319"/>
                      <a:pt x="1128" y="33251"/>
                      <a:pt x="1170" y="33206"/>
                    </a:cubicBezTo>
                    <a:cubicBezTo>
                      <a:pt x="1232" y="33148"/>
                      <a:pt x="1296" y="33096"/>
                      <a:pt x="1364" y="33046"/>
                    </a:cubicBezTo>
                    <a:cubicBezTo>
                      <a:pt x="1379" y="32899"/>
                      <a:pt x="1392" y="32748"/>
                      <a:pt x="1401" y="32600"/>
                    </a:cubicBezTo>
                    <a:lnTo>
                      <a:pt x="1401" y="32600"/>
                    </a:lnTo>
                    <a:cubicBezTo>
                      <a:pt x="1399" y="32600"/>
                      <a:pt x="1397" y="32600"/>
                      <a:pt x="1394" y="32600"/>
                    </a:cubicBezTo>
                    <a:cubicBezTo>
                      <a:pt x="1331" y="32600"/>
                      <a:pt x="1304" y="32516"/>
                      <a:pt x="1361" y="32480"/>
                    </a:cubicBezTo>
                    <a:cubicBezTo>
                      <a:pt x="1376" y="32468"/>
                      <a:pt x="1395" y="32458"/>
                      <a:pt x="1413" y="32446"/>
                    </a:cubicBezTo>
                    <a:cubicBezTo>
                      <a:pt x="1426" y="32264"/>
                      <a:pt x="1444" y="32083"/>
                      <a:pt x="1450" y="31901"/>
                    </a:cubicBezTo>
                    <a:lnTo>
                      <a:pt x="1450" y="31901"/>
                    </a:lnTo>
                    <a:cubicBezTo>
                      <a:pt x="1419" y="31917"/>
                      <a:pt x="1386" y="31932"/>
                      <a:pt x="1352" y="31944"/>
                    </a:cubicBezTo>
                    <a:cubicBezTo>
                      <a:pt x="1345" y="31947"/>
                      <a:pt x="1338" y="31948"/>
                      <a:pt x="1331" y="31948"/>
                    </a:cubicBezTo>
                    <a:cubicBezTo>
                      <a:pt x="1280" y="31948"/>
                      <a:pt x="1243" y="31872"/>
                      <a:pt x="1287" y="31833"/>
                    </a:cubicBezTo>
                    <a:cubicBezTo>
                      <a:pt x="1336" y="31790"/>
                      <a:pt x="1404" y="31753"/>
                      <a:pt x="1459" y="31710"/>
                    </a:cubicBezTo>
                    <a:cubicBezTo>
                      <a:pt x="1466" y="31532"/>
                      <a:pt x="1472" y="31350"/>
                      <a:pt x="1475" y="31169"/>
                    </a:cubicBezTo>
                    <a:lnTo>
                      <a:pt x="1472" y="31169"/>
                    </a:lnTo>
                    <a:cubicBezTo>
                      <a:pt x="1466" y="31170"/>
                      <a:pt x="1460" y="31171"/>
                      <a:pt x="1454" y="31171"/>
                    </a:cubicBezTo>
                    <a:cubicBezTo>
                      <a:pt x="1392" y="31171"/>
                      <a:pt x="1360" y="31082"/>
                      <a:pt x="1419" y="31045"/>
                    </a:cubicBezTo>
                    <a:cubicBezTo>
                      <a:pt x="1441" y="31033"/>
                      <a:pt x="1463" y="31021"/>
                      <a:pt x="1481" y="31009"/>
                    </a:cubicBezTo>
                    <a:cubicBezTo>
                      <a:pt x="1484" y="30879"/>
                      <a:pt x="1487" y="30753"/>
                      <a:pt x="1487" y="30624"/>
                    </a:cubicBezTo>
                    <a:lnTo>
                      <a:pt x="1487" y="30624"/>
                    </a:lnTo>
                    <a:cubicBezTo>
                      <a:pt x="1476" y="30629"/>
                      <a:pt x="1465" y="30632"/>
                      <a:pt x="1455" y="30632"/>
                    </a:cubicBezTo>
                    <a:cubicBezTo>
                      <a:pt x="1394" y="30632"/>
                      <a:pt x="1353" y="30542"/>
                      <a:pt x="1419" y="30510"/>
                    </a:cubicBezTo>
                    <a:lnTo>
                      <a:pt x="1490" y="30476"/>
                    </a:lnTo>
                    <a:cubicBezTo>
                      <a:pt x="1490" y="30378"/>
                      <a:pt x="1490" y="30279"/>
                      <a:pt x="1493" y="30184"/>
                    </a:cubicBezTo>
                    <a:lnTo>
                      <a:pt x="1493" y="30184"/>
                    </a:lnTo>
                    <a:lnTo>
                      <a:pt x="1413" y="30214"/>
                    </a:lnTo>
                    <a:cubicBezTo>
                      <a:pt x="1404" y="30218"/>
                      <a:pt x="1396" y="30220"/>
                      <a:pt x="1388" y="30220"/>
                    </a:cubicBezTo>
                    <a:cubicBezTo>
                      <a:pt x="1330" y="30220"/>
                      <a:pt x="1312" y="30129"/>
                      <a:pt x="1361" y="30091"/>
                    </a:cubicBezTo>
                    <a:cubicBezTo>
                      <a:pt x="1404" y="30060"/>
                      <a:pt x="1450" y="30030"/>
                      <a:pt x="1493" y="29999"/>
                    </a:cubicBezTo>
                    <a:cubicBezTo>
                      <a:pt x="1493" y="29851"/>
                      <a:pt x="1493" y="29700"/>
                      <a:pt x="1496" y="29553"/>
                    </a:cubicBezTo>
                    <a:lnTo>
                      <a:pt x="1496" y="29553"/>
                    </a:lnTo>
                    <a:cubicBezTo>
                      <a:pt x="1453" y="29571"/>
                      <a:pt x="1410" y="29590"/>
                      <a:pt x="1367" y="29611"/>
                    </a:cubicBezTo>
                    <a:cubicBezTo>
                      <a:pt x="1356" y="29617"/>
                      <a:pt x="1345" y="29620"/>
                      <a:pt x="1334" y="29620"/>
                    </a:cubicBezTo>
                    <a:cubicBezTo>
                      <a:pt x="1274" y="29620"/>
                      <a:pt x="1237" y="29534"/>
                      <a:pt x="1299" y="29497"/>
                    </a:cubicBezTo>
                    <a:cubicBezTo>
                      <a:pt x="1364" y="29457"/>
                      <a:pt x="1432" y="29426"/>
                      <a:pt x="1496" y="29389"/>
                    </a:cubicBezTo>
                    <a:cubicBezTo>
                      <a:pt x="1496" y="29165"/>
                      <a:pt x="1496" y="28943"/>
                      <a:pt x="1499" y="28721"/>
                    </a:cubicBezTo>
                    <a:cubicBezTo>
                      <a:pt x="1444" y="28706"/>
                      <a:pt x="1432" y="28632"/>
                      <a:pt x="1481" y="28601"/>
                    </a:cubicBezTo>
                    <a:cubicBezTo>
                      <a:pt x="1487" y="28598"/>
                      <a:pt x="1493" y="28592"/>
                      <a:pt x="1499" y="28589"/>
                    </a:cubicBezTo>
                    <a:cubicBezTo>
                      <a:pt x="1499" y="28380"/>
                      <a:pt x="1503" y="28170"/>
                      <a:pt x="1506" y="27964"/>
                    </a:cubicBezTo>
                    <a:lnTo>
                      <a:pt x="1506" y="27964"/>
                    </a:lnTo>
                    <a:cubicBezTo>
                      <a:pt x="1481" y="27977"/>
                      <a:pt x="1453" y="27989"/>
                      <a:pt x="1429" y="28001"/>
                    </a:cubicBezTo>
                    <a:cubicBezTo>
                      <a:pt x="1419" y="28006"/>
                      <a:pt x="1409" y="28009"/>
                      <a:pt x="1399" y="28009"/>
                    </a:cubicBezTo>
                    <a:cubicBezTo>
                      <a:pt x="1344" y="28009"/>
                      <a:pt x="1297" y="27938"/>
                      <a:pt x="1349" y="27897"/>
                    </a:cubicBezTo>
                    <a:cubicBezTo>
                      <a:pt x="1401" y="27853"/>
                      <a:pt x="1456" y="27817"/>
                      <a:pt x="1509" y="27776"/>
                    </a:cubicBezTo>
                    <a:cubicBezTo>
                      <a:pt x="1515" y="27546"/>
                      <a:pt x="1524" y="27315"/>
                      <a:pt x="1533" y="27087"/>
                    </a:cubicBezTo>
                    <a:lnTo>
                      <a:pt x="1533" y="27087"/>
                    </a:lnTo>
                    <a:lnTo>
                      <a:pt x="1487" y="27105"/>
                    </a:lnTo>
                    <a:cubicBezTo>
                      <a:pt x="1476" y="27111"/>
                      <a:pt x="1465" y="27113"/>
                      <a:pt x="1455" y="27113"/>
                    </a:cubicBezTo>
                    <a:cubicBezTo>
                      <a:pt x="1394" y="27113"/>
                      <a:pt x="1356" y="27031"/>
                      <a:pt x="1419" y="26992"/>
                    </a:cubicBezTo>
                    <a:cubicBezTo>
                      <a:pt x="1459" y="26967"/>
                      <a:pt x="1496" y="26945"/>
                      <a:pt x="1536" y="26924"/>
                    </a:cubicBezTo>
                    <a:cubicBezTo>
                      <a:pt x="1536" y="26896"/>
                      <a:pt x="1536" y="26868"/>
                      <a:pt x="1539" y="26841"/>
                    </a:cubicBezTo>
                    <a:cubicBezTo>
                      <a:pt x="1543" y="26748"/>
                      <a:pt x="1555" y="26653"/>
                      <a:pt x="1558" y="26561"/>
                    </a:cubicBezTo>
                    <a:lnTo>
                      <a:pt x="1558" y="26561"/>
                    </a:lnTo>
                    <a:cubicBezTo>
                      <a:pt x="1515" y="26585"/>
                      <a:pt x="1472" y="26607"/>
                      <a:pt x="1429" y="26631"/>
                    </a:cubicBezTo>
                    <a:cubicBezTo>
                      <a:pt x="1418" y="26637"/>
                      <a:pt x="1408" y="26639"/>
                      <a:pt x="1398" y="26639"/>
                    </a:cubicBezTo>
                    <a:cubicBezTo>
                      <a:pt x="1341" y="26639"/>
                      <a:pt x="1296" y="26568"/>
                      <a:pt x="1346" y="26524"/>
                    </a:cubicBezTo>
                    <a:cubicBezTo>
                      <a:pt x="1419" y="26462"/>
                      <a:pt x="1499" y="26410"/>
                      <a:pt x="1573" y="26348"/>
                    </a:cubicBezTo>
                    <a:cubicBezTo>
                      <a:pt x="1589" y="26145"/>
                      <a:pt x="1601" y="25945"/>
                      <a:pt x="1620" y="25742"/>
                    </a:cubicBezTo>
                    <a:cubicBezTo>
                      <a:pt x="1561" y="25730"/>
                      <a:pt x="1549" y="25653"/>
                      <a:pt x="1598" y="25619"/>
                    </a:cubicBezTo>
                    <a:cubicBezTo>
                      <a:pt x="1610" y="25613"/>
                      <a:pt x="1623" y="25606"/>
                      <a:pt x="1638" y="25597"/>
                    </a:cubicBezTo>
                    <a:cubicBezTo>
                      <a:pt x="1644" y="25505"/>
                      <a:pt x="1660" y="25412"/>
                      <a:pt x="1669" y="25320"/>
                    </a:cubicBezTo>
                    <a:cubicBezTo>
                      <a:pt x="1629" y="25302"/>
                      <a:pt x="1601" y="25246"/>
                      <a:pt x="1644" y="25212"/>
                    </a:cubicBezTo>
                    <a:cubicBezTo>
                      <a:pt x="1656" y="25203"/>
                      <a:pt x="1672" y="25194"/>
                      <a:pt x="1684" y="25182"/>
                    </a:cubicBezTo>
                    <a:cubicBezTo>
                      <a:pt x="1715" y="24920"/>
                      <a:pt x="1746" y="24658"/>
                      <a:pt x="1786" y="24397"/>
                    </a:cubicBezTo>
                    <a:lnTo>
                      <a:pt x="1786" y="24397"/>
                    </a:lnTo>
                    <a:cubicBezTo>
                      <a:pt x="1764" y="24406"/>
                      <a:pt x="1746" y="24415"/>
                      <a:pt x="1724" y="24424"/>
                    </a:cubicBezTo>
                    <a:cubicBezTo>
                      <a:pt x="1716" y="24428"/>
                      <a:pt x="1707" y="24429"/>
                      <a:pt x="1699" y="24429"/>
                    </a:cubicBezTo>
                    <a:cubicBezTo>
                      <a:pt x="1641" y="24429"/>
                      <a:pt x="1588" y="24362"/>
                      <a:pt x="1644" y="24317"/>
                    </a:cubicBezTo>
                    <a:cubicBezTo>
                      <a:pt x="1700" y="24270"/>
                      <a:pt x="1758" y="24230"/>
                      <a:pt x="1817" y="24184"/>
                    </a:cubicBezTo>
                    <a:cubicBezTo>
                      <a:pt x="1847" y="23984"/>
                      <a:pt x="1875" y="23784"/>
                      <a:pt x="1909" y="23584"/>
                    </a:cubicBezTo>
                    <a:lnTo>
                      <a:pt x="1909" y="23584"/>
                    </a:lnTo>
                    <a:lnTo>
                      <a:pt x="1903" y="23587"/>
                    </a:lnTo>
                    <a:cubicBezTo>
                      <a:pt x="1891" y="23596"/>
                      <a:pt x="1879" y="23599"/>
                      <a:pt x="1868" y="23599"/>
                    </a:cubicBezTo>
                    <a:cubicBezTo>
                      <a:pt x="1818" y="23599"/>
                      <a:pt x="1783" y="23528"/>
                      <a:pt x="1823" y="23482"/>
                    </a:cubicBezTo>
                    <a:cubicBezTo>
                      <a:pt x="1863" y="23433"/>
                      <a:pt x="1909" y="23393"/>
                      <a:pt x="1952" y="23347"/>
                    </a:cubicBezTo>
                    <a:cubicBezTo>
                      <a:pt x="1977" y="23205"/>
                      <a:pt x="2004" y="23064"/>
                      <a:pt x="2032" y="22922"/>
                    </a:cubicBezTo>
                    <a:lnTo>
                      <a:pt x="2032" y="22922"/>
                    </a:lnTo>
                    <a:cubicBezTo>
                      <a:pt x="1964" y="22947"/>
                      <a:pt x="1897" y="22975"/>
                      <a:pt x="1829" y="22999"/>
                    </a:cubicBezTo>
                    <a:cubicBezTo>
                      <a:pt x="1823" y="23001"/>
                      <a:pt x="1817" y="23001"/>
                      <a:pt x="1812" y="23001"/>
                    </a:cubicBezTo>
                    <a:cubicBezTo>
                      <a:pt x="1754" y="23001"/>
                      <a:pt x="1719" y="22930"/>
                      <a:pt x="1761" y="22885"/>
                    </a:cubicBezTo>
                    <a:cubicBezTo>
                      <a:pt x="1866" y="22790"/>
                      <a:pt x="1980" y="22704"/>
                      <a:pt x="2087" y="22611"/>
                    </a:cubicBezTo>
                    <a:cubicBezTo>
                      <a:pt x="2112" y="22497"/>
                      <a:pt x="2134" y="22381"/>
                      <a:pt x="2158" y="22270"/>
                    </a:cubicBezTo>
                    <a:lnTo>
                      <a:pt x="2158" y="22270"/>
                    </a:lnTo>
                    <a:cubicBezTo>
                      <a:pt x="2112" y="22288"/>
                      <a:pt x="2069" y="22316"/>
                      <a:pt x="2023" y="22334"/>
                    </a:cubicBezTo>
                    <a:cubicBezTo>
                      <a:pt x="2013" y="22338"/>
                      <a:pt x="2004" y="22340"/>
                      <a:pt x="1994" y="22340"/>
                    </a:cubicBezTo>
                    <a:cubicBezTo>
                      <a:pt x="1938" y="22340"/>
                      <a:pt x="1887" y="22277"/>
                      <a:pt x="1940" y="22230"/>
                    </a:cubicBezTo>
                    <a:cubicBezTo>
                      <a:pt x="2029" y="22153"/>
                      <a:pt x="2121" y="22082"/>
                      <a:pt x="2214" y="22008"/>
                    </a:cubicBezTo>
                    <a:cubicBezTo>
                      <a:pt x="2251" y="21820"/>
                      <a:pt x="2291" y="21633"/>
                      <a:pt x="2331" y="21448"/>
                    </a:cubicBezTo>
                    <a:cubicBezTo>
                      <a:pt x="2281" y="21432"/>
                      <a:pt x="2266" y="21371"/>
                      <a:pt x="2300" y="21334"/>
                    </a:cubicBezTo>
                    <a:cubicBezTo>
                      <a:pt x="2321" y="21306"/>
                      <a:pt x="2349" y="21285"/>
                      <a:pt x="2374" y="21260"/>
                    </a:cubicBezTo>
                    <a:cubicBezTo>
                      <a:pt x="2426" y="21026"/>
                      <a:pt x="2478" y="20792"/>
                      <a:pt x="2534" y="20561"/>
                    </a:cubicBezTo>
                    <a:lnTo>
                      <a:pt x="2534" y="20561"/>
                    </a:lnTo>
                    <a:cubicBezTo>
                      <a:pt x="2463" y="20595"/>
                      <a:pt x="2392" y="20632"/>
                      <a:pt x="2321" y="20663"/>
                    </a:cubicBezTo>
                    <a:cubicBezTo>
                      <a:pt x="2310" y="20668"/>
                      <a:pt x="2300" y="20671"/>
                      <a:pt x="2289" y="20671"/>
                    </a:cubicBezTo>
                    <a:cubicBezTo>
                      <a:pt x="2228" y="20671"/>
                      <a:pt x="2188" y="20586"/>
                      <a:pt x="2254" y="20549"/>
                    </a:cubicBezTo>
                    <a:cubicBezTo>
                      <a:pt x="2364" y="20484"/>
                      <a:pt x="2472" y="20414"/>
                      <a:pt x="2583" y="20349"/>
                    </a:cubicBezTo>
                    <a:cubicBezTo>
                      <a:pt x="2626" y="20158"/>
                      <a:pt x="2675" y="19973"/>
                      <a:pt x="2718" y="19786"/>
                    </a:cubicBezTo>
                    <a:lnTo>
                      <a:pt x="2718" y="19786"/>
                    </a:lnTo>
                    <a:cubicBezTo>
                      <a:pt x="2641" y="19820"/>
                      <a:pt x="2565" y="19863"/>
                      <a:pt x="2484" y="19896"/>
                    </a:cubicBezTo>
                    <a:cubicBezTo>
                      <a:pt x="2477" y="19899"/>
                      <a:pt x="2470" y="19901"/>
                      <a:pt x="2463" y="19901"/>
                    </a:cubicBezTo>
                    <a:cubicBezTo>
                      <a:pt x="2410" y="19901"/>
                      <a:pt x="2379" y="19823"/>
                      <a:pt x="2420" y="19783"/>
                    </a:cubicBezTo>
                    <a:cubicBezTo>
                      <a:pt x="2543" y="19656"/>
                      <a:pt x="2672" y="19542"/>
                      <a:pt x="2808" y="19429"/>
                    </a:cubicBezTo>
                    <a:cubicBezTo>
                      <a:pt x="2848" y="19262"/>
                      <a:pt x="2891" y="19099"/>
                      <a:pt x="2931" y="18933"/>
                    </a:cubicBezTo>
                    <a:lnTo>
                      <a:pt x="2931" y="18933"/>
                    </a:lnTo>
                    <a:cubicBezTo>
                      <a:pt x="2888" y="18951"/>
                      <a:pt x="2845" y="18976"/>
                      <a:pt x="2798" y="18995"/>
                    </a:cubicBezTo>
                    <a:cubicBezTo>
                      <a:pt x="2789" y="18998"/>
                      <a:pt x="2780" y="19000"/>
                      <a:pt x="2771" y="19000"/>
                    </a:cubicBezTo>
                    <a:cubicBezTo>
                      <a:pt x="2714" y="19000"/>
                      <a:pt x="2663" y="18935"/>
                      <a:pt x="2718" y="18890"/>
                    </a:cubicBezTo>
                    <a:cubicBezTo>
                      <a:pt x="2805" y="18816"/>
                      <a:pt x="2900" y="18754"/>
                      <a:pt x="2992" y="18687"/>
                    </a:cubicBezTo>
                    <a:cubicBezTo>
                      <a:pt x="3023" y="18567"/>
                      <a:pt x="3054" y="18444"/>
                      <a:pt x="3085" y="18324"/>
                    </a:cubicBezTo>
                    <a:lnTo>
                      <a:pt x="3085" y="18324"/>
                    </a:lnTo>
                    <a:cubicBezTo>
                      <a:pt x="3005" y="18351"/>
                      <a:pt x="2925" y="18382"/>
                      <a:pt x="2842" y="18404"/>
                    </a:cubicBezTo>
                    <a:cubicBezTo>
                      <a:pt x="2836" y="18405"/>
                      <a:pt x="2830" y="18406"/>
                      <a:pt x="2824" y="18406"/>
                    </a:cubicBezTo>
                    <a:cubicBezTo>
                      <a:pt x="2770" y="18406"/>
                      <a:pt x="2727" y="18332"/>
                      <a:pt x="2777" y="18293"/>
                    </a:cubicBezTo>
                    <a:lnTo>
                      <a:pt x="3177" y="17973"/>
                    </a:lnTo>
                    <a:cubicBezTo>
                      <a:pt x="3211" y="17843"/>
                      <a:pt x="3245" y="17717"/>
                      <a:pt x="3279" y="17591"/>
                    </a:cubicBezTo>
                    <a:lnTo>
                      <a:pt x="3279" y="17591"/>
                    </a:lnTo>
                    <a:cubicBezTo>
                      <a:pt x="3177" y="17662"/>
                      <a:pt x="3079" y="17733"/>
                      <a:pt x="2977" y="17800"/>
                    </a:cubicBezTo>
                    <a:cubicBezTo>
                      <a:pt x="2965" y="17809"/>
                      <a:pt x="2953" y="17812"/>
                      <a:pt x="2942" y="17812"/>
                    </a:cubicBezTo>
                    <a:cubicBezTo>
                      <a:pt x="2887" y="17812"/>
                      <a:pt x="2850" y="17725"/>
                      <a:pt x="2909" y="17686"/>
                    </a:cubicBezTo>
                    <a:cubicBezTo>
                      <a:pt x="3054" y="17588"/>
                      <a:pt x="3199" y="17471"/>
                      <a:pt x="3343" y="17351"/>
                    </a:cubicBezTo>
                    <a:cubicBezTo>
                      <a:pt x="3349" y="17326"/>
                      <a:pt x="3356" y="17302"/>
                      <a:pt x="3362" y="17280"/>
                    </a:cubicBezTo>
                    <a:lnTo>
                      <a:pt x="3362" y="17280"/>
                    </a:lnTo>
                    <a:cubicBezTo>
                      <a:pt x="3306" y="17299"/>
                      <a:pt x="3254" y="17317"/>
                      <a:pt x="3199" y="17332"/>
                    </a:cubicBezTo>
                    <a:cubicBezTo>
                      <a:pt x="3193" y="17334"/>
                      <a:pt x="3188" y="17334"/>
                      <a:pt x="3182" y="17334"/>
                    </a:cubicBezTo>
                    <a:cubicBezTo>
                      <a:pt x="3127" y="17334"/>
                      <a:pt x="3092" y="17264"/>
                      <a:pt x="3134" y="17218"/>
                    </a:cubicBezTo>
                    <a:cubicBezTo>
                      <a:pt x="3239" y="17111"/>
                      <a:pt x="3349" y="17012"/>
                      <a:pt x="3460" y="16911"/>
                    </a:cubicBezTo>
                    <a:cubicBezTo>
                      <a:pt x="3522" y="16680"/>
                      <a:pt x="3580" y="16449"/>
                      <a:pt x="3645" y="16221"/>
                    </a:cubicBezTo>
                    <a:lnTo>
                      <a:pt x="3645" y="16221"/>
                    </a:lnTo>
                    <a:cubicBezTo>
                      <a:pt x="3580" y="16252"/>
                      <a:pt x="3519" y="16283"/>
                      <a:pt x="3454" y="16310"/>
                    </a:cubicBezTo>
                    <a:cubicBezTo>
                      <a:pt x="3444" y="16315"/>
                      <a:pt x="3434" y="16317"/>
                      <a:pt x="3425" y="16317"/>
                    </a:cubicBezTo>
                    <a:cubicBezTo>
                      <a:pt x="3369" y="16317"/>
                      <a:pt x="3319" y="16250"/>
                      <a:pt x="3374" y="16206"/>
                    </a:cubicBezTo>
                    <a:cubicBezTo>
                      <a:pt x="3510" y="16092"/>
                      <a:pt x="3633" y="15975"/>
                      <a:pt x="3750" y="15858"/>
                    </a:cubicBezTo>
                    <a:cubicBezTo>
                      <a:pt x="3796" y="15686"/>
                      <a:pt x="3848" y="15516"/>
                      <a:pt x="3897" y="15344"/>
                    </a:cubicBezTo>
                    <a:lnTo>
                      <a:pt x="3897" y="15344"/>
                    </a:lnTo>
                    <a:lnTo>
                      <a:pt x="3873" y="15356"/>
                    </a:lnTo>
                    <a:cubicBezTo>
                      <a:pt x="3862" y="15361"/>
                      <a:pt x="3852" y="15363"/>
                      <a:pt x="3843" y="15363"/>
                    </a:cubicBezTo>
                    <a:cubicBezTo>
                      <a:pt x="3785" y="15363"/>
                      <a:pt x="3750" y="15285"/>
                      <a:pt x="3805" y="15242"/>
                    </a:cubicBezTo>
                    <a:cubicBezTo>
                      <a:pt x="3854" y="15202"/>
                      <a:pt x="3907" y="15172"/>
                      <a:pt x="3959" y="15138"/>
                    </a:cubicBezTo>
                    <a:cubicBezTo>
                      <a:pt x="4024" y="14907"/>
                      <a:pt x="4091" y="14676"/>
                      <a:pt x="4159" y="14445"/>
                    </a:cubicBezTo>
                    <a:lnTo>
                      <a:pt x="4159" y="14445"/>
                    </a:lnTo>
                    <a:cubicBezTo>
                      <a:pt x="4097" y="14473"/>
                      <a:pt x="4039" y="14504"/>
                      <a:pt x="3977" y="14528"/>
                    </a:cubicBezTo>
                    <a:cubicBezTo>
                      <a:pt x="3970" y="14532"/>
                      <a:pt x="3962" y="14533"/>
                      <a:pt x="3955" y="14533"/>
                    </a:cubicBezTo>
                    <a:cubicBezTo>
                      <a:pt x="3905" y="14533"/>
                      <a:pt x="3872" y="14455"/>
                      <a:pt x="3913" y="14417"/>
                    </a:cubicBezTo>
                    <a:cubicBezTo>
                      <a:pt x="4024" y="14307"/>
                      <a:pt x="4144" y="14202"/>
                      <a:pt x="4257" y="14097"/>
                    </a:cubicBezTo>
                    <a:cubicBezTo>
                      <a:pt x="4313" y="13916"/>
                      <a:pt x="4368" y="13734"/>
                      <a:pt x="4424" y="13552"/>
                    </a:cubicBezTo>
                    <a:lnTo>
                      <a:pt x="4424" y="13552"/>
                    </a:lnTo>
                    <a:cubicBezTo>
                      <a:pt x="4341" y="13611"/>
                      <a:pt x="4264" y="13672"/>
                      <a:pt x="4187" y="13737"/>
                    </a:cubicBezTo>
                    <a:cubicBezTo>
                      <a:pt x="4173" y="13748"/>
                      <a:pt x="4158" y="13753"/>
                      <a:pt x="4142" y="13753"/>
                    </a:cubicBezTo>
                    <a:cubicBezTo>
                      <a:pt x="4093" y="13753"/>
                      <a:pt x="4046" y="13705"/>
                      <a:pt x="4079" y="13654"/>
                    </a:cubicBezTo>
                    <a:cubicBezTo>
                      <a:pt x="4211" y="13463"/>
                      <a:pt x="4368" y="13291"/>
                      <a:pt x="4547" y="13143"/>
                    </a:cubicBezTo>
                    <a:cubicBezTo>
                      <a:pt x="4599" y="12965"/>
                      <a:pt x="4655" y="12783"/>
                      <a:pt x="4710" y="12604"/>
                    </a:cubicBezTo>
                    <a:lnTo>
                      <a:pt x="4710" y="12604"/>
                    </a:lnTo>
                    <a:cubicBezTo>
                      <a:pt x="4624" y="12629"/>
                      <a:pt x="4541" y="12660"/>
                      <a:pt x="4454" y="12678"/>
                    </a:cubicBezTo>
                    <a:cubicBezTo>
                      <a:pt x="4450" y="12679"/>
                      <a:pt x="4446" y="12680"/>
                      <a:pt x="4441" y="12680"/>
                    </a:cubicBezTo>
                    <a:cubicBezTo>
                      <a:pt x="4385" y="12680"/>
                      <a:pt x="4336" y="12610"/>
                      <a:pt x="4390" y="12567"/>
                    </a:cubicBezTo>
                    <a:cubicBezTo>
                      <a:pt x="4531" y="12447"/>
                      <a:pt x="4679" y="12327"/>
                      <a:pt x="4830" y="12207"/>
                    </a:cubicBezTo>
                    <a:cubicBezTo>
                      <a:pt x="4901" y="11976"/>
                      <a:pt x="4972" y="11746"/>
                      <a:pt x="5042" y="11512"/>
                    </a:cubicBezTo>
                    <a:lnTo>
                      <a:pt x="5042" y="11512"/>
                    </a:lnTo>
                    <a:cubicBezTo>
                      <a:pt x="4959" y="11527"/>
                      <a:pt x="4879" y="11542"/>
                      <a:pt x="4793" y="11549"/>
                    </a:cubicBezTo>
                    <a:cubicBezTo>
                      <a:pt x="4792" y="11549"/>
                      <a:pt x="4791" y="11549"/>
                      <a:pt x="4790" y="11549"/>
                    </a:cubicBezTo>
                    <a:cubicBezTo>
                      <a:pt x="4736" y="11549"/>
                      <a:pt x="4702" y="11471"/>
                      <a:pt x="4747" y="11432"/>
                    </a:cubicBezTo>
                    <a:cubicBezTo>
                      <a:pt x="4876" y="11333"/>
                      <a:pt x="5012" y="11241"/>
                      <a:pt x="5153" y="11158"/>
                    </a:cubicBezTo>
                    <a:cubicBezTo>
                      <a:pt x="5187" y="11041"/>
                      <a:pt x="5224" y="10927"/>
                      <a:pt x="5258" y="10810"/>
                    </a:cubicBezTo>
                    <a:lnTo>
                      <a:pt x="5258" y="10810"/>
                    </a:lnTo>
                    <a:cubicBezTo>
                      <a:pt x="5150" y="10856"/>
                      <a:pt x="5042" y="10905"/>
                      <a:pt x="4932" y="10945"/>
                    </a:cubicBezTo>
                    <a:cubicBezTo>
                      <a:pt x="4923" y="10949"/>
                      <a:pt x="4915" y="10950"/>
                      <a:pt x="4907" y="10950"/>
                    </a:cubicBezTo>
                    <a:cubicBezTo>
                      <a:pt x="4849" y="10950"/>
                      <a:pt x="4822" y="10858"/>
                      <a:pt x="4879" y="10825"/>
                    </a:cubicBezTo>
                    <a:cubicBezTo>
                      <a:pt x="5033" y="10736"/>
                      <a:pt x="5187" y="10644"/>
                      <a:pt x="5338" y="10551"/>
                    </a:cubicBezTo>
                    <a:cubicBezTo>
                      <a:pt x="5378" y="10422"/>
                      <a:pt x="5418" y="10290"/>
                      <a:pt x="5458" y="10160"/>
                    </a:cubicBezTo>
                    <a:lnTo>
                      <a:pt x="5458" y="10160"/>
                    </a:lnTo>
                    <a:cubicBezTo>
                      <a:pt x="5403" y="10185"/>
                      <a:pt x="5347" y="10210"/>
                      <a:pt x="5289" y="10231"/>
                    </a:cubicBezTo>
                    <a:cubicBezTo>
                      <a:pt x="5281" y="10234"/>
                      <a:pt x="5274" y="10235"/>
                      <a:pt x="5267" y="10235"/>
                    </a:cubicBezTo>
                    <a:cubicBezTo>
                      <a:pt x="5213" y="10235"/>
                      <a:pt x="5186" y="10158"/>
                      <a:pt x="5224" y="10120"/>
                    </a:cubicBezTo>
                    <a:cubicBezTo>
                      <a:pt x="5332" y="10000"/>
                      <a:pt x="5452" y="9889"/>
                      <a:pt x="5578" y="9788"/>
                    </a:cubicBezTo>
                    <a:cubicBezTo>
                      <a:pt x="5621" y="9652"/>
                      <a:pt x="5664" y="9520"/>
                      <a:pt x="5707" y="9382"/>
                    </a:cubicBezTo>
                    <a:lnTo>
                      <a:pt x="5707" y="9382"/>
                    </a:lnTo>
                    <a:cubicBezTo>
                      <a:pt x="5627" y="9406"/>
                      <a:pt x="5550" y="9434"/>
                      <a:pt x="5467" y="9455"/>
                    </a:cubicBezTo>
                    <a:cubicBezTo>
                      <a:pt x="5460" y="9457"/>
                      <a:pt x="5453" y="9458"/>
                      <a:pt x="5446" y="9458"/>
                    </a:cubicBezTo>
                    <a:cubicBezTo>
                      <a:pt x="5382" y="9458"/>
                      <a:pt x="5362" y="9371"/>
                      <a:pt x="5415" y="9332"/>
                    </a:cubicBezTo>
                    <a:cubicBezTo>
                      <a:pt x="5547" y="9237"/>
                      <a:pt x="5680" y="9148"/>
                      <a:pt x="5815" y="9061"/>
                    </a:cubicBezTo>
                    <a:cubicBezTo>
                      <a:pt x="5870" y="8898"/>
                      <a:pt x="5929" y="8738"/>
                      <a:pt x="5984" y="8578"/>
                    </a:cubicBezTo>
                    <a:lnTo>
                      <a:pt x="5984" y="8578"/>
                    </a:lnTo>
                    <a:cubicBezTo>
                      <a:pt x="5877" y="8627"/>
                      <a:pt x="5772" y="8683"/>
                      <a:pt x="5664" y="8732"/>
                    </a:cubicBezTo>
                    <a:cubicBezTo>
                      <a:pt x="5653" y="8738"/>
                      <a:pt x="5642" y="8741"/>
                      <a:pt x="5631" y="8741"/>
                    </a:cubicBezTo>
                    <a:cubicBezTo>
                      <a:pt x="5571" y="8741"/>
                      <a:pt x="5534" y="8654"/>
                      <a:pt x="5596" y="8615"/>
                    </a:cubicBezTo>
                    <a:cubicBezTo>
                      <a:pt x="5757" y="8510"/>
                      <a:pt x="5920" y="8409"/>
                      <a:pt x="6083" y="8304"/>
                    </a:cubicBezTo>
                    <a:cubicBezTo>
                      <a:pt x="6203" y="7981"/>
                      <a:pt x="6335" y="7658"/>
                      <a:pt x="6471" y="7341"/>
                    </a:cubicBezTo>
                    <a:lnTo>
                      <a:pt x="6471" y="7341"/>
                    </a:lnTo>
                    <a:cubicBezTo>
                      <a:pt x="6372" y="7375"/>
                      <a:pt x="6277" y="7415"/>
                      <a:pt x="6178" y="7445"/>
                    </a:cubicBezTo>
                    <a:cubicBezTo>
                      <a:pt x="6172" y="7448"/>
                      <a:pt x="6165" y="7449"/>
                      <a:pt x="6159" y="7449"/>
                    </a:cubicBezTo>
                    <a:cubicBezTo>
                      <a:pt x="6106" y="7449"/>
                      <a:pt x="6064" y="7373"/>
                      <a:pt x="6111" y="7335"/>
                    </a:cubicBezTo>
                    <a:cubicBezTo>
                      <a:pt x="6277" y="7202"/>
                      <a:pt x="6452" y="7082"/>
                      <a:pt x="6637" y="6984"/>
                    </a:cubicBezTo>
                    <a:lnTo>
                      <a:pt x="6637" y="6984"/>
                    </a:lnTo>
                    <a:cubicBezTo>
                      <a:pt x="6526" y="7030"/>
                      <a:pt x="6415" y="7082"/>
                      <a:pt x="6301" y="7128"/>
                    </a:cubicBezTo>
                    <a:cubicBezTo>
                      <a:pt x="6292" y="7132"/>
                      <a:pt x="6284" y="7134"/>
                      <a:pt x="6276" y="7134"/>
                    </a:cubicBezTo>
                    <a:cubicBezTo>
                      <a:pt x="6215" y="7134"/>
                      <a:pt x="6197" y="7029"/>
                      <a:pt x="6268" y="6999"/>
                    </a:cubicBezTo>
                    <a:cubicBezTo>
                      <a:pt x="6421" y="6938"/>
                      <a:pt x="6569" y="6864"/>
                      <a:pt x="6723" y="6799"/>
                    </a:cubicBezTo>
                    <a:cubicBezTo>
                      <a:pt x="6775" y="6685"/>
                      <a:pt x="6831" y="6568"/>
                      <a:pt x="6889" y="6457"/>
                    </a:cubicBezTo>
                    <a:lnTo>
                      <a:pt x="6889" y="6457"/>
                    </a:lnTo>
                    <a:cubicBezTo>
                      <a:pt x="6772" y="6507"/>
                      <a:pt x="6658" y="6553"/>
                      <a:pt x="6541" y="6593"/>
                    </a:cubicBezTo>
                    <a:cubicBezTo>
                      <a:pt x="6534" y="6595"/>
                      <a:pt x="6527" y="6596"/>
                      <a:pt x="6520" y="6596"/>
                    </a:cubicBezTo>
                    <a:cubicBezTo>
                      <a:pt x="6461" y="6596"/>
                      <a:pt x="6437" y="6506"/>
                      <a:pt x="6492" y="6470"/>
                    </a:cubicBezTo>
                    <a:cubicBezTo>
                      <a:pt x="6702" y="6331"/>
                      <a:pt x="6905" y="6186"/>
                      <a:pt x="7114" y="6045"/>
                    </a:cubicBezTo>
                    <a:cubicBezTo>
                      <a:pt x="7228" y="5832"/>
                      <a:pt x="7354" y="5626"/>
                      <a:pt x="7483" y="5423"/>
                    </a:cubicBezTo>
                    <a:lnTo>
                      <a:pt x="7480" y="5423"/>
                    </a:lnTo>
                    <a:cubicBezTo>
                      <a:pt x="7373" y="5494"/>
                      <a:pt x="7262" y="5559"/>
                      <a:pt x="7154" y="5632"/>
                    </a:cubicBezTo>
                    <a:cubicBezTo>
                      <a:pt x="7143" y="5640"/>
                      <a:pt x="7132" y="5643"/>
                      <a:pt x="7122" y="5643"/>
                    </a:cubicBezTo>
                    <a:cubicBezTo>
                      <a:pt x="7070" y="5643"/>
                      <a:pt x="7026" y="5569"/>
                      <a:pt x="7074" y="5528"/>
                    </a:cubicBezTo>
                    <a:cubicBezTo>
                      <a:pt x="7311" y="5325"/>
                      <a:pt x="7554" y="5131"/>
                      <a:pt x="7797" y="4940"/>
                    </a:cubicBezTo>
                    <a:cubicBezTo>
                      <a:pt x="8010" y="4644"/>
                      <a:pt x="8238" y="4361"/>
                      <a:pt x="8478" y="4090"/>
                    </a:cubicBezTo>
                    <a:lnTo>
                      <a:pt x="8478" y="4090"/>
                    </a:lnTo>
                    <a:cubicBezTo>
                      <a:pt x="8354" y="4167"/>
                      <a:pt x="8231" y="4241"/>
                      <a:pt x="8111" y="4321"/>
                    </a:cubicBezTo>
                    <a:cubicBezTo>
                      <a:pt x="8099" y="4329"/>
                      <a:pt x="8088" y="4332"/>
                      <a:pt x="8077" y="4332"/>
                    </a:cubicBezTo>
                    <a:cubicBezTo>
                      <a:pt x="8019" y="4332"/>
                      <a:pt x="7981" y="4243"/>
                      <a:pt x="8041" y="4204"/>
                    </a:cubicBezTo>
                    <a:cubicBezTo>
                      <a:pt x="8302" y="4035"/>
                      <a:pt x="8564" y="3872"/>
                      <a:pt x="8829" y="3712"/>
                    </a:cubicBezTo>
                    <a:cubicBezTo>
                      <a:pt x="8872" y="3669"/>
                      <a:pt x="8909" y="3619"/>
                      <a:pt x="8952" y="3579"/>
                    </a:cubicBezTo>
                    <a:cubicBezTo>
                      <a:pt x="10266" y="2293"/>
                      <a:pt x="12024" y="1545"/>
                      <a:pt x="13837" y="1077"/>
                    </a:cubicBezTo>
                    <a:cubicBezTo>
                      <a:pt x="14114" y="944"/>
                      <a:pt x="14388" y="815"/>
                      <a:pt x="14665" y="683"/>
                    </a:cubicBezTo>
                    <a:cubicBezTo>
                      <a:pt x="14674" y="679"/>
                      <a:pt x="14684" y="677"/>
                      <a:pt x="14693" y="677"/>
                    </a:cubicBezTo>
                    <a:cubicBezTo>
                      <a:pt x="14752" y="677"/>
                      <a:pt x="14789" y="757"/>
                      <a:pt x="14732" y="800"/>
                    </a:cubicBezTo>
                    <a:cubicBezTo>
                      <a:pt x="14680" y="837"/>
                      <a:pt x="14622" y="867"/>
                      <a:pt x="14569" y="901"/>
                    </a:cubicBezTo>
                    <a:cubicBezTo>
                      <a:pt x="14868" y="837"/>
                      <a:pt x="15166" y="778"/>
                      <a:pt x="15465" y="726"/>
                    </a:cubicBezTo>
                    <a:cubicBezTo>
                      <a:pt x="15742" y="553"/>
                      <a:pt x="16019" y="397"/>
                      <a:pt x="16351" y="320"/>
                    </a:cubicBezTo>
                    <a:cubicBezTo>
                      <a:pt x="16356" y="318"/>
                      <a:pt x="16361" y="318"/>
                      <a:pt x="16366" y="318"/>
                    </a:cubicBezTo>
                    <a:cubicBezTo>
                      <a:pt x="16419" y="318"/>
                      <a:pt x="16467" y="391"/>
                      <a:pt x="16416" y="430"/>
                    </a:cubicBezTo>
                    <a:cubicBezTo>
                      <a:pt x="16339" y="492"/>
                      <a:pt x="16259" y="547"/>
                      <a:pt x="16179" y="606"/>
                    </a:cubicBezTo>
                    <a:cubicBezTo>
                      <a:pt x="16379" y="575"/>
                      <a:pt x="16579" y="547"/>
                      <a:pt x="16779" y="520"/>
                    </a:cubicBezTo>
                    <a:cubicBezTo>
                      <a:pt x="16798" y="517"/>
                      <a:pt x="16819" y="510"/>
                      <a:pt x="16838" y="498"/>
                    </a:cubicBezTo>
                    <a:cubicBezTo>
                      <a:pt x="17062" y="412"/>
                      <a:pt x="16979" y="67"/>
                      <a:pt x="16745" y="9"/>
                    </a:cubicBezTo>
                    <a:cubicBezTo>
                      <a:pt x="16722" y="3"/>
                      <a:pt x="16699" y="1"/>
                      <a:pt x="1667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520" name="Google Shape;1520;p35"/>
              <p:cNvSpPr/>
              <p:nvPr/>
            </p:nvSpPr>
            <p:spPr>
              <a:xfrm>
                <a:off x="3656250" y="6045925"/>
                <a:ext cx="3575" cy="1900"/>
              </a:xfrm>
              <a:custGeom>
                <a:avLst/>
                <a:gdLst/>
                <a:ahLst/>
                <a:cxnLst/>
                <a:rect l="l" t="t" r="r" b="b"/>
                <a:pathLst>
                  <a:path w="143" h="76" extrusionOk="0">
                    <a:moveTo>
                      <a:pt x="142" y="1"/>
                    </a:moveTo>
                    <a:lnTo>
                      <a:pt x="142" y="1"/>
                    </a:lnTo>
                    <a:cubicBezTo>
                      <a:pt x="56" y="45"/>
                      <a:pt x="1" y="76"/>
                      <a:pt x="20" y="76"/>
                    </a:cubicBezTo>
                    <a:cubicBezTo>
                      <a:pt x="30" y="76"/>
                      <a:pt x="62" y="67"/>
                      <a:pt x="121" y="47"/>
                    </a:cubicBezTo>
                    <a:cubicBezTo>
                      <a:pt x="127" y="31"/>
                      <a:pt x="136" y="16"/>
                      <a:pt x="14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521" name="Google Shape;1521;p35"/>
              <p:cNvSpPr/>
              <p:nvPr/>
            </p:nvSpPr>
            <p:spPr>
              <a:xfrm>
                <a:off x="3513725" y="6777975"/>
                <a:ext cx="500" cy="275"/>
              </a:xfrm>
              <a:custGeom>
                <a:avLst/>
                <a:gdLst/>
                <a:ahLst/>
                <a:cxnLst/>
                <a:rect l="l" t="t" r="r" b="b"/>
                <a:pathLst>
                  <a:path w="20" h="11" extrusionOk="0">
                    <a:moveTo>
                      <a:pt x="19" y="1"/>
                    </a:moveTo>
                    <a:cubicBezTo>
                      <a:pt x="13" y="4"/>
                      <a:pt x="4" y="7"/>
                      <a:pt x="1" y="10"/>
                    </a:cubicBezTo>
                    <a:lnTo>
                      <a:pt x="19" y="4"/>
                    </a:lnTo>
                    <a:cubicBezTo>
                      <a:pt x="19" y="4"/>
                      <a:pt x="19" y="4"/>
                      <a:pt x="1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522" name="Google Shape;1522;p35"/>
              <p:cNvSpPr/>
              <p:nvPr/>
            </p:nvSpPr>
            <p:spPr>
              <a:xfrm>
                <a:off x="3890500" y="5878650"/>
                <a:ext cx="9175" cy="5475"/>
              </a:xfrm>
              <a:custGeom>
                <a:avLst/>
                <a:gdLst/>
                <a:ahLst/>
                <a:cxnLst/>
                <a:rect l="l" t="t" r="r" b="b"/>
                <a:pathLst>
                  <a:path w="367" h="219" extrusionOk="0">
                    <a:moveTo>
                      <a:pt x="353" y="1"/>
                    </a:moveTo>
                    <a:cubicBezTo>
                      <a:pt x="342" y="1"/>
                      <a:pt x="246" y="58"/>
                      <a:pt x="0" y="218"/>
                    </a:cubicBezTo>
                    <a:lnTo>
                      <a:pt x="93" y="203"/>
                    </a:lnTo>
                    <a:cubicBezTo>
                      <a:pt x="230" y="103"/>
                      <a:pt x="367" y="1"/>
                      <a:pt x="35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523" name="Google Shape;1523;p35"/>
              <p:cNvSpPr/>
              <p:nvPr/>
            </p:nvSpPr>
            <p:spPr>
              <a:xfrm>
                <a:off x="3563150" y="6358050"/>
                <a:ext cx="1550" cy="1500"/>
              </a:xfrm>
              <a:custGeom>
                <a:avLst/>
                <a:gdLst/>
                <a:ahLst/>
                <a:cxnLst/>
                <a:rect l="l" t="t" r="r" b="b"/>
                <a:pathLst>
                  <a:path w="62" h="60" extrusionOk="0">
                    <a:moveTo>
                      <a:pt x="62" y="1"/>
                    </a:moveTo>
                    <a:lnTo>
                      <a:pt x="62" y="1"/>
                    </a:lnTo>
                    <a:cubicBezTo>
                      <a:pt x="16" y="40"/>
                      <a:pt x="0" y="59"/>
                      <a:pt x="10" y="59"/>
                    </a:cubicBezTo>
                    <a:cubicBezTo>
                      <a:pt x="16" y="59"/>
                      <a:pt x="30" y="53"/>
                      <a:pt x="52" y="41"/>
                    </a:cubicBezTo>
                    <a:cubicBezTo>
                      <a:pt x="55" y="25"/>
                      <a:pt x="58" y="13"/>
                      <a:pt x="6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524" name="Google Shape;1524;p35"/>
              <p:cNvSpPr/>
              <p:nvPr/>
            </p:nvSpPr>
            <p:spPr>
              <a:xfrm>
                <a:off x="3519275" y="6749425"/>
                <a:ext cx="650" cy="950"/>
              </a:xfrm>
              <a:custGeom>
                <a:avLst/>
                <a:gdLst/>
                <a:ahLst/>
                <a:cxnLst/>
                <a:rect l="l" t="t" r="r" b="b"/>
                <a:pathLst>
                  <a:path w="26" h="38" extrusionOk="0">
                    <a:moveTo>
                      <a:pt x="25" y="1"/>
                    </a:moveTo>
                    <a:lnTo>
                      <a:pt x="25" y="1"/>
                    </a:lnTo>
                    <a:cubicBezTo>
                      <a:pt x="0" y="29"/>
                      <a:pt x="0" y="38"/>
                      <a:pt x="16" y="38"/>
                    </a:cubicBezTo>
                    <a:cubicBezTo>
                      <a:pt x="19" y="26"/>
                      <a:pt x="22" y="13"/>
                      <a:pt x="2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525" name="Google Shape;1525;p35"/>
              <p:cNvSpPr/>
              <p:nvPr/>
            </p:nvSpPr>
            <p:spPr>
              <a:xfrm>
                <a:off x="3603000" y="6200375"/>
                <a:ext cx="5025" cy="3725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49" extrusionOk="0">
                    <a:moveTo>
                      <a:pt x="201" y="1"/>
                    </a:moveTo>
                    <a:lnTo>
                      <a:pt x="201" y="1"/>
                    </a:lnTo>
                    <a:cubicBezTo>
                      <a:pt x="155" y="35"/>
                      <a:pt x="107" y="68"/>
                      <a:pt x="61" y="102"/>
                    </a:cubicBezTo>
                    <a:lnTo>
                      <a:pt x="61" y="102"/>
                    </a:lnTo>
                    <a:cubicBezTo>
                      <a:pt x="106" y="70"/>
                      <a:pt x="153" y="41"/>
                      <a:pt x="197" y="10"/>
                    </a:cubicBezTo>
                    <a:cubicBezTo>
                      <a:pt x="197" y="7"/>
                      <a:pt x="197" y="4"/>
                      <a:pt x="201" y="1"/>
                    </a:cubicBezTo>
                    <a:close/>
                    <a:moveTo>
                      <a:pt x="61" y="102"/>
                    </a:moveTo>
                    <a:cubicBezTo>
                      <a:pt x="40" y="117"/>
                      <a:pt x="20" y="132"/>
                      <a:pt x="0" y="148"/>
                    </a:cubicBezTo>
                    <a:cubicBezTo>
                      <a:pt x="20" y="132"/>
                      <a:pt x="40" y="117"/>
                      <a:pt x="61" y="10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526" name="Google Shape;1526;p35"/>
              <p:cNvSpPr/>
              <p:nvPr/>
            </p:nvSpPr>
            <p:spPr>
              <a:xfrm>
                <a:off x="3571475" y="6321350"/>
                <a:ext cx="2450" cy="1925"/>
              </a:xfrm>
              <a:custGeom>
                <a:avLst/>
                <a:gdLst/>
                <a:ahLst/>
                <a:cxnLst/>
                <a:rect l="l" t="t" r="r" b="b"/>
                <a:pathLst>
                  <a:path w="98" h="77" extrusionOk="0">
                    <a:moveTo>
                      <a:pt x="98" y="0"/>
                    </a:moveTo>
                    <a:cubicBezTo>
                      <a:pt x="35" y="47"/>
                      <a:pt x="1" y="77"/>
                      <a:pt x="19" y="77"/>
                    </a:cubicBezTo>
                    <a:cubicBezTo>
                      <a:pt x="28" y="77"/>
                      <a:pt x="48" y="70"/>
                      <a:pt x="83" y="56"/>
                    </a:cubicBezTo>
                    <a:lnTo>
                      <a:pt x="86" y="46"/>
                    </a:lnTo>
                    <a:lnTo>
                      <a:pt x="9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527" name="Google Shape;1527;p35"/>
              <p:cNvSpPr/>
              <p:nvPr/>
            </p:nvSpPr>
            <p:spPr>
              <a:xfrm>
                <a:off x="3608925" y="6869350"/>
                <a:ext cx="105300" cy="101425"/>
              </a:xfrm>
              <a:custGeom>
                <a:avLst/>
                <a:gdLst/>
                <a:ahLst/>
                <a:cxnLst/>
                <a:rect l="l" t="t" r="r" b="b"/>
                <a:pathLst>
                  <a:path w="4212" h="4057" extrusionOk="0">
                    <a:moveTo>
                      <a:pt x="577" y="0"/>
                    </a:moveTo>
                    <a:cubicBezTo>
                      <a:pt x="498" y="0"/>
                      <a:pt x="419" y="41"/>
                      <a:pt x="370" y="138"/>
                    </a:cubicBezTo>
                    <a:cubicBezTo>
                      <a:pt x="268" y="338"/>
                      <a:pt x="197" y="551"/>
                      <a:pt x="157" y="769"/>
                    </a:cubicBezTo>
                    <a:cubicBezTo>
                      <a:pt x="19" y="1514"/>
                      <a:pt x="361" y="2139"/>
                      <a:pt x="1010" y="2718"/>
                    </a:cubicBezTo>
                    <a:cubicBezTo>
                      <a:pt x="1684" y="3315"/>
                      <a:pt x="2718" y="3250"/>
                      <a:pt x="3433" y="3749"/>
                    </a:cubicBezTo>
                    <a:cubicBezTo>
                      <a:pt x="3506" y="3798"/>
                      <a:pt x="3574" y="3854"/>
                      <a:pt x="3636" y="3915"/>
                    </a:cubicBezTo>
                    <a:cubicBezTo>
                      <a:pt x="3796" y="3946"/>
                      <a:pt x="3953" y="3992"/>
                      <a:pt x="4104" y="4057"/>
                    </a:cubicBezTo>
                    <a:cubicBezTo>
                      <a:pt x="4181" y="3983"/>
                      <a:pt x="4211" y="3878"/>
                      <a:pt x="4190" y="3773"/>
                    </a:cubicBezTo>
                    <a:cubicBezTo>
                      <a:pt x="4181" y="3733"/>
                      <a:pt x="4162" y="3693"/>
                      <a:pt x="4134" y="3663"/>
                    </a:cubicBezTo>
                    <a:cubicBezTo>
                      <a:pt x="4045" y="3558"/>
                      <a:pt x="3944" y="3466"/>
                      <a:pt x="3833" y="3389"/>
                    </a:cubicBezTo>
                    <a:cubicBezTo>
                      <a:pt x="3602" y="3229"/>
                      <a:pt x="3309" y="3093"/>
                      <a:pt x="2999" y="2967"/>
                    </a:cubicBezTo>
                    <a:cubicBezTo>
                      <a:pt x="1684" y="2435"/>
                      <a:pt x="0" y="2053"/>
                      <a:pt x="835" y="406"/>
                    </a:cubicBezTo>
                    <a:cubicBezTo>
                      <a:pt x="838" y="394"/>
                      <a:pt x="844" y="381"/>
                      <a:pt x="844" y="369"/>
                    </a:cubicBezTo>
                    <a:cubicBezTo>
                      <a:pt x="912" y="172"/>
                      <a:pt x="742" y="0"/>
                      <a:pt x="57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528" name="Google Shape;1528;p35"/>
              <p:cNvSpPr/>
              <p:nvPr/>
            </p:nvSpPr>
            <p:spPr>
              <a:xfrm>
                <a:off x="3557450" y="6884625"/>
                <a:ext cx="174250" cy="108600"/>
              </a:xfrm>
              <a:custGeom>
                <a:avLst/>
                <a:gdLst/>
                <a:ahLst/>
                <a:cxnLst/>
                <a:rect l="l" t="t" r="r" b="b"/>
                <a:pathLst>
                  <a:path w="6970" h="4344" extrusionOk="0">
                    <a:moveTo>
                      <a:pt x="278" y="1"/>
                    </a:moveTo>
                    <a:cubicBezTo>
                      <a:pt x="154" y="1"/>
                      <a:pt x="30" y="77"/>
                      <a:pt x="6" y="201"/>
                    </a:cubicBezTo>
                    <a:cubicBezTo>
                      <a:pt x="0" y="244"/>
                      <a:pt x="3" y="288"/>
                      <a:pt x="16" y="328"/>
                    </a:cubicBezTo>
                    <a:cubicBezTo>
                      <a:pt x="440" y="1599"/>
                      <a:pt x="939" y="3076"/>
                      <a:pt x="2241" y="3683"/>
                    </a:cubicBezTo>
                    <a:cubicBezTo>
                      <a:pt x="2544" y="3823"/>
                      <a:pt x="2879" y="3867"/>
                      <a:pt x="3228" y="3867"/>
                    </a:cubicBezTo>
                    <a:cubicBezTo>
                      <a:pt x="3807" y="3867"/>
                      <a:pt x="4423" y="3746"/>
                      <a:pt x="4993" y="3746"/>
                    </a:cubicBezTo>
                    <a:cubicBezTo>
                      <a:pt x="5529" y="3746"/>
                      <a:pt x="6024" y="3853"/>
                      <a:pt x="6409" y="4264"/>
                    </a:cubicBezTo>
                    <a:cubicBezTo>
                      <a:pt x="6449" y="4308"/>
                      <a:pt x="6501" y="4335"/>
                      <a:pt x="6560" y="4341"/>
                    </a:cubicBezTo>
                    <a:cubicBezTo>
                      <a:pt x="6570" y="4343"/>
                      <a:pt x="6579" y="4343"/>
                      <a:pt x="6589" y="4343"/>
                    </a:cubicBezTo>
                    <a:cubicBezTo>
                      <a:pt x="6790" y="4343"/>
                      <a:pt x="6970" y="4080"/>
                      <a:pt x="6791" y="3886"/>
                    </a:cubicBezTo>
                    <a:cubicBezTo>
                      <a:pt x="6612" y="3695"/>
                      <a:pt x="6400" y="3544"/>
                      <a:pt x="6163" y="3443"/>
                    </a:cubicBezTo>
                    <a:cubicBezTo>
                      <a:pt x="6012" y="3381"/>
                      <a:pt x="5855" y="3332"/>
                      <a:pt x="5695" y="3304"/>
                    </a:cubicBezTo>
                    <a:cubicBezTo>
                      <a:pt x="5670" y="3298"/>
                      <a:pt x="5649" y="3295"/>
                      <a:pt x="5624" y="3292"/>
                    </a:cubicBezTo>
                    <a:cubicBezTo>
                      <a:pt x="5430" y="3260"/>
                      <a:pt x="5229" y="3248"/>
                      <a:pt x="5025" y="3248"/>
                    </a:cubicBezTo>
                    <a:cubicBezTo>
                      <a:pt x="4584" y="3248"/>
                      <a:pt x="4130" y="3303"/>
                      <a:pt x="3700" y="3329"/>
                    </a:cubicBezTo>
                    <a:cubicBezTo>
                      <a:pt x="3632" y="3333"/>
                      <a:pt x="3565" y="3335"/>
                      <a:pt x="3500" y="3335"/>
                    </a:cubicBezTo>
                    <a:cubicBezTo>
                      <a:pt x="1741" y="3335"/>
                      <a:pt x="1096" y="1839"/>
                      <a:pt x="588" y="343"/>
                    </a:cubicBezTo>
                    <a:cubicBezTo>
                      <a:pt x="570" y="291"/>
                      <a:pt x="551" y="238"/>
                      <a:pt x="533" y="186"/>
                    </a:cubicBezTo>
                    <a:cubicBezTo>
                      <a:pt x="490" y="57"/>
                      <a:pt x="384" y="1"/>
                      <a:pt x="27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529" name="Google Shape;1529;p35"/>
              <p:cNvSpPr/>
              <p:nvPr/>
            </p:nvSpPr>
            <p:spPr>
              <a:xfrm>
                <a:off x="3700875" y="6521150"/>
                <a:ext cx="139400" cy="84475"/>
              </a:xfrm>
              <a:custGeom>
                <a:avLst/>
                <a:gdLst/>
                <a:ahLst/>
                <a:cxnLst/>
                <a:rect l="l" t="t" r="r" b="b"/>
                <a:pathLst>
                  <a:path w="5576" h="3379" extrusionOk="0">
                    <a:moveTo>
                      <a:pt x="286" y="0"/>
                    </a:moveTo>
                    <a:cubicBezTo>
                      <a:pt x="146" y="0"/>
                      <a:pt x="3" y="119"/>
                      <a:pt x="1" y="270"/>
                    </a:cubicBezTo>
                    <a:cubicBezTo>
                      <a:pt x="1" y="279"/>
                      <a:pt x="1" y="289"/>
                      <a:pt x="1" y="301"/>
                    </a:cubicBezTo>
                    <a:cubicBezTo>
                      <a:pt x="4" y="335"/>
                      <a:pt x="16" y="372"/>
                      <a:pt x="35" y="402"/>
                    </a:cubicBezTo>
                    <a:cubicBezTo>
                      <a:pt x="167" y="642"/>
                      <a:pt x="315" y="873"/>
                      <a:pt x="478" y="1095"/>
                    </a:cubicBezTo>
                    <a:cubicBezTo>
                      <a:pt x="1424" y="2397"/>
                      <a:pt x="2826" y="3378"/>
                      <a:pt x="4410" y="3378"/>
                    </a:cubicBezTo>
                    <a:cubicBezTo>
                      <a:pt x="4770" y="3378"/>
                      <a:pt x="5139" y="3328"/>
                      <a:pt x="5514" y="3219"/>
                    </a:cubicBezTo>
                    <a:cubicBezTo>
                      <a:pt x="5526" y="3213"/>
                      <a:pt x="5538" y="3207"/>
                      <a:pt x="5551" y="3200"/>
                    </a:cubicBezTo>
                    <a:cubicBezTo>
                      <a:pt x="5557" y="3043"/>
                      <a:pt x="5566" y="2883"/>
                      <a:pt x="5575" y="2726"/>
                    </a:cubicBezTo>
                    <a:cubicBezTo>
                      <a:pt x="5537" y="2701"/>
                      <a:pt x="5493" y="2690"/>
                      <a:pt x="5450" y="2690"/>
                    </a:cubicBezTo>
                    <a:cubicBezTo>
                      <a:pt x="5424" y="2690"/>
                      <a:pt x="5397" y="2694"/>
                      <a:pt x="5372" y="2702"/>
                    </a:cubicBezTo>
                    <a:cubicBezTo>
                      <a:pt x="5043" y="2797"/>
                      <a:pt x="4721" y="2841"/>
                      <a:pt x="4407" y="2841"/>
                    </a:cubicBezTo>
                    <a:cubicBezTo>
                      <a:pt x="2748" y="2841"/>
                      <a:pt x="1335" y="1608"/>
                      <a:pt x="512" y="156"/>
                    </a:cubicBezTo>
                    <a:lnTo>
                      <a:pt x="496" y="132"/>
                    </a:lnTo>
                    <a:cubicBezTo>
                      <a:pt x="445" y="39"/>
                      <a:pt x="366" y="0"/>
                      <a:pt x="2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530" name="Google Shape;1530;p35"/>
              <p:cNvSpPr/>
              <p:nvPr/>
            </p:nvSpPr>
            <p:spPr>
              <a:xfrm>
                <a:off x="4158875" y="7108975"/>
                <a:ext cx="1825" cy="1000"/>
              </a:xfrm>
              <a:custGeom>
                <a:avLst/>
                <a:gdLst/>
                <a:ahLst/>
                <a:cxnLst/>
                <a:rect l="l" t="t" r="r" b="b"/>
                <a:pathLst>
                  <a:path w="73" h="40" extrusionOk="0">
                    <a:moveTo>
                      <a:pt x="39" y="0"/>
                    </a:moveTo>
                    <a:cubicBezTo>
                      <a:pt x="10" y="28"/>
                      <a:pt x="1" y="39"/>
                      <a:pt x="6" y="39"/>
                    </a:cubicBezTo>
                    <a:cubicBezTo>
                      <a:pt x="12" y="39"/>
                      <a:pt x="37" y="24"/>
                      <a:pt x="7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531" name="Google Shape;1531;p35"/>
              <p:cNvSpPr/>
              <p:nvPr/>
            </p:nvSpPr>
            <p:spPr>
              <a:xfrm>
                <a:off x="3816850" y="5894075"/>
                <a:ext cx="834725" cy="1228250"/>
              </a:xfrm>
              <a:custGeom>
                <a:avLst/>
                <a:gdLst/>
                <a:ahLst/>
                <a:cxnLst/>
                <a:rect l="l" t="t" r="r" b="b"/>
                <a:pathLst>
                  <a:path w="33389" h="49130" extrusionOk="0">
                    <a:moveTo>
                      <a:pt x="20555" y="0"/>
                    </a:moveTo>
                    <a:cubicBezTo>
                      <a:pt x="20534" y="0"/>
                      <a:pt x="20512" y="3"/>
                      <a:pt x="20489" y="8"/>
                    </a:cubicBezTo>
                    <a:cubicBezTo>
                      <a:pt x="20288" y="51"/>
                      <a:pt x="20091" y="97"/>
                      <a:pt x="19891" y="140"/>
                    </a:cubicBezTo>
                    <a:cubicBezTo>
                      <a:pt x="18802" y="389"/>
                      <a:pt x="17737" y="642"/>
                      <a:pt x="16604" y="756"/>
                    </a:cubicBezTo>
                    <a:cubicBezTo>
                      <a:pt x="15148" y="903"/>
                      <a:pt x="13689" y="953"/>
                      <a:pt x="12236" y="1144"/>
                    </a:cubicBezTo>
                    <a:cubicBezTo>
                      <a:pt x="10014" y="1436"/>
                      <a:pt x="7927" y="2169"/>
                      <a:pt x="6043" y="3387"/>
                    </a:cubicBezTo>
                    <a:cubicBezTo>
                      <a:pt x="2171" y="5890"/>
                      <a:pt x="1" y="10132"/>
                      <a:pt x="345" y="14724"/>
                    </a:cubicBezTo>
                    <a:cubicBezTo>
                      <a:pt x="539" y="17291"/>
                      <a:pt x="1330" y="19754"/>
                      <a:pt x="1386" y="22349"/>
                    </a:cubicBezTo>
                    <a:cubicBezTo>
                      <a:pt x="1410" y="23697"/>
                      <a:pt x="1167" y="25027"/>
                      <a:pt x="1038" y="26363"/>
                    </a:cubicBezTo>
                    <a:cubicBezTo>
                      <a:pt x="992" y="26843"/>
                      <a:pt x="961" y="27326"/>
                      <a:pt x="933" y="27806"/>
                    </a:cubicBezTo>
                    <a:cubicBezTo>
                      <a:pt x="924" y="27963"/>
                      <a:pt x="915" y="28123"/>
                      <a:pt x="906" y="28280"/>
                    </a:cubicBezTo>
                    <a:cubicBezTo>
                      <a:pt x="869" y="29090"/>
                      <a:pt x="850" y="29896"/>
                      <a:pt x="844" y="30709"/>
                    </a:cubicBezTo>
                    <a:cubicBezTo>
                      <a:pt x="835" y="32042"/>
                      <a:pt x="816" y="33341"/>
                      <a:pt x="659" y="34671"/>
                    </a:cubicBezTo>
                    <a:cubicBezTo>
                      <a:pt x="499" y="36022"/>
                      <a:pt x="253" y="37370"/>
                      <a:pt x="201" y="38731"/>
                    </a:cubicBezTo>
                    <a:cubicBezTo>
                      <a:pt x="130" y="40482"/>
                      <a:pt x="582" y="42212"/>
                      <a:pt x="1500" y="43702"/>
                    </a:cubicBezTo>
                    <a:cubicBezTo>
                      <a:pt x="1663" y="43966"/>
                      <a:pt x="1841" y="44222"/>
                      <a:pt x="2035" y="44465"/>
                    </a:cubicBezTo>
                    <a:cubicBezTo>
                      <a:pt x="2035" y="44447"/>
                      <a:pt x="2035" y="44428"/>
                      <a:pt x="2035" y="44413"/>
                    </a:cubicBezTo>
                    <a:cubicBezTo>
                      <a:pt x="2038" y="44239"/>
                      <a:pt x="2174" y="44152"/>
                      <a:pt x="2309" y="44152"/>
                    </a:cubicBezTo>
                    <a:cubicBezTo>
                      <a:pt x="2444" y="44152"/>
                      <a:pt x="2577" y="44239"/>
                      <a:pt x="2574" y="44413"/>
                    </a:cubicBezTo>
                    <a:cubicBezTo>
                      <a:pt x="2571" y="44622"/>
                      <a:pt x="2552" y="44831"/>
                      <a:pt x="2522" y="45041"/>
                    </a:cubicBezTo>
                    <a:cubicBezTo>
                      <a:pt x="5190" y="47922"/>
                      <a:pt x="9644" y="48941"/>
                      <a:pt x="13403" y="49095"/>
                    </a:cubicBezTo>
                    <a:cubicBezTo>
                      <a:pt x="13970" y="49118"/>
                      <a:pt x="14536" y="49130"/>
                      <a:pt x="15100" y="49130"/>
                    </a:cubicBezTo>
                    <a:cubicBezTo>
                      <a:pt x="21335" y="49130"/>
                      <a:pt x="27341" y="47701"/>
                      <a:pt x="32992" y="44992"/>
                    </a:cubicBezTo>
                    <a:cubicBezTo>
                      <a:pt x="33069" y="44955"/>
                      <a:pt x="33146" y="44921"/>
                      <a:pt x="33223" y="44884"/>
                    </a:cubicBezTo>
                    <a:cubicBezTo>
                      <a:pt x="33337" y="44835"/>
                      <a:pt x="33389" y="44702"/>
                      <a:pt x="33340" y="44588"/>
                    </a:cubicBezTo>
                    <a:lnTo>
                      <a:pt x="33340" y="44588"/>
                    </a:lnTo>
                    <a:cubicBezTo>
                      <a:pt x="32629" y="44831"/>
                      <a:pt x="31902" y="45041"/>
                      <a:pt x="31170" y="45241"/>
                    </a:cubicBezTo>
                    <a:cubicBezTo>
                      <a:pt x="28815" y="46266"/>
                      <a:pt x="26368" y="47072"/>
                      <a:pt x="23862" y="47651"/>
                    </a:cubicBezTo>
                    <a:cubicBezTo>
                      <a:pt x="23696" y="47706"/>
                      <a:pt x="23524" y="47743"/>
                      <a:pt x="23348" y="47765"/>
                    </a:cubicBezTo>
                    <a:cubicBezTo>
                      <a:pt x="23194" y="47799"/>
                      <a:pt x="23040" y="47826"/>
                      <a:pt x="22886" y="47860"/>
                    </a:cubicBezTo>
                    <a:cubicBezTo>
                      <a:pt x="22874" y="47913"/>
                      <a:pt x="22868" y="47968"/>
                      <a:pt x="22859" y="48023"/>
                    </a:cubicBezTo>
                    <a:cubicBezTo>
                      <a:pt x="22834" y="48159"/>
                      <a:pt x="22738" y="48217"/>
                      <a:pt x="22635" y="48217"/>
                    </a:cubicBezTo>
                    <a:cubicBezTo>
                      <a:pt x="22503" y="48217"/>
                      <a:pt x="22361" y="48122"/>
                      <a:pt x="22342" y="47968"/>
                    </a:cubicBezTo>
                    <a:cubicBezTo>
                      <a:pt x="20938" y="48230"/>
                      <a:pt x="19519" y="48414"/>
                      <a:pt x="18091" y="48519"/>
                    </a:cubicBezTo>
                    <a:cubicBezTo>
                      <a:pt x="18035" y="48610"/>
                      <a:pt x="17939" y="48658"/>
                      <a:pt x="17842" y="48658"/>
                    </a:cubicBezTo>
                    <a:cubicBezTo>
                      <a:pt x="17778" y="48658"/>
                      <a:pt x="17714" y="48637"/>
                      <a:pt x="17660" y="48593"/>
                    </a:cubicBezTo>
                    <a:cubicBezTo>
                      <a:pt x="17632" y="48590"/>
                      <a:pt x="17607" y="48574"/>
                      <a:pt x="17595" y="48550"/>
                    </a:cubicBezTo>
                    <a:cubicBezTo>
                      <a:pt x="17481" y="48556"/>
                      <a:pt x="17364" y="48565"/>
                      <a:pt x="17250" y="48571"/>
                    </a:cubicBezTo>
                    <a:cubicBezTo>
                      <a:pt x="17186" y="48574"/>
                      <a:pt x="17124" y="48578"/>
                      <a:pt x="17060" y="48578"/>
                    </a:cubicBezTo>
                    <a:cubicBezTo>
                      <a:pt x="16959" y="48605"/>
                      <a:pt x="16932" y="48616"/>
                      <a:pt x="16889" y="48616"/>
                    </a:cubicBezTo>
                    <a:cubicBezTo>
                      <a:pt x="16855" y="48616"/>
                      <a:pt x="16809" y="48608"/>
                      <a:pt x="16706" y="48596"/>
                    </a:cubicBezTo>
                    <a:lnTo>
                      <a:pt x="16699" y="48596"/>
                    </a:lnTo>
                    <a:cubicBezTo>
                      <a:pt x="16158" y="48615"/>
                      <a:pt x="15613" y="48627"/>
                      <a:pt x="15069" y="48627"/>
                    </a:cubicBezTo>
                    <a:cubicBezTo>
                      <a:pt x="15007" y="48627"/>
                      <a:pt x="14945" y="48627"/>
                      <a:pt x="14883" y="48627"/>
                    </a:cubicBezTo>
                    <a:cubicBezTo>
                      <a:pt x="14800" y="48658"/>
                      <a:pt x="14720" y="48688"/>
                      <a:pt x="14634" y="48713"/>
                    </a:cubicBezTo>
                    <a:cubicBezTo>
                      <a:pt x="14628" y="48715"/>
                      <a:pt x="14622" y="48715"/>
                      <a:pt x="14616" y="48715"/>
                    </a:cubicBezTo>
                    <a:cubicBezTo>
                      <a:pt x="14570" y="48715"/>
                      <a:pt x="14539" y="48664"/>
                      <a:pt x="14563" y="48621"/>
                    </a:cubicBezTo>
                    <a:cubicBezTo>
                      <a:pt x="14338" y="48614"/>
                      <a:pt x="14114" y="48608"/>
                      <a:pt x="13889" y="48602"/>
                    </a:cubicBezTo>
                    <a:cubicBezTo>
                      <a:pt x="13751" y="48682"/>
                      <a:pt x="13609" y="48759"/>
                      <a:pt x="13458" y="48827"/>
                    </a:cubicBezTo>
                    <a:cubicBezTo>
                      <a:pt x="13448" y="48832"/>
                      <a:pt x="13438" y="48834"/>
                      <a:pt x="13428" y="48834"/>
                    </a:cubicBezTo>
                    <a:cubicBezTo>
                      <a:pt x="13373" y="48834"/>
                      <a:pt x="13326" y="48769"/>
                      <a:pt x="13378" y="48722"/>
                    </a:cubicBezTo>
                    <a:cubicBezTo>
                      <a:pt x="13427" y="48673"/>
                      <a:pt x="13483" y="48633"/>
                      <a:pt x="13535" y="48587"/>
                    </a:cubicBezTo>
                    <a:cubicBezTo>
                      <a:pt x="13249" y="48571"/>
                      <a:pt x="12966" y="48553"/>
                      <a:pt x="12679" y="48531"/>
                    </a:cubicBezTo>
                    <a:cubicBezTo>
                      <a:pt x="12621" y="48568"/>
                      <a:pt x="12562" y="48608"/>
                      <a:pt x="12504" y="48648"/>
                    </a:cubicBezTo>
                    <a:cubicBezTo>
                      <a:pt x="12493" y="48656"/>
                      <a:pt x="12481" y="48659"/>
                      <a:pt x="12470" y="48659"/>
                    </a:cubicBezTo>
                    <a:cubicBezTo>
                      <a:pt x="12418" y="48659"/>
                      <a:pt x="12378" y="48587"/>
                      <a:pt x="12424" y="48544"/>
                    </a:cubicBezTo>
                    <a:cubicBezTo>
                      <a:pt x="12433" y="48531"/>
                      <a:pt x="12445" y="48522"/>
                      <a:pt x="12455" y="48513"/>
                    </a:cubicBezTo>
                    <a:cubicBezTo>
                      <a:pt x="12221" y="48491"/>
                      <a:pt x="11987" y="48470"/>
                      <a:pt x="11753" y="48442"/>
                    </a:cubicBezTo>
                    <a:cubicBezTo>
                      <a:pt x="11704" y="48470"/>
                      <a:pt x="11657" y="48501"/>
                      <a:pt x="11608" y="48528"/>
                    </a:cubicBezTo>
                    <a:cubicBezTo>
                      <a:pt x="11597" y="48534"/>
                      <a:pt x="11585" y="48537"/>
                      <a:pt x="11575" y="48537"/>
                    </a:cubicBezTo>
                    <a:cubicBezTo>
                      <a:pt x="11521" y="48537"/>
                      <a:pt x="11482" y="48470"/>
                      <a:pt x="11528" y="48424"/>
                    </a:cubicBezTo>
                    <a:lnTo>
                      <a:pt x="11540" y="48414"/>
                    </a:lnTo>
                    <a:cubicBezTo>
                      <a:pt x="11316" y="48384"/>
                      <a:pt x="11094" y="48356"/>
                      <a:pt x="10876" y="48322"/>
                    </a:cubicBezTo>
                    <a:cubicBezTo>
                      <a:pt x="10860" y="48331"/>
                      <a:pt x="10848" y="48341"/>
                      <a:pt x="10832" y="48350"/>
                    </a:cubicBezTo>
                    <a:cubicBezTo>
                      <a:pt x="10823" y="48357"/>
                      <a:pt x="10812" y="48361"/>
                      <a:pt x="10802" y="48361"/>
                    </a:cubicBezTo>
                    <a:cubicBezTo>
                      <a:pt x="10771" y="48361"/>
                      <a:pt x="10741" y="48330"/>
                      <a:pt x="10734" y="48297"/>
                    </a:cubicBezTo>
                    <a:cubicBezTo>
                      <a:pt x="10528" y="48264"/>
                      <a:pt x="10322" y="48227"/>
                      <a:pt x="10115" y="48187"/>
                    </a:cubicBezTo>
                    <a:cubicBezTo>
                      <a:pt x="10097" y="48202"/>
                      <a:pt x="10075" y="48217"/>
                      <a:pt x="10057" y="48230"/>
                    </a:cubicBezTo>
                    <a:cubicBezTo>
                      <a:pt x="10044" y="48239"/>
                      <a:pt x="10032" y="48243"/>
                      <a:pt x="10021" y="48243"/>
                    </a:cubicBezTo>
                    <a:cubicBezTo>
                      <a:pt x="9982" y="48243"/>
                      <a:pt x="9955" y="48196"/>
                      <a:pt x="9964" y="48156"/>
                    </a:cubicBezTo>
                    <a:cubicBezTo>
                      <a:pt x="9678" y="48097"/>
                      <a:pt x="9392" y="48033"/>
                      <a:pt x="9109" y="47962"/>
                    </a:cubicBezTo>
                    <a:cubicBezTo>
                      <a:pt x="9066" y="47990"/>
                      <a:pt x="9026" y="48023"/>
                      <a:pt x="8986" y="48051"/>
                    </a:cubicBezTo>
                    <a:cubicBezTo>
                      <a:pt x="8973" y="48059"/>
                      <a:pt x="8961" y="48063"/>
                      <a:pt x="8949" y="48063"/>
                    </a:cubicBezTo>
                    <a:cubicBezTo>
                      <a:pt x="8893" y="48063"/>
                      <a:pt x="8856" y="47976"/>
                      <a:pt x="8915" y="47937"/>
                    </a:cubicBezTo>
                    <a:cubicBezTo>
                      <a:pt x="8924" y="47931"/>
                      <a:pt x="8933" y="47925"/>
                      <a:pt x="8943" y="47919"/>
                    </a:cubicBezTo>
                    <a:cubicBezTo>
                      <a:pt x="8641" y="47842"/>
                      <a:pt x="8342" y="47756"/>
                      <a:pt x="8047" y="47660"/>
                    </a:cubicBezTo>
                    <a:lnTo>
                      <a:pt x="7791" y="47814"/>
                    </a:lnTo>
                    <a:cubicBezTo>
                      <a:pt x="7779" y="47822"/>
                      <a:pt x="7768" y="47825"/>
                      <a:pt x="7757" y="47825"/>
                    </a:cubicBezTo>
                    <a:cubicBezTo>
                      <a:pt x="7699" y="47825"/>
                      <a:pt x="7662" y="47736"/>
                      <a:pt x="7724" y="47700"/>
                    </a:cubicBezTo>
                    <a:cubicBezTo>
                      <a:pt x="7770" y="47669"/>
                      <a:pt x="7816" y="47636"/>
                      <a:pt x="7865" y="47605"/>
                    </a:cubicBezTo>
                    <a:cubicBezTo>
                      <a:pt x="7594" y="47516"/>
                      <a:pt x="7326" y="47417"/>
                      <a:pt x="7059" y="47312"/>
                    </a:cubicBezTo>
                    <a:lnTo>
                      <a:pt x="7016" y="47337"/>
                    </a:lnTo>
                    <a:cubicBezTo>
                      <a:pt x="7005" y="47342"/>
                      <a:pt x="6994" y="47345"/>
                      <a:pt x="6984" y="47345"/>
                    </a:cubicBezTo>
                    <a:cubicBezTo>
                      <a:pt x="6941" y="47345"/>
                      <a:pt x="6906" y="47301"/>
                      <a:pt x="6923" y="47254"/>
                    </a:cubicBezTo>
                    <a:cubicBezTo>
                      <a:pt x="6699" y="47165"/>
                      <a:pt x="6477" y="47069"/>
                      <a:pt x="6255" y="46968"/>
                    </a:cubicBezTo>
                    <a:cubicBezTo>
                      <a:pt x="6123" y="47011"/>
                      <a:pt x="5987" y="47038"/>
                      <a:pt x="5849" y="47048"/>
                    </a:cubicBezTo>
                    <a:cubicBezTo>
                      <a:pt x="5787" y="47048"/>
                      <a:pt x="5760" y="46974"/>
                      <a:pt x="5800" y="46934"/>
                    </a:cubicBezTo>
                    <a:cubicBezTo>
                      <a:pt x="5803" y="46931"/>
                      <a:pt x="5806" y="46928"/>
                      <a:pt x="5809" y="46925"/>
                    </a:cubicBezTo>
                    <a:lnTo>
                      <a:pt x="5806" y="46925"/>
                    </a:lnTo>
                    <a:cubicBezTo>
                      <a:pt x="5797" y="46928"/>
                      <a:pt x="5790" y="46929"/>
                      <a:pt x="5782" y="46929"/>
                    </a:cubicBezTo>
                    <a:cubicBezTo>
                      <a:pt x="5720" y="46929"/>
                      <a:pt x="5700" y="46823"/>
                      <a:pt x="5772" y="46795"/>
                    </a:cubicBezTo>
                    <a:cubicBezTo>
                      <a:pt x="5794" y="46786"/>
                      <a:pt x="5818" y="46774"/>
                      <a:pt x="5843" y="46765"/>
                    </a:cubicBezTo>
                    <a:cubicBezTo>
                      <a:pt x="5744" y="46715"/>
                      <a:pt x="5643" y="46663"/>
                      <a:pt x="5547" y="46611"/>
                    </a:cubicBezTo>
                    <a:cubicBezTo>
                      <a:pt x="5400" y="46694"/>
                      <a:pt x="5258" y="46783"/>
                      <a:pt x="5107" y="46857"/>
                    </a:cubicBezTo>
                    <a:cubicBezTo>
                      <a:pt x="5096" y="46863"/>
                      <a:pt x="5084" y="46866"/>
                      <a:pt x="5074" y="46866"/>
                    </a:cubicBezTo>
                    <a:cubicBezTo>
                      <a:pt x="5020" y="46866"/>
                      <a:pt x="4980" y="46798"/>
                      <a:pt x="5024" y="46752"/>
                    </a:cubicBezTo>
                    <a:cubicBezTo>
                      <a:pt x="5116" y="46657"/>
                      <a:pt x="5215" y="46571"/>
                      <a:pt x="5307" y="46475"/>
                    </a:cubicBezTo>
                    <a:cubicBezTo>
                      <a:pt x="5199" y="46417"/>
                      <a:pt x="5092" y="46361"/>
                      <a:pt x="4987" y="46300"/>
                    </a:cubicBezTo>
                    <a:cubicBezTo>
                      <a:pt x="4978" y="46294"/>
                      <a:pt x="4972" y="46287"/>
                      <a:pt x="4966" y="46284"/>
                    </a:cubicBezTo>
                    <a:lnTo>
                      <a:pt x="4947" y="46287"/>
                    </a:lnTo>
                    <a:cubicBezTo>
                      <a:pt x="4953" y="46340"/>
                      <a:pt x="4959" y="46389"/>
                      <a:pt x="4962" y="46438"/>
                    </a:cubicBezTo>
                    <a:cubicBezTo>
                      <a:pt x="4981" y="46610"/>
                      <a:pt x="4857" y="46696"/>
                      <a:pt x="4723" y="46696"/>
                    </a:cubicBezTo>
                    <a:cubicBezTo>
                      <a:pt x="4588" y="46696"/>
                      <a:pt x="4444" y="46609"/>
                      <a:pt x="4424" y="46438"/>
                    </a:cubicBezTo>
                    <a:cubicBezTo>
                      <a:pt x="4405" y="46260"/>
                      <a:pt x="4390" y="46081"/>
                      <a:pt x="4371" y="45900"/>
                    </a:cubicBezTo>
                    <a:cubicBezTo>
                      <a:pt x="3045" y="44970"/>
                      <a:pt x="1961" y="43714"/>
                      <a:pt x="1330" y="42206"/>
                    </a:cubicBezTo>
                    <a:cubicBezTo>
                      <a:pt x="447" y="40088"/>
                      <a:pt x="779" y="37847"/>
                      <a:pt x="1075" y="35643"/>
                    </a:cubicBezTo>
                    <a:cubicBezTo>
                      <a:pt x="1444" y="32882"/>
                      <a:pt x="1321" y="30136"/>
                      <a:pt x="1497" y="27363"/>
                    </a:cubicBezTo>
                    <a:cubicBezTo>
                      <a:pt x="1583" y="26015"/>
                      <a:pt x="1829" y="24679"/>
                      <a:pt x="1903" y="23334"/>
                    </a:cubicBezTo>
                    <a:cubicBezTo>
                      <a:pt x="1977" y="22044"/>
                      <a:pt x="1857" y="20754"/>
                      <a:pt x="1678" y="19480"/>
                    </a:cubicBezTo>
                    <a:cubicBezTo>
                      <a:pt x="1293" y="16737"/>
                      <a:pt x="530" y="14155"/>
                      <a:pt x="1041" y="11369"/>
                    </a:cubicBezTo>
                    <a:cubicBezTo>
                      <a:pt x="1518" y="8762"/>
                      <a:pt x="3073" y="6518"/>
                      <a:pt x="5046" y="4803"/>
                    </a:cubicBezTo>
                    <a:cubicBezTo>
                      <a:pt x="7013" y="3098"/>
                      <a:pt x="9435" y="2147"/>
                      <a:pt x="11981" y="1722"/>
                    </a:cubicBezTo>
                    <a:cubicBezTo>
                      <a:pt x="13504" y="1467"/>
                      <a:pt x="15065" y="1436"/>
                      <a:pt x="16604" y="1294"/>
                    </a:cubicBezTo>
                    <a:cubicBezTo>
                      <a:pt x="17989" y="1165"/>
                      <a:pt x="19282" y="823"/>
                      <a:pt x="20633" y="525"/>
                    </a:cubicBezTo>
                    <a:cubicBezTo>
                      <a:pt x="20639" y="525"/>
                      <a:pt x="20642" y="519"/>
                      <a:pt x="20649" y="516"/>
                    </a:cubicBezTo>
                    <a:cubicBezTo>
                      <a:pt x="20941" y="433"/>
                      <a:pt x="20838" y="0"/>
                      <a:pt x="2055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532" name="Google Shape;1532;p35"/>
              <p:cNvSpPr/>
              <p:nvPr/>
            </p:nvSpPr>
            <p:spPr>
              <a:xfrm>
                <a:off x="4617850" y="7003825"/>
                <a:ext cx="30725" cy="11575"/>
              </a:xfrm>
              <a:custGeom>
                <a:avLst/>
                <a:gdLst/>
                <a:ahLst/>
                <a:cxnLst/>
                <a:rect l="l" t="t" r="r" b="b"/>
                <a:pathLst>
                  <a:path w="1229" h="463" extrusionOk="0">
                    <a:moveTo>
                      <a:pt x="1035" y="1"/>
                    </a:moveTo>
                    <a:cubicBezTo>
                      <a:pt x="994" y="1"/>
                      <a:pt x="953" y="10"/>
                      <a:pt x="915" y="29"/>
                    </a:cubicBezTo>
                    <a:cubicBezTo>
                      <a:pt x="613" y="177"/>
                      <a:pt x="309" y="321"/>
                      <a:pt x="1" y="463"/>
                    </a:cubicBezTo>
                    <a:cubicBezTo>
                      <a:pt x="413" y="343"/>
                      <a:pt x="823" y="217"/>
                      <a:pt x="1229" y="84"/>
                    </a:cubicBezTo>
                    <a:cubicBezTo>
                      <a:pt x="1178" y="29"/>
                      <a:pt x="1107" y="1"/>
                      <a:pt x="103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533" name="Google Shape;1533;p35"/>
              <p:cNvSpPr/>
              <p:nvPr/>
            </p:nvSpPr>
            <p:spPr>
              <a:xfrm>
                <a:off x="3950400" y="7057625"/>
                <a:ext cx="3225" cy="2425"/>
              </a:xfrm>
              <a:custGeom>
                <a:avLst/>
                <a:gdLst/>
                <a:ahLst/>
                <a:cxnLst/>
                <a:rect l="l" t="t" r="r" b="b"/>
                <a:pathLst>
                  <a:path w="129" h="97" extrusionOk="0">
                    <a:moveTo>
                      <a:pt x="82" y="1"/>
                    </a:moveTo>
                    <a:cubicBezTo>
                      <a:pt x="18" y="70"/>
                      <a:pt x="1" y="97"/>
                      <a:pt x="14" y="97"/>
                    </a:cubicBezTo>
                    <a:cubicBezTo>
                      <a:pt x="27" y="97"/>
                      <a:pt x="71" y="69"/>
                      <a:pt x="128" y="29"/>
                    </a:cubicBezTo>
                    <a:lnTo>
                      <a:pt x="82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534" name="Google Shape;1534;p35"/>
              <p:cNvSpPr/>
              <p:nvPr/>
            </p:nvSpPr>
            <p:spPr>
              <a:xfrm>
                <a:off x="3805000" y="6997925"/>
                <a:ext cx="76375" cy="103100"/>
              </a:xfrm>
              <a:custGeom>
                <a:avLst/>
                <a:gdLst/>
                <a:ahLst/>
                <a:cxnLst/>
                <a:rect l="l" t="t" r="r" b="b"/>
                <a:pathLst>
                  <a:path w="3055" h="4124" extrusionOk="0">
                    <a:moveTo>
                      <a:pt x="2787" y="0"/>
                    </a:moveTo>
                    <a:cubicBezTo>
                      <a:pt x="2653" y="0"/>
                      <a:pt x="2517" y="86"/>
                      <a:pt x="2512" y="259"/>
                    </a:cubicBezTo>
                    <a:cubicBezTo>
                      <a:pt x="2512" y="274"/>
                      <a:pt x="2512" y="296"/>
                      <a:pt x="2509" y="311"/>
                    </a:cubicBezTo>
                    <a:cubicBezTo>
                      <a:pt x="2474" y="1324"/>
                      <a:pt x="1946" y="3597"/>
                      <a:pt x="666" y="3597"/>
                    </a:cubicBezTo>
                    <a:cubicBezTo>
                      <a:pt x="604" y="3597"/>
                      <a:pt x="540" y="3591"/>
                      <a:pt x="475" y="3580"/>
                    </a:cubicBezTo>
                    <a:lnTo>
                      <a:pt x="465" y="3580"/>
                    </a:lnTo>
                    <a:cubicBezTo>
                      <a:pt x="447" y="3577"/>
                      <a:pt x="430" y="3576"/>
                      <a:pt x="413" y="3576"/>
                    </a:cubicBezTo>
                    <a:cubicBezTo>
                      <a:pt x="113" y="3576"/>
                      <a:pt x="0" y="4042"/>
                      <a:pt x="324" y="4097"/>
                    </a:cubicBezTo>
                    <a:cubicBezTo>
                      <a:pt x="419" y="4115"/>
                      <a:pt x="516" y="4123"/>
                      <a:pt x="613" y="4123"/>
                    </a:cubicBezTo>
                    <a:cubicBezTo>
                      <a:pt x="790" y="4123"/>
                      <a:pt x="967" y="4095"/>
                      <a:pt x="1136" y="4039"/>
                    </a:cubicBezTo>
                    <a:cubicBezTo>
                      <a:pt x="2251" y="3666"/>
                      <a:pt x="2829" y="2103"/>
                      <a:pt x="2999" y="887"/>
                    </a:cubicBezTo>
                    <a:cubicBezTo>
                      <a:pt x="3026" y="681"/>
                      <a:pt x="3045" y="468"/>
                      <a:pt x="3051" y="259"/>
                    </a:cubicBezTo>
                    <a:cubicBezTo>
                      <a:pt x="3054" y="86"/>
                      <a:pt x="2922" y="0"/>
                      <a:pt x="278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535" name="Google Shape;1535;p35"/>
              <p:cNvSpPr/>
              <p:nvPr/>
            </p:nvSpPr>
            <p:spPr>
              <a:xfrm>
                <a:off x="3922025" y="6824925"/>
                <a:ext cx="1350" cy="1225"/>
              </a:xfrm>
              <a:custGeom>
                <a:avLst/>
                <a:gdLst/>
                <a:ahLst/>
                <a:cxnLst/>
                <a:rect l="l" t="t" r="r" b="b"/>
                <a:pathLst>
                  <a:path w="54" h="49" extrusionOk="0">
                    <a:moveTo>
                      <a:pt x="54" y="1"/>
                    </a:moveTo>
                    <a:cubicBezTo>
                      <a:pt x="41" y="13"/>
                      <a:pt x="26" y="22"/>
                      <a:pt x="14" y="34"/>
                    </a:cubicBezTo>
                    <a:cubicBezTo>
                      <a:pt x="4" y="44"/>
                      <a:pt x="0" y="49"/>
                      <a:pt x="2" y="49"/>
                    </a:cubicBezTo>
                    <a:cubicBezTo>
                      <a:pt x="4" y="49"/>
                      <a:pt x="24" y="34"/>
                      <a:pt x="54" y="10"/>
                    </a:cubicBezTo>
                    <a:cubicBezTo>
                      <a:pt x="54" y="7"/>
                      <a:pt x="54" y="4"/>
                      <a:pt x="5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536" name="Google Shape;1536;p35"/>
              <p:cNvSpPr/>
              <p:nvPr/>
            </p:nvSpPr>
            <p:spPr>
              <a:xfrm>
                <a:off x="3919675" y="6630850"/>
                <a:ext cx="1250" cy="1925"/>
              </a:xfrm>
              <a:custGeom>
                <a:avLst/>
                <a:gdLst/>
                <a:ahLst/>
                <a:cxnLst/>
                <a:rect l="l" t="t" r="r" b="b"/>
                <a:pathLst>
                  <a:path w="50" h="77" extrusionOk="0">
                    <a:moveTo>
                      <a:pt x="49" y="1"/>
                    </a:moveTo>
                    <a:cubicBezTo>
                      <a:pt x="14" y="48"/>
                      <a:pt x="0" y="77"/>
                      <a:pt x="21" y="77"/>
                    </a:cubicBezTo>
                    <a:cubicBezTo>
                      <a:pt x="27" y="77"/>
                      <a:pt x="36" y="74"/>
                      <a:pt x="49" y="68"/>
                    </a:cubicBezTo>
                    <a:lnTo>
                      <a:pt x="49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537" name="Google Shape;1537;p35"/>
              <p:cNvSpPr/>
              <p:nvPr/>
            </p:nvSpPr>
            <p:spPr>
              <a:xfrm>
                <a:off x="3918500" y="6799300"/>
                <a:ext cx="3800" cy="2725"/>
              </a:xfrm>
              <a:custGeom>
                <a:avLst/>
                <a:gdLst/>
                <a:ahLst/>
                <a:cxnLst/>
                <a:rect l="l" t="t" r="r" b="b"/>
                <a:pathLst>
                  <a:path w="152" h="109" extrusionOk="0">
                    <a:moveTo>
                      <a:pt x="152" y="1"/>
                    </a:moveTo>
                    <a:cubicBezTo>
                      <a:pt x="99" y="38"/>
                      <a:pt x="50" y="78"/>
                      <a:pt x="1" y="108"/>
                    </a:cubicBezTo>
                    <a:cubicBezTo>
                      <a:pt x="53" y="78"/>
                      <a:pt x="99" y="41"/>
                      <a:pt x="152" y="7"/>
                    </a:cubicBezTo>
                    <a:lnTo>
                      <a:pt x="152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538" name="Google Shape;1538;p35"/>
              <p:cNvSpPr/>
              <p:nvPr/>
            </p:nvSpPr>
            <p:spPr>
              <a:xfrm>
                <a:off x="3918050" y="6664550"/>
                <a:ext cx="2400" cy="4175"/>
              </a:xfrm>
              <a:custGeom>
                <a:avLst/>
                <a:gdLst/>
                <a:ahLst/>
                <a:cxnLst/>
                <a:rect l="l" t="t" r="r" b="b"/>
                <a:pathLst>
                  <a:path w="96" h="167" extrusionOk="0">
                    <a:moveTo>
                      <a:pt x="96" y="1"/>
                    </a:moveTo>
                    <a:cubicBezTo>
                      <a:pt x="59" y="52"/>
                      <a:pt x="29" y="107"/>
                      <a:pt x="2" y="164"/>
                    </a:cubicBezTo>
                    <a:lnTo>
                      <a:pt x="2" y="164"/>
                    </a:lnTo>
                    <a:cubicBezTo>
                      <a:pt x="26" y="113"/>
                      <a:pt x="59" y="68"/>
                      <a:pt x="96" y="25"/>
                    </a:cubicBezTo>
                    <a:lnTo>
                      <a:pt x="96" y="1"/>
                    </a:lnTo>
                    <a:close/>
                    <a:moveTo>
                      <a:pt x="2" y="164"/>
                    </a:moveTo>
                    <a:cubicBezTo>
                      <a:pt x="1" y="165"/>
                      <a:pt x="1" y="166"/>
                      <a:pt x="0" y="167"/>
                    </a:cubicBezTo>
                    <a:cubicBezTo>
                      <a:pt x="1" y="166"/>
                      <a:pt x="1" y="165"/>
                      <a:pt x="2" y="16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539" name="Google Shape;1539;p35"/>
              <p:cNvSpPr/>
              <p:nvPr/>
            </p:nvSpPr>
            <p:spPr>
              <a:xfrm>
                <a:off x="4302900" y="6039375"/>
                <a:ext cx="253725" cy="86450"/>
              </a:xfrm>
              <a:custGeom>
                <a:avLst/>
                <a:gdLst/>
                <a:ahLst/>
                <a:cxnLst/>
                <a:rect l="l" t="t" r="r" b="b"/>
                <a:pathLst>
                  <a:path w="10149" h="3458" extrusionOk="0">
                    <a:moveTo>
                      <a:pt x="1327" y="1"/>
                    </a:moveTo>
                    <a:cubicBezTo>
                      <a:pt x="891" y="1"/>
                      <a:pt x="455" y="25"/>
                      <a:pt x="22" y="72"/>
                    </a:cubicBezTo>
                    <a:cubicBezTo>
                      <a:pt x="37" y="180"/>
                      <a:pt x="28" y="290"/>
                      <a:pt x="0" y="395"/>
                    </a:cubicBezTo>
                    <a:cubicBezTo>
                      <a:pt x="37" y="475"/>
                      <a:pt x="65" y="561"/>
                      <a:pt x="86" y="647"/>
                    </a:cubicBezTo>
                    <a:cubicBezTo>
                      <a:pt x="172" y="635"/>
                      <a:pt x="259" y="623"/>
                      <a:pt x="348" y="614"/>
                    </a:cubicBezTo>
                    <a:cubicBezTo>
                      <a:pt x="345" y="604"/>
                      <a:pt x="345" y="604"/>
                      <a:pt x="342" y="601"/>
                    </a:cubicBezTo>
                    <a:cubicBezTo>
                      <a:pt x="342" y="598"/>
                      <a:pt x="339" y="592"/>
                      <a:pt x="332" y="577"/>
                    </a:cubicBezTo>
                    <a:cubicBezTo>
                      <a:pt x="268" y="444"/>
                      <a:pt x="292" y="287"/>
                      <a:pt x="428" y="210"/>
                    </a:cubicBezTo>
                    <a:cubicBezTo>
                      <a:pt x="467" y="187"/>
                      <a:pt x="515" y="175"/>
                      <a:pt x="563" y="175"/>
                    </a:cubicBezTo>
                    <a:cubicBezTo>
                      <a:pt x="657" y="175"/>
                      <a:pt x="753" y="220"/>
                      <a:pt x="794" y="306"/>
                    </a:cubicBezTo>
                    <a:cubicBezTo>
                      <a:pt x="825" y="370"/>
                      <a:pt x="853" y="432"/>
                      <a:pt x="874" y="500"/>
                    </a:cubicBezTo>
                    <a:cubicBezTo>
                      <a:pt x="880" y="521"/>
                      <a:pt x="890" y="543"/>
                      <a:pt x="896" y="564"/>
                    </a:cubicBezTo>
                    <a:cubicBezTo>
                      <a:pt x="957" y="561"/>
                      <a:pt x="1019" y="561"/>
                      <a:pt x="1077" y="558"/>
                    </a:cubicBezTo>
                    <a:cubicBezTo>
                      <a:pt x="904" y="359"/>
                      <a:pt x="1079" y="111"/>
                      <a:pt x="1280" y="111"/>
                    </a:cubicBezTo>
                    <a:cubicBezTo>
                      <a:pt x="1344" y="111"/>
                      <a:pt x="1410" y="136"/>
                      <a:pt x="1468" y="195"/>
                    </a:cubicBezTo>
                    <a:cubicBezTo>
                      <a:pt x="1561" y="293"/>
                      <a:pt x="1619" y="417"/>
                      <a:pt x="1638" y="552"/>
                    </a:cubicBezTo>
                    <a:cubicBezTo>
                      <a:pt x="1690" y="552"/>
                      <a:pt x="1745" y="552"/>
                      <a:pt x="1798" y="555"/>
                    </a:cubicBezTo>
                    <a:cubicBezTo>
                      <a:pt x="1770" y="444"/>
                      <a:pt x="1819" y="327"/>
                      <a:pt x="1918" y="272"/>
                    </a:cubicBezTo>
                    <a:cubicBezTo>
                      <a:pt x="1958" y="249"/>
                      <a:pt x="2006" y="237"/>
                      <a:pt x="2055" y="237"/>
                    </a:cubicBezTo>
                    <a:cubicBezTo>
                      <a:pt x="2150" y="237"/>
                      <a:pt x="2247" y="280"/>
                      <a:pt x="2287" y="367"/>
                    </a:cubicBezTo>
                    <a:cubicBezTo>
                      <a:pt x="2318" y="438"/>
                      <a:pt x="2339" y="512"/>
                      <a:pt x="2355" y="586"/>
                    </a:cubicBezTo>
                    <a:cubicBezTo>
                      <a:pt x="2475" y="598"/>
                      <a:pt x="2592" y="614"/>
                      <a:pt x="2709" y="626"/>
                    </a:cubicBezTo>
                    <a:cubicBezTo>
                      <a:pt x="2718" y="558"/>
                      <a:pt x="2730" y="494"/>
                      <a:pt x="2752" y="432"/>
                    </a:cubicBezTo>
                    <a:cubicBezTo>
                      <a:pt x="2792" y="301"/>
                      <a:pt x="2899" y="244"/>
                      <a:pt x="3006" y="244"/>
                    </a:cubicBezTo>
                    <a:cubicBezTo>
                      <a:pt x="3167" y="244"/>
                      <a:pt x="3330" y="374"/>
                      <a:pt x="3269" y="574"/>
                    </a:cubicBezTo>
                    <a:cubicBezTo>
                      <a:pt x="3257" y="617"/>
                      <a:pt x="3247" y="660"/>
                      <a:pt x="3247" y="706"/>
                    </a:cubicBezTo>
                    <a:cubicBezTo>
                      <a:pt x="3364" y="727"/>
                      <a:pt x="3481" y="752"/>
                      <a:pt x="3598" y="777"/>
                    </a:cubicBezTo>
                    <a:cubicBezTo>
                      <a:pt x="3620" y="694"/>
                      <a:pt x="3660" y="617"/>
                      <a:pt x="3715" y="552"/>
                    </a:cubicBezTo>
                    <a:cubicBezTo>
                      <a:pt x="3761" y="497"/>
                      <a:pt x="3829" y="472"/>
                      <a:pt x="3897" y="472"/>
                    </a:cubicBezTo>
                    <a:cubicBezTo>
                      <a:pt x="3970" y="472"/>
                      <a:pt x="4044" y="501"/>
                      <a:pt x="4094" y="552"/>
                    </a:cubicBezTo>
                    <a:cubicBezTo>
                      <a:pt x="4192" y="647"/>
                      <a:pt x="4186" y="783"/>
                      <a:pt x="4119" y="891"/>
                    </a:cubicBezTo>
                    <a:cubicBezTo>
                      <a:pt x="4119" y="894"/>
                      <a:pt x="4119" y="897"/>
                      <a:pt x="4119" y="900"/>
                    </a:cubicBezTo>
                    <a:lnTo>
                      <a:pt x="4202" y="921"/>
                    </a:lnTo>
                    <a:cubicBezTo>
                      <a:pt x="4248" y="832"/>
                      <a:pt x="4340" y="774"/>
                      <a:pt x="4442" y="768"/>
                    </a:cubicBezTo>
                    <a:cubicBezTo>
                      <a:pt x="4596" y="768"/>
                      <a:pt x="4700" y="891"/>
                      <a:pt x="4713" y="1038"/>
                    </a:cubicBezTo>
                    <a:cubicBezTo>
                      <a:pt x="4710" y="1009"/>
                      <a:pt x="4710" y="999"/>
                      <a:pt x="4710" y="999"/>
                    </a:cubicBezTo>
                    <a:lnTo>
                      <a:pt x="4710" y="999"/>
                    </a:lnTo>
                    <a:cubicBezTo>
                      <a:pt x="4711" y="999"/>
                      <a:pt x="4715" y="1031"/>
                      <a:pt x="4719" y="1045"/>
                    </a:cubicBezTo>
                    <a:cubicBezTo>
                      <a:pt x="4722" y="1057"/>
                      <a:pt x="4725" y="1069"/>
                      <a:pt x="4728" y="1081"/>
                    </a:cubicBezTo>
                    <a:cubicBezTo>
                      <a:pt x="4808" y="1109"/>
                      <a:pt x="4888" y="1134"/>
                      <a:pt x="4968" y="1162"/>
                    </a:cubicBezTo>
                    <a:cubicBezTo>
                      <a:pt x="4983" y="1040"/>
                      <a:pt x="5088" y="949"/>
                      <a:pt x="5211" y="949"/>
                    </a:cubicBezTo>
                    <a:cubicBezTo>
                      <a:pt x="5213" y="949"/>
                      <a:pt x="5215" y="949"/>
                      <a:pt x="5217" y="949"/>
                    </a:cubicBezTo>
                    <a:cubicBezTo>
                      <a:pt x="5448" y="949"/>
                      <a:pt x="5522" y="1180"/>
                      <a:pt x="5448" y="1340"/>
                    </a:cubicBezTo>
                    <a:cubicBezTo>
                      <a:pt x="5919" y="1528"/>
                      <a:pt x="6381" y="1740"/>
                      <a:pt x="6830" y="1974"/>
                    </a:cubicBezTo>
                    <a:cubicBezTo>
                      <a:pt x="7979" y="2387"/>
                      <a:pt x="9108" y="2858"/>
                      <a:pt x="10149" y="3458"/>
                    </a:cubicBezTo>
                    <a:cubicBezTo>
                      <a:pt x="7717" y="1639"/>
                      <a:pt x="5048" y="186"/>
                      <a:pt x="1927" y="16"/>
                    </a:cubicBezTo>
                    <a:cubicBezTo>
                      <a:pt x="1727" y="6"/>
                      <a:pt x="1527" y="1"/>
                      <a:pt x="132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540" name="Google Shape;1540;p35"/>
              <p:cNvSpPr/>
              <p:nvPr/>
            </p:nvSpPr>
            <p:spPr>
              <a:xfrm>
                <a:off x="4547975" y="6136200"/>
                <a:ext cx="67300" cy="54500"/>
              </a:xfrm>
              <a:custGeom>
                <a:avLst/>
                <a:gdLst/>
                <a:ahLst/>
                <a:cxnLst/>
                <a:rect l="l" t="t" r="r" b="b"/>
                <a:pathLst>
                  <a:path w="2692" h="2180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934" y="693"/>
                      <a:pt x="1826" y="1438"/>
                      <a:pt x="2691" y="2180"/>
                    </a:cubicBezTo>
                    <a:cubicBezTo>
                      <a:pt x="1934" y="1275"/>
                      <a:pt x="1010" y="573"/>
                      <a:pt x="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541" name="Google Shape;1541;p35"/>
              <p:cNvSpPr/>
              <p:nvPr/>
            </p:nvSpPr>
            <p:spPr>
              <a:xfrm>
                <a:off x="3915150" y="6605375"/>
                <a:ext cx="6375" cy="7800"/>
              </a:xfrm>
              <a:custGeom>
                <a:avLst/>
                <a:gdLst/>
                <a:ahLst/>
                <a:cxnLst/>
                <a:rect l="l" t="t" r="r" b="b"/>
                <a:pathLst>
                  <a:path w="255" h="312" extrusionOk="0">
                    <a:moveTo>
                      <a:pt x="255" y="1"/>
                    </a:moveTo>
                    <a:lnTo>
                      <a:pt x="255" y="1"/>
                    </a:lnTo>
                    <a:cubicBezTo>
                      <a:pt x="61" y="227"/>
                      <a:pt x="0" y="311"/>
                      <a:pt x="17" y="311"/>
                    </a:cubicBezTo>
                    <a:cubicBezTo>
                      <a:pt x="35" y="311"/>
                      <a:pt x="132" y="225"/>
                      <a:pt x="252" y="112"/>
                    </a:cubicBezTo>
                    <a:cubicBezTo>
                      <a:pt x="252" y="72"/>
                      <a:pt x="252" y="38"/>
                      <a:pt x="2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542" name="Google Shape;1542;p35"/>
              <p:cNvSpPr/>
              <p:nvPr/>
            </p:nvSpPr>
            <p:spPr>
              <a:xfrm>
                <a:off x="3919050" y="6689325"/>
                <a:ext cx="1175" cy="875"/>
              </a:xfrm>
              <a:custGeom>
                <a:avLst/>
                <a:gdLst/>
                <a:ahLst/>
                <a:cxnLst/>
                <a:rect l="l" t="t" r="r" b="b"/>
                <a:pathLst>
                  <a:path w="47" h="35" extrusionOk="0">
                    <a:moveTo>
                      <a:pt x="0" y="35"/>
                    </a:moveTo>
                    <a:cubicBezTo>
                      <a:pt x="16" y="26"/>
                      <a:pt x="31" y="13"/>
                      <a:pt x="46" y="1"/>
                    </a:cubicBezTo>
                    <a:lnTo>
                      <a:pt x="46" y="1"/>
                    </a:lnTo>
                    <a:cubicBezTo>
                      <a:pt x="31" y="13"/>
                      <a:pt x="16" y="26"/>
                      <a:pt x="0" y="3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543" name="Google Shape;1543;p35"/>
              <p:cNvSpPr/>
              <p:nvPr/>
            </p:nvSpPr>
            <p:spPr>
              <a:xfrm>
                <a:off x="3917350" y="6706650"/>
                <a:ext cx="3025" cy="3775"/>
              </a:xfrm>
              <a:custGeom>
                <a:avLst/>
                <a:gdLst/>
                <a:ahLst/>
                <a:cxnLst/>
                <a:rect l="l" t="t" r="r" b="b"/>
                <a:pathLst>
                  <a:path w="121" h="151" extrusionOk="0">
                    <a:moveTo>
                      <a:pt x="121" y="1"/>
                    </a:moveTo>
                    <a:cubicBezTo>
                      <a:pt x="50" y="85"/>
                      <a:pt x="1" y="150"/>
                      <a:pt x="18" y="150"/>
                    </a:cubicBezTo>
                    <a:cubicBezTo>
                      <a:pt x="28" y="150"/>
                      <a:pt x="59" y="129"/>
                      <a:pt x="121" y="77"/>
                    </a:cubicBezTo>
                    <a:lnTo>
                      <a:pt x="12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544" name="Google Shape;1544;p35"/>
              <p:cNvSpPr/>
              <p:nvPr/>
            </p:nvSpPr>
            <p:spPr>
              <a:xfrm>
                <a:off x="3914300" y="6750900"/>
                <a:ext cx="6700" cy="8325"/>
              </a:xfrm>
              <a:custGeom>
                <a:avLst/>
                <a:gdLst/>
                <a:ahLst/>
                <a:cxnLst/>
                <a:rect l="l" t="t" r="r" b="b"/>
                <a:pathLst>
                  <a:path w="268" h="333" extrusionOk="0">
                    <a:moveTo>
                      <a:pt x="264" y="0"/>
                    </a:moveTo>
                    <a:cubicBezTo>
                      <a:pt x="130" y="161"/>
                      <a:pt x="1" y="332"/>
                      <a:pt x="53" y="332"/>
                    </a:cubicBezTo>
                    <a:cubicBezTo>
                      <a:pt x="74" y="332"/>
                      <a:pt x="124" y="304"/>
                      <a:pt x="215" y="237"/>
                    </a:cubicBezTo>
                    <a:cubicBezTo>
                      <a:pt x="233" y="222"/>
                      <a:pt x="249" y="207"/>
                      <a:pt x="267" y="194"/>
                    </a:cubicBezTo>
                    <a:cubicBezTo>
                      <a:pt x="267" y="130"/>
                      <a:pt x="264" y="65"/>
                      <a:pt x="26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545" name="Google Shape;1545;p35"/>
              <p:cNvSpPr/>
              <p:nvPr/>
            </p:nvSpPr>
            <p:spPr>
              <a:xfrm>
                <a:off x="3918450" y="6722650"/>
                <a:ext cx="2000" cy="2275"/>
              </a:xfrm>
              <a:custGeom>
                <a:avLst/>
                <a:gdLst/>
                <a:ahLst/>
                <a:cxnLst/>
                <a:rect l="l" t="t" r="r" b="b"/>
                <a:pathLst>
                  <a:path w="80" h="91" extrusionOk="0">
                    <a:moveTo>
                      <a:pt x="80" y="1"/>
                    </a:moveTo>
                    <a:cubicBezTo>
                      <a:pt x="33" y="51"/>
                      <a:pt x="0" y="91"/>
                      <a:pt x="14" y="91"/>
                    </a:cubicBezTo>
                    <a:cubicBezTo>
                      <a:pt x="21" y="91"/>
                      <a:pt x="41" y="80"/>
                      <a:pt x="80" y="53"/>
                    </a:cubicBezTo>
                    <a:lnTo>
                      <a:pt x="8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546" name="Google Shape;1546;p35"/>
              <p:cNvSpPr/>
              <p:nvPr/>
            </p:nvSpPr>
            <p:spPr>
              <a:xfrm>
                <a:off x="3918575" y="6578750"/>
                <a:ext cx="3875" cy="3250"/>
              </a:xfrm>
              <a:custGeom>
                <a:avLst/>
                <a:gdLst/>
                <a:ahLst/>
                <a:cxnLst/>
                <a:rect l="l" t="t" r="r" b="b"/>
                <a:pathLst>
                  <a:path w="155" h="130" extrusionOk="0">
                    <a:moveTo>
                      <a:pt x="155" y="1"/>
                    </a:moveTo>
                    <a:cubicBezTo>
                      <a:pt x="102" y="47"/>
                      <a:pt x="50" y="93"/>
                      <a:pt x="1" y="130"/>
                    </a:cubicBezTo>
                    <a:cubicBezTo>
                      <a:pt x="53" y="93"/>
                      <a:pt x="99" y="47"/>
                      <a:pt x="155" y="7"/>
                    </a:cubicBezTo>
                    <a:cubicBezTo>
                      <a:pt x="155" y="4"/>
                      <a:pt x="155" y="4"/>
                      <a:pt x="1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547" name="Google Shape;1547;p35"/>
              <p:cNvSpPr/>
              <p:nvPr/>
            </p:nvSpPr>
            <p:spPr>
              <a:xfrm>
                <a:off x="4624625" y="6181125"/>
                <a:ext cx="17500" cy="21425"/>
              </a:xfrm>
              <a:custGeom>
                <a:avLst/>
                <a:gdLst/>
                <a:ahLst/>
                <a:cxnLst/>
                <a:rect l="l" t="t" r="r" b="b"/>
                <a:pathLst>
                  <a:path w="700" h="857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232" y="272"/>
                      <a:pt x="444" y="558"/>
                      <a:pt x="638" y="857"/>
                    </a:cubicBezTo>
                    <a:cubicBezTo>
                      <a:pt x="678" y="811"/>
                      <a:pt x="699" y="749"/>
                      <a:pt x="693" y="684"/>
                    </a:cubicBezTo>
                    <a:cubicBezTo>
                      <a:pt x="690" y="632"/>
                      <a:pt x="666" y="583"/>
                      <a:pt x="626" y="546"/>
                    </a:cubicBezTo>
                    <a:cubicBezTo>
                      <a:pt x="622" y="540"/>
                      <a:pt x="619" y="533"/>
                      <a:pt x="610" y="527"/>
                    </a:cubicBezTo>
                    <a:cubicBezTo>
                      <a:pt x="410" y="352"/>
                      <a:pt x="207" y="176"/>
                      <a:pt x="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548" name="Google Shape;1548;p35"/>
              <p:cNvSpPr/>
              <p:nvPr/>
            </p:nvSpPr>
            <p:spPr>
              <a:xfrm>
                <a:off x="3902275" y="6042775"/>
                <a:ext cx="389700" cy="1018675"/>
              </a:xfrm>
              <a:custGeom>
                <a:avLst/>
                <a:gdLst/>
                <a:ahLst/>
                <a:cxnLst/>
                <a:rect l="l" t="t" r="r" b="b"/>
                <a:pathLst>
                  <a:path w="15588" h="40747" extrusionOk="0">
                    <a:moveTo>
                      <a:pt x="15499" y="0"/>
                    </a:moveTo>
                    <a:lnTo>
                      <a:pt x="15499" y="0"/>
                    </a:lnTo>
                    <a:cubicBezTo>
                      <a:pt x="15262" y="37"/>
                      <a:pt x="15025" y="77"/>
                      <a:pt x="14788" y="127"/>
                    </a:cubicBezTo>
                    <a:cubicBezTo>
                      <a:pt x="14751" y="164"/>
                      <a:pt x="14720" y="207"/>
                      <a:pt x="14701" y="256"/>
                    </a:cubicBezTo>
                    <a:cubicBezTo>
                      <a:pt x="14650" y="380"/>
                      <a:pt x="14541" y="433"/>
                      <a:pt x="14434" y="433"/>
                    </a:cubicBezTo>
                    <a:cubicBezTo>
                      <a:pt x="14318" y="433"/>
                      <a:pt x="14206" y="370"/>
                      <a:pt x="14175" y="265"/>
                    </a:cubicBezTo>
                    <a:cubicBezTo>
                      <a:pt x="10906" y="1069"/>
                      <a:pt x="7773" y="2992"/>
                      <a:pt x="5504" y="5224"/>
                    </a:cubicBezTo>
                    <a:cubicBezTo>
                      <a:pt x="2109" y="8558"/>
                      <a:pt x="930" y="13316"/>
                      <a:pt x="517" y="17900"/>
                    </a:cubicBezTo>
                    <a:cubicBezTo>
                      <a:pt x="0" y="23693"/>
                      <a:pt x="114" y="29529"/>
                      <a:pt x="539" y="35325"/>
                    </a:cubicBezTo>
                    <a:cubicBezTo>
                      <a:pt x="653" y="36870"/>
                      <a:pt x="797" y="38412"/>
                      <a:pt x="958" y="39952"/>
                    </a:cubicBezTo>
                    <a:cubicBezTo>
                      <a:pt x="976" y="40130"/>
                      <a:pt x="991" y="40312"/>
                      <a:pt x="1010" y="40490"/>
                    </a:cubicBezTo>
                    <a:cubicBezTo>
                      <a:pt x="1028" y="40660"/>
                      <a:pt x="1173" y="40746"/>
                      <a:pt x="1308" y="40746"/>
                    </a:cubicBezTo>
                    <a:cubicBezTo>
                      <a:pt x="1441" y="40746"/>
                      <a:pt x="1565" y="40662"/>
                      <a:pt x="1549" y="40490"/>
                    </a:cubicBezTo>
                    <a:cubicBezTo>
                      <a:pt x="1542" y="40438"/>
                      <a:pt x="1539" y="40389"/>
                      <a:pt x="1533" y="40336"/>
                    </a:cubicBezTo>
                    <a:cubicBezTo>
                      <a:pt x="1481" y="40355"/>
                      <a:pt x="1429" y="40367"/>
                      <a:pt x="1376" y="40376"/>
                    </a:cubicBezTo>
                    <a:cubicBezTo>
                      <a:pt x="1371" y="40378"/>
                      <a:pt x="1366" y="40378"/>
                      <a:pt x="1361" y="40378"/>
                    </a:cubicBezTo>
                    <a:cubicBezTo>
                      <a:pt x="1316" y="40378"/>
                      <a:pt x="1280" y="40329"/>
                      <a:pt x="1299" y="40284"/>
                    </a:cubicBezTo>
                    <a:cubicBezTo>
                      <a:pt x="1358" y="40179"/>
                      <a:pt x="1425" y="40078"/>
                      <a:pt x="1496" y="39979"/>
                    </a:cubicBezTo>
                    <a:cubicBezTo>
                      <a:pt x="1496" y="39967"/>
                      <a:pt x="1493" y="39958"/>
                      <a:pt x="1493" y="39945"/>
                    </a:cubicBezTo>
                    <a:cubicBezTo>
                      <a:pt x="1441" y="39982"/>
                      <a:pt x="1395" y="40025"/>
                      <a:pt x="1345" y="40065"/>
                    </a:cubicBezTo>
                    <a:cubicBezTo>
                      <a:pt x="1331" y="40077"/>
                      <a:pt x="1314" y="40082"/>
                      <a:pt x="1299" y="40082"/>
                    </a:cubicBezTo>
                    <a:cubicBezTo>
                      <a:pt x="1251" y="40082"/>
                      <a:pt x="1208" y="40036"/>
                      <a:pt x="1241" y="39985"/>
                    </a:cubicBezTo>
                    <a:cubicBezTo>
                      <a:pt x="1308" y="39872"/>
                      <a:pt x="1382" y="39764"/>
                      <a:pt x="1462" y="39656"/>
                    </a:cubicBezTo>
                    <a:cubicBezTo>
                      <a:pt x="1435" y="39361"/>
                      <a:pt x="1404" y="39065"/>
                      <a:pt x="1373" y="38766"/>
                    </a:cubicBezTo>
                    <a:cubicBezTo>
                      <a:pt x="1339" y="38785"/>
                      <a:pt x="1308" y="38806"/>
                      <a:pt x="1272" y="38825"/>
                    </a:cubicBezTo>
                    <a:cubicBezTo>
                      <a:pt x="1260" y="38831"/>
                      <a:pt x="1249" y="38834"/>
                      <a:pt x="1239" y="38834"/>
                    </a:cubicBezTo>
                    <a:cubicBezTo>
                      <a:pt x="1185" y="38834"/>
                      <a:pt x="1145" y="38764"/>
                      <a:pt x="1191" y="38717"/>
                    </a:cubicBezTo>
                    <a:cubicBezTo>
                      <a:pt x="1244" y="38659"/>
                      <a:pt x="1299" y="38603"/>
                      <a:pt x="1352" y="38545"/>
                    </a:cubicBezTo>
                    <a:cubicBezTo>
                      <a:pt x="1318" y="38166"/>
                      <a:pt x="1284" y="37788"/>
                      <a:pt x="1253" y="37409"/>
                    </a:cubicBezTo>
                    <a:cubicBezTo>
                      <a:pt x="1213" y="37424"/>
                      <a:pt x="1179" y="37446"/>
                      <a:pt x="1136" y="37458"/>
                    </a:cubicBezTo>
                    <a:cubicBezTo>
                      <a:pt x="1129" y="37461"/>
                      <a:pt x="1122" y="37462"/>
                      <a:pt x="1115" y="37462"/>
                    </a:cubicBezTo>
                    <a:cubicBezTo>
                      <a:pt x="1061" y="37462"/>
                      <a:pt x="1036" y="37388"/>
                      <a:pt x="1071" y="37344"/>
                    </a:cubicBezTo>
                    <a:cubicBezTo>
                      <a:pt x="1124" y="37283"/>
                      <a:pt x="1179" y="37224"/>
                      <a:pt x="1232" y="37163"/>
                    </a:cubicBezTo>
                    <a:cubicBezTo>
                      <a:pt x="1213" y="36960"/>
                      <a:pt x="1195" y="36756"/>
                      <a:pt x="1179" y="36553"/>
                    </a:cubicBezTo>
                    <a:cubicBezTo>
                      <a:pt x="1139" y="36559"/>
                      <a:pt x="1099" y="36566"/>
                      <a:pt x="1059" y="36566"/>
                    </a:cubicBezTo>
                    <a:cubicBezTo>
                      <a:pt x="1013" y="36563"/>
                      <a:pt x="970" y="36507"/>
                      <a:pt x="1001" y="36464"/>
                    </a:cubicBezTo>
                    <a:cubicBezTo>
                      <a:pt x="1050" y="36399"/>
                      <a:pt x="1102" y="36341"/>
                      <a:pt x="1155" y="36276"/>
                    </a:cubicBezTo>
                    <a:cubicBezTo>
                      <a:pt x="1136" y="36052"/>
                      <a:pt x="1124" y="35827"/>
                      <a:pt x="1105" y="35605"/>
                    </a:cubicBezTo>
                    <a:cubicBezTo>
                      <a:pt x="1056" y="35627"/>
                      <a:pt x="1010" y="35651"/>
                      <a:pt x="958" y="35667"/>
                    </a:cubicBezTo>
                    <a:cubicBezTo>
                      <a:pt x="950" y="35670"/>
                      <a:pt x="942" y="35671"/>
                      <a:pt x="935" y="35671"/>
                    </a:cubicBezTo>
                    <a:cubicBezTo>
                      <a:pt x="882" y="35671"/>
                      <a:pt x="858" y="35597"/>
                      <a:pt x="893" y="35556"/>
                    </a:cubicBezTo>
                    <a:cubicBezTo>
                      <a:pt x="954" y="35482"/>
                      <a:pt x="1022" y="35414"/>
                      <a:pt x="1087" y="35344"/>
                    </a:cubicBezTo>
                    <a:cubicBezTo>
                      <a:pt x="1071" y="35168"/>
                      <a:pt x="1059" y="34993"/>
                      <a:pt x="1047" y="34817"/>
                    </a:cubicBezTo>
                    <a:cubicBezTo>
                      <a:pt x="982" y="34860"/>
                      <a:pt x="921" y="34907"/>
                      <a:pt x="856" y="34947"/>
                    </a:cubicBezTo>
                    <a:cubicBezTo>
                      <a:pt x="845" y="34953"/>
                      <a:pt x="834" y="34956"/>
                      <a:pt x="824" y="34956"/>
                    </a:cubicBezTo>
                    <a:cubicBezTo>
                      <a:pt x="773" y="34956"/>
                      <a:pt x="735" y="34885"/>
                      <a:pt x="773" y="34839"/>
                    </a:cubicBezTo>
                    <a:cubicBezTo>
                      <a:pt x="856" y="34743"/>
                      <a:pt x="945" y="34657"/>
                      <a:pt x="1028" y="34562"/>
                    </a:cubicBezTo>
                    <a:cubicBezTo>
                      <a:pt x="1010" y="34266"/>
                      <a:pt x="988" y="33971"/>
                      <a:pt x="970" y="33678"/>
                    </a:cubicBezTo>
                    <a:cubicBezTo>
                      <a:pt x="908" y="33709"/>
                      <a:pt x="844" y="33737"/>
                      <a:pt x="779" y="33758"/>
                    </a:cubicBezTo>
                    <a:cubicBezTo>
                      <a:pt x="772" y="33761"/>
                      <a:pt x="765" y="33762"/>
                      <a:pt x="758" y="33762"/>
                    </a:cubicBezTo>
                    <a:cubicBezTo>
                      <a:pt x="704" y="33762"/>
                      <a:pt x="676" y="33689"/>
                      <a:pt x="714" y="33648"/>
                    </a:cubicBezTo>
                    <a:cubicBezTo>
                      <a:pt x="791" y="33561"/>
                      <a:pt x="874" y="33478"/>
                      <a:pt x="954" y="33395"/>
                    </a:cubicBezTo>
                    <a:cubicBezTo>
                      <a:pt x="942" y="33195"/>
                      <a:pt x="930" y="32995"/>
                      <a:pt x="918" y="32795"/>
                    </a:cubicBezTo>
                    <a:cubicBezTo>
                      <a:pt x="822" y="32860"/>
                      <a:pt x="721" y="32921"/>
                      <a:pt x="616" y="32977"/>
                    </a:cubicBezTo>
                    <a:cubicBezTo>
                      <a:pt x="605" y="32983"/>
                      <a:pt x="593" y="32985"/>
                      <a:pt x="583" y="32985"/>
                    </a:cubicBezTo>
                    <a:cubicBezTo>
                      <a:pt x="530" y="32985"/>
                      <a:pt x="492" y="32918"/>
                      <a:pt x="533" y="32872"/>
                    </a:cubicBezTo>
                    <a:cubicBezTo>
                      <a:pt x="650" y="32730"/>
                      <a:pt x="773" y="32595"/>
                      <a:pt x="899" y="32466"/>
                    </a:cubicBezTo>
                    <a:cubicBezTo>
                      <a:pt x="881" y="32105"/>
                      <a:pt x="862" y="31745"/>
                      <a:pt x="847" y="31385"/>
                    </a:cubicBezTo>
                    <a:cubicBezTo>
                      <a:pt x="751" y="31441"/>
                      <a:pt x="656" y="31496"/>
                      <a:pt x="557" y="31545"/>
                    </a:cubicBezTo>
                    <a:cubicBezTo>
                      <a:pt x="547" y="31550"/>
                      <a:pt x="536" y="31553"/>
                      <a:pt x="526" y="31553"/>
                    </a:cubicBezTo>
                    <a:cubicBezTo>
                      <a:pt x="470" y="31553"/>
                      <a:pt x="425" y="31485"/>
                      <a:pt x="474" y="31441"/>
                    </a:cubicBezTo>
                    <a:cubicBezTo>
                      <a:pt x="594" y="31333"/>
                      <a:pt x="717" y="31231"/>
                      <a:pt x="834" y="31123"/>
                    </a:cubicBezTo>
                    <a:cubicBezTo>
                      <a:pt x="825" y="30886"/>
                      <a:pt x="816" y="30653"/>
                      <a:pt x="807" y="30416"/>
                    </a:cubicBezTo>
                    <a:cubicBezTo>
                      <a:pt x="705" y="30480"/>
                      <a:pt x="604" y="30539"/>
                      <a:pt x="496" y="30591"/>
                    </a:cubicBezTo>
                    <a:cubicBezTo>
                      <a:pt x="486" y="30596"/>
                      <a:pt x="476" y="30598"/>
                      <a:pt x="466" y="30598"/>
                    </a:cubicBezTo>
                    <a:cubicBezTo>
                      <a:pt x="418" y="30598"/>
                      <a:pt x="373" y="30549"/>
                      <a:pt x="403" y="30499"/>
                    </a:cubicBezTo>
                    <a:cubicBezTo>
                      <a:pt x="514" y="30332"/>
                      <a:pt x="644" y="30178"/>
                      <a:pt x="788" y="30040"/>
                    </a:cubicBezTo>
                    <a:cubicBezTo>
                      <a:pt x="782" y="29806"/>
                      <a:pt x="776" y="29569"/>
                      <a:pt x="770" y="29335"/>
                    </a:cubicBezTo>
                    <a:cubicBezTo>
                      <a:pt x="736" y="29354"/>
                      <a:pt x="705" y="29378"/>
                      <a:pt x="674" y="29397"/>
                    </a:cubicBezTo>
                    <a:cubicBezTo>
                      <a:pt x="662" y="29405"/>
                      <a:pt x="650" y="29409"/>
                      <a:pt x="638" y="29409"/>
                    </a:cubicBezTo>
                    <a:cubicBezTo>
                      <a:pt x="582" y="29409"/>
                      <a:pt x="545" y="29321"/>
                      <a:pt x="607" y="29283"/>
                    </a:cubicBezTo>
                    <a:cubicBezTo>
                      <a:pt x="659" y="29249"/>
                      <a:pt x="711" y="29209"/>
                      <a:pt x="764" y="29175"/>
                    </a:cubicBezTo>
                    <a:cubicBezTo>
                      <a:pt x="761" y="29006"/>
                      <a:pt x="757" y="28833"/>
                      <a:pt x="751" y="28664"/>
                    </a:cubicBezTo>
                    <a:cubicBezTo>
                      <a:pt x="628" y="28747"/>
                      <a:pt x="499" y="28815"/>
                      <a:pt x="360" y="28867"/>
                    </a:cubicBezTo>
                    <a:cubicBezTo>
                      <a:pt x="352" y="28871"/>
                      <a:pt x="344" y="28872"/>
                      <a:pt x="336" y="28872"/>
                    </a:cubicBezTo>
                    <a:cubicBezTo>
                      <a:pt x="289" y="28872"/>
                      <a:pt x="262" y="28811"/>
                      <a:pt x="283" y="28769"/>
                    </a:cubicBezTo>
                    <a:cubicBezTo>
                      <a:pt x="403" y="28541"/>
                      <a:pt x="557" y="28329"/>
                      <a:pt x="739" y="28141"/>
                    </a:cubicBezTo>
                    <a:cubicBezTo>
                      <a:pt x="733" y="27882"/>
                      <a:pt x="730" y="27624"/>
                      <a:pt x="727" y="27365"/>
                    </a:cubicBezTo>
                    <a:cubicBezTo>
                      <a:pt x="650" y="27411"/>
                      <a:pt x="573" y="27451"/>
                      <a:pt x="496" y="27488"/>
                    </a:cubicBezTo>
                    <a:cubicBezTo>
                      <a:pt x="484" y="27494"/>
                      <a:pt x="473" y="27497"/>
                      <a:pt x="463" y="27497"/>
                    </a:cubicBezTo>
                    <a:cubicBezTo>
                      <a:pt x="410" y="27497"/>
                      <a:pt x="372" y="27430"/>
                      <a:pt x="413" y="27384"/>
                    </a:cubicBezTo>
                    <a:cubicBezTo>
                      <a:pt x="514" y="27264"/>
                      <a:pt x="622" y="27150"/>
                      <a:pt x="724" y="27030"/>
                    </a:cubicBezTo>
                    <a:lnTo>
                      <a:pt x="724" y="26756"/>
                    </a:lnTo>
                    <a:cubicBezTo>
                      <a:pt x="647" y="26802"/>
                      <a:pt x="573" y="26851"/>
                      <a:pt x="496" y="26894"/>
                    </a:cubicBezTo>
                    <a:cubicBezTo>
                      <a:pt x="486" y="26899"/>
                      <a:pt x="476" y="26901"/>
                      <a:pt x="467" y="26901"/>
                    </a:cubicBezTo>
                    <a:cubicBezTo>
                      <a:pt x="419" y="26901"/>
                      <a:pt x="373" y="26850"/>
                      <a:pt x="403" y="26802"/>
                    </a:cubicBezTo>
                    <a:cubicBezTo>
                      <a:pt x="505" y="26651"/>
                      <a:pt x="610" y="26500"/>
                      <a:pt x="721" y="26352"/>
                    </a:cubicBezTo>
                    <a:cubicBezTo>
                      <a:pt x="721" y="26238"/>
                      <a:pt x="721" y="26122"/>
                      <a:pt x="721" y="26005"/>
                    </a:cubicBezTo>
                    <a:cubicBezTo>
                      <a:pt x="647" y="26041"/>
                      <a:pt x="573" y="26085"/>
                      <a:pt x="496" y="26118"/>
                    </a:cubicBezTo>
                    <a:cubicBezTo>
                      <a:pt x="488" y="26122"/>
                      <a:pt x="479" y="26123"/>
                      <a:pt x="469" y="26123"/>
                    </a:cubicBezTo>
                    <a:cubicBezTo>
                      <a:pt x="420" y="26123"/>
                      <a:pt x="365" y="26078"/>
                      <a:pt x="403" y="26026"/>
                    </a:cubicBezTo>
                    <a:cubicBezTo>
                      <a:pt x="502" y="25897"/>
                      <a:pt x="607" y="25771"/>
                      <a:pt x="717" y="25651"/>
                    </a:cubicBezTo>
                    <a:cubicBezTo>
                      <a:pt x="717" y="25472"/>
                      <a:pt x="724" y="25293"/>
                      <a:pt x="724" y="25115"/>
                    </a:cubicBezTo>
                    <a:lnTo>
                      <a:pt x="724" y="25115"/>
                    </a:lnTo>
                    <a:cubicBezTo>
                      <a:pt x="647" y="25170"/>
                      <a:pt x="573" y="25232"/>
                      <a:pt x="496" y="25281"/>
                    </a:cubicBezTo>
                    <a:cubicBezTo>
                      <a:pt x="484" y="25290"/>
                      <a:pt x="472" y="25294"/>
                      <a:pt x="461" y="25294"/>
                    </a:cubicBezTo>
                    <a:cubicBezTo>
                      <a:pt x="416" y="25294"/>
                      <a:pt x="381" y="25235"/>
                      <a:pt x="403" y="25189"/>
                    </a:cubicBezTo>
                    <a:cubicBezTo>
                      <a:pt x="499" y="25010"/>
                      <a:pt x="607" y="24835"/>
                      <a:pt x="730" y="24672"/>
                    </a:cubicBezTo>
                    <a:cubicBezTo>
                      <a:pt x="733" y="24358"/>
                      <a:pt x="736" y="24044"/>
                      <a:pt x="742" y="23727"/>
                    </a:cubicBezTo>
                    <a:lnTo>
                      <a:pt x="742" y="23727"/>
                    </a:lnTo>
                    <a:cubicBezTo>
                      <a:pt x="662" y="23770"/>
                      <a:pt x="582" y="23813"/>
                      <a:pt x="496" y="23850"/>
                    </a:cubicBezTo>
                    <a:cubicBezTo>
                      <a:pt x="486" y="23854"/>
                      <a:pt x="476" y="23856"/>
                      <a:pt x="466" y="23856"/>
                    </a:cubicBezTo>
                    <a:cubicBezTo>
                      <a:pt x="417" y="23856"/>
                      <a:pt x="370" y="23811"/>
                      <a:pt x="403" y="23758"/>
                    </a:cubicBezTo>
                    <a:cubicBezTo>
                      <a:pt x="511" y="23594"/>
                      <a:pt x="625" y="23440"/>
                      <a:pt x="751" y="23290"/>
                    </a:cubicBezTo>
                    <a:cubicBezTo>
                      <a:pt x="754" y="23114"/>
                      <a:pt x="761" y="22942"/>
                      <a:pt x="764" y="22766"/>
                    </a:cubicBezTo>
                    <a:lnTo>
                      <a:pt x="764" y="22766"/>
                    </a:lnTo>
                    <a:cubicBezTo>
                      <a:pt x="634" y="22871"/>
                      <a:pt x="508" y="22976"/>
                      <a:pt x="376" y="23074"/>
                    </a:cubicBezTo>
                    <a:cubicBezTo>
                      <a:pt x="365" y="23083"/>
                      <a:pt x="354" y="23086"/>
                      <a:pt x="343" y="23086"/>
                    </a:cubicBezTo>
                    <a:cubicBezTo>
                      <a:pt x="299" y="23086"/>
                      <a:pt x="262" y="23024"/>
                      <a:pt x="287" y="22982"/>
                    </a:cubicBezTo>
                    <a:cubicBezTo>
                      <a:pt x="419" y="22745"/>
                      <a:pt x="585" y="22523"/>
                      <a:pt x="776" y="22329"/>
                    </a:cubicBezTo>
                    <a:cubicBezTo>
                      <a:pt x="782" y="22089"/>
                      <a:pt x="791" y="21849"/>
                      <a:pt x="801" y="21612"/>
                    </a:cubicBezTo>
                    <a:lnTo>
                      <a:pt x="801" y="21612"/>
                    </a:lnTo>
                    <a:cubicBezTo>
                      <a:pt x="702" y="21683"/>
                      <a:pt x="604" y="21757"/>
                      <a:pt x="496" y="21821"/>
                    </a:cubicBezTo>
                    <a:cubicBezTo>
                      <a:pt x="484" y="21829"/>
                      <a:pt x="472" y="21832"/>
                      <a:pt x="461" y="21832"/>
                    </a:cubicBezTo>
                    <a:cubicBezTo>
                      <a:pt x="410" y="21832"/>
                      <a:pt x="375" y="21762"/>
                      <a:pt x="416" y="21717"/>
                    </a:cubicBezTo>
                    <a:cubicBezTo>
                      <a:pt x="545" y="21569"/>
                      <a:pt x="677" y="21427"/>
                      <a:pt x="813" y="21286"/>
                    </a:cubicBezTo>
                    <a:cubicBezTo>
                      <a:pt x="816" y="21153"/>
                      <a:pt x="822" y="21021"/>
                      <a:pt x="828" y="20889"/>
                    </a:cubicBezTo>
                    <a:lnTo>
                      <a:pt x="828" y="20889"/>
                    </a:lnTo>
                    <a:cubicBezTo>
                      <a:pt x="804" y="20919"/>
                      <a:pt x="773" y="20944"/>
                      <a:pt x="751" y="20975"/>
                    </a:cubicBezTo>
                    <a:cubicBezTo>
                      <a:pt x="738" y="20991"/>
                      <a:pt x="722" y="20998"/>
                      <a:pt x="707" y="20998"/>
                    </a:cubicBezTo>
                    <a:cubicBezTo>
                      <a:pt x="660" y="20998"/>
                      <a:pt x="616" y="20931"/>
                      <a:pt x="656" y="20879"/>
                    </a:cubicBezTo>
                    <a:cubicBezTo>
                      <a:pt x="708" y="20815"/>
                      <a:pt x="779" y="20747"/>
                      <a:pt x="838" y="20676"/>
                    </a:cubicBezTo>
                    <a:lnTo>
                      <a:pt x="844" y="20541"/>
                    </a:lnTo>
                    <a:lnTo>
                      <a:pt x="844" y="20541"/>
                    </a:lnTo>
                    <a:cubicBezTo>
                      <a:pt x="796" y="20582"/>
                      <a:pt x="744" y="20600"/>
                      <a:pt x="693" y="20600"/>
                    </a:cubicBezTo>
                    <a:cubicBezTo>
                      <a:pt x="496" y="20600"/>
                      <a:pt x="317" y="20336"/>
                      <a:pt x="496" y="20141"/>
                    </a:cubicBezTo>
                    <a:cubicBezTo>
                      <a:pt x="619" y="20002"/>
                      <a:pt x="754" y="19876"/>
                      <a:pt x="887" y="19747"/>
                    </a:cubicBezTo>
                    <a:cubicBezTo>
                      <a:pt x="887" y="19722"/>
                      <a:pt x="890" y="19697"/>
                      <a:pt x="890" y="19670"/>
                    </a:cubicBezTo>
                    <a:lnTo>
                      <a:pt x="890" y="19670"/>
                    </a:lnTo>
                    <a:cubicBezTo>
                      <a:pt x="887" y="19673"/>
                      <a:pt x="881" y="19679"/>
                      <a:pt x="874" y="19682"/>
                    </a:cubicBezTo>
                    <a:cubicBezTo>
                      <a:pt x="834" y="19716"/>
                      <a:pt x="785" y="19734"/>
                      <a:pt x="736" y="19741"/>
                    </a:cubicBezTo>
                    <a:cubicBezTo>
                      <a:pt x="714" y="19745"/>
                      <a:pt x="691" y="19748"/>
                      <a:pt x="669" y="19748"/>
                    </a:cubicBezTo>
                    <a:cubicBezTo>
                      <a:pt x="562" y="19748"/>
                      <a:pt x="461" y="19693"/>
                      <a:pt x="428" y="19580"/>
                    </a:cubicBezTo>
                    <a:cubicBezTo>
                      <a:pt x="397" y="19522"/>
                      <a:pt x="394" y="19451"/>
                      <a:pt x="422" y="19393"/>
                    </a:cubicBezTo>
                    <a:cubicBezTo>
                      <a:pt x="542" y="17447"/>
                      <a:pt x="1056" y="15545"/>
                      <a:pt x="1669" y="13704"/>
                    </a:cubicBezTo>
                    <a:cubicBezTo>
                      <a:pt x="1693" y="13627"/>
                      <a:pt x="1721" y="13550"/>
                      <a:pt x="1746" y="13473"/>
                    </a:cubicBezTo>
                    <a:cubicBezTo>
                      <a:pt x="2130" y="11891"/>
                      <a:pt x="2678" y="10358"/>
                      <a:pt x="3451" y="8909"/>
                    </a:cubicBezTo>
                    <a:cubicBezTo>
                      <a:pt x="3479" y="8850"/>
                      <a:pt x="3503" y="8789"/>
                      <a:pt x="3528" y="8727"/>
                    </a:cubicBezTo>
                    <a:cubicBezTo>
                      <a:pt x="5039" y="5495"/>
                      <a:pt x="7662" y="3420"/>
                      <a:pt x="10906" y="2023"/>
                    </a:cubicBezTo>
                    <a:cubicBezTo>
                      <a:pt x="11666" y="1693"/>
                      <a:pt x="12445" y="1407"/>
                      <a:pt x="13239" y="1170"/>
                    </a:cubicBezTo>
                    <a:cubicBezTo>
                      <a:pt x="13347" y="1136"/>
                      <a:pt x="13458" y="1106"/>
                      <a:pt x="13566" y="1075"/>
                    </a:cubicBezTo>
                    <a:lnTo>
                      <a:pt x="13584" y="1069"/>
                    </a:lnTo>
                    <a:cubicBezTo>
                      <a:pt x="13809" y="1004"/>
                      <a:pt x="14033" y="936"/>
                      <a:pt x="14258" y="881"/>
                    </a:cubicBezTo>
                    <a:cubicBezTo>
                      <a:pt x="14261" y="841"/>
                      <a:pt x="14258" y="801"/>
                      <a:pt x="14255" y="761"/>
                    </a:cubicBezTo>
                    <a:cubicBezTo>
                      <a:pt x="14234" y="589"/>
                      <a:pt x="14356" y="504"/>
                      <a:pt x="14489" y="504"/>
                    </a:cubicBezTo>
                    <a:cubicBezTo>
                      <a:pt x="14592" y="504"/>
                      <a:pt x="14702" y="555"/>
                      <a:pt x="14757" y="656"/>
                    </a:cubicBezTo>
                    <a:cubicBezTo>
                      <a:pt x="14794" y="635"/>
                      <a:pt x="14837" y="622"/>
                      <a:pt x="14880" y="619"/>
                    </a:cubicBezTo>
                    <a:cubicBezTo>
                      <a:pt x="14877" y="598"/>
                      <a:pt x="14874" y="579"/>
                      <a:pt x="14865" y="558"/>
                    </a:cubicBezTo>
                    <a:cubicBezTo>
                      <a:pt x="14803" y="425"/>
                      <a:pt x="14828" y="271"/>
                      <a:pt x="14963" y="191"/>
                    </a:cubicBezTo>
                    <a:cubicBezTo>
                      <a:pt x="15002" y="168"/>
                      <a:pt x="15050" y="157"/>
                      <a:pt x="15099" y="157"/>
                    </a:cubicBezTo>
                    <a:cubicBezTo>
                      <a:pt x="15194" y="157"/>
                      <a:pt x="15291" y="200"/>
                      <a:pt x="15329" y="287"/>
                    </a:cubicBezTo>
                    <a:cubicBezTo>
                      <a:pt x="15376" y="394"/>
                      <a:pt x="15403" y="511"/>
                      <a:pt x="15412" y="628"/>
                    </a:cubicBezTo>
                    <a:cubicBezTo>
                      <a:pt x="15471" y="616"/>
                      <a:pt x="15529" y="607"/>
                      <a:pt x="15588" y="598"/>
                    </a:cubicBezTo>
                    <a:cubicBezTo>
                      <a:pt x="15569" y="542"/>
                      <a:pt x="15548" y="490"/>
                      <a:pt x="15520" y="438"/>
                    </a:cubicBezTo>
                    <a:cubicBezTo>
                      <a:pt x="15502" y="401"/>
                      <a:pt x="15492" y="358"/>
                      <a:pt x="15492" y="314"/>
                    </a:cubicBezTo>
                    <a:cubicBezTo>
                      <a:pt x="15480" y="268"/>
                      <a:pt x="15480" y="219"/>
                      <a:pt x="15496" y="173"/>
                    </a:cubicBezTo>
                    <a:cubicBezTo>
                      <a:pt x="15517" y="117"/>
                      <a:pt x="15520" y="56"/>
                      <a:pt x="1549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549" name="Google Shape;1549;p35"/>
              <p:cNvSpPr/>
              <p:nvPr/>
            </p:nvSpPr>
            <p:spPr>
              <a:xfrm>
                <a:off x="3920575" y="6413775"/>
                <a:ext cx="196350" cy="122525"/>
              </a:xfrm>
              <a:custGeom>
                <a:avLst/>
                <a:gdLst/>
                <a:ahLst/>
                <a:cxnLst/>
                <a:rect l="l" t="t" r="r" b="b"/>
                <a:pathLst>
                  <a:path w="7854" h="4901" extrusionOk="0">
                    <a:moveTo>
                      <a:pt x="7464" y="590"/>
                    </a:moveTo>
                    <a:cubicBezTo>
                      <a:pt x="7455" y="595"/>
                      <a:pt x="7447" y="600"/>
                      <a:pt x="7438" y="606"/>
                    </a:cubicBezTo>
                    <a:lnTo>
                      <a:pt x="7438" y="606"/>
                    </a:lnTo>
                    <a:cubicBezTo>
                      <a:pt x="7447" y="601"/>
                      <a:pt x="7456" y="596"/>
                      <a:pt x="7464" y="590"/>
                    </a:cubicBezTo>
                    <a:close/>
                    <a:moveTo>
                      <a:pt x="7853" y="0"/>
                    </a:moveTo>
                    <a:cubicBezTo>
                      <a:pt x="7767" y="31"/>
                      <a:pt x="7681" y="65"/>
                      <a:pt x="7595" y="99"/>
                    </a:cubicBezTo>
                    <a:cubicBezTo>
                      <a:pt x="7579" y="166"/>
                      <a:pt x="7576" y="237"/>
                      <a:pt x="7582" y="308"/>
                    </a:cubicBezTo>
                    <a:cubicBezTo>
                      <a:pt x="7605" y="434"/>
                      <a:pt x="7548" y="533"/>
                      <a:pt x="7464" y="590"/>
                    </a:cubicBezTo>
                    <a:lnTo>
                      <a:pt x="7464" y="590"/>
                    </a:lnTo>
                    <a:cubicBezTo>
                      <a:pt x="7498" y="572"/>
                      <a:pt x="7536" y="563"/>
                      <a:pt x="7573" y="563"/>
                    </a:cubicBezTo>
                    <a:cubicBezTo>
                      <a:pt x="7625" y="563"/>
                      <a:pt x="7677" y="581"/>
                      <a:pt x="7721" y="616"/>
                    </a:cubicBezTo>
                    <a:cubicBezTo>
                      <a:pt x="7739" y="610"/>
                      <a:pt x="7755" y="603"/>
                      <a:pt x="7773" y="600"/>
                    </a:cubicBezTo>
                    <a:cubicBezTo>
                      <a:pt x="7715" y="539"/>
                      <a:pt x="7696" y="450"/>
                      <a:pt x="7724" y="370"/>
                    </a:cubicBezTo>
                    <a:cubicBezTo>
                      <a:pt x="7773" y="249"/>
                      <a:pt x="7816" y="126"/>
                      <a:pt x="7853" y="0"/>
                    </a:cubicBezTo>
                    <a:close/>
                    <a:moveTo>
                      <a:pt x="7050" y="299"/>
                    </a:moveTo>
                    <a:cubicBezTo>
                      <a:pt x="4615" y="1247"/>
                      <a:pt x="2300" y="2481"/>
                      <a:pt x="262" y="4069"/>
                    </a:cubicBezTo>
                    <a:cubicBezTo>
                      <a:pt x="244" y="4263"/>
                      <a:pt x="229" y="4460"/>
                      <a:pt x="216" y="4654"/>
                    </a:cubicBezTo>
                    <a:cubicBezTo>
                      <a:pt x="213" y="4777"/>
                      <a:pt x="124" y="4879"/>
                      <a:pt x="1" y="4901"/>
                    </a:cubicBezTo>
                    <a:cubicBezTo>
                      <a:pt x="50" y="4894"/>
                      <a:pt x="99" y="4876"/>
                      <a:pt x="139" y="4842"/>
                    </a:cubicBezTo>
                    <a:cubicBezTo>
                      <a:pt x="146" y="4839"/>
                      <a:pt x="152" y="4833"/>
                      <a:pt x="155" y="4830"/>
                    </a:cubicBezTo>
                    <a:cubicBezTo>
                      <a:pt x="281" y="4725"/>
                      <a:pt x="410" y="4630"/>
                      <a:pt x="536" y="4528"/>
                    </a:cubicBezTo>
                    <a:cubicBezTo>
                      <a:pt x="1894" y="3309"/>
                      <a:pt x="3538" y="2423"/>
                      <a:pt x="5206" y="1662"/>
                    </a:cubicBezTo>
                    <a:cubicBezTo>
                      <a:pt x="5317" y="1604"/>
                      <a:pt x="5428" y="1545"/>
                      <a:pt x="5541" y="1493"/>
                    </a:cubicBezTo>
                    <a:cubicBezTo>
                      <a:pt x="5548" y="1492"/>
                      <a:pt x="5553" y="1491"/>
                      <a:pt x="5558" y="1491"/>
                    </a:cubicBezTo>
                    <a:cubicBezTo>
                      <a:pt x="5564" y="1491"/>
                      <a:pt x="5569" y="1492"/>
                      <a:pt x="5575" y="1493"/>
                    </a:cubicBezTo>
                    <a:cubicBezTo>
                      <a:pt x="5899" y="1348"/>
                      <a:pt x="6219" y="1207"/>
                      <a:pt x="6542" y="1071"/>
                    </a:cubicBezTo>
                    <a:cubicBezTo>
                      <a:pt x="6785" y="967"/>
                      <a:pt x="7034" y="874"/>
                      <a:pt x="7284" y="782"/>
                    </a:cubicBezTo>
                    <a:cubicBezTo>
                      <a:pt x="7324" y="727"/>
                      <a:pt x="7364" y="680"/>
                      <a:pt x="7395" y="647"/>
                    </a:cubicBezTo>
                    <a:cubicBezTo>
                      <a:pt x="7408" y="631"/>
                      <a:pt x="7422" y="618"/>
                      <a:pt x="7438" y="606"/>
                    </a:cubicBezTo>
                    <a:lnTo>
                      <a:pt x="7438" y="606"/>
                    </a:lnTo>
                    <a:cubicBezTo>
                      <a:pt x="7392" y="632"/>
                      <a:pt x="7340" y="646"/>
                      <a:pt x="7290" y="646"/>
                    </a:cubicBezTo>
                    <a:cubicBezTo>
                      <a:pt x="7186" y="646"/>
                      <a:pt x="7090" y="587"/>
                      <a:pt x="7065" y="453"/>
                    </a:cubicBezTo>
                    <a:cubicBezTo>
                      <a:pt x="7059" y="400"/>
                      <a:pt x="7053" y="348"/>
                      <a:pt x="7050" y="29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550" name="Google Shape;1550;p35"/>
              <p:cNvSpPr/>
              <p:nvPr/>
            </p:nvSpPr>
            <p:spPr>
              <a:xfrm>
                <a:off x="4127275" y="6356825"/>
                <a:ext cx="577950" cy="83450"/>
              </a:xfrm>
              <a:custGeom>
                <a:avLst/>
                <a:gdLst/>
                <a:ahLst/>
                <a:cxnLst/>
                <a:rect l="l" t="t" r="r" b="b"/>
                <a:pathLst>
                  <a:path w="23118" h="3338" extrusionOk="0">
                    <a:moveTo>
                      <a:pt x="11137" y="1"/>
                    </a:moveTo>
                    <a:cubicBezTo>
                      <a:pt x="9720" y="1"/>
                      <a:pt x="8298" y="155"/>
                      <a:pt x="6899" y="394"/>
                    </a:cubicBezTo>
                    <a:cubicBezTo>
                      <a:pt x="4649" y="779"/>
                      <a:pt x="2368" y="1324"/>
                      <a:pt x="155" y="2078"/>
                    </a:cubicBezTo>
                    <a:cubicBezTo>
                      <a:pt x="148" y="2297"/>
                      <a:pt x="72" y="2534"/>
                      <a:pt x="1" y="2718"/>
                    </a:cubicBezTo>
                    <a:cubicBezTo>
                      <a:pt x="155" y="2666"/>
                      <a:pt x="309" y="2614"/>
                      <a:pt x="462" y="2568"/>
                    </a:cubicBezTo>
                    <a:cubicBezTo>
                      <a:pt x="1093" y="2358"/>
                      <a:pt x="1728" y="2164"/>
                      <a:pt x="2368" y="1986"/>
                    </a:cubicBezTo>
                    <a:lnTo>
                      <a:pt x="2368" y="1823"/>
                    </a:lnTo>
                    <a:cubicBezTo>
                      <a:pt x="2368" y="1650"/>
                      <a:pt x="2502" y="1564"/>
                      <a:pt x="2637" y="1564"/>
                    </a:cubicBezTo>
                    <a:cubicBezTo>
                      <a:pt x="2772" y="1564"/>
                      <a:pt x="2906" y="1650"/>
                      <a:pt x="2906" y="1823"/>
                    </a:cubicBezTo>
                    <a:lnTo>
                      <a:pt x="2906" y="1838"/>
                    </a:lnTo>
                    <a:cubicBezTo>
                      <a:pt x="3168" y="1770"/>
                      <a:pt x="3430" y="1699"/>
                      <a:pt x="3691" y="1635"/>
                    </a:cubicBezTo>
                    <a:cubicBezTo>
                      <a:pt x="3698" y="1512"/>
                      <a:pt x="3716" y="1392"/>
                      <a:pt x="3750" y="1275"/>
                    </a:cubicBezTo>
                    <a:cubicBezTo>
                      <a:pt x="3790" y="1142"/>
                      <a:pt x="3897" y="1085"/>
                      <a:pt x="4004" y="1085"/>
                    </a:cubicBezTo>
                    <a:cubicBezTo>
                      <a:pt x="4167" y="1085"/>
                      <a:pt x="4330" y="1216"/>
                      <a:pt x="4267" y="1416"/>
                    </a:cubicBezTo>
                    <a:cubicBezTo>
                      <a:pt x="4261" y="1444"/>
                      <a:pt x="4258" y="1469"/>
                      <a:pt x="4252" y="1496"/>
                    </a:cubicBezTo>
                    <a:cubicBezTo>
                      <a:pt x="4439" y="1453"/>
                      <a:pt x="4627" y="1410"/>
                      <a:pt x="4815" y="1367"/>
                    </a:cubicBezTo>
                    <a:lnTo>
                      <a:pt x="4815" y="1167"/>
                    </a:lnTo>
                    <a:cubicBezTo>
                      <a:pt x="4815" y="993"/>
                      <a:pt x="4949" y="906"/>
                      <a:pt x="5083" y="906"/>
                    </a:cubicBezTo>
                    <a:cubicBezTo>
                      <a:pt x="5217" y="906"/>
                      <a:pt x="5350" y="993"/>
                      <a:pt x="5350" y="1167"/>
                    </a:cubicBezTo>
                    <a:lnTo>
                      <a:pt x="5350" y="1247"/>
                    </a:lnTo>
                    <a:cubicBezTo>
                      <a:pt x="5489" y="1216"/>
                      <a:pt x="5631" y="1189"/>
                      <a:pt x="5769" y="1161"/>
                    </a:cubicBezTo>
                    <a:lnTo>
                      <a:pt x="5769" y="1044"/>
                    </a:lnTo>
                    <a:cubicBezTo>
                      <a:pt x="5769" y="871"/>
                      <a:pt x="5904" y="785"/>
                      <a:pt x="6038" y="785"/>
                    </a:cubicBezTo>
                    <a:cubicBezTo>
                      <a:pt x="6173" y="785"/>
                      <a:pt x="6308" y="871"/>
                      <a:pt x="6308" y="1044"/>
                    </a:cubicBezTo>
                    <a:lnTo>
                      <a:pt x="6308" y="1047"/>
                    </a:lnTo>
                    <a:lnTo>
                      <a:pt x="6394" y="1028"/>
                    </a:lnTo>
                    <a:cubicBezTo>
                      <a:pt x="6548" y="998"/>
                      <a:pt x="6705" y="973"/>
                      <a:pt x="6859" y="945"/>
                    </a:cubicBezTo>
                    <a:cubicBezTo>
                      <a:pt x="6877" y="875"/>
                      <a:pt x="6893" y="804"/>
                      <a:pt x="6914" y="736"/>
                    </a:cubicBezTo>
                    <a:cubicBezTo>
                      <a:pt x="6955" y="606"/>
                      <a:pt x="7059" y="549"/>
                      <a:pt x="7165" y="549"/>
                    </a:cubicBezTo>
                    <a:cubicBezTo>
                      <a:pt x="7315" y="549"/>
                      <a:pt x="7467" y="664"/>
                      <a:pt x="7434" y="844"/>
                    </a:cubicBezTo>
                    <a:cubicBezTo>
                      <a:pt x="7613" y="813"/>
                      <a:pt x="7795" y="791"/>
                      <a:pt x="7973" y="767"/>
                    </a:cubicBezTo>
                    <a:cubicBezTo>
                      <a:pt x="7976" y="699"/>
                      <a:pt x="7979" y="634"/>
                      <a:pt x="7979" y="567"/>
                    </a:cubicBezTo>
                    <a:cubicBezTo>
                      <a:pt x="7979" y="393"/>
                      <a:pt x="8114" y="306"/>
                      <a:pt x="8249" y="306"/>
                    </a:cubicBezTo>
                    <a:cubicBezTo>
                      <a:pt x="8383" y="306"/>
                      <a:pt x="8518" y="393"/>
                      <a:pt x="8518" y="567"/>
                    </a:cubicBezTo>
                    <a:cubicBezTo>
                      <a:pt x="8518" y="607"/>
                      <a:pt x="8515" y="650"/>
                      <a:pt x="8512" y="693"/>
                    </a:cubicBezTo>
                    <a:cubicBezTo>
                      <a:pt x="8727" y="668"/>
                      <a:pt x="8943" y="650"/>
                      <a:pt x="9158" y="631"/>
                    </a:cubicBezTo>
                    <a:cubicBezTo>
                      <a:pt x="9164" y="570"/>
                      <a:pt x="9174" y="508"/>
                      <a:pt x="9174" y="447"/>
                    </a:cubicBezTo>
                    <a:cubicBezTo>
                      <a:pt x="9177" y="273"/>
                      <a:pt x="9312" y="186"/>
                      <a:pt x="9446" y="186"/>
                    </a:cubicBezTo>
                    <a:cubicBezTo>
                      <a:pt x="9581" y="186"/>
                      <a:pt x="9714" y="273"/>
                      <a:pt x="9712" y="447"/>
                    </a:cubicBezTo>
                    <a:cubicBezTo>
                      <a:pt x="9712" y="493"/>
                      <a:pt x="9703" y="539"/>
                      <a:pt x="9700" y="585"/>
                    </a:cubicBezTo>
                    <a:cubicBezTo>
                      <a:pt x="9771" y="579"/>
                      <a:pt x="9841" y="579"/>
                      <a:pt x="9912" y="576"/>
                    </a:cubicBezTo>
                    <a:cubicBezTo>
                      <a:pt x="9906" y="557"/>
                      <a:pt x="9906" y="539"/>
                      <a:pt x="9900" y="517"/>
                    </a:cubicBezTo>
                    <a:cubicBezTo>
                      <a:pt x="9839" y="317"/>
                      <a:pt x="10002" y="188"/>
                      <a:pt x="10164" y="188"/>
                    </a:cubicBezTo>
                    <a:cubicBezTo>
                      <a:pt x="10271" y="188"/>
                      <a:pt x="10378" y="245"/>
                      <a:pt x="10420" y="376"/>
                    </a:cubicBezTo>
                    <a:cubicBezTo>
                      <a:pt x="10436" y="434"/>
                      <a:pt x="10445" y="496"/>
                      <a:pt x="10454" y="557"/>
                    </a:cubicBezTo>
                    <a:cubicBezTo>
                      <a:pt x="10623" y="551"/>
                      <a:pt x="10796" y="545"/>
                      <a:pt x="10965" y="545"/>
                    </a:cubicBezTo>
                    <a:lnTo>
                      <a:pt x="10965" y="447"/>
                    </a:lnTo>
                    <a:cubicBezTo>
                      <a:pt x="10965" y="273"/>
                      <a:pt x="11100" y="186"/>
                      <a:pt x="11234" y="186"/>
                    </a:cubicBezTo>
                    <a:cubicBezTo>
                      <a:pt x="11369" y="186"/>
                      <a:pt x="11504" y="273"/>
                      <a:pt x="11504" y="447"/>
                    </a:cubicBezTo>
                    <a:lnTo>
                      <a:pt x="11504" y="554"/>
                    </a:lnTo>
                    <a:cubicBezTo>
                      <a:pt x="11682" y="561"/>
                      <a:pt x="11861" y="564"/>
                      <a:pt x="12042" y="573"/>
                    </a:cubicBezTo>
                    <a:lnTo>
                      <a:pt x="12042" y="505"/>
                    </a:lnTo>
                    <a:cubicBezTo>
                      <a:pt x="12042" y="333"/>
                      <a:pt x="12176" y="247"/>
                      <a:pt x="12310" y="247"/>
                    </a:cubicBezTo>
                    <a:cubicBezTo>
                      <a:pt x="12444" y="247"/>
                      <a:pt x="12578" y="333"/>
                      <a:pt x="12578" y="505"/>
                    </a:cubicBezTo>
                    <a:lnTo>
                      <a:pt x="12578" y="616"/>
                    </a:lnTo>
                    <a:cubicBezTo>
                      <a:pt x="12723" y="628"/>
                      <a:pt x="12864" y="634"/>
                      <a:pt x="13006" y="650"/>
                    </a:cubicBezTo>
                    <a:cubicBezTo>
                      <a:pt x="13012" y="567"/>
                      <a:pt x="13058" y="493"/>
                      <a:pt x="13129" y="453"/>
                    </a:cubicBezTo>
                    <a:cubicBezTo>
                      <a:pt x="13169" y="430"/>
                      <a:pt x="13218" y="418"/>
                      <a:pt x="13267" y="418"/>
                    </a:cubicBezTo>
                    <a:cubicBezTo>
                      <a:pt x="13361" y="418"/>
                      <a:pt x="13458" y="461"/>
                      <a:pt x="13498" y="548"/>
                    </a:cubicBezTo>
                    <a:cubicBezTo>
                      <a:pt x="13520" y="607"/>
                      <a:pt x="13541" y="665"/>
                      <a:pt x="13554" y="727"/>
                    </a:cubicBezTo>
                    <a:cubicBezTo>
                      <a:pt x="13846" y="770"/>
                      <a:pt x="14135" y="819"/>
                      <a:pt x="14428" y="878"/>
                    </a:cubicBezTo>
                    <a:lnTo>
                      <a:pt x="14428" y="804"/>
                    </a:lnTo>
                    <a:cubicBezTo>
                      <a:pt x="14428" y="631"/>
                      <a:pt x="14563" y="545"/>
                      <a:pt x="14697" y="545"/>
                    </a:cubicBezTo>
                    <a:cubicBezTo>
                      <a:pt x="14832" y="545"/>
                      <a:pt x="14967" y="631"/>
                      <a:pt x="14967" y="804"/>
                    </a:cubicBezTo>
                    <a:lnTo>
                      <a:pt x="14967" y="992"/>
                    </a:lnTo>
                    <a:cubicBezTo>
                      <a:pt x="15040" y="1007"/>
                      <a:pt x="15114" y="1019"/>
                      <a:pt x="15188" y="1038"/>
                    </a:cubicBezTo>
                    <a:cubicBezTo>
                      <a:pt x="15724" y="1170"/>
                      <a:pt x="16262" y="1293"/>
                      <a:pt x="16804" y="1419"/>
                    </a:cubicBezTo>
                    <a:cubicBezTo>
                      <a:pt x="19030" y="1687"/>
                      <a:pt x="21243" y="1666"/>
                      <a:pt x="22960" y="3337"/>
                    </a:cubicBezTo>
                    <a:cubicBezTo>
                      <a:pt x="23037" y="3291"/>
                      <a:pt x="23090" y="3211"/>
                      <a:pt x="23105" y="3122"/>
                    </a:cubicBezTo>
                    <a:cubicBezTo>
                      <a:pt x="23117" y="3020"/>
                      <a:pt x="23065" y="2925"/>
                      <a:pt x="22976" y="2878"/>
                    </a:cubicBezTo>
                    <a:lnTo>
                      <a:pt x="22964" y="2881"/>
                    </a:lnTo>
                    <a:cubicBezTo>
                      <a:pt x="22788" y="2789"/>
                      <a:pt x="22606" y="2709"/>
                      <a:pt x="22428" y="2623"/>
                    </a:cubicBezTo>
                    <a:cubicBezTo>
                      <a:pt x="20181" y="1558"/>
                      <a:pt x="17712" y="1170"/>
                      <a:pt x="15321" y="524"/>
                    </a:cubicBezTo>
                    <a:cubicBezTo>
                      <a:pt x="13947" y="153"/>
                      <a:pt x="12544" y="1"/>
                      <a:pt x="1113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551" name="Google Shape;1551;p35"/>
              <p:cNvSpPr/>
              <p:nvPr/>
            </p:nvSpPr>
            <p:spPr>
              <a:xfrm>
                <a:off x="3912050" y="6527575"/>
                <a:ext cx="875" cy="4725"/>
              </a:xfrm>
              <a:custGeom>
                <a:avLst/>
                <a:gdLst/>
                <a:ahLst/>
                <a:cxnLst/>
                <a:rect l="l" t="t" r="r" b="b"/>
                <a:pathLst>
                  <a:path w="35" h="189" extrusionOk="0">
                    <a:moveTo>
                      <a:pt x="28" y="1"/>
                    </a:moveTo>
                    <a:cubicBezTo>
                      <a:pt x="0" y="62"/>
                      <a:pt x="3" y="130"/>
                      <a:pt x="34" y="188"/>
                    </a:cubicBezTo>
                    <a:cubicBezTo>
                      <a:pt x="25" y="161"/>
                      <a:pt x="22" y="133"/>
                      <a:pt x="22" y="102"/>
                    </a:cubicBezTo>
                    <a:cubicBezTo>
                      <a:pt x="22" y="68"/>
                      <a:pt x="28" y="35"/>
                      <a:pt x="2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552" name="Google Shape;1552;p35"/>
              <p:cNvSpPr/>
              <p:nvPr/>
            </p:nvSpPr>
            <p:spPr>
              <a:xfrm>
                <a:off x="3997625" y="6456775"/>
                <a:ext cx="55725" cy="41125"/>
              </a:xfrm>
              <a:custGeom>
                <a:avLst/>
                <a:gdLst/>
                <a:ahLst/>
                <a:cxnLst/>
                <a:rect l="l" t="t" r="r" b="b"/>
                <a:pathLst>
                  <a:path w="2229" h="1645" extrusionOk="0">
                    <a:moveTo>
                      <a:pt x="2229" y="1"/>
                    </a:moveTo>
                    <a:cubicBezTo>
                      <a:pt x="2228" y="1"/>
                      <a:pt x="2228" y="2"/>
                      <a:pt x="2228" y="2"/>
                    </a:cubicBezTo>
                    <a:lnTo>
                      <a:pt x="2228" y="2"/>
                    </a:lnTo>
                    <a:cubicBezTo>
                      <a:pt x="2228" y="2"/>
                      <a:pt x="2228" y="1"/>
                      <a:pt x="2229" y="1"/>
                    </a:cubicBezTo>
                    <a:close/>
                    <a:moveTo>
                      <a:pt x="2228" y="2"/>
                    </a:moveTo>
                    <a:lnTo>
                      <a:pt x="2228" y="2"/>
                    </a:lnTo>
                    <a:cubicBezTo>
                      <a:pt x="2011" y="215"/>
                      <a:pt x="1228" y="666"/>
                      <a:pt x="865" y="961"/>
                    </a:cubicBezTo>
                    <a:cubicBezTo>
                      <a:pt x="579" y="1192"/>
                      <a:pt x="286" y="1417"/>
                      <a:pt x="0" y="1645"/>
                    </a:cubicBezTo>
                    <a:cubicBezTo>
                      <a:pt x="351" y="1438"/>
                      <a:pt x="711" y="1247"/>
                      <a:pt x="1074" y="1060"/>
                    </a:cubicBezTo>
                    <a:cubicBezTo>
                      <a:pt x="1468" y="718"/>
                      <a:pt x="1855" y="368"/>
                      <a:pt x="2228" y="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553" name="Google Shape;1553;p35"/>
              <p:cNvSpPr/>
              <p:nvPr/>
            </p:nvSpPr>
            <p:spPr>
              <a:xfrm>
                <a:off x="4128500" y="6428625"/>
                <a:ext cx="17900" cy="10025"/>
              </a:xfrm>
              <a:custGeom>
                <a:avLst/>
                <a:gdLst/>
                <a:ahLst/>
                <a:cxnLst/>
                <a:rect l="l" t="t" r="r" b="b"/>
                <a:pathLst>
                  <a:path w="716" h="401" extrusionOk="0">
                    <a:moveTo>
                      <a:pt x="675" y="1"/>
                    </a:moveTo>
                    <a:cubicBezTo>
                      <a:pt x="664" y="1"/>
                      <a:pt x="646" y="8"/>
                      <a:pt x="617" y="25"/>
                    </a:cubicBezTo>
                    <a:cubicBezTo>
                      <a:pt x="407" y="145"/>
                      <a:pt x="201" y="271"/>
                      <a:pt x="1" y="400"/>
                    </a:cubicBezTo>
                    <a:cubicBezTo>
                      <a:pt x="167" y="348"/>
                      <a:pt x="333" y="302"/>
                      <a:pt x="500" y="253"/>
                    </a:cubicBezTo>
                    <a:cubicBezTo>
                      <a:pt x="620" y="120"/>
                      <a:pt x="715" y="1"/>
                      <a:pt x="67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554" name="Google Shape;1554;p35"/>
              <p:cNvSpPr/>
              <p:nvPr/>
            </p:nvSpPr>
            <p:spPr>
              <a:xfrm>
                <a:off x="4089800" y="6452700"/>
                <a:ext cx="400" cy="425"/>
              </a:xfrm>
              <a:custGeom>
                <a:avLst/>
                <a:gdLst/>
                <a:ahLst/>
                <a:cxnLst/>
                <a:rect l="l" t="t" r="r" b="b"/>
                <a:pathLst>
                  <a:path w="16" h="17" extrusionOk="0">
                    <a:moveTo>
                      <a:pt x="16" y="1"/>
                    </a:moveTo>
                    <a:lnTo>
                      <a:pt x="1" y="16"/>
                    </a:lnTo>
                    <a:lnTo>
                      <a:pt x="7" y="13"/>
                    </a:lnTo>
                    <a:cubicBezTo>
                      <a:pt x="10" y="7"/>
                      <a:pt x="13" y="4"/>
                      <a:pt x="1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555" name="Google Shape;1555;p35"/>
              <p:cNvSpPr/>
              <p:nvPr/>
            </p:nvSpPr>
            <p:spPr>
              <a:xfrm>
                <a:off x="4067875" y="6443125"/>
                <a:ext cx="26350" cy="19450"/>
              </a:xfrm>
              <a:custGeom>
                <a:avLst/>
                <a:gdLst/>
                <a:ahLst/>
                <a:cxnLst/>
                <a:rect l="l" t="t" r="r" b="b"/>
                <a:pathLst>
                  <a:path w="1054" h="778" extrusionOk="0">
                    <a:moveTo>
                      <a:pt x="1028" y="1"/>
                    </a:moveTo>
                    <a:cubicBezTo>
                      <a:pt x="967" y="1"/>
                      <a:pt x="511" y="381"/>
                      <a:pt x="391" y="470"/>
                    </a:cubicBezTo>
                    <a:cubicBezTo>
                      <a:pt x="259" y="571"/>
                      <a:pt x="130" y="676"/>
                      <a:pt x="0" y="778"/>
                    </a:cubicBezTo>
                    <a:cubicBezTo>
                      <a:pt x="136" y="716"/>
                      <a:pt x="268" y="655"/>
                      <a:pt x="404" y="593"/>
                    </a:cubicBezTo>
                    <a:cubicBezTo>
                      <a:pt x="456" y="571"/>
                      <a:pt x="511" y="550"/>
                      <a:pt x="564" y="528"/>
                    </a:cubicBezTo>
                    <a:cubicBezTo>
                      <a:pt x="656" y="433"/>
                      <a:pt x="755" y="347"/>
                      <a:pt x="844" y="248"/>
                    </a:cubicBezTo>
                    <a:cubicBezTo>
                      <a:pt x="1010" y="67"/>
                      <a:pt x="1053" y="1"/>
                      <a:pt x="102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556" name="Google Shape;1556;p35"/>
              <p:cNvSpPr/>
              <p:nvPr/>
            </p:nvSpPr>
            <p:spPr>
              <a:xfrm>
                <a:off x="3910125" y="6455325"/>
                <a:ext cx="140600" cy="102450"/>
              </a:xfrm>
              <a:custGeom>
                <a:avLst/>
                <a:gdLst/>
                <a:ahLst/>
                <a:cxnLst/>
                <a:rect l="l" t="t" r="r" b="b"/>
                <a:pathLst>
                  <a:path w="5624" h="4098" extrusionOk="0">
                    <a:moveTo>
                      <a:pt x="5624" y="0"/>
                    </a:moveTo>
                    <a:lnTo>
                      <a:pt x="5624" y="0"/>
                    </a:lnTo>
                    <a:cubicBezTo>
                      <a:pt x="3956" y="764"/>
                      <a:pt x="2312" y="1647"/>
                      <a:pt x="954" y="2869"/>
                    </a:cubicBezTo>
                    <a:cubicBezTo>
                      <a:pt x="822" y="2989"/>
                      <a:pt x="696" y="3119"/>
                      <a:pt x="570" y="3245"/>
                    </a:cubicBezTo>
                    <a:cubicBezTo>
                      <a:pt x="437" y="3374"/>
                      <a:pt x="302" y="3500"/>
                      <a:pt x="179" y="3639"/>
                    </a:cubicBezTo>
                    <a:cubicBezTo>
                      <a:pt x="0" y="3834"/>
                      <a:pt x="177" y="4098"/>
                      <a:pt x="375" y="4098"/>
                    </a:cubicBezTo>
                    <a:cubicBezTo>
                      <a:pt x="426" y="4098"/>
                      <a:pt x="478" y="4080"/>
                      <a:pt x="527" y="4039"/>
                    </a:cubicBezTo>
                    <a:cubicBezTo>
                      <a:pt x="536" y="4033"/>
                      <a:pt x="548" y="4027"/>
                      <a:pt x="557" y="4017"/>
                    </a:cubicBezTo>
                    <a:cubicBezTo>
                      <a:pt x="1084" y="3432"/>
                      <a:pt x="1678" y="2934"/>
                      <a:pt x="2306" y="2481"/>
                    </a:cubicBezTo>
                    <a:cubicBezTo>
                      <a:pt x="2586" y="2257"/>
                      <a:pt x="2866" y="2032"/>
                      <a:pt x="3149" y="1813"/>
                    </a:cubicBezTo>
                    <a:cubicBezTo>
                      <a:pt x="3956" y="1189"/>
                      <a:pt x="4722" y="481"/>
                      <a:pt x="562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557" name="Google Shape;1557;p35"/>
              <p:cNvSpPr/>
              <p:nvPr/>
            </p:nvSpPr>
            <p:spPr>
              <a:xfrm>
                <a:off x="4113425" y="6379675"/>
                <a:ext cx="593850" cy="73750"/>
              </a:xfrm>
              <a:custGeom>
                <a:avLst/>
                <a:gdLst/>
                <a:ahLst/>
                <a:cxnLst/>
                <a:rect l="l" t="t" r="r" b="b"/>
                <a:pathLst>
                  <a:path w="23754" h="2950" extrusionOk="0">
                    <a:moveTo>
                      <a:pt x="12402" y="1"/>
                    </a:moveTo>
                    <a:cubicBezTo>
                      <a:pt x="12285" y="1"/>
                      <a:pt x="12165" y="7"/>
                      <a:pt x="12048" y="10"/>
                    </a:cubicBezTo>
                    <a:lnTo>
                      <a:pt x="12048" y="74"/>
                    </a:lnTo>
                    <a:cubicBezTo>
                      <a:pt x="12048" y="248"/>
                      <a:pt x="11914" y="335"/>
                      <a:pt x="11779" y="335"/>
                    </a:cubicBezTo>
                    <a:cubicBezTo>
                      <a:pt x="11644" y="335"/>
                      <a:pt x="11510" y="248"/>
                      <a:pt x="11510" y="74"/>
                    </a:cubicBezTo>
                    <a:lnTo>
                      <a:pt x="11510" y="22"/>
                    </a:lnTo>
                    <a:cubicBezTo>
                      <a:pt x="11350" y="28"/>
                      <a:pt x="11190" y="31"/>
                      <a:pt x="11033" y="41"/>
                    </a:cubicBezTo>
                    <a:lnTo>
                      <a:pt x="11033" y="74"/>
                    </a:lnTo>
                    <a:cubicBezTo>
                      <a:pt x="11033" y="249"/>
                      <a:pt x="10899" y="336"/>
                      <a:pt x="10765" y="336"/>
                    </a:cubicBezTo>
                    <a:cubicBezTo>
                      <a:pt x="10631" y="336"/>
                      <a:pt x="10497" y="249"/>
                      <a:pt x="10494" y="78"/>
                    </a:cubicBezTo>
                    <a:cubicBezTo>
                      <a:pt x="10399" y="87"/>
                      <a:pt x="10303" y="90"/>
                      <a:pt x="10205" y="99"/>
                    </a:cubicBezTo>
                    <a:cubicBezTo>
                      <a:pt x="10202" y="130"/>
                      <a:pt x="10195" y="161"/>
                      <a:pt x="10195" y="194"/>
                    </a:cubicBezTo>
                    <a:cubicBezTo>
                      <a:pt x="10192" y="367"/>
                      <a:pt x="10057" y="453"/>
                      <a:pt x="9923" y="453"/>
                    </a:cubicBezTo>
                    <a:cubicBezTo>
                      <a:pt x="9789" y="453"/>
                      <a:pt x="9657" y="367"/>
                      <a:pt x="9660" y="194"/>
                    </a:cubicBezTo>
                    <a:cubicBezTo>
                      <a:pt x="9660" y="179"/>
                      <a:pt x="9663" y="164"/>
                      <a:pt x="9663" y="148"/>
                    </a:cubicBezTo>
                    <a:lnTo>
                      <a:pt x="9663" y="148"/>
                    </a:lnTo>
                    <a:cubicBezTo>
                      <a:pt x="9447" y="170"/>
                      <a:pt x="9235" y="191"/>
                      <a:pt x="9020" y="216"/>
                    </a:cubicBezTo>
                    <a:cubicBezTo>
                      <a:pt x="9010" y="271"/>
                      <a:pt x="9007" y="330"/>
                      <a:pt x="8992" y="385"/>
                    </a:cubicBezTo>
                    <a:cubicBezTo>
                      <a:pt x="8960" y="518"/>
                      <a:pt x="8860" y="576"/>
                      <a:pt x="8757" y="576"/>
                    </a:cubicBezTo>
                    <a:cubicBezTo>
                      <a:pt x="8612" y="576"/>
                      <a:pt x="8459" y="462"/>
                      <a:pt x="8475" y="284"/>
                    </a:cubicBezTo>
                    <a:lnTo>
                      <a:pt x="8475" y="284"/>
                    </a:lnTo>
                    <a:cubicBezTo>
                      <a:pt x="8272" y="308"/>
                      <a:pt x="8068" y="333"/>
                      <a:pt x="7868" y="361"/>
                    </a:cubicBezTo>
                    <a:cubicBezTo>
                      <a:pt x="7844" y="431"/>
                      <a:pt x="7813" y="502"/>
                      <a:pt x="7773" y="567"/>
                    </a:cubicBezTo>
                    <a:cubicBezTo>
                      <a:pt x="7718" y="656"/>
                      <a:pt x="7637" y="693"/>
                      <a:pt x="7556" y="693"/>
                    </a:cubicBezTo>
                    <a:cubicBezTo>
                      <a:pt x="7417" y="693"/>
                      <a:pt x="7278" y="583"/>
                      <a:pt x="7274" y="441"/>
                    </a:cubicBezTo>
                    <a:cubicBezTo>
                      <a:pt x="7114" y="462"/>
                      <a:pt x="6954" y="484"/>
                      <a:pt x="6797" y="505"/>
                    </a:cubicBezTo>
                    <a:cubicBezTo>
                      <a:pt x="6788" y="548"/>
                      <a:pt x="6776" y="588"/>
                      <a:pt x="6760" y="628"/>
                    </a:cubicBezTo>
                    <a:cubicBezTo>
                      <a:pt x="6720" y="716"/>
                      <a:pt x="6623" y="759"/>
                      <a:pt x="6529" y="759"/>
                    </a:cubicBezTo>
                    <a:cubicBezTo>
                      <a:pt x="6479" y="759"/>
                      <a:pt x="6431" y="747"/>
                      <a:pt x="6391" y="724"/>
                    </a:cubicBezTo>
                    <a:cubicBezTo>
                      <a:pt x="6339" y="693"/>
                      <a:pt x="6298" y="641"/>
                      <a:pt x="6280" y="582"/>
                    </a:cubicBezTo>
                    <a:cubicBezTo>
                      <a:pt x="6154" y="598"/>
                      <a:pt x="6028" y="619"/>
                      <a:pt x="5901" y="638"/>
                    </a:cubicBezTo>
                    <a:lnTo>
                      <a:pt x="5901" y="792"/>
                    </a:lnTo>
                    <a:cubicBezTo>
                      <a:pt x="5901" y="964"/>
                      <a:pt x="5767" y="1050"/>
                      <a:pt x="5632" y="1050"/>
                    </a:cubicBezTo>
                    <a:cubicBezTo>
                      <a:pt x="5497" y="1050"/>
                      <a:pt x="5363" y="964"/>
                      <a:pt x="5363" y="792"/>
                    </a:cubicBezTo>
                    <a:lnTo>
                      <a:pt x="5363" y="718"/>
                    </a:lnTo>
                    <a:cubicBezTo>
                      <a:pt x="5166" y="749"/>
                      <a:pt x="4969" y="785"/>
                      <a:pt x="4772" y="816"/>
                    </a:cubicBezTo>
                    <a:cubicBezTo>
                      <a:pt x="4769" y="869"/>
                      <a:pt x="4769" y="918"/>
                      <a:pt x="4769" y="970"/>
                    </a:cubicBezTo>
                    <a:cubicBezTo>
                      <a:pt x="4769" y="1144"/>
                      <a:pt x="4634" y="1231"/>
                      <a:pt x="4499" y="1231"/>
                    </a:cubicBezTo>
                    <a:cubicBezTo>
                      <a:pt x="4365" y="1231"/>
                      <a:pt x="4230" y="1144"/>
                      <a:pt x="4230" y="970"/>
                    </a:cubicBezTo>
                    <a:cubicBezTo>
                      <a:pt x="4230" y="952"/>
                      <a:pt x="4230" y="933"/>
                      <a:pt x="4233" y="912"/>
                    </a:cubicBezTo>
                    <a:lnTo>
                      <a:pt x="4233" y="912"/>
                    </a:lnTo>
                    <a:cubicBezTo>
                      <a:pt x="3971" y="958"/>
                      <a:pt x="3713" y="1007"/>
                      <a:pt x="3454" y="1059"/>
                    </a:cubicBezTo>
                    <a:lnTo>
                      <a:pt x="3454" y="1210"/>
                    </a:lnTo>
                    <a:cubicBezTo>
                      <a:pt x="3454" y="1383"/>
                      <a:pt x="3320" y="1469"/>
                      <a:pt x="3185" y="1469"/>
                    </a:cubicBezTo>
                    <a:cubicBezTo>
                      <a:pt x="3050" y="1469"/>
                      <a:pt x="2916" y="1383"/>
                      <a:pt x="2916" y="1210"/>
                    </a:cubicBezTo>
                    <a:lnTo>
                      <a:pt x="2916" y="1173"/>
                    </a:lnTo>
                    <a:cubicBezTo>
                      <a:pt x="2275" y="1315"/>
                      <a:pt x="1638" y="1469"/>
                      <a:pt x="1007" y="1657"/>
                    </a:cubicBezTo>
                    <a:cubicBezTo>
                      <a:pt x="853" y="1703"/>
                      <a:pt x="699" y="1755"/>
                      <a:pt x="545" y="1804"/>
                    </a:cubicBezTo>
                    <a:cubicBezTo>
                      <a:pt x="536" y="1829"/>
                      <a:pt x="527" y="1857"/>
                      <a:pt x="518" y="1878"/>
                    </a:cubicBezTo>
                    <a:cubicBezTo>
                      <a:pt x="474" y="1991"/>
                      <a:pt x="381" y="2076"/>
                      <a:pt x="262" y="2076"/>
                    </a:cubicBezTo>
                    <a:cubicBezTo>
                      <a:pt x="238" y="2076"/>
                      <a:pt x="214" y="2073"/>
                      <a:pt x="188" y="2066"/>
                    </a:cubicBezTo>
                    <a:cubicBezTo>
                      <a:pt x="133" y="2048"/>
                      <a:pt x="87" y="2014"/>
                      <a:pt x="50" y="1967"/>
                    </a:cubicBezTo>
                    <a:cubicBezTo>
                      <a:pt x="35" y="1974"/>
                      <a:pt x="16" y="1977"/>
                      <a:pt x="1" y="1983"/>
                    </a:cubicBezTo>
                    <a:cubicBezTo>
                      <a:pt x="68" y="2032"/>
                      <a:pt x="115" y="2103"/>
                      <a:pt x="124" y="2186"/>
                    </a:cubicBezTo>
                    <a:cubicBezTo>
                      <a:pt x="235" y="2189"/>
                      <a:pt x="327" y="2266"/>
                      <a:pt x="355" y="2371"/>
                    </a:cubicBezTo>
                    <a:cubicBezTo>
                      <a:pt x="693" y="2143"/>
                      <a:pt x="1038" y="1924"/>
                      <a:pt x="1401" y="1730"/>
                    </a:cubicBezTo>
                    <a:cubicBezTo>
                      <a:pt x="1412" y="1724"/>
                      <a:pt x="1424" y="1721"/>
                      <a:pt x="1435" y="1721"/>
                    </a:cubicBezTo>
                    <a:cubicBezTo>
                      <a:pt x="1481" y="1721"/>
                      <a:pt x="1518" y="1772"/>
                      <a:pt x="1494" y="1820"/>
                    </a:cubicBezTo>
                    <a:cubicBezTo>
                      <a:pt x="1426" y="1937"/>
                      <a:pt x="1352" y="2051"/>
                      <a:pt x="1272" y="2158"/>
                    </a:cubicBezTo>
                    <a:lnTo>
                      <a:pt x="1272" y="2158"/>
                    </a:lnTo>
                    <a:cubicBezTo>
                      <a:pt x="1989" y="1952"/>
                      <a:pt x="2716" y="1774"/>
                      <a:pt x="3448" y="1620"/>
                    </a:cubicBezTo>
                    <a:cubicBezTo>
                      <a:pt x="3482" y="1598"/>
                      <a:pt x="3513" y="1573"/>
                      <a:pt x="3547" y="1549"/>
                    </a:cubicBezTo>
                    <a:cubicBezTo>
                      <a:pt x="3557" y="1541"/>
                      <a:pt x="3569" y="1538"/>
                      <a:pt x="3581" y="1538"/>
                    </a:cubicBezTo>
                    <a:cubicBezTo>
                      <a:pt x="3606" y="1538"/>
                      <a:pt x="3630" y="1554"/>
                      <a:pt x="3636" y="1580"/>
                    </a:cubicBezTo>
                    <a:cubicBezTo>
                      <a:pt x="4107" y="1484"/>
                      <a:pt x="4581" y="1398"/>
                      <a:pt x="5058" y="1318"/>
                    </a:cubicBezTo>
                    <a:cubicBezTo>
                      <a:pt x="5107" y="1281"/>
                      <a:pt x="5160" y="1241"/>
                      <a:pt x="5206" y="1204"/>
                    </a:cubicBezTo>
                    <a:cubicBezTo>
                      <a:pt x="5220" y="1189"/>
                      <a:pt x="5236" y="1183"/>
                      <a:pt x="5252" y="1183"/>
                    </a:cubicBezTo>
                    <a:cubicBezTo>
                      <a:pt x="5295" y="1183"/>
                      <a:pt x="5334" y="1231"/>
                      <a:pt x="5307" y="1281"/>
                    </a:cubicBezTo>
                    <a:cubicBezTo>
                      <a:pt x="5637" y="1226"/>
                      <a:pt x="5969" y="1173"/>
                      <a:pt x="6298" y="1124"/>
                    </a:cubicBezTo>
                    <a:cubicBezTo>
                      <a:pt x="6397" y="1047"/>
                      <a:pt x="6492" y="970"/>
                      <a:pt x="6591" y="896"/>
                    </a:cubicBezTo>
                    <a:cubicBezTo>
                      <a:pt x="6602" y="887"/>
                      <a:pt x="6614" y="883"/>
                      <a:pt x="6626" y="883"/>
                    </a:cubicBezTo>
                    <a:cubicBezTo>
                      <a:pt x="6676" y="883"/>
                      <a:pt x="6717" y="958"/>
                      <a:pt x="6674" y="1001"/>
                    </a:cubicBezTo>
                    <a:cubicBezTo>
                      <a:pt x="6643" y="1029"/>
                      <a:pt x="6612" y="1053"/>
                      <a:pt x="6582" y="1081"/>
                    </a:cubicBezTo>
                    <a:cubicBezTo>
                      <a:pt x="6674" y="1069"/>
                      <a:pt x="6766" y="1053"/>
                      <a:pt x="6859" y="1041"/>
                    </a:cubicBezTo>
                    <a:cubicBezTo>
                      <a:pt x="7139" y="1001"/>
                      <a:pt x="7416" y="964"/>
                      <a:pt x="7696" y="924"/>
                    </a:cubicBezTo>
                    <a:cubicBezTo>
                      <a:pt x="7721" y="792"/>
                      <a:pt x="7848" y="711"/>
                      <a:pt x="7971" y="711"/>
                    </a:cubicBezTo>
                    <a:cubicBezTo>
                      <a:pt x="8063" y="711"/>
                      <a:pt x="8152" y="757"/>
                      <a:pt x="8195" y="859"/>
                    </a:cubicBezTo>
                    <a:cubicBezTo>
                      <a:pt x="9620" y="683"/>
                      <a:pt x="11047" y="565"/>
                      <a:pt x="12475" y="565"/>
                    </a:cubicBezTo>
                    <a:cubicBezTo>
                      <a:pt x="12639" y="565"/>
                      <a:pt x="12802" y="567"/>
                      <a:pt x="12966" y="570"/>
                    </a:cubicBezTo>
                    <a:lnTo>
                      <a:pt x="12966" y="524"/>
                    </a:lnTo>
                    <a:cubicBezTo>
                      <a:pt x="12958" y="351"/>
                      <a:pt x="13089" y="265"/>
                      <a:pt x="13224" y="265"/>
                    </a:cubicBezTo>
                    <a:cubicBezTo>
                      <a:pt x="13358" y="265"/>
                      <a:pt x="13497" y="351"/>
                      <a:pt x="13504" y="524"/>
                    </a:cubicBezTo>
                    <a:lnTo>
                      <a:pt x="13504" y="585"/>
                    </a:lnTo>
                    <a:cubicBezTo>
                      <a:pt x="13717" y="595"/>
                      <a:pt x="13929" y="610"/>
                      <a:pt x="14142" y="622"/>
                    </a:cubicBezTo>
                    <a:cubicBezTo>
                      <a:pt x="14175" y="613"/>
                      <a:pt x="14209" y="601"/>
                      <a:pt x="14243" y="588"/>
                    </a:cubicBezTo>
                    <a:cubicBezTo>
                      <a:pt x="14249" y="586"/>
                      <a:pt x="14255" y="585"/>
                      <a:pt x="14261" y="585"/>
                    </a:cubicBezTo>
                    <a:cubicBezTo>
                      <a:pt x="14290" y="585"/>
                      <a:pt x="14318" y="607"/>
                      <a:pt x="14320" y="638"/>
                    </a:cubicBezTo>
                    <a:cubicBezTo>
                      <a:pt x="14579" y="659"/>
                      <a:pt x="14840" y="684"/>
                      <a:pt x="15099" y="715"/>
                    </a:cubicBezTo>
                    <a:cubicBezTo>
                      <a:pt x="15151" y="693"/>
                      <a:pt x="15204" y="669"/>
                      <a:pt x="15256" y="650"/>
                    </a:cubicBezTo>
                    <a:cubicBezTo>
                      <a:pt x="15263" y="647"/>
                      <a:pt x="15269" y="646"/>
                      <a:pt x="15276" y="646"/>
                    </a:cubicBezTo>
                    <a:cubicBezTo>
                      <a:pt x="15321" y="646"/>
                      <a:pt x="15354" y="708"/>
                      <a:pt x="15330" y="749"/>
                    </a:cubicBezTo>
                    <a:cubicBezTo>
                      <a:pt x="15564" y="779"/>
                      <a:pt x="15795" y="804"/>
                      <a:pt x="16028" y="844"/>
                    </a:cubicBezTo>
                    <a:lnTo>
                      <a:pt x="16065" y="850"/>
                    </a:lnTo>
                    <a:cubicBezTo>
                      <a:pt x="16173" y="804"/>
                      <a:pt x="16278" y="752"/>
                      <a:pt x="16389" y="709"/>
                    </a:cubicBezTo>
                    <a:cubicBezTo>
                      <a:pt x="16395" y="706"/>
                      <a:pt x="16401" y="705"/>
                      <a:pt x="16407" y="705"/>
                    </a:cubicBezTo>
                    <a:cubicBezTo>
                      <a:pt x="16461" y="705"/>
                      <a:pt x="16503" y="784"/>
                      <a:pt x="16456" y="822"/>
                    </a:cubicBezTo>
                    <a:cubicBezTo>
                      <a:pt x="16422" y="847"/>
                      <a:pt x="16389" y="869"/>
                      <a:pt x="16355" y="896"/>
                    </a:cubicBezTo>
                    <a:cubicBezTo>
                      <a:pt x="16641" y="936"/>
                      <a:pt x="16933" y="973"/>
                      <a:pt x="17223" y="1004"/>
                    </a:cubicBezTo>
                    <a:cubicBezTo>
                      <a:pt x="17260" y="989"/>
                      <a:pt x="17294" y="970"/>
                      <a:pt x="17327" y="955"/>
                    </a:cubicBezTo>
                    <a:cubicBezTo>
                      <a:pt x="17338" y="950"/>
                      <a:pt x="17348" y="947"/>
                      <a:pt x="17359" y="947"/>
                    </a:cubicBezTo>
                    <a:cubicBezTo>
                      <a:pt x="17398" y="947"/>
                      <a:pt x="17433" y="981"/>
                      <a:pt x="17426" y="1022"/>
                    </a:cubicBezTo>
                    <a:cubicBezTo>
                      <a:pt x="17608" y="1041"/>
                      <a:pt x="17786" y="1059"/>
                      <a:pt x="17965" y="1078"/>
                    </a:cubicBezTo>
                    <a:cubicBezTo>
                      <a:pt x="18075" y="1032"/>
                      <a:pt x="18186" y="986"/>
                      <a:pt x="18300" y="949"/>
                    </a:cubicBezTo>
                    <a:cubicBezTo>
                      <a:pt x="18307" y="947"/>
                      <a:pt x="18313" y="946"/>
                      <a:pt x="18319" y="946"/>
                    </a:cubicBezTo>
                    <a:cubicBezTo>
                      <a:pt x="18373" y="946"/>
                      <a:pt x="18406" y="1015"/>
                      <a:pt x="18365" y="1059"/>
                    </a:cubicBezTo>
                    <a:cubicBezTo>
                      <a:pt x="18343" y="1078"/>
                      <a:pt x="18322" y="1093"/>
                      <a:pt x="18303" y="1109"/>
                    </a:cubicBezTo>
                    <a:cubicBezTo>
                      <a:pt x="18553" y="1136"/>
                      <a:pt x="18802" y="1161"/>
                      <a:pt x="19048" y="1192"/>
                    </a:cubicBezTo>
                    <a:cubicBezTo>
                      <a:pt x="19110" y="1152"/>
                      <a:pt x="19177" y="1115"/>
                      <a:pt x="19236" y="1075"/>
                    </a:cubicBezTo>
                    <a:cubicBezTo>
                      <a:pt x="19246" y="1067"/>
                      <a:pt x="19258" y="1064"/>
                      <a:pt x="19269" y="1064"/>
                    </a:cubicBezTo>
                    <a:cubicBezTo>
                      <a:pt x="19321" y="1064"/>
                      <a:pt x="19367" y="1139"/>
                      <a:pt x="19319" y="1179"/>
                    </a:cubicBezTo>
                    <a:cubicBezTo>
                      <a:pt x="19301" y="1195"/>
                      <a:pt x="19282" y="1204"/>
                      <a:pt x="19267" y="1216"/>
                    </a:cubicBezTo>
                    <a:cubicBezTo>
                      <a:pt x="19550" y="1256"/>
                      <a:pt x="19827" y="1303"/>
                      <a:pt x="20104" y="1358"/>
                    </a:cubicBezTo>
                    <a:cubicBezTo>
                      <a:pt x="20132" y="1343"/>
                      <a:pt x="20162" y="1324"/>
                      <a:pt x="20190" y="1312"/>
                    </a:cubicBezTo>
                    <a:cubicBezTo>
                      <a:pt x="20201" y="1306"/>
                      <a:pt x="20212" y="1303"/>
                      <a:pt x="20223" y="1303"/>
                    </a:cubicBezTo>
                    <a:cubicBezTo>
                      <a:pt x="20267" y="1303"/>
                      <a:pt x="20302" y="1347"/>
                      <a:pt x="20282" y="1392"/>
                    </a:cubicBezTo>
                    <a:cubicBezTo>
                      <a:pt x="20581" y="1457"/>
                      <a:pt x="20877" y="1540"/>
                      <a:pt x="21166" y="1638"/>
                    </a:cubicBezTo>
                    <a:cubicBezTo>
                      <a:pt x="21178" y="1629"/>
                      <a:pt x="21194" y="1620"/>
                      <a:pt x="21206" y="1610"/>
                    </a:cubicBezTo>
                    <a:cubicBezTo>
                      <a:pt x="21219" y="1601"/>
                      <a:pt x="21231" y="1596"/>
                      <a:pt x="21242" y="1596"/>
                    </a:cubicBezTo>
                    <a:cubicBezTo>
                      <a:pt x="21280" y="1596"/>
                      <a:pt x="21307" y="1645"/>
                      <a:pt x="21295" y="1687"/>
                    </a:cubicBezTo>
                    <a:cubicBezTo>
                      <a:pt x="21369" y="1712"/>
                      <a:pt x="21440" y="1740"/>
                      <a:pt x="21511" y="1770"/>
                    </a:cubicBezTo>
                    <a:cubicBezTo>
                      <a:pt x="21569" y="1737"/>
                      <a:pt x="21624" y="1700"/>
                      <a:pt x="21683" y="1666"/>
                    </a:cubicBezTo>
                    <a:cubicBezTo>
                      <a:pt x="21694" y="1660"/>
                      <a:pt x="21705" y="1658"/>
                      <a:pt x="21715" y="1658"/>
                    </a:cubicBezTo>
                    <a:cubicBezTo>
                      <a:pt x="21776" y="1658"/>
                      <a:pt x="21817" y="1748"/>
                      <a:pt x="21751" y="1783"/>
                    </a:cubicBezTo>
                    <a:cubicBezTo>
                      <a:pt x="21720" y="1798"/>
                      <a:pt x="21695" y="1817"/>
                      <a:pt x="21665" y="1835"/>
                    </a:cubicBezTo>
                    <a:cubicBezTo>
                      <a:pt x="21960" y="1964"/>
                      <a:pt x="22240" y="2121"/>
                      <a:pt x="22502" y="2303"/>
                    </a:cubicBezTo>
                    <a:cubicBezTo>
                      <a:pt x="22526" y="2291"/>
                      <a:pt x="22554" y="2278"/>
                      <a:pt x="22579" y="2263"/>
                    </a:cubicBezTo>
                    <a:cubicBezTo>
                      <a:pt x="22590" y="2257"/>
                      <a:pt x="22601" y="2255"/>
                      <a:pt x="22611" y="2255"/>
                    </a:cubicBezTo>
                    <a:cubicBezTo>
                      <a:pt x="22672" y="2255"/>
                      <a:pt x="22712" y="2343"/>
                      <a:pt x="22646" y="2380"/>
                    </a:cubicBezTo>
                    <a:lnTo>
                      <a:pt x="22622" y="2392"/>
                    </a:lnTo>
                    <a:cubicBezTo>
                      <a:pt x="22693" y="2445"/>
                      <a:pt x="22766" y="2494"/>
                      <a:pt x="22834" y="2552"/>
                    </a:cubicBezTo>
                    <a:cubicBezTo>
                      <a:pt x="22868" y="2537"/>
                      <a:pt x="22902" y="2518"/>
                      <a:pt x="22936" y="2500"/>
                    </a:cubicBezTo>
                    <a:cubicBezTo>
                      <a:pt x="22946" y="2495"/>
                      <a:pt x="22957" y="2493"/>
                      <a:pt x="22967" y="2493"/>
                    </a:cubicBezTo>
                    <a:cubicBezTo>
                      <a:pt x="23029" y="2493"/>
                      <a:pt x="23073" y="2582"/>
                      <a:pt x="23003" y="2617"/>
                    </a:cubicBezTo>
                    <a:cubicBezTo>
                      <a:pt x="22982" y="2626"/>
                      <a:pt x="22963" y="2639"/>
                      <a:pt x="22942" y="2648"/>
                    </a:cubicBezTo>
                    <a:cubicBezTo>
                      <a:pt x="22991" y="2694"/>
                      <a:pt x="23044" y="2737"/>
                      <a:pt x="23090" y="2786"/>
                    </a:cubicBezTo>
                    <a:cubicBezTo>
                      <a:pt x="23124" y="2814"/>
                      <a:pt x="23154" y="2839"/>
                      <a:pt x="23185" y="2869"/>
                    </a:cubicBezTo>
                    <a:cubicBezTo>
                      <a:pt x="23241" y="2926"/>
                      <a:pt x="23304" y="2949"/>
                      <a:pt x="23365" y="2949"/>
                    </a:cubicBezTo>
                    <a:cubicBezTo>
                      <a:pt x="23570" y="2949"/>
                      <a:pt x="23754" y="2681"/>
                      <a:pt x="23564" y="2491"/>
                    </a:cubicBezTo>
                    <a:cubicBezTo>
                      <a:pt x="23542" y="2466"/>
                      <a:pt x="23518" y="2448"/>
                      <a:pt x="23496" y="2426"/>
                    </a:cubicBezTo>
                    <a:cubicBezTo>
                      <a:pt x="21785" y="758"/>
                      <a:pt x="19571" y="779"/>
                      <a:pt x="17349" y="508"/>
                    </a:cubicBezTo>
                    <a:cubicBezTo>
                      <a:pt x="17167" y="487"/>
                      <a:pt x="16986" y="465"/>
                      <a:pt x="16807" y="438"/>
                    </a:cubicBezTo>
                    <a:cubicBezTo>
                      <a:pt x="16361" y="373"/>
                      <a:pt x="15921" y="308"/>
                      <a:pt x="15484" y="250"/>
                    </a:cubicBezTo>
                    <a:cubicBezTo>
                      <a:pt x="15439" y="344"/>
                      <a:pt x="15343" y="391"/>
                      <a:pt x="15246" y="391"/>
                    </a:cubicBezTo>
                    <a:cubicBezTo>
                      <a:pt x="15128" y="391"/>
                      <a:pt x="15010" y="322"/>
                      <a:pt x="14985" y="185"/>
                    </a:cubicBezTo>
                    <a:cubicBezTo>
                      <a:pt x="14702" y="151"/>
                      <a:pt x="14419" y="124"/>
                      <a:pt x="14135" y="96"/>
                    </a:cubicBezTo>
                    <a:lnTo>
                      <a:pt x="14135" y="96"/>
                    </a:lnTo>
                    <a:cubicBezTo>
                      <a:pt x="14135" y="108"/>
                      <a:pt x="14138" y="121"/>
                      <a:pt x="14138" y="136"/>
                    </a:cubicBezTo>
                    <a:cubicBezTo>
                      <a:pt x="14138" y="308"/>
                      <a:pt x="14004" y="395"/>
                      <a:pt x="13869" y="395"/>
                    </a:cubicBezTo>
                    <a:cubicBezTo>
                      <a:pt x="13734" y="395"/>
                      <a:pt x="13600" y="308"/>
                      <a:pt x="13600" y="136"/>
                    </a:cubicBezTo>
                    <a:lnTo>
                      <a:pt x="13600" y="50"/>
                    </a:lnTo>
                    <a:cubicBezTo>
                      <a:pt x="13440" y="37"/>
                      <a:pt x="13280" y="34"/>
                      <a:pt x="13120" y="28"/>
                    </a:cubicBezTo>
                    <a:cubicBezTo>
                      <a:pt x="13114" y="193"/>
                      <a:pt x="12983" y="275"/>
                      <a:pt x="12853" y="275"/>
                    </a:cubicBezTo>
                    <a:cubicBezTo>
                      <a:pt x="12720" y="275"/>
                      <a:pt x="12587" y="189"/>
                      <a:pt x="12587" y="16"/>
                    </a:cubicBezTo>
                    <a:lnTo>
                      <a:pt x="12587" y="7"/>
                    </a:lnTo>
                    <a:cubicBezTo>
                      <a:pt x="12526" y="7"/>
                      <a:pt x="12464" y="1"/>
                      <a:pt x="1240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558" name="Google Shape;1558;p35"/>
              <p:cNvSpPr/>
              <p:nvPr/>
            </p:nvSpPr>
            <p:spPr>
              <a:xfrm>
                <a:off x="4034850" y="6433325"/>
                <a:ext cx="67825" cy="44650"/>
              </a:xfrm>
              <a:custGeom>
                <a:avLst/>
                <a:gdLst/>
                <a:ahLst/>
                <a:cxnLst/>
                <a:rect l="l" t="t" r="r" b="b"/>
                <a:pathLst>
                  <a:path w="2713" h="1786" extrusionOk="0">
                    <a:moveTo>
                      <a:pt x="2713" y="0"/>
                    </a:moveTo>
                    <a:lnTo>
                      <a:pt x="2713" y="0"/>
                    </a:lnTo>
                    <a:cubicBezTo>
                      <a:pt x="2463" y="92"/>
                      <a:pt x="2214" y="185"/>
                      <a:pt x="1971" y="289"/>
                    </a:cubicBezTo>
                    <a:cubicBezTo>
                      <a:pt x="1648" y="428"/>
                      <a:pt x="1328" y="569"/>
                      <a:pt x="1004" y="711"/>
                    </a:cubicBezTo>
                    <a:cubicBezTo>
                      <a:pt x="1060" y="714"/>
                      <a:pt x="1100" y="773"/>
                      <a:pt x="1054" y="819"/>
                    </a:cubicBezTo>
                    <a:cubicBezTo>
                      <a:pt x="712" y="1154"/>
                      <a:pt x="361" y="1474"/>
                      <a:pt x="1" y="1785"/>
                    </a:cubicBezTo>
                    <a:cubicBezTo>
                      <a:pt x="204" y="1687"/>
                      <a:pt x="410" y="1591"/>
                      <a:pt x="617" y="1493"/>
                    </a:cubicBezTo>
                    <a:cubicBezTo>
                      <a:pt x="1235" y="985"/>
                      <a:pt x="1882" y="493"/>
                      <a:pt x="2580" y="179"/>
                    </a:cubicBezTo>
                    <a:lnTo>
                      <a:pt x="2583" y="179"/>
                    </a:lnTo>
                    <a:cubicBezTo>
                      <a:pt x="2630" y="111"/>
                      <a:pt x="2673" y="52"/>
                      <a:pt x="271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559" name="Google Shape;1559;p35"/>
              <p:cNvSpPr/>
              <p:nvPr/>
            </p:nvSpPr>
            <p:spPr>
              <a:xfrm>
                <a:off x="3912500" y="6065325"/>
                <a:ext cx="346175" cy="471225"/>
              </a:xfrm>
              <a:custGeom>
                <a:avLst/>
                <a:gdLst/>
                <a:ahLst/>
                <a:cxnLst/>
                <a:rect l="l" t="t" r="r" b="b"/>
                <a:pathLst>
                  <a:path w="13847" h="18849" extrusionOk="0">
                    <a:moveTo>
                      <a:pt x="13846" y="0"/>
                    </a:moveTo>
                    <a:lnTo>
                      <a:pt x="13846" y="0"/>
                    </a:lnTo>
                    <a:cubicBezTo>
                      <a:pt x="13621" y="53"/>
                      <a:pt x="13397" y="108"/>
                      <a:pt x="13172" y="170"/>
                    </a:cubicBezTo>
                    <a:lnTo>
                      <a:pt x="13153" y="176"/>
                    </a:lnTo>
                    <a:cubicBezTo>
                      <a:pt x="13046" y="204"/>
                      <a:pt x="12938" y="240"/>
                      <a:pt x="12830" y="271"/>
                    </a:cubicBezTo>
                    <a:cubicBezTo>
                      <a:pt x="12033" y="508"/>
                      <a:pt x="11254" y="791"/>
                      <a:pt x="10494" y="1121"/>
                    </a:cubicBezTo>
                    <a:cubicBezTo>
                      <a:pt x="7250" y="2521"/>
                      <a:pt x="4627" y="4596"/>
                      <a:pt x="3116" y="7828"/>
                    </a:cubicBezTo>
                    <a:cubicBezTo>
                      <a:pt x="3088" y="7887"/>
                      <a:pt x="3063" y="7948"/>
                      <a:pt x="3039" y="8007"/>
                    </a:cubicBezTo>
                    <a:cubicBezTo>
                      <a:pt x="2365" y="9481"/>
                      <a:pt x="1844" y="11035"/>
                      <a:pt x="1333" y="12571"/>
                    </a:cubicBezTo>
                    <a:cubicBezTo>
                      <a:pt x="1309" y="12648"/>
                      <a:pt x="1281" y="12725"/>
                      <a:pt x="1257" y="12802"/>
                    </a:cubicBezTo>
                    <a:cubicBezTo>
                      <a:pt x="641" y="14646"/>
                      <a:pt x="130" y="16545"/>
                      <a:pt x="10" y="18491"/>
                    </a:cubicBezTo>
                    <a:cubicBezTo>
                      <a:pt x="7" y="18525"/>
                      <a:pt x="4" y="18558"/>
                      <a:pt x="4" y="18592"/>
                    </a:cubicBezTo>
                    <a:cubicBezTo>
                      <a:pt x="1" y="18623"/>
                      <a:pt x="7" y="18651"/>
                      <a:pt x="16" y="18678"/>
                    </a:cubicBezTo>
                    <a:cubicBezTo>
                      <a:pt x="47" y="18793"/>
                      <a:pt x="149" y="18849"/>
                      <a:pt x="257" y="18849"/>
                    </a:cubicBezTo>
                    <a:cubicBezTo>
                      <a:pt x="279" y="18849"/>
                      <a:pt x="302" y="18846"/>
                      <a:pt x="324" y="18842"/>
                    </a:cubicBezTo>
                    <a:cubicBezTo>
                      <a:pt x="444" y="18820"/>
                      <a:pt x="536" y="18715"/>
                      <a:pt x="539" y="18592"/>
                    </a:cubicBezTo>
                    <a:cubicBezTo>
                      <a:pt x="552" y="18401"/>
                      <a:pt x="567" y="18204"/>
                      <a:pt x="582" y="18007"/>
                    </a:cubicBezTo>
                    <a:cubicBezTo>
                      <a:pt x="881" y="14711"/>
                      <a:pt x="2171" y="11325"/>
                      <a:pt x="3476" y="8330"/>
                    </a:cubicBezTo>
                    <a:cubicBezTo>
                      <a:pt x="4085" y="6932"/>
                      <a:pt x="4889" y="5655"/>
                      <a:pt x="5978" y="4584"/>
                    </a:cubicBezTo>
                    <a:cubicBezTo>
                      <a:pt x="7170" y="3408"/>
                      <a:pt x="8743" y="2549"/>
                      <a:pt x="10242" y="1826"/>
                    </a:cubicBezTo>
                    <a:cubicBezTo>
                      <a:pt x="11368" y="1281"/>
                      <a:pt x="12553" y="862"/>
                      <a:pt x="13775" y="576"/>
                    </a:cubicBezTo>
                    <a:cubicBezTo>
                      <a:pt x="13806" y="385"/>
                      <a:pt x="13831" y="194"/>
                      <a:pt x="138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560" name="Google Shape;1560;p35"/>
              <p:cNvSpPr/>
              <p:nvPr/>
            </p:nvSpPr>
            <p:spPr>
              <a:xfrm>
                <a:off x="4286425" y="6057100"/>
                <a:ext cx="360650" cy="160275"/>
              </a:xfrm>
              <a:custGeom>
                <a:avLst/>
                <a:gdLst/>
                <a:ahLst/>
                <a:cxnLst/>
                <a:rect l="l" t="t" r="r" b="b"/>
                <a:pathLst>
                  <a:path w="14426" h="6411" extrusionOk="0">
                    <a:moveTo>
                      <a:pt x="1601" y="0"/>
                    </a:moveTo>
                    <a:cubicBezTo>
                      <a:pt x="1616" y="105"/>
                      <a:pt x="1567" y="209"/>
                      <a:pt x="1475" y="262"/>
                    </a:cubicBezTo>
                    <a:cubicBezTo>
                      <a:pt x="1434" y="286"/>
                      <a:pt x="1385" y="298"/>
                      <a:pt x="1337" y="298"/>
                    </a:cubicBezTo>
                    <a:cubicBezTo>
                      <a:pt x="1243" y="298"/>
                      <a:pt x="1149" y="253"/>
                      <a:pt x="1108" y="166"/>
                    </a:cubicBezTo>
                    <a:cubicBezTo>
                      <a:pt x="1084" y="117"/>
                      <a:pt x="1065" y="68"/>
                      <a:pt x="1044" y="18"/>
                    </a:cubicBezTo>
                    <a:lnTo>
                      <a:pt x="998" y="18"/>
                    </a:lnTo>
                    <a:cubicBezTo>
                      <a:pt x="921" y="22"/>
                      <a:pt x="841" y="31"/>
                      <a:pt x="761" y="40"/>
                    </a:cubicBezTo>
                    <a:cubicBezTo>
                      <a:pt x="761" y="55"/>
                      <a:pt x="770" y="71"/>
                      <a:pt x="773" y="89"/>
                    </a:cubicBezTo>
                    <a:cubicBezTo>
                      <a:pt x="761" y="228"/>
                      <a:pt x="644" y="336"/>
                      <a:pt x="505" y="336"/>
                    </a:cubicBezTo>
                    <a:cubicBezTo>
                      <a:pt x="364" y="336"/>
                      <a:pt x="247" y="228"/>
                      <a:pt x="234" y="89"/>
                    </a:cubicBezTo>
                    <a:cubicBezTo>
                      <a:pt x="173" y="99"/>
                      <a:pt x="111" y="108"/>
                      <a:pt x="50" y="117"/>
                    </a:cubicBezTo>
                    <a:cubicBezTo>
                      <a:pt x="50" y="148"/>
                      <a:pt x="56" y="175"/>
                      <a:pt x="56" y="206"/>
                    </a:cubicBezTo>
                    <a:cubicBezTo>
                      <a:pt x="56" y="265"/>
                      <a:pt x="37" y="320"/>
                      <a:pt x="0" y="363"/>
                    </a:cubicBezTo>
                    <a:cubicBezTo>
                      <a:pt x="166" y="437"/>
                      <a:pt x="330" y="517"/>
                      <a:pt x="493" y="606"/>
                    </a:cubicBezTo>
                    <a:cubicBezTo>
                      <a:pt x="567" y="597"/>
                      <a:pt x="637" y="585"/>
                      <a:pt x="711" y="579"/>
                    </a:cubicBezTo>
                    <a:cubicBezTo>
                      <a:pt x="1065" y="540"/>
                      <a:pt x="1414" y="522"/>
                      <a:pt x="1758" y="522"/>
                    </a:cubicBezTo>
                    <a:cubicBezTo>
                      <a:pt x="3162" y="522"/>
                      <a:pt x="4502" y="821"/>
                      <a:pt x="5864" y="1271"/>
                    </a:cubicBezTo>
                    <a:cubicBezTo>
                      <a:pt x="7431" y="1791"/>
                      <a:pt x="9035" y="2349"/>
                      <a:pt x="10460" y="3161"/>
                    </a:cubicBezTo>
                    <a:cubicBezTo>
                      <a:pt x="11469" y="3734"/>
                      <a:pt x="12393" y="4436"/>
                      <a:pt x="13150" y="5341"/>
                    </a:cubicBezTo>
                    <a:cubicBezTo>
                      <a:pt x="13399" y="5639"/>
                      <a:pt x="13630" y="5953"/>
                      <a:pt x="13836" y="6286"/>
                    </a:cubicBezTo>
                    <a:cubicBezTo>
                      <a:pt x="13867" y="6341"/>
                      <a:pt x="13920" y="6381"/>
                      <a:pt x="13981" y="6399"/>
                    </a:cubicBezTo>
                    <a:cubicBezTo>
                      <a:pt x="14006" y="6407"/>
                      <a:pt x="14031" y="6410"/>
                      <a:pt x="14056" y="6410"/>
                    </a:cubicBezTo>
                    <a:cubicBezTo>
                      <a:pt x="14242" y="6410"/>
                      <a:pt x="14426" y="6221"/>
                      <a:pt x="14298" y="6015"/>
                    </a:cubicBezTo>
                    <a:cubicBezTo>
                      <a:pt x="14255" y="5947"/>
                      <a:pt x="14209" y="5882"/>
                      <a:pt x="14166" y="5815"/>
                    </a:cubicBezTo>
                    <a:cubicBezTo>
                      <a:pt x="13969" y="5516"/>
                      <a:pt x="13756" y="5230"/>
                      <a:pt x="13529" y="4959"/>
                    </a:cubicBezTo>
                    <a:cubicBezTo>
                      <a:pt x="13322" y="4719"/>
                      <a:pt x="13107" y="4491"/>
                      <a:pt x="12876" y="4276"/>
                    </a:cubicBezTo>
                    <a:cubicBezTo>
                      <a:pt x="12248" y="3685"/>
                      <a:pt x="11552" y="3170"/>
                      <a:pt x="10801" y="2743"/>
                    </a:cubicBezTo>
                    <a:cubicBezTo>
                      <a:pt x="9764" y="2149"/>
                      <a:pt x="8634" y="1678"/>
                      <a:pt x="7486" y="1265"/>
                    </a:cubicBezTo>
                    <a:cubicBezTo>
                      <a:pt x="7074" y="1117"/>
                      <a:pt x="6658" y="973"/>
                      <a:pt x="6243" y="834"/>
                    </a:cubicBezTo>
                    <a:cubicBezTo>
                      <a:pt x="6157" y="806"/>
                      <a:pt x="6073" y="782"/>
                      <a:pt x="5987" y="754"/>
                    </a:cubicBezTo>
                    <a:cubicBezTo>
                      <a:pt x="5955" y="768"/>
                      <a:pt x="5923" y="776"/>
                      <a:pt x="5891" y="776"/>
                    </a:cubicBezTo>
                    <a:cubicBezTo>
                      <a:pt x="5886" y="776"/>
                      <a:pt x="5881" y="776"/>
                      <a:pt x="5876" y="776"/>
                    </a:cubicBezTo>
                    <a:cubicBezTo>
                      <a:pt x="5874" y="776"/>
                      <a:pt x="5871" y="776"/>
                      <a:pt x="5868" y="776"/>
                    </a:cubicBezTo>
                    <a:cubicBezTo>
                      <a:pt x="5779" y="776"/>
                      <a:pt x="5697" y="727"/>
                      <a:pt x="5655" y="650"/>
                    </a:cubicBezTo>
                    <a:cubicBezTo>
                      <a:pt x="5578" y="625"/>
                      <a:pt x="5498" y="603"/>
                      <a:pt x="5421" y="582"/>
                    </a:cubicBezTo>
                    <a:lnTo>
                      <a:pt x="5421" y="582"/>
                    </a:lnTo>
                    <a:cubicBezTo>
                      <a:pt x="5421" y="597"/>
                      <a:pt x="5427" y="613"/>
                      <a:pt x="5427" y="628"/>
                    </a:cubicBezTo>
                    <a:cubicBezTo>
                      <a:pt x="5427" y="776"/>
                      <a:pt x="5307" y="896"/>
                      <a:pt x="5159" y="896"/>
                    </a:cubicBezTo>
                    <a:cubicBezTo>
                      <a:pt x="5008" y="896"/>
                      <a:pt x="4888" y="776"/>
                      <a:pt x="4888" y="628"/>
                    </a:cubicBezTo>
                    <a:cubicBezTo>
                      <a:pt x="4885" y="585"/>
                      <a:pt x="4876" y="542"/>
                      <a:pt x="4861" y="502"/>
                    </a:cubicBezTo>
                    <a:cubicBezTo>
                      <a:pt x="4854" y="477"/>
                      <a:pt x="4851" y="449"/>
                      <a:pt x="4848" y="422"/>
                    </a:cubicBezTo>
                    <a:cubicBezTo>
                      <a:pt x="4811" y="412"/>
                      <a:pt x="4774" y="406"/>
                      <a:pt x="4738" y="397"/>
                    </a:cubicBezTo>
                    <a:cubicBezTo>
                      <a:pt x="4691" y="485"/>
                      <a:pt x="4596" y="529"/>
                      <a:pt x="4501" y="529"/>
                    </a:cubicBezTo>
                    <a:cubicBezTo>
                      <a:pt x="4370" y="529"/>
                      <a:pt x="4239" y="445"/>
                      <a:pt x="4236" y="277"/>
                    </a:cubicBezTo>
                    <a:cubicBezTo>
                      <a:pt x="4128" y="256"/>
                      <a:pt x="4023" y="237"/>
                      <a:pt x="3919" y="215"/>
                    </a:cubicBezTo>
                    <a:lnTo>
                      <a:pt x="3919" y="215"/>
                    </a:lnTo>
                    <a:cubicBezTo>
                      <a:pt x="3922" y="231"/>
                      <a:pt x="3922" y="243"/>
                      <a:pt x="3925" y="259"/>
                    </a:cubicBezTo>
                    <a:cubicBezTo>
                      <a:pt x="3986" y="459"/>
                      <a:pt x="3823" y="588"/>
                      <a:pt x="3662" y="588"/>
                    </a:cubicBezTo>
                    <a:cubicBezTo>
                      <a:pt x="3555" y="588"/>
                      <a:pt x="3448" y="531"/>
                      <a:pt x="3408" y="400"/>
                    </a:cubicBezTo>
                    <a:cubicBezTo>
                      <a:pt x="3380" y="311"/>
                      <a:pt x="3365" y="219"/>
                      <a:pt x="3362" y="123"/>
                    </a:cubicBezTo>
                    <a:cubicBezTo>
                      <a:pt x="3251" y="108"/>
                      <a:pt x="3143" y="89"/>
                      <a:pt x="3032" y="77"/>
                    </a:cubicBezTo>
                    <a:lnTo>
                      <a:pt x="3032" y="77"/>
                    </a:lnTo>
                    <a:cubicBezTo>
                      <a:pt x="3032" y="102"/>
                      <a:pt x="3038" y="126"/>
                      <a:pt x="3038" y="151"/>
                    </a:cubicBezTo>
                    <a:cubicBezTo>
                      <a:pt x="3038" y="325"/>
                      <a:pt x="2904" y="412"/>
                      <a:pt x="2770" y="412"/>
                    </a:cubicBezTo>
                    <a:cubicBezTo>
                      <a:pt x="2636" y="412"/>
                      <a:pt x="2501" y="325"/>
                      <a:pt x="2500" y="151"/>
                    </a:cubicBezTo>
                    <a:lnTo>
                      <a:pt x="2500" y="31"/>
                    </a:lnTo>
                    <a:cubicBezTo>
                      <a:pt x="2429" y="25"/>
                      <a:pt x="2361" y="18"/>
                      <a:pt x="2287" y="15"/>
                    </a:cubicBezTo>
                    <a:cubicBezTo>
                      <a:pt x="2278" y="86"/>
                      <a:pt x="2257" y="160"/>
                      <a:pt x="2226" y="228"/>
                    </a:cubicBezTo>
                    <a:cubicBezTo>
                      <a:pt x="2185" y="315"/>
                      <a:pt x="2090" y="358"/>
                      <a:pt x="1996" y="358"/>
                    </a:cubicBezTo>
                    <a:cubicBezTo>
                      <a:pt x="1948" y="358"/>
                      <a:pt x="1899" y="346"/>
                      <a:pt x="1859" y="323"/>
                    </a:cubicBezTo>
                    <a:cubicBezTo>
                      <a:pt x="1743" y="256"/>
                      <a:pt x="1712" y="120"/>
                      <a:pt x="175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561" name="Google Shape;1561;p35"/>
              <p:cNvSpPr/>
              <p:nvPr/>
            </p:nvSpPr>
            <p:spPr>
              <a:xfrm>
                <a:off x="4234400" y="6055450"/>
                <a:ext cx="61975" cy="134975"/>
              </a:xfrm>
              <a:custGeom>
                <a:avLst/>
                <a:gdLst/>
                <a:ahLst/>
                <a:cxnLst/>
                <a:rect l="l" t="t" r="r" b="b"/>
                <a:pathLst>
                  <a:path w="2479" h="5399" extrusionOk="0">
                    <a:moveTo>
                      <a:pt x="1493" y="1116"/>
                    </a:moveTo>
                    <a:cubicBezTo>
                      <a:pt x="1598" y="1559"/>
                      <a:pt x="1697" y="2005"/>
                      <a:pt x="1770" y="2458"/>
                    </a:cubicBezTo>
                    <a:cubicBezTo>
                      <a:pt x="1878" y="3104"/>
                      <a:pt x="2069" y="4154"/>
                      <a:pt x="1626" y="4717"/>
                    </a:cubicBezTo>
                    <a:cubicBezTo>
                      <a:pt x="1551" y="4812"/>
                      <a:pt x="1484" y="4852"/>
                      <a:pt x="1423" y="4852"/>
                    </a:cubicBezTo>
                    <a:cubicBezTo>
                      <a:pt x="1166" y="4852"/>
                      <a:pt x="1038" y="4131"/>
                      <a:pt x="1025" y="3966"/>
                    </a:cubicBezTo>
                    <a:cubicBezTo>
                      <a:pt x="992" y="3486"/>
                      <a:pt x="1109" y="2993"/>
                      <a:pt x="1207" y="2529"/>
                    </a:cubicBezTo>
                    <a:cubicBezTo>
                      <a:pt x="1303" y="2061"/>
                      <a:pt x="1435" y="1593"/>
                      <a:pt x="1493" y="1116"/>
                    </a:cubicBezTo>
                    <a:close/>
                    <a:moveTo>
                      <a:pt x="1200" y="0"/>
                    </a:moveTo>
                    <a:cubicBezTo>
                      <a:pt x="1068" y="0"/>
                      <a:pt x="948" y="84"/>
                      <a:pt x="970" y="254"/>
                    </a:cubicBezTo>
                    <a:cubicBezTo>
                      <a:pt x="973" y="294"/>
                      <a:pt x="973" y="334"/>
                      <a:pt x="973" y="377"/>
                    </a:cubicBezTo>
                    <a:lnTo>
                      <a:pt x="973" y="395"/>
                    </a:lnTo>
                    <a:cubicBezTo>
                      <a:pt x="958" y="589"/>
                      <a:pt x="936" y="783"/>
                      <a:pt x="902" y="974"/>
                    </a:cubicBezTo>
                    <a:cubicBezTo>
                      <a:pt x="664" y="2444"/>
                      <a:pt x="1" y="5399"/>
                      <a:pt x="1325" y="5399"/>
                    </a:cubicBezTo>
                    <a:cubicBezTo>
                      <a:pt x="1404" y="5399"/>
                      <a:pt x="1490" y="5388"/>
                      <a:pt x="1583" y="5367"/>
                    </a:cubicBezTo>
                    <a:cubicBezTo>
                      <a:pt x="2266" y="5207"/>
                      <a:pt x="2478" y="4514"/>
                      <a:pt x="2478" y="3683"/>
                    </a:cubicBezTo>
                    <a:cubicBezTo>
                      <a:pt x="2017" y="2682"/>
                      <a:pt x="1733" y="1476"/>
                      <a:pt x="1576" y="925"/>
                    </a:cubicBezTo>
                    <a:cubicBezTo>
                      <a:pt x="1552" y="854"/>
                      <a:pt x="1561" y="774"/>
                      <a:pt x="1604" y="712"/>
                    </a:cubicBezTo>
                    <a:cubicBezTo>
                      <a:pt x="1564" y="614"/>
                      <a:pt x="1583" y="500"/>
                      <a:pt x="1644" y="417"/>
                    </a:cubicBezTo>
                    <a:cubicBezTo>
                      <a:pt x="1616" y="374"/>
                      <a:pt x="1601" y="328"/>
                      <a:pt x="1601" y="275"/>
                    </a:cubicBezTo>
                    <a:cubicBezTo>
                      <a:pt x="1604" y="223"/>
                      <a:pt x="1601" y="171"/>
                      <a:pt x="1595" y="115"/>
                    </a:cubicBezTo>
                    <a:cubicBezTo>
                      <a:pt x="1549" y="118"/>
                      <a:pt x="1509" y="131"/>
                      <a:pt x="1469" y="152"/>
                    </a:cubicBezTo>
                    <a:cubicBezTo>
                      <a:pt x="1413" y="51"/>
                      <a:pt x="1303" y="0"/>
                      <a:pt x="120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562" name="Google Shape;1562;p35"/>
              <p:cNvSpPr/>
              <p:nvPr/>
            </p:nvSpPr>
            <p:spPr>
              <a:xfrm>
                <a:off x="4273175" y="6065850"/>
                <a:ext cx="105375" cy="121100"/>
              </a:xfrm>
              <a:custGeom>
                <a:avLst/>
                <a:gdLst/>
                <a:ahLst/>
                <a:cxnLst/>
                <a:rect l="l" t="t" r="r" b="b"/>
                <a:pathLst>
                  <a:path w="4215" h="4844" extrusionOk="0">
                    <a:moveTo>
                      <a:pt x="620" y="647"/>
                    </a:moveTo>
                    <a:cubicBezTo>
                      <a:pt x="1318" y="1004"/>
                      <a:pt x="1962" y="1531"/>
                      <a:pt x="2510" y="2057"/>
                    </a:cubicBezTo>
                    <a:cubicBezTo>
                      <a:pt x="2873" y="2405"/>
                      <a:pt x="3208" y="2814"/>
                      <a:pt x="3347" y="3304"/>
                    </a:cubicBezTo>
                    <a:cubicBezTo>
                      <a:pt x="3473" y="3741"/>
                      <a:pt x="3054" y="4280"/>
                      <a:pt x="2608" y="4313"/>
                    </a:cubicBezTo>
                    <a:cubicBezTo>
                      <a:pt x="2595" y="4314"/>
                      <a:pt x="2582" y="4315"/>
                      <a:pt x="2569" y="4315"/>
                    </a:cubicBezTo>
                    <a:cubicBezTo>
                      <a:pt x="1857" y="4315"/>
                      <a:pt x="1358" y="2842"/>
                      <a:pt x="1167" y="2353"/>
                    </a:cubicBezTo>
                    <a:cubicBezTo>
                      <a:pt x="949" y="1795"/>
                      <a:pt x="783" y="1223"/>
                      <a:pt x="620" y="647"/>
                    </a:cubicBezTo>
                    <a:close/>
                    <a:moveTo>
                      <a:pt x="93" y="1"/>
                    </a:moveTo>
                    <a:cubicBezTo>
                      <a:pt x="32" y="84"/>
                      <a:pt x="13" y="198"/>
                      <a:pt x="53" y="296"/>
                    </a:cubicBezTo>
                    <a:cubicBezTo>
                      <a:pt x="10" y="358"/>
                      <a:pt x="1" y="435"/>
                      <a:pt x="22" y="506"/>
                    </a:cubicBezTo>
                    <a:cubicBezTo>
                      <a:pt x="176" y="1060"/>
                      <a:pt x="463" y="2263"/>
                      <a:pt x="924" y="3264"/>
                    </a:cubicBezTo>
                    <a:cubicBezTo>
                      <a:pt x="1327" y="4130"/>
                      <a:pt x="1861" y="4844"/>
                      <a:pt x="2567" y="4844"/>
                    </a:cubicBezTo>
                    <a:cubicBezTo>
                      <a:pt x="2741" y="4844"/>
                      <a:pt x="2926" y="4800"/>
                      <a:pt x="3122" y="4704"/>
                    </a:cubicBezTo>
                    <a:cubicBezTo>
                      <a:pt x="4215" y="4172"/>
                      <a:pt x="3962" y="2944"/>
                      <a:pt x="3331" y="2171"/>
                    </a:cubicBezTo>
                    <a:cubicBezTo>
                      <a:pt x="2691" y="1392"/>
                      <a:pt x="1906" y="743"/>
                      <a:pt x="1023" y="259"/>
                    </a:cubicBezTo>
                    <a:cubicBezTo>
                      <a:pt x="860" y="170"/>
                      <a:pt x="696" y="90"/>
                      <a:pt x="530" y="16"/>
                    </a:cubicBezTo>
                    <a:cubicBezTo>
                      <a:pt x="480" y="83"/>
                      <a:pt x="400" y="116"/>
                      <a:pt x="319" y="116"/>
                    </a:cubicBezTo>
                    <a:cubicBezTo>
                      <a:pt x="232" y="116"/>
                      <a:pt x="144" y="78"/>
                      <a:pt x="9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563" name="Google Shape;1563;p35"/>
              <p:cNvSpPr/>
              <p:nvPr/>
            </p:nvSpPr>
            <p:spPr>
              <a:xfrm>
                <a:off x="4077950" y="6499650"/>
                <a:ext cx="41900" cy="32500"/>
              </a:xfrm>
              <a:custGeom>
                <a:avLst/>
                <a:gdLst/>
                <a:ahLst/>
                <a:cxnLst/>
                <a:rect l="l" t="t" r="r" b="b"/>
                <a:pathLst>
                  <a:path w="1676" h="1300" extrusionOk="0">
                    <a:moveTo>
                      <a:pt x="1675" y="0"/>
                    </a:moveTo>
                    <a:lnTo>
                      <a:pt x="1675" y="0"/>
                    </a:lnTo>
                    <a:cubicBezTo>
                      <a:pt x="1426" y="194"/>
                      <a:pt x="1176" y="385"/>
                      <a:pt x="924" y="573"/>
                    </a:cubicBezTo>
                    <a:cubicBezTo>
                      <a:pt x="856" y="674"/>
                      <a:pt x="770" y="761"/>
                      <a:pt x="669" y="828"/>
                    </a:cubicBezTo>
                    <a:cubicBezTo>
                      <a:pt x="616" y="865"/>
                      <a:pt x="555" y="887"/>
                      <a:pt x="493" y="896"/>
                    </a:cubicBezTo>
                    <a:cubicBezTo>
                      <a:pt x="330" y="1016"/>
                      <a:pt x="167" y="1139"/>
                      <a:pt x="1" y="1259"/>
                    </a:cubicBezTo>
                    <a:cubicBezTo>
                      <a:pt x="31" y="1275"/>
                      <a:pt x="65" y="1287"/>
                      <a:pt x="99" y="1299"/>
                    </a:cubicBezTo>
                    <a:cubicBezTo>
                      <a:pt x="607" y="927"/>
                      <a:pt x="1118" y="558"/>
                      <a:pt x="1629" y="188"/>
                    </a:cubicBezTo>
                    <a:cubicBezTo>
                      <a:pt x="1644" y="127"/>
                      <a:pt x="1660" y="65"/>
                      <a:pt x="167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564" name="Google Shape;1564;p35"/>
              <p:cNvSpPr/>
              <p:nvPr/>
            </p:nvSpPr>
            <p:spPr>
              <a:xfrm>
                <a:off x="4068950" y="6481950"/>
                <a:ext cx="22100" cy="32950"/>
              </a:xfrm>
              <a:custGeom>
                <a:avLst/>
                <a:gdLst/>
                <a:ahLst/>
                <a:cxnLst/>
                <a:rect l="l" t="t" r="r" b="b"/>
                <a:pathLst>
                  <a:path w="884" h="1318" extrusionOk="0">
                    <a:moveTo>
                      <a:pt x="884" y="0"/>
                    </a:moveTo>
                    <a:lnTo>
                      <a:pt x="884" y="0"/>
                    </a:lnTo>
                    <a:cubicBezTo>
                      <a:pt x="622" y="197"/>
                      <a:pt x="364" y="394"/>
                      <a:pt x="102" y="591"/>
                    </a:cubicBezTo>
                    <a:cubicBezTo>
                      <a:pt x="34" y="853"/>
                      <a:pt x="0" y="1099"/>
                      <a:pt x="16" y="1318"/>
                    </a:cubicBezTo>
                    <a:cubicBezTo>
                      <a:pt x="241" y="1155"/>
                      <a:pt x="465" y="995"/>
                      <a:pt x="687" y="831"/>
                    </a:cubicBezTo>
                    <a:cubicBezTo>
                      <a:pt x="733" y="551"/>
                      <a:pt x="801" y="274"/>
                      <a:pt x="88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565" name="Google Shape;1565;p35"/>
              <p:cNvSpPr/>
              <p:nvPr/>
            </p:nvSpPr>
            <p:spPr>
              <a:xfrm>
                <a:off x="4084100" y="6509025"/>
                <a:ext cx="33275" cy="25225"/>
              </a:xfrm>
              <a:custGeom>
                <a:avLst/>
                <a:gdLst/>
                <a:ahLst/>
                <a:cxnLst/>
                <a:rect l="l" t="t" r="r" b="b"/>
                <a:pathLst>
                  <a:path w="1331" h="1009" extrusionOk="0">
                    <a:moveTo>
                      <a:pt x="1331" y="1"/>
                    </a:moveTo>
                    <a:lnTo>
                      <a:pt x="1331" y="1"/>
                    </a:lnTo>
                    <a:cubicBezTo>
                      <a:pt x="887" y="327"/>
                      <a:pt x="444" y="650"/>
                      <a:pt x="1" y="977"/>
                    </a:cubicBezTo>
                    <a:cubicBezTo>
                      <a:pt x="7" y="980"/>
                      <a:pt x="10" y="983"/>
                      <a:pt x="19" y="983"/>
                    </a:cubicBezTo>
                    <a:cubicBezTo>
                      <a:pt x="95" y="999"/>
                      <a:pt x="172" y="1008"/>
                      <a:pt x="252" y="1008"/>
                    </a:cubicBezTo>
                    <a:cubicBezTo>
                      <a:pt x="264" y="1008"/>
                      <a:pt x="275" y="1008"/>
                      <a:pt x="287" y="1007"/>
                    </a:cubicBezTo>
                    <a:lnTo>
                      <a:pt x="1186" y="364"/>
                    </a:lnTo>
                    <a:cubicBezTo>
                      <a:pt x="1244" y="247"/>
                      <a:pt x="1294" y="127"/>
                      <a:pt x="133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566" name="Google Shape;1566;p35"/>
              <p:cNvSpPr/>
              <p:nvPr/>
            </p:nvSpPr>
            <p:spPr>
              <a:xfrm>
                <a:off x="4109725" y="6442400"/>
                <a:ext cx="13275" cy="22725"/>
              </a:xfrm>
              <a:custGeom>
                <a:avLst/>
                <a:gdLst/>
                <a:ahLst/>
                <a:cxnLst/>
                <a:rect l="l" t="t" r="r" b="b"/>
                <a:pathLst>
                  <a:path w="531" h="909" extrusionOk="0">
                    <a:moveTo>
                      <a:pt x="527" y="0"/>
                    </a:moveTo>
                    <a:cubicBezTo>
                      <a:pt x="349" y="123"/>
                      <a:pt x="176" y="250"/>
                      <a:pt x="1" y="376"/>
                    </a:cubicBezTo>
                    <a:cubicBezTo>
                      <a:pt x="7" y="542"/>
                      <a:pt x="13" y="724"/>
                      <a:pt x="16" y="908"/>
                    </a:cubicBezTo>
                    <a:cubicBezTo>
                      <a:pt x="192" y="757"/>
                      <a:pt x="364" y="604"/>
                      <a:pt x="530" y="443"/>
                    </a:cubicBezTo>
                    <a:cubicBezTo>
                      <a:pt x="530" y="274"/>
                      <a:pt x="527" y="126"/>
                      <a:pt x="5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567" name="Google Shape;1567;p35"/>
              <p:cNvSpPr/>
              <p:nvPr/>
            </p:nvSpPr>
            <p:spPr>
              <a:xfrm>
                <a:off x="4097950" y="6524800"/>
                <a:ext cx="11650" cy="8425"/>
              </a:xfrm>
              <a:custGeom>
                <a:avLst/>
                <a:gdLst/>
                <a:ahLst/>
                <a:cxnLst/>
                <a:rect l="l" t="t" r="r" b="b"/>
                <a:pathLst>
                  <a:path w="466" h="337" extrusionOk="0">
                    <a:moveTo>
                      <a:pt x="466" y="1"/>
                    </a:moveTo>
                    <a:lnTo>
                      <a:pt x="466" y="1"/>
                    </a:lnTo>
                    <a:cubicBezTo>
                      <a:pt x="312" y="115"/>
                      <a:pt x="158" y="226"/>
                      <a:pt x="1" y="336"/>
                    </a:cubicBezTo>
                    <a:cubicBezTo>
                      <a:pt x="189" y="275"/>
                      <a:pt x="349" y="158"/>
                      <a:pt x="46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568" name="Google Shape;1568;p35"/>
              <p:cNvSpPr/>
              <p:nvPr/>
            </p:nvSpPr>
            <p:spPr>
              <a:xfrm>
                <a:off x="4109350" y="6457100"/>
                <a:ext cx="13725" cy="28575"/>
              </a:xfrm>
              <a:custGeom>
                <a:avLst/>
                <a:gdLst/>
                <a:ahLst/>
                <a:cxnLst/>
                <a:rect l="l" t="t" r="r" b="b"/>
                <a:pathLst>
                  <a:path w="549" h="1143" extrusionOk="0">
                    <a:moveTo>
                      <a:pt x="548" y="0"/>
                    </a:moveTo>
                    <a:lnTo>
                      <a:pt x="548" y="0"/>
                    </a:lnTo>
                    <a:cubicBezTo>
                      <a:pt x="379" y="142"/>
                      <a:pt x="207" y="280"/>
                      <a:pt x="31" y="416"/>
                    </a:cubicBezTo>
                    <a:cubicBezTo>
                      <a:pt x="31" y="656"/>
                      <a:pt x="25" y="902"/>
                      <a:pt x="1" y="1142"/>
                    </a:cubicBezTo>
                    <a:lnTo>
                      <a:pt x="530" y="754"/>
                    </a:lnTo>
                    <a:cubicBezTo>
                      <a:pt x="542" y="490"/>
                      <a:pt x="548" y="231"/>
                      <a:pt x="54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569" name="Google Shape;1569;p35"/>
              <p:cNvSpPr/>
              <p:nvPr/>
            </p:nvSpPr>
            <p:spPr>
              <a:xfrm>
                <a:off x="4072100" y="6457325"/>
                <a:ext cx="30275" cy="36875"/>
              </a:xfrm>
              <a:custGeom>
                <a:avLst/>
                <a:gdLst/>
                <a:ahLst/>
                <a:cxnLst/>
                <a:rect l="l" t="t" r="r" b="b"/>
                <a:pathLst>
                  <a:path w="1211" h="1475" extrusionOk="0">
                    <a:moveTo>
                      <a:pt x="1210" y="0"/>
                    </a:moveTo>
                    <a:lnTo>
                      <a:pt x="1210" y="0"/>
                    </a:lnTo>
                    <a:cubicBezTo>
                      <a:pt x="1010" y="154"/>
                      <a:pt x="810" y="308"/>
                      <a:pt x="613" y="468"/>
                    </a:cubicBezTo>
                    <a:cubicBezTo>
                      <a:pt x="493" y="567"/>
                      <a:pt x="370" y="668"/>
                      <a:pt x="250" y="770"/>
                    </a:cubicBezTo>
                    <a:cubicBezTo>
                      <a:pt x="152" y="998"/>
                      <a:pt x="68" y="1235"/>
                      <a:pt x="1" y="1475"/>
                    </a:cubicBezTo>
                    <a:cubicBezTo>
                      <a:pt x="265" y="1287"/>
                      <a:pt x="530" y="1096"/>
                      <a:pt x="789" y="899"/>
                    </a:cubicBezTo>
                    <a:cubicBezTo>
                      <a:pt x="909" y="591"/>
                      <a:pt x="1050" y="290"/>
                      <a:pt x="121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570" name="Google Shape;1570;p35"/>
              <p:cNvSpPr/>
              <p:nvPr/>
            </p:nvSpPr>
            <p:spPr>
              <a:xfrm>
                <a:off x="4104425" y="6480550"/>
                <a:ext cx="17875" cy="27125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085" extrusionOk="0">
                    <a:moveTo>
                      <a:pt x="715" y="1"/>
                    </a:moveTo>
                    <a:lnTo>
                      <a:pt x="715" y="1"/>
                    </a:lnTo>
                    <a:cubicBezTo>
                      <a:pt x="533" y="133"/>
                      <a:pt x="354" y="266"/>
                      <a:pt x="176" y="395"/>
                    </a:cubicBezTo>
                    <a:cubicBezTo>
                      <a:pt x="148" y="632"/>
                      <a:pt x="90" y="863"/>
                      <a:pt x="1" y="1084"/>
                    </a:cubicBezTo>
                    <a:cubicBezTo>
                      <a:pt x="216" y="921"/>
                      <a:pt x="431" y="755"/>
                      <a:pt x="644" y="589"/>
                    </a:cubicBezTo>
                    <a:cubicBezTo>
                      <a:pt x="675" y="395"/>
                      <a:pt x="699" y="198"/>
                      <a:pt x="71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571" name="Google Shape;1571;p35"/>
              <p:cNvSpPr/>
              <p:nvPr/>
            </p:nvSpPr>
            <p:spPr>
              <a:xfrm>
                <a:off x="4069950" y="6507425"/>
                <a:ext cx="16950" cy="21725"/>
              </a:xfrm>
              <a:custGeom>
                <a:avLst/>
                <a:gdLst/>
                <a:ahLst/>
                <a:cxnLst/>
                <a:rect l="l" t="t" r="r" b="b"/>
                <a:pathLst>
                  <a:path w="678" h="869" extrusionOk="0">
                    <a:moveTo>
                      <a:pt x="622" y="0"/>
                    </a:moveTo>
                    <a:cubicBezTo>
                      <a:pt x="416" y="151"/>
                      <a:pt x="207" y="302"/>
                      <a:pt x="1" y="450"/>
                    </a:cubicBezTo>
                    <a:cubicBezTo>
                      <a:pt x="25" y="610"/>
                      <a:pt x="105" y="757"/>
                      <a:pt x="222" y="868"/>
                    </a:cubicBezTo>
                    <a:lnTo>
                      <a:pt x="678" y="533"/>
                    </a:lnTo>
                    <a:cubicBezTo>
                      <a:pt x="607" y="437"/>
                      <a:pt x="598" y="234"/>
                      <a:pt x="62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572" name="Google Shape;1572;p35"/>
              <p:cNvSpPr/>
              <p:nvPr/>
            </p:nvSpPr>
            <p:spPr>
              <a:xfrm>
                <a:off x="4081100" y="6427875"/>
                <a:ext cx="41425" cy="42400"/>
              </a:xfrm>
              <a:custGeom>
                <a:avLst/>
                <a:gdLst/>
                <a:ahLst/>
                <a:cxnLst/>
                <a:rect l="l" t="t" r="r" b="b"/>
                <a:pathLst>
                  <a:path w="1657" h="1696" extrusionOk="0">
                    <a:moveTo>
                      <a:pt x="1152" y="1"/>
                    </a:moveTo>
                    <a:cubicBezTo>
                      <a:pt x="1086" y="1"/>
                      <a:pt x="1020" y="29"/>
                      <a:pt x="974" y="83"/>
                    </a:cubicBezTo>
                    <a:cubicBezTo>
                      <a:pt x="943" y="116"/>
                      <a:pt x="903" y="163"/>
                      <a:pt x="863" y="218"/>
                    </a:cubicBezTo>
                    <a:cubicBezTo>
                      <a:pt x="820" y="273"/>
                      <a:pt x="780" y="329"/>
                      <a:pt x="733" y="397"/>
                    </a:cubicBezTo>
                    <a:cubicBezTo>
                      <a:pt x="745" y="390"/>
                      <a:pt x="756" y="388"/>
                      <a:pt x="767" y="388"/>
                    </a:cubicBezTo>
                    <a:cubicBezTo>
                      <a:pt x="820" y="388"/>
                      <a:pt x="857" y="455"/>
                      <a:pt x="813" y="501"/>
                    </a:cubicBezTo>
                    <a:cubicBezTo>
                      <a:pt x="666" y="667"/>
                      <a:pt x="515" y="831"/>
                      <a:pt x="364" y="994"/>
                    </a:cubicBezTo>
                    <a:cubicBezTo>
                      <a:pt x="361" y="997"/>
                      <a:pt x="358" y="1000"/>
                      <a:pt x="355" y="1006"/>
                    </a:cubicBezTo>
                    <a:cubicBezTo>
                      <a:pt x="235" y="1218"/>
                      <a:pt x="115" y="1452"/>
                      <a:pt x="1" y="1696"/>
                    </a:cubicBezTo>
                    <a:cubicBezTo>
                      <a:pt x="339" y="1418"/>
                      <a:pt x="678" y="1148"/>
                      <a:pt x="1029" y="886"/>
                    </a:cubicBezTo>
                    <a:cubicBezTo>
                      <a:pt x="1063" y="834"/>
                      <a:pt x="1100" y="784"/>
                      <a:pt x="1140" y="732"/>
                    </a:cubicBezTo>
                    <a:cubicBezTo>
                      <a:pt x="1140" y="757"/>
                      <a:pt x="1140" y="781"/>
                      <a:pt x="1140" y="806"/>
                    </a:cubicBezTo>
                    <a:cubicBezTo>
                      <a:pt x="1309" y="680"/>
                      <a:pt x="1481" y="560"/>
                      <a:pt x="1657" y="440"/>
                    </a:cubicBezTo>
                    <a:cubicBezTo>
                      <a:pt x="1629" y="335"/>
                      <a:pt x="1534" y="261"/>
                      <a:pt x="1426" y="255"/>
                    </a:cubicBezTo>
                    <a:cubicBezTo>
                      <a:pt x="1414" y="175"/>
                      <a:pt x="1368" y="101"/>
                      <a:pt x="1300" y="55"/>
                    </a:cubicBezTo>
                    <a:cubicBezTo>
                      <a:pt x="1256" y="18"/>
                      <a:pt x="1204" y="1"/>
                      <a:pt x="115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573" name="Google Shape;1573;p35"/>
              <p:cNvSpPr/>
              <p:nvPr/>
            </p:nvSpPr>
            <p:spPr>
              <a:xfrm>
                <a:off x="4186450" y="6395925"/>
                <a:ext cx="13500" cy="20475"/>
              </a:xfrm>
              <a:custGeom>
                <a:avLst/>
                <a:gdLst/>
                <a:ahLst/>
                <a:cxnLst/>
                <a:rect l="l" t="t" r="r" b="b"/>
                <a:pathLst>
                  <a:path w="540" h="819" extrusionOk="0">
                    <a:moveTo>
                      <a:pt x="270" y="0"/>
                    </a:moveTo>
                    <a:cubicBezTo>
                      <a:pt x="135" y="0"/>
                      <a:pt x="1" y="86"/>
                      <a:pt x="1" y="259"/>
                    </a:cubicBezTo>
                    <a:lnTo>
                      <a:pt x="1" y="557"/>
                    </a:lnTo>
                    <a:cubicBezTo>
                      <a:pt x="1" y="731"/>
                      <a:pt x="135" y="818"/>
                      <a:pt x="270" y="818"/>
                    </a:cubicBezTo>
                    <a:cubicBezTo>
                      <a:pt x="405" y="818"/>
                      <a:pt x="539" y="731"/>
                      <a:pt x="539" y="557"/>
                    </a:cubicBezTo>
                    <a:lnTo>
                      <a:pt x="539" y="259"/>
                    </a:lnTo>
                    <a:cubicBezTo>
                      <a:pt x="539" y="86"/>
                      <a:pt x="405" y="0"/>
                      <a:pt x="2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574" name="Google Shape;1574;p35"/>
              <p:cNvSpPr/>
              <p:nvPr/>
            </p:nvSpPr>
            <p:spPr>
              <a:xfrm>
                <a:off x="4219250" y="6383975"/>
                <a:ext cx="16325" cy="26425"/>
              </a:xfrm>
              <a:custGeom>
                <a:avLst/>
                <a:gdLst/>
                <a:ahLst/>
                <a:cxnLst/>
                <a:rect l="l" t="t" r="r" b="b"/>
                <a:pathLst>
                  <a:path w="653" h="1057" extrusionOk="0">
                    <a:moveTo>
                      <a:pt x="327" y="1"/>
                    </a:moveTo>
                    <a:cubicBezTo>
                      <a:pt x="220" y="1"/>
                      <a:pt x="113" y="57"/>
                      <a:pt x="71" y="189"/>
                    </a:cubicBezTo>
                    <a:cubicBezTo>
                      <a:pt x="37" y="306"/>
                      <a:pt x="19" y="426"/>
                      <a:pt x="12" y="549"/>
                    </a:cubicBezTo>
                    <a:cubicBezTo>
                      <a:pt x="9" y="610"/>
                      <a:pt x="6" y="675"/>
                      <a:pt x="6" y="737"/>
                    </a:cubicBezTo>
                    <a:cubicBezTo>
                      <a:pt x="3" y="758"/>
                      <a:pt x="0" y="777"/>
                      <a:pt x="0" y="798"/>
                    </a:cubicBezTo>
                    <a:cubicBezTo>
                      <a:pt x="0" y="971"/>
                      <a:pt x="135" y="1057"/>
                      <a:pt x="269" y="1057"/>
                    </a:cubicBezTo>
                    <a:cubicBezTo>
                      <a:pt x="404" y="1057"/>
                      <a:pt x="539" y="971"/>
                      <a:pt x="539" y="798"/>
                    </a:cubicBezTo>
                    <a:cubicBezTo>
                      <a:pt x="539" y="746"/>
                      <a:pt x="542" y="694"/>
                      <a:pt x="545" y="644"/>
                    </a:cubicBezTo>
                    <a:cubicBezTo>
                      <a:pt x="548" y="564"/>
                      <a:pt x="557" y="487"/>
                      <a:pt x="576" y="413"/>
                    </a:cubicBezTo>
                    <a:cubicBezTo>
                      <a:pt x="582" y="386"/>
                      <a:pt x="582" y="358"/>
                      <a:pt x="591" y="330"/>
                    </a:cubicBezTo>
                    <a:cubicBezTo>
                      <a:pt x="652" y="130"/>
                      <a:pt x="489" y="1"/>
                      <a:pt x="32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575" name="Google Shape;1575;p35"/>
              <p:cNvSpPr/>
              <p:nvPr/>
            </p:nvSpPr>
            <p:spPr>
              <a:xfrm>
                <a:off x="4247625" y="6379450"/>
                <a:ext cx="13425" cy="26475"/>
              </a:xfrm>
              <a:custGeom>
                <a:avLst/>
                <a:gdLst/>
                <a:ahLst/>
                <a:cxnLst/>
                <a:rect l="l" t="t" r="r" b="b"/>
                <a:pathLst>
                  <a:path w="537" h="1059" extrusionOk="0">
                    <a:moveTo>
                      <a:pt x="269" y="0"/>
                    </a:moveTo>
                    <a:cubicBezTo>
                      <a:pt x="135" y="0"/>
                      <a:pt x="1" y="87"/>
                      <a:pt x="1" y="259"/>
                    </a:cubicBezTo>
                    <a:lnTo>
                      <a:pt x="1" y="798"/>
                    </a:lnTo>
                    <a:cubicBezTo>
                      <a:pt x="1" y="971"/>
                      <a:pt x="135" y="1058"/>
                      <a:pt x="269" y="1058"/>
                    </a:cubicBezTo>
                    <a:cubicBezTo>
                      <a:pt x="403" y="1058"/>
                      <a:pt x="536" y="971"/>
                      <a:pt x="536" y="798"/>
                    </a:cubicBezTo>
                    <a:lnTo>
                      <a:pt x="536" y="259"/>
                    </a:lnTo>
                    <a:cubicBezTo>
                      <a:pt x="536" y="87"/>
                      <a:pt x="403" y="0"/>
                      <a:pt x="26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576" name="Google Shape;1576;p35"/>
              <p:cNvSpPr/>
              <p:nvPr/>
            </p:nvSpPr>
            <p:spPr>
              <a:xfrm>
                <a:off x="4269950" y="6376525"/>
                <a:ext cx="14950" cy="22125"/>
              </a:xfrm>
              <a:custGeom>
                <a:avLst/>
                <a:gdLst/>
                <a:ahLst/>
                <a:cxnLst/>
                <a:rect l="l" t="t" r="r" b="b"/>
                <a:pathLst>
                  <a:path w="598" h="885" extrusionOk="0">
                    <a:moveTo>
                      <a:pt x="328" y="0"/>
                    </a:moveTo>
                    <a:cubicBezTo>
                      <a:pt x="194" y="0"/>
                      <a:pt x="59" y="87"/>
                      <a:pt x="59" y="259"/>
                    </a:cubicBezTo>
                    <a:lnTo>
                      <a:pt x="59" y="376"/>
                    </a:lnTo>
                    <a:cubicBezTo>
                      <a:pt x="59" y="413"/>
                      <a:pt x="53" y="450"/>
                      <a:pt x="37" y="484"/>
                    </a:cubicBezTo>
                    <a:cubicBezTo>
                      <a:pt x="4" y="554"/>
                      <a:pt x="1" y="634"/>
                      <a:pt x="22" y="708"/>
                    </a:cubicBezTo>
                    <a:cubicBezTo>
                      <a:pt x="41" y="767"/>
                      <a:pt x="81" y="819"/>
                      <a:pt x="136" y="850"/>
                    </a:cubicBezTo>
                    <a:cubicBezTo>
                      <a:pt x="175" y="873"/>
                      <a:pt x="223" y="885"/>
                      <a:pt x="272" y="885"/>
                    </a:cubicBezTo>
                    <a:cubicBezTo>
                      <a:pt x="367" y="885"/>
                      <a:pt x="464" y="842"/>
                      <a:pt x="502" y="754"/>
                    </a:cubicBezTo>
                    <a:cubicBezTo>
                      <a:pt x="518" y="714"/>
                      <a:pt x="530" y="674"/>
                      <a:pt x="539" y="631"/>
                    </a:cubicBezTo>
                    <a:cubicBezTo>
                      <a:pt x="579" y="511"/>
                      <a:pt x="598" y="388"/>
                      <a:pt x="598" y="262"/>
                    </a:cubicBezTo>
                    <a:lnTo>
                      <a:pt x="598" y="259"/>
                    </a:lnTo>
                    <a:cubicBezTo>
                      <a:pt x="598" y="87"/>
                      <a:pt x="463" y="0"/>
                      <a:pt x="3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577" name="Google Shape;1577;p35"/>
              <p:cNvSpPr/>
              <p:nvPr/>
            </p:nvSpPr>
            <p:spPr>
              <a:xfrm>
                <a:off x="4295275" y="6370625"/>
                <a:ext cx="18675" cy="26400"/>
              </a:xfrm>
              <a:custGeom>
                <a:avLst/>
                <a:gdLst/>
                <a:ahLst/>
                <a:cxnLst/>
                <a:rect l="l" t="t" r="r" b="b"/>
                <a:pathLst>
                  <a:path w="747" h="1056" extrusionOk="0">
                    <a:moveTo>
                      <a:pt x="443" y="0"/>
                    </a:moveTo>
                    <a:cubicBezTo>
                      <a:pt x="337" y="0"/>
                      <a:pt x="232" y="57"/>
                      <a:pt x="191" y="187"/>
                    </a:cubicBezTo>
                    <a:cubicBezTo>
                      <a:pt x="170" y="255"/>
                      <a:pt x="154" y="326"/>
                      <a:pt x="139" y="396"/>
                    </a:cubicBezTo>
                    <a:cubicBezTo>
                      <a:pt x="120" y="489"/>
                      <a:pt x="86" y="578"/>
                      <a:pt x="40" y="658"/>
                    </a:cubicBezTo>
                    <a:cubicBezTo>
                      <a:pt x="13" y="701"/>
                      <a:pt x="0" y="750"/>
                      <a:pt x="3" y="803"/>
                    </a:cubicBezTo>
                    <a:cubicBezTo>
                      <a:pt x="7" y="945"/>
                      <a:pt x="146" y="1055"/>
                      <a:pt x="285" y="1055"/>
                    </a:cubicBezTo>
                    <a:cubicBezTo>
                      <a:pt x="366" y="1055"/>
                      <a:pt x="447" y="1018"/>
                      <a:pt x="502" y="929"/>
                    </a:cubicBezTo>
                    <a:cubicBezTo>
                      <a:pt x="542" y="864"/>
                      <a:pt x="573" y="793"/>
                      <a:pt x="597" y="723"/>
                    </a:cubicBezTo>
                    <a:cubicBezTo>
                      <a:pt x="641" y="593"/>
                      <a:pt x="668" y="461"/>
                      <a:pt x="708" y="329"/>
                    </a:cubicBezTo>
                    <a:cubicBezTo>
                      <a:pt x="711" y="316"/>
                      <a:pt x="711" y="304"/>
                      <a:pt x="714" y="295"/>
                    </a:cubicBezTo>
                    <a:cubicBezTo>
                      <a:pt x="747" y="116"/>
                      <a:pt x="594" y="0"/>
                      <a:pt x="44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578" name="Google Shape;1578;p35"/>
              <p:cNvSpPr/>
              <p:nvPr/>
            </p:nvSpPr>
            <p:spPr>
              <a:xfrm>
                <a:off x="4324950" y="6364600"/>
                <a:ext cx="15125" cy="29475"/>
              </a:xfrm>
              <a:custGeom>
                <a:avLst/>
                <a:gdLst/>
                <a:ahLst/>
                <a:cxnLst/>
                <a:rect l="l" t="t" r="r" b="b"/>
                <a:pathLst>
                  <a:path w="605" h="1179" extrusionOk="0">
                    <a:moveTo>
                      <a:pt x="335" y="0"/>
                    </a:moveTo>
                    <a:cubicBezTo>
                      <a:pt x="201" y="0"/>
                      <a:pt x="66" y="86"/>
                      <a:pt x="66" y="259"/>
                    </a:cubicBezTo>
                    <a:cubicBezTo>
                      <a:pt x="66" y="327"/>
                      <a:pt x="63" y="394"/>
                      <a:pt x="63" y="459"/>
                    </a:cubicBezTo>
                    <a:cubicBezTo>
                      <a:pt x="60" y="588"/>
                      <a:pt x="45" y="717"/>
                      <a:pt x="17" y="844"/>
                    </a:cubicBezTo>
                    <a:cubicBezTo>
                      <a:pt x="17" y="859"/>
                      <a:pt x="17" y="871"/>
                      <a:pt x="17" y="887"/>
                    </a:cubicBezTo>
                    <a:cubicBezTo>
                      <a:pt x="1" y="1065"/>
                      <a:pt x="155" y="1179"/>
                      <a:pt x="301" y="1179"/>
                    </a:cubicBezTo>
                    <a:cubicBezTo>
                      <a:pt x="405" y="1179"/>
                      <a:pt x="505" y="1121"/>
                      <a:pt x="537" y="988"/>
                    </a:cubicBezTo>
                    <a:cubicBezTo>
                      <a:pt x="549" y="930"/>
                      <a:pt x="552" y="874"/>
                      <a:pt x="562" y="819"/>
                    </a:cubicBezTo>
                    <a:cubicBezTo>
                      <a:pt x="586" y="674"/>
                      <a:pt x="599" y="533"/>
                      <a:pt x="602" y="388"/>
                    </a:cubicBezTo>
                    <a:cubicBezTo>
                      <a:pt x="602" y="345"/>
                      <a:pt x="605" y="302"/>
                      <a:pt x="605" y="259"/>
                    </a:cubicBezTo>
                    <a:cubicBezTo>
                      <a:pt x="605" y="86"/>
                      <a:pt x="470" y="0"/>
                      <a:pt x="3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579" name="Google Shape;1579;p35"/>
              <p:cNvSpPr/>
              <p:nvPr/>
            </p:nvSpPr>
            <p:spPr>
              <a:xfrm>
                <a:off x="4354900" y="6361600"/>
                <a:ext cx="15125" cy="29425"/>
              </a:xfrm>
              <a:custGeom>
                <a:avLst/>
                <a:gdLst/>
                <a:ahLst/>
                <a:cxnLst/>
                <a:rect l="l" t="t" r="r" b="b"/>
                <a:pathLst>
                  <a:path w="605" h="1177" extrusionOk="0">
                    <a:moveTo>
                      <a:pt x="336" y="0"/>
                    </a:moveTo>
                    <a:cubicBezTo>
                      <a:pt x="202" y="0"/>
                      <a:pt x="65" y="86"/>
                      <a:pt x="62" y="259"/>
                    </a:cubicBezTo>
                    <a:cubicBezTo>
                      <a:pt x="62" y="323"/>
                      <a:pt x="53" y="385"/>
                      <a:pt x="44" y="447"/>
                    </a:cubicBezTo>
                    <a:cubicBezTo>
                      <a:pt x="29" y="588"/>
                      <a:pt x="13" y="730"/>
                      <a:pt x="7" y="871"/>
                    </a:cubicBezTo>
                    <a:cubicBezTo>
                      <a:pt x="7" y="887"/>
                      <a:pt x="4" y="902"/>
                      <a:pt x="4" y="917"/>
                    </a:cubicBezTo>
                    <a:cubicBezTo>
                      <a:pt x="1" y="1090"/>
                      <a:pt x="134" y="1176"/>
                      <a:pt x="268" y="1176"/>
                    </a:cubicBezTo>
                    <a:cubicBezTo>
                      <a:pt x="403" y="1176"/>
                      <a:pt x="538" y="1090"/>
                      <a:pt x="539" y="917"/>
                    </a:cubicBezTo>
                    <a:cubicBezTo>
                      <a:pt x="539" y="884"/>
                      <a:pt x="549" y="853"/>
                      <a:pt x="549" y="822"/>
                    </a:cubicBezTo>
                    <a:cubicBezTo>
                      <a:pt x="561" y="680"/>
                      <a:pt x="576" y="539"/>
                      <a:pt x="589" y="397"/>
                    </a:cubicBezTo>
                    <a:cubicBezTo>
                      <a:pt x="592" y="351"/>
                      <a:pt x="601" y="305"/>
                      <a:pt x="601" y="259"/>
                    </a:cubicBezTo>
                    <a:cubicBezTo>
                      <a:pt x="604" y="86"/>
                      <a:pt x="471" y="0"/>
                      <a:pt x="33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580" name="Google Shape;1580;p35"/>
              <p:cNvSpPr/>
              <p:nvPr/>
            </p:nvSpPr>
            <p:spPr>
              <a:xfrm>
                <a:off x="4373100" y="6361600"/>
                <a:ext cx="16225" cy="26425"/>
              </a:xfrm>
              <a:custGeom>
                <a:avLst/>
                <a:gdLst/>
                <a:ahLst/>
                <a:cxnLst/>
                <a:rect l="l" t="t" r="r" b="b"/>
                <a:pathLst>
                  <a:path w="649" h="1057" extrusionOk="0">
                    <a:moveTo>
                      <a:pt x="327" y="1"/>
                    </a:moveTo>
                    <a:cubicBezTo>
                      <a:pt x="164" y="1"/>
                      <a:pt x="1" y="132"/>
                      <a:pt x="64" y="333"/>
                    </a:cubicBezTo>
                    <a:cubicBezTo>
                      <a:pt x="67" y="351"/>
                      <a:pt x="67" y="370"/>
                      <a:pt x="73" y="391"/>
                    </a:cubicBezTo>
                    <a:cubicBezTo>
                      <a:pt x="101" y="523"/>
                      <a:pt x="116" y="659"/>
                      <a:pt x="113" y="797"/>
                    </a:cubicBezTo>
                    <a:lnTo>
                      <a:pt x="113" y="801"/>
                    </a:lnTo>
                    <a:cubicBezTo>
                      <a:pt x="115" y="971"/>
                      <a:pt x="248" y="1056"/>
                      <a:pt x="381" y="1056"/>
                    </a:cubicBezTo>
                    <a:cubicBezTo>
                      <a:pt x="515" y="1056"/>
                      <a:pt x="649" y="970"/>
                      <a:pt x="649" y="797"/>
                    </a:cubicBezTo>
                    <a:lnTo>
                      <a:pt x="649" y="764"/>
                    </a:lnTo>
                    <a:cubicBezTo>
                      <a:pt x="649" y="631"/>
                      <a:pt x="636" y="499"/>
                      <a:pt x="615" y="370"/>
                    </a:cubicBezTo>
                    <a:cubicBezTo>
                      <a:pt x="609" y="308"/>
                      <a:pt x="596" y="250"/>
                      <a:pt x="581" y="188"/>
                    </a:cubicBezTo>
                    <a:cubicBezTo>
                      <a:pt x="540" y="57"/>
                      <a:pt x="433" y="1"/>
                      <a:pt x="32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581" name="Google Shape;1581;p35"/>
              <p:cNvSpPr/>
              <p:nvPr/>
            </p:nvSpPr>
            <p:spPr>
              <a:xfrm>
                <a:off x="4401225" y="6361525"/>
                <a:ext cx="13500" cy="26475"/>
              </a:xfrm>
              <a:custGeom>
                <a:avLst/>
                <a:gdLst/>
                <a:ahLst/>
                <a:cxnLst/>
                <a:rect l="l" t="t" r="r" b="b"/>
                <a:pathLst>
                  <a:path w="540" h="1059" extrusionOk="0">
                    <a:moveTo>
                      <a:pt x="270" y="1"/>
                    </a:moveTo>
                    <a:cubicBezTo>
                      <a:pt x="136" y="1"/>
                      <a:pt x="1" y="88"/>
                      <a:pt x="1" y="262"/>
                    </a:cubicBezTo>
                    <a:lnTo>
                      <a:pt x="1" y="800"/>
                    </a:lnTo>
                    <a:cubicBezTo>
                      <a:pt x="1" y="973"/>
                      <a:pt x="136" y="1059"/>
                      <a:pt x="270" y="1059"/>
                    </a:cubicBezTo>
                    <a:cubicBezTo>
                      <a:pt x="405" y="1059"/>
                      <a:pt x="540" y="973"/>
                      <a:pt x="540" y="800"/>
                    </a:cubicBezTo>
                    <a:lnTo>
                      <a:pt x="540" y="262"/>
                    </a:lnTo>
                    <a:cubicBezTo>
                      <a:pt x="540" y="88"/>
                      <a:pt x="405" y="1"/>
                      <a:pt x="27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582" name="Google Shape;1582;p35"/>
              <p:cNvSpPr/>
              <p:nvPr/>
            </p:nvSpPr>
            <p:spPr>
              <a:xfrm>
                <a:off x="4428100" y="6363050"/>
                <a:ext cx="13400" cy="23425"/>
              </a:xfrm>
              <a:custGeom>
                <a:avLst/>
                <a:gdLst/>
                <a:ahLst/>
                <a:cxnLst/>
                <a:rect l="l" t="t" r="r" b="b"/>
                <a:pathLst>
                  <a:path w="536" h="937" extrusionOk="0">
                    <a:moveTo>
                      <a:pt x="268" y="1"/>
                    </a:moveTo>
                    <a:cubicBezTo>
                      <a:pt x="134" y="1"/>
                      <a:pt x="0" y="87"/>
                      <a:pt x="0" y="259"/>
                    </a:cubicBezTo>
                    <a:lnTo>
                      <a:pt x="0" y="678"/>
                    </a:lnTo>
                    <a:cubicBezTo>
                      <a:pt x="0" y="851"/>
                      <a:pt x="133" y="937"/>
                      <a:pt x="266" y="937"/>
                    </a:cubicBezTo>
                    <a:cubicBezTo>
                      <a:pt x="396" y="937"/>
                      <a:pt x="527" y="854"/>
                      <a:pt x="533" y="690"/>
                    </a:cubicBezTo>
                    <a:cubicBezTo>
                      <a:pt x="533" y="684"/>
                      <a:pt x="536" y="684"/>
                      <a:pt x="536" y="678"/>
                    </a:cubicBezTo>
                    <a:lnTo>
                      <a:pt x="536" y="259"/>
                    </a:lnTo>
                    <a:cubicBezTo>
                      <a:pt x="536" y="87"/>
                      <a:pt x="402" y="1"/>
                      <a:pt x="26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583" name="Google Shape;1583;p35"/>
              <p:cNvSpPr/>
              <p:nvPr/>
            </p:nvSpPr>
            <p:spPr>
              <a:xfrm>
                <a:off x="4452025" y="6367350"/>
                <a:ext cx="14875" cy="22175"/>
              </a:xfrm>
              <a:custGeom>
                <a:avLst/>
                <a:gdLst/>
                <a:ahLst/>
                <a:cxnLst/>
                <a:rect l="l" t="t" r="r" b="b"/>
                <a:pathLst>
                  <a:path w="595" h="887" extrusionOk="0">
                    <a:moveTo>
                      <a:pt x="264" y="1"/>
                    </a:moveTo>
                    <a:cubicBezTo>
                      <a:pt x="216" y="1"/>
                      <a:pt x="169" y="12"/>
                      <a:pt x="130" y="35"/>
                    </a:cubicBezTo>
                    <a:cubicBezTo>
                      <a:pt x="59" y="78"/>
                      <a:pt x="13" y="152"/>
                      <a:pt x="7" y="232"/>
                    </a:cubicBezTo>
                    <a:cubicBezTo>
                      <a:pt x="0" y="290"/>
                      <a:pt x="10" y="349"/>
                      <a:pt x="34" y="404"/>
                    </a:cubicBezTo>
                    <a:cubicBezTo>
                      <a:pt x="50" y="447"/>
                      <a:pt x="59" y="494"/>
                      <a:pt x="56" y="543"/>
                    </a:cubicBezTo>
                    <a:lnTo>
                      <a:pt x="56" y="626"/>
                    </a:lnTo>
                    <a:cubicBezTo>
                      <a:pt x="56" y="800"/>
                      <a:pt x="190" y="887"/>
                      <a:pt x="325" y="887"/>
                    </a:cubicBezTo>
                    <a:cubicBezTo>
                      <a:pt x="460" y="887"/>
                      <a:pt x="594" y="800"/>
                      <a:pt x="594" y="626"/>
                    </a:cubicBezTo>
                    <a:cubicBezTo>
                      <a:pt x="594" y="614"/>
                      <a:pt x="591" y="601"/>
                      <a:pt x="591" y="589"/>
                    </a:cubicBezTo>
                    <a:cubicBezTo>
                      <a:pt x="588" y="494"/>
                      <a:pt x="576" y="401"/>
                      <a:pt x="554" y="312"/>
                    </a:cubicBezTo>
                    <a:cubicBezTo>
                      <a:pt x="539" y="250"/>
                      <a:pt x="521" y="189"/>
                      <a:pt x="496" y="133"/>
                    </a:cubicBezTo>
                    <a:cubicBezTo>
                      <a:pt x="455" y="45"/>
                      <a:pt x="358" y="1"/>
                      <a:pt x="26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584" name="Google Shape;1584;p35"/>
              <p:cNvSpPr/>
              <p:nvPr/>
            </p:nvSpPr>
            <p:spPr>
              <a:xfrm>
                <a:off x="4487650" y="6370550"/>
                <a:ext cx="13500" cy="18925"/>
              </a:xfrm>
              <a:custGeom>
                <a:avLst/>
                <a:gdLst/>
                <a:ahLst/>
                <a:cxnLst/>
                <a:rect l="l" t="t" r="r" b="b"/>
                <a:pathLst>
                  <a:path w="540" h="757" extrusionOk="0">
                    <a:moveTo>
                      <a:pt x="270" y="0"/>
                    </a:moveTo>
                    <a:cubicBezTo>
                      <a:pt x="135" y="0"/>
                      <a:pt x="1" y="87"/>
                      <a:pt x="1" y="261"/>
                    </a:cubicBezTo>
                    <a:lnTo>
                      <a:pt x="1" y="501"/>
                    </a:lnTo>
                    <a:cubicBezTo>
                      <a:pt x="4" y="516"/>
                      <a:pt x="7" y="535"/>
                      <a:pt x="16" y="550"/>
                    </a:cubicBezTo>
                    <a:cubicBezTo>
                      <a:pt x="41" y="687"/>
                      <a:pt x="160" y="756"/>
                      <a:pt x="278" y="756"/>
                    </a:cubicBezTo>
                    <a:cubicBezTo>
                      <a:pt x="375" y="756"/>
                      <a:pt x="472" y="709"/>
                      <a:pt x="515" y="615"/>
                    </a:cubicBezTo>
                    <a:cubicBezTo>
                      <a:pt x="530" y="578"/>
                      <a:pt x="539" y="538"/>
                      <a:pt x="539" y="501"/>
                    </a:cubicBezTo>
                    <a:lnTo>
                      <a:pt x="539" y="261"/>
                    </a:lnTo>
                    <a:cubicBezTo>
                      <a:pt x="539" y="87"/>
                      <a:pt x="405" y="0"/>
                      <a:pt x="2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585" name="Google Shape;1585;p35"/>
              <p:cNvSpPr/>
              <p:nvPr/>
            </p:nvSpPr>
            <p:spPr>
              <a:xfrm>
                <a:off x="4096425" y="6395200"/>
                <a:ext cx="34950" cy="36325"/>
              </a:xfrm>
              <a:custGeom>
                <a:avLst/>
                <a:gdLst/>
                <a:ahLst/>
                <a:cxnLst/>
                <a:rect l="l" t="t" r="r" b="b"/>
                <a:pathLst>
                  <a:path w="1398" h="1453" extrusionOk="0">
                    <a:moveTo>
                      <a:pt x="850" y="0"/>
                    </a:moveTo>
                    <a:cubicBezTo>
                      <a:pt x="588" y="0"/>
                      <a:pt x="342" y="133"/>
                      <a:pt x="185" y="343"/>
                    </a:cubicBezTo>
                    <a:cubicBezTo>
                      <a:pt x="37" y="534"/>
                      <a:pt x="0" y="799"/>
                      <a:pt x="16" y="1042"/>
                    </a:cubicBezTo>
                    <a:cubicBezTo>
                      <a:pt x="19" y="1094"/>
                      <a:pt x="25" y="1143"/>
                      <a:pt x="31" y="1196"/>
                    </a:cubicBezTo>
                    <a:cubicBezTo>
                      <a:pt x="56" y="1332"/>
                      <a:pt x="153" y="1391"/>
                      <a:pt x="257" y="1391"/>
                    </a:cubicBezTo>
                    <a:cubicBezTo>
                      <a:pt x="413" y="1391"/>
                      <a:pt x="585" y="1257"/>
                      <a:pt x="548" y="1054"/>
                    </a:cubicBezTo>
                    <a:cubicBezTo>
                      <a:pt x="542" y="983"/>
                      <a:pt x="545" y="909"/>
                      <a:pt x="561" y="842"/>
                    </a:cubicBezTo>
                    <a:cubicBezTo>
                      <a:pt x="567" y="786"/>
                      <a:pt x="585" y="731"/>
                      <a:pt x="607" y="679"/>
                    </a:cubicBezTo>
                    <a:cubicBezTo>
                      <a:pt x="656" y="577"/>
                      <a:pt x="770" y="543"/>
                      <a:pt x="859" y="543"/>
                    </a:cubicBezTo>
                    <a:cubicBezTo>
                      <a:pt x="856" y="595"/>
                      <a:pt x="850" y="651"/>
                      <a:pt x="835" y="700"/>
                    </a:cubicBezTo>
                    <a:cubicBezTo>
                      <a:pt x="828" y="715"/>
                      <a:pt x="822" y="731"/>
                      <a:pt x="819" y="743"/>
                    </a:cubicBezTo>
                    <a:cubicBezTo>
                      <a:pt x="782" y="869"/>
                      <a:pt x="739" y="992"/>
                      <a:pt x="687" y="1113"/>
                    </a:cubicBezTo>
                    <a:cubicBezTo>
                      <a:pt x="662" y="1193"/>
                      <a:pt x="681" y="1282"/>
                      <a:pt x="739" y="1343"/>
                    </a:cubicBezTo>
                    <a:cubicBezTo>
                      <a:pt x="773" y="1390"/>
                      <a:pt x="822" y="1423"/>
                      <a:pt x="875" y="1442"/>
                    </a:cubicBezTo>
                    <a:cubicBezTo>
                      <a:pt x="900" y="1449"/>
                      <a:pt x="925" y="1452"/>
                      <a:pt x="948" y="1452"/>
                    </a:cubicBezTo>
                    <a:cubicBezTo>
                      <a:pt x="1067" y="1452"/>
                      <a:pt x="1161" y="1367"/>
                      <a:pt x="1207" y="1254"/>
                    </a:cubicBezTo>
                    <a:cubicBezTo>
                      <a:pt x="1216" y="1233"/>
                      <a:pt x="1225" y="1205"/>
                      <a:pt x="1235" y="1183"/>
                    </a:cubicBezTo>
                    <a:cubicBezTo>
                      <a:pt x="1306" y="999"/>
                      <a:pt x="1382" y="762"/>
                      <a:pt x="1389" y="543"/>
                    </a:cubicBezTo>
                    <a:cubicBezTo>
                      <a:pt x="1398" y="303"/>
                      <a:pt x="1315" y="91"/>
                      <a:pt x="1022" y="20"/>
                    </a:cubicBezTo>
                    <a:cubicBezTo>
                      <a:pt x="964" y="7"/>
                      <a:pt x="907" y="0"/>
                      <a:pt x="85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586" name="Google Shape;1586;p35"/>
              <p:cNvSpPr/>
              <p:nvPr/>
            </p:nvSpPr>
            <p:spPr>
              <a:xfrm>
                <a:off x="4272325" y="6046750"/>
                <a:ext cx="15575" cy="22050"/>
              </a:xfrm>
              <a:custGeom>
                <a:avLst/>
                <a:gdLst/>
                <a:ahLst/>
                <a:cxnLst/>
                <a:rect l="l" t="t" r="r" b="b"/>
                <a:pathLst>
                  <a:path w="623" h="882" extrusionOk="0">
                    <a:moveTo>
                      <a:pt x="295" y="1"/>
                    </a:moveTo>
                    <a:cubicBezTo>
                      <a:pt x="246" y="1"/>
                      <a:pt x="198" y="12"/>
                      <a:pt x="158" y="35"/>
                    </a:cubicBezTo>
                    <a:cubicBezTo>
                      <a:pt x="23" y="115"/>
                      <a:pt x="1" y="269"/>
                      <a:pt x="63" y="402"/>
                    </a:cubicBezTo>
                    <a:cubicBezTo>
                      <a:pt x="69" y="423"/>
                      <a:pt x="75" y="445"/>
                      <a:pt x="75" y="466"/>
                    </a:cubicBezTo>
                    <a:cubicBezTo>
                      <a:pt x="84" y="519"/>
                      <a:pt x="87" y="571"/>
                      <a:pt x="84" y="626"/>
                    </a:cubicBezTo>
                    <a:cubicBezTo>
                      <a:pt x="84" y="676"/>
                      <a:pt x="99" y="725"/>
                      <a:pt x="127" y="765"/>
                    </a:cubicBezTo>
                    <a:cubicBezTo>
                      <a:pt x="177" y="843"/>
                      <a:pt x="264" y="882"/>
                      <a:pt x="352" y="882"/>
                    </a:cubicBezTo>
                    <a:cubicBezTo>
                      <a:pt x="434" y="882"/>
                      <a:pt x="516" y="849"/>
                      <a:pt x="567" y="783"/>
                    </a:cubicBezTo>
                    <a:cubicBezTo>
                      <a:pt x="601" y="737"/>
                      <a:pt x="623" y="682"/>
                      <a:pt x="623" y="626"/>
                    </a:cubicBezTo>
                    <a:cubicBezTo>
                      <a:pt x="623" y="593"/>
                      <a:pt x="617" y="565"/>
                      <a:pt x="614" y="534"/>
                    </a:cubicBezTo>
                    <a:cubicBezTo>
                      <a:pt x="614" y="513"/>
                      <a:pt x="610" y="494"/>
                      <a:pt x="610" y="473"/>
                    </a:cubicBezTo>
                    <a:cubicBezTo>
                      <a:pt x="601" y="356"/>
                      <a:pt x="574" y="242"/>
                      <a:pt x="527" y="134"/>
                    </a:cubicBezTo>
                    <a:cubicBezTo>
                      <a:pt x="487" y="45"/>
                      <a:pt x="390" y="1"/>
                      <a:pt x="29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587" name="Google Shape;1587;p35"/>
              <p:cNvSpPr/>
              <p:nvPr/>
            </p:nvSpPr>
            <p:spPr>
              <a:xfrm>
                <a:off x="4289575" y="6049250"/>
                <a:ext cx="16175" cy="16325"/>
              </a:xfrm>
              <a:custGeom>
                <a:avLst/>
                <a:gdLst/>
                <a:ahLst/>
                <a:cxnLst/>
                <a:rect l="l" t="t" r="r" b="b"/>
                <a:pathLst>
                  <a:path w="647" h="653" extrusionOk="0">
                    <a:moveTo>
                      <a:pt x="533" y="0"/>
                    </a:moveTo>
                    <a:cubicBezTo>
                      <a:pt x="527" y="22"/>
                      <a:pt x="527" y="40"/>
                      <a:pt x="521" y="59"/>
                    </a:cubicBezTo>
                    <a:cubicBezTo>
                      <a:pt x="479" y="189"/>
                      <a:pt x="374" y="245"/>
                      <a:pt x="269" y="245"/>
                    </a:cubicBezTo>
                    <a:cubicBezTo>
                      <a:pt x="150" y="245"/>
                      <a:pt x="31" y="174"/>
                      <a:pt x="0" y="59"/>
                    </a:cubicBezTo>
                    <a:lnTo>
                      <a:pt x="0" y="59"/>
                    </a:lnTo>
                    <a:cubicBezTo>
                      <a:pt x="0" y="102"/>
                      <a:pt x="10" y="145"/>
                      <a:pt x="28" y="182"/>
                    </a:cubicBezTo>
                    <a:cubicBezTo>
                      <a:pt x="56" y="234"/>
                      <a:pt x="77" y="286"/>
                      <a:pt x="96" y="342"/>
                    </a:cubicBezTo>
                    <a:cubicBezTo>
                      <a:pt x="102" y="363"/>
                      <a:pt x="108" y="385"/>
                      <a:pt x="111" y="406"/>
                    </a:cubicBezTo>
                    <a:cubicBezTo>
                      <a:pt x="124" y="545"/>
                      <a:pt x="241" y="653"/>
                      <a:pt x="379" y="653"/>
                    </a:cubicBezTo>
                    <a:cubicBezTo>
                      <a:pt x="521" y="653"/>
                      <a:pt x="638" y="545"/>
                      <a:pt x="647" y="406"/>
                    </a:cubicBezTo>
                    <a:cubicBezTo>
                      <a:pt x="647" y="388"/>
                      <a:pt x="641" y="373"/>
                      <a:pt x="638" y="357"/>
                    </a:cubicBezTo>
                    <a:cubicBezTo>
                      <a:pt x="635" y="320"/>
                      <a:pt x="625" y="286"/>
                      <a:pt x="616" y="252"/>
                    </a:cubicBezTo>
                    <a:cubicBezTo>
                      <a:pt x="598" y="166"/>
                      <a:pt x="570" y="83"/>
                      <a:pt x="53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588" name="Google Shape;1588;p35"/>
              <p:cNvSpPr/>
              <p:nvPr/>
            </p:nvSpPr>
            <p:spPr>
              <a:xfrm>
                <a:off x="4309575" y="6043725"/>
                <a:ext cx="17350" cy="20850"/>
              </a:xfrm>
              <a:custGeom>
                <a:avLst/>
                <a:gdLst/>
                <a:ahLst/>
                <a:cxnLst/>
                <a:rect l="l" t="t" r="r" b="b"/>
                <a:pathLst>
                  <a:path w="694" h="834" extrusionOk="0">
                    <a:moveTo>
                      <a:pt x="296" y="1"/>
                    </a:moveTo>
                    <a:cubicBezTo>
                      <a:pt x="248" y="1"/>
                      <a:pt x="200" y="13"/>
                      <a:pt x="161" y="36"/>
                    </a:cubicBezTo>
                    <a:cubicBezTo>
                      <a:pt x="29" y="113"/>
                      <a:pt x="1" y="270"/>
                      <a:pt x="65" y="403"/>
                    </a:cubicBezTo>
                    <a:cubicBezTo>
                      <a:pt x="72" y="418"/>
                      <a:pt x="75" y="421"/>
                      <a:pt x="75" y="427"/>
                    </a:cubicBezTo>
                    <a:cubicBezTo>
                      <a:pt x="78" y="430"/>
                      <a:pt x="78" y="430"/>
                      <a:pt x="81" y="440"/>
                    </a:cubicBezTo>
                    <a:lnTo>
                      <a:pt x="81" y="443"/>
                    </a:lnTo>
                    <a:cubicBezTo>
                      <a:pt x="87" y="464"/>
                      <a:pt x="96" y="489"/>
                      <a:pt x="102" y="510"/>
                    </a:cubicBezTo>
                    <a:cubicBezTo>
                      <a:pt x="109" y="526"/>
                      <a:pt x="115" y="538"/>
                      <a:pt x="121" y="553"/>
                    </a:cubicBezTo>
                    <a:cubicBezTo>
                      <a:pt x="139" y="603"/>
                      <a:pt x="158" y="655"/>
                      <a:pt x="182" y="701"/>
                    </a:cubicBezTo>
                    <a:cubicBezTo>
                      <a:pt x="223" y="789"/>
                      <a:pt x="320" y="834"/>
                      <a:pt x="415" y="834"/>
                    </a:cubicBezTo>
                    <a:cubicBezTo>
                      <a:pt x="462" y="834"/>
                      <a:pt x="510" y="822"/>
                      <a:pt x="549" y="800"/>
                    </a:cubicBezTo>
                    <a:cubicBezTo>
                      <a:pt x="641" y="744"/>
                      <a:pt x="693" y="640"/>
                      <a:pt x="675" y="535"/>
                    </a:cubicBezTo>
                    <a:cubicBezTo>
                      <a:pt x="672" y="498"/>
                      <a:pt x="663" y="464"/>
                      <a:pt x="647" y="430"/>
                    </a:cubicBezTo>
                    <a:cubicBezTo>
                      <a:pt x="641" y="415"/>
                      <a:pt x="638" y="412"/>
                      <a:pt x="635" y="409"/>
                    </a:cubicBezTo>
                    <a:cubicBezTo>
                      <a:pt x="632" y="403"/>
                      <a:pt x="635" y="403"/>
                      <a:pt x="629" y="390"/>
                    </a:cubicBezTo>
                    <a:cubicBezTo>
                      <a:pt x="623" y="369"/>
                      <a:pt x="613" y="347"/>
                      <a:pt x="607" y="326"/>
                    </a:cubicBezTo>
                    <a:cubicBezTo>
                      <a:pt x="586" y="258"/>
                      <a:pt x="558" y="196"/>
                      <a:pt x="527" y="132"/>
                    </a:cubicBezTo>
                    <a:cubicBezTo>
                      <a:pt x="486" y="46"/>
                      <a:pt x="390" y="1"/>
                      <a:pt x="29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589" name="Google Shape;1589;p35"/>
              <p:cNvSpPr/>
              <p:nvPr/>
            </p:nvSpPr>
            <p:spPr>
              <a:xfrm>
                <a:off x="4325500" y="6042075"/>
                <a:ext cx="18500" cy="24025"/>
              </a:xfrm>
              <a:custGeom>
                <a:avLst/>
                <a:gdLst/>
                <a:ahLst/>
                <a:cxnLst/>
                <a:rect l="l" t="t" r="r" b="b"/>
                <a:pathLst>
                  <a:path w="740" h="961" extrusionOk="0">
                    <a:moveTo>
                      <a:pt x="377" y="0"/>
                    </a:moveTo>
                    <a:cubicBezTo>
                      <a:pt x="176" y="0"/>
                      <a:pt x="0" y="250"/>
                      <a:pt x="173" y="447"/>
                    </a:cubicBezTo>
                    <a:cubicBezTo>
                      <a:pt x="176" y="453"/>
                      <a:pt x="180" y="459"/>
                      <a:pt x="186" y="466"/>
                    </a:cubicBezTo>
                    <a:cubicBezTo>
                      <a:pt x="189" y="469"/>
                      <a:pt x="192" y="472"/>
                      <a:pt x="195" y="475"/>
                    </a:cubicBezTo>
                    <a:cubicBezTo>
                      <a:pt x="195" y="477"/>
                      <a:pt x="195" y="479"/>
                      <a:pt x="196" y="481"/>
                    </a:cubicBezTo>
                    <a:lnTo>
                      <a:pt x="196" y="481"/>
                    </a:lnTo>
                    <a:cubicBezTo>
                      <a:pt x="195" y="480"/>
                      <a:pt x="194" y="479"/>
                      <a:pt x="193" y="479"/>
                    </a:cubicBezTo>
                    <a:cubicBezTo>
                      <a:pt x="188" y="479"/>
                      <a:pt x="198" y="518"/>
                      <a:pt x="203" y="518"/>
                    </a:cubicBezTo>
                    <a:cubicBezTo>
                      <a:pt x="203" y="518"/>
                      <a:pt x="204" y="518"/>
                      <a:pt x="204" y="517"/>
                    </a:cubicBezTo>
                    <a:lnTo>
                      <a:pt x="204" y="517"/>
                    </a:lnTo>
                    <a:lnTo>
                      <a:pt x="204" y="536"/>
                    </a:lnTo>
                    <a:cubicBezTo>
                      <a:pt x="198" y="555"/>
                      <a:pt x="189" y="578"/>
                      <a:pt x="191" y="578"/>
                    </a:cubicBezTo>
                    <a:cubicBezTo>
                      <a:pt x="192" y="578"/>
                      <a:pt x="196" y="572"/>
                      <a:pt x="204" y="558"/>
                    </a:cubicBezTo>
                    <a:lnTo>
                      <a:pt x="204" y="558"/>
                    </a:lnTo>
                    <a:cubicBezTo>
                      <a:pt x="198" y="570"/>
                      <a:pt x="192" y="586"/>
                      <a:pt x="189" y="601"/>
                    </a:cubicBezTo>
                    <a:cubicBezTo>
                      <a:pt x="152" y="721"/>
                      <a:pt x="180" y="853"/>
                      <a:pt x="300" y="924"/>
                    </a:cubicBezTo>
                    <a:cubicBezTo>
                      <a:pt x="341" y="948"/>
                      <a:pt x="389" y="960"/>
                      <a:pt x="438" y="960"/>
                    </a:cubicBezTo>
                    <a:cubicBezTo>
                      <a:pt x="531" y="960"/>
                      <a:pt x="625" y="916"/>
                      <a:pt x="666" y="829"/>
                    </a:cubicBezTo>
                    <a:cubicBezTo>
                      <a:pt x="697" y="761"/>
                      <a:pt x="718" y="687"/>
                      <a:pt x="727" y="616"/>
                    </a:cubicBezTo>
                    <a:cubicBezTo>
                      <a:pt x="737" y="558"/>
                      <a:pt x="740" y="499"/>
                      <a:pt x="734" y="441"/>
                    </a:cubicBezTo>
                    <a:cubicBezTo>
                      <a:pt x="715" y="309"/>
                      <a:pt x="657" y="182"/>
                      <a:pt x="564" y="84"/>
                    </a:cubicBezTo>
                    <a:cubicBezTo>
                      <a:pt x="506" y="25"/>
                      <a:pt x="440" y="0"/>
                      <a:pt x="37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590" name="Google Shape;1590;p35"/>
              <p:cNvSpPr/>
              <p:nvPr/>
            </p:nvSpPr>
            <p:spPr>
              <a:xfrm>
                <a:off x="4347125" y="6045225"/>
                <a:ext cx="15350" cy="22175"/>
              </a:xfrm>
              <a:custGeom>
                <a:avLst/>
                <a:gdLst/>
                <a:ahLst/>
                <a:cxnLst/>
                <a:rect l="l" t="t" r="r" b="b"/>
                <a:pathLst>
                  <a:path w="614" h="887" extrusionOk="0">
                    <a:moveTo>
                      <a:pt x="283" y="1"/>
                    </a:moveTo>
                    <a:cubicBezTo>
                      <a:pt x="235" y="1"/>
                      <a:pt x="188" y="12"/>
                      <a:pt x="149" y="35"/>
                    </a:cubicBezTo>
                    <a:cubicBezTo>
                      <a:pt x="50" y="93"/>
                      <a:pt x="1" y="207"/>
                      <a:pt x="29" y="318"/>
                    </a:cubicBezTo>
                    <a:cubicBezTo>
                      <a:pt x="35" y="349"/>
                      <a:pt x="41" y="377"/>
                      <a:pt x="53" y="404"/>
                    </a:cubicBezTo>
                    <a:cubicBezTo>
                      <a:pt x="66" y="435"/>
                      <a:pt x="75" y="469"/>
                      <a:pt x="75" y="506"/>
                    </a:cubicBezTo>
                    <a:cubicBezTo>
                      <a:pt x="78" y="540"/>
                      <a:pt x="75" y="580"/>
                      <a:pt x="75" y="626"/>
                    </a:cubicBezTo>
                    <a:cubicBezTo>
                      <a:pt x="75" y="800"/>
                      <a:pt x="209" y="887"/>
                      <a:pt x="344" y="887"/>
                    </a:cubicBezTo>
                    <a:cubicBezTo>
                      <a:pt x="479" y="887"/>
                      <a:pt x="613" y="800"/>
                      <a:pt x="613" y="626"/>
                    </a:cubicBezTo>
                    <a:cubicBezTo>
                      <a:pt x="613" y="601"/>
                      <a:pt x="610" y="577"/>
                      <a:pt x="607" y="552"/>
                    </a:cubicBezTo>
                    <a:cubicBezTo>
                      <a:pt x="607" y="484"/>
                      <a:pt x="598" y="417"/>
                      <a:pt x="586" y="352"/>
                    </a:cubicBezTo>
                    <a:cubicBezTo>
                      <a:pt x="573" y="275"/>
                      <a:pt x="549" y="201"/>
                      <a:pt x="518" y="133"/>
                    </a:cubicBezTo>
                    <a:cubicBezTo>
                      <a:pt x="477" y="45"/>
                      <a:pt x="379" y="1"/>
                      <a:pt x="2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591" name="Google Shape;1591;p35"/>
              <p:cNvSpPr/>
              <p:nvPr/>
            </p:nvSpPr>
            <p:spPr>
              <a:xfrm>
                <a:off x="4370150" y="6045450"/>
                <a:ext cx="16025" cy="26375"/>
              </a:xfrm>
              <a:custGeom>
                <a:avLst/>
                <a:gdLst/>
                <a:ahLst/>
                <a:cxnLst/>
                <a:rect l="l" t="t" r="r" b="b"/>
                <a:pathLst>
                  <a:path w="641" h="1055" extrusionOk="0">
                    <a:moveTo>
                      <a:pt x="316" y="1"/>
                    </a:moveTo>
                    <a:cubicBezTo>
                      <a:pt x="209" y="1"/>
                      <a:pt x="102" y="58"/>
                      <a:pt x="62" y="189"/>
                    </a:cubicBezTo>
                    <a:cubicBezTo>
                      <a:pt x="40" y="251"/>
                      <a:pt x="28" y="315"/>
                      <a:pt x="19" y="383"/>
                    </a:cubicBezTo>
                    <a:cubicBezTo>
                      <a:pt x="0" y="546"/>
                      <a:pt x="16" y="709"/>
                      <a:pt x="62" y="866"/>
                    </a:cubicBezTo>
                    <a:cubicBezTo>
                      <a:pt x="102" y="997"/>
                      <a:pt x="209" y="1054"/>
                      <a:pt x="316" y="1054"/>
                    </a:cubicBezTo>
                    <a:cubicBezTo>
                      <a:pt x="477" y="1054"/>
                      <a:pt x="640" y="925"/>
                      <a:pt x="579" y="725"/>
                    </a:cubicBezTo>
                    <a:cubicBezTo>
                      <a:pt x="573" y="709"/>
                      <a:pt x="576" y="697"/>
                      <a:pt x="570" y="681"/>
                    </a:cubicBezTo>
                    <a:cubicBezTo>
                      <a:pt x="554" y="611"/>
                      <a:pt x="548" y="537"/>
                      <a:pt x="557" y="463"/>
                    </a:cubicBezTo>
                    <a:cubicBezTo>
                      <a:pt x="557" y="417"/>
                      <a:pt x="567" y="374"/>
                      <a:pt x="579" y="331"/>
                    </a:cubicBezTo>
                    <a:cubicBezTo>
                      <a:pt x="640" y="131"/>
                      <a:pt x="477" y="1"/>
                      <a:pt x="31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592" name="Google Shape;1592;p35"/>
              <p:cNvSpPr/>
              <p:nvPr/>
            </p:nvSpPr>
            <p:spPr>
              <a:xfrm>
                <a:off x="4392150" y="6051200"/>
                <a:ext cx="15500" cy="19150"/>
              </a:xfrm>
              <a:custGeom>
                <a:avLst/>
                <a:gdLst/>
                <a:ahLst/>
                <a:cxnLst/>
                <a:rect l="l" t="t" r="r" b="b"/>
                <a:pathLst>
                  <a:path w="620" h="766" extrusionOk="0">
                    <a:moveTo>
                      <a:pt x="324" y="0"/>
                    </a:moveTo>
                    <a:cubicBezTo>
                      <a:pt x="256" y="0"/>
                      <a:pt x="189" y="25"/>
                      <a:pt x="142" y="79"/>
                    </a:cubicBezTo>
                    <a:cubicBezTo>
                      <a:pt x="87" y="144"/>
                      <a:pt x="47" y="221"/>
                      <a:pt x="25" y="307"/>
                    </a:cubicBezTo>
                    <a:cubicBezTo>
                      <a:pt x="10" y="371"/>
                      <a:pt x="1" y="439"/>
                      <a:pt x="4" y="507"/>
                    </a:cubicBezTo>
                    <a:cubicBezTo>
                      <a:pt x="1" y="510"/>
                      <a:pt x="1" y="513"/>
                      <a:pt x="4" y="516"/>
                    </a:cubicBezTo>
                    <a:cubicBezTo>
                      <a:pt x="7" y="682"/>
                      <a:pt x="137" y="765"/>
                      <a:pt x="267" y="765"/>
                    </a:cubicBezTo>
                    <a:cubicBezTo>
                      <a:pt x="362" y="765"/>
                      <a:pt x="458" y="721"/>
                      <a:pt x="505" y="633"/>
                    </a:cubicBezTo>
                    <a:cubicBezTo>
                      <a:pt x="527" y="593"/>
                      <a:pt x="536" y="550"/>
                      <a:pt x="536" y="507"/>
                    </a:cubicBezTo>
                    <a:cubicBezTo>
                      <a:pt x="542" y="482"/>
                      <a:pt x="542" y="461"/>
                      <a:pt x="545" y="436"/>
                    </a:cubicBezTo>
                    <a:cubicBezTo>
                      <a:pt x="545" y="433"/>
                      <a:pt x="545" y="430"/>
                      <a:pt x="545" y="430"/>
                    </a:cubicBezTo>
                    <a:cubicBezTo>
                      <a:pt x="545" y="427"/>
                      <a:pt x="545" y="424"/>
                      <a:pt x="545" y="421"/>
                    </a:cubicBezTo>
                    <a:cubicBezTo>
                      <a:pt x="613" y="313"/>
                      <a:pt x="619" y="178"/>
                      <a:pt x="521" y="79"/>
                    </a:cubicBezTo>
                    <a:cubicBezTo>
                      <a:pt x="470" y="28"/>
                      <a:pt x="397" y="0"/>
                      <a:pt x="32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593" name="Google Shape;1593;p35"/>
              <p:cNvSpPr/>
              <p:nvPr/>
            </p:nvSpPr>
            <p:spPr>
              <a:xfrm>
                <a:off x="4407150" y="6058550"/>
                <a:ext cx="15050" cy="20950"/>
              </a:xfrm>
              <a:custGeom>
                <a:avLst/>
                <a:gdLst/>
                <a:ahLst/>
                <a:cxnLst/>
                <a:rect l="l" t="t" r="r" b="b"/>
                <a:pathLst>
                  <a:path w="602" h="838" extrusionOk="0">
                    <a:moveTo>
                      <a:pt x="269" y="1"/>
                    </a:moveTo>
                    <a:cubicBezTo>
                      <a:pt x="167" y="4"/>
                      <a:pt x="75" y="65"/>
                      <a:pt x="29" y="154"/>
                    </a:cubicBezTo>
                    <a:cubicBezTo>
                      <a:pt x="10" y="191"/>
                      <a:pt x="1" y="231"/>
                      <a:pt x="1" y="271"/>
                    </a:cubicBezTo>
                    <a:cubicBezTo>
                      <a:pt x="7" y="302"/>
                      <a:pt x="10" y="333"/>
                      <a:pt x="19" y="364"/>
                    </a:cubicBezTo>
                    <a:cubicBezTo>
                      <a:pt x="25" y="388"/>
                      <a:pt x="25" y="416"/>
                      <a:pt x="35" y="444"/>
                    </a:cubicBezTo>
                    <a:cubicBezTo>
                      <a:pt x="47" y="484"/>
                      <a:pt x="56" y="527"/>
                      <a:pt x="62" y="570"/>
                    </a:cubicBezTo>
                    <a:cubicBezTo>
                      <a:pt x="62" y="718"/>
                      <a:pt x="182" y="838"/>
                      <a:pt x="330" y="838"/>
                    </a:cubicBezTo>
                    <a:cubicBezTo>
                      <a:pt x="478" y="838"/>
                      <a:pt x="601" y="718"/>
                      <a:pt x="601" y="570"/>
                    </a:cubicBezTo>
                    <a:cubicBezTo>
                      <a:pt x="601" y="551"/>
                      <a:pt x="595" y="536"/>
                      <a:pt x="592" y="521"/>
                    </a:cubicBezTo>
                    <a:cubicBezTo>
                      <a:pt x="589" y="465"/>
                      <a:pt x="580" y="407"/>
                      <a:pt x="567" y="354"/>
                    </a:cubicBezTo>
                    <a:cubicBezTo>
                      <a:pt x="564" y="342"/>
                      <a:pt x="558" y="330"/>
                      <a:pt x="555" y="314"/>
                    </a:cubicBezTo>
                    <a:cubicBezTo>
                      <a:pt x="552" y="302"/>
                      <a:pt x="549" y="290"/>
                      <a:pt x="546" y="278"/>
                    </a:cubicBezTo>
                    <a:cubicBezTo>
                      <a:pt x="542" y="264"/>
                      <a:pt x="538" y="232"/>
                      <a:pt x="537" y="232"/>
                    </a:cubicBezTo>
                    <a:lnTo>
                      <a:pt x="537" y="232"/>
                    </a:lnTo>
                    <a:cubicBezTo>
                      <a:pt x="537" y="232"/>
                      <a:pt x="537" y="242"/>
                      <a:pt x="540" y="271"/>
                    </a:cubicBezTo>
                    <a:cubicBezTo>
                      <a:pt x="527" y="124"/>
                      <a:pt x="423" y="1"/>
                      <a:pt x="2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594" name="Google Shape;1594;p35"/>
              <p:cNvSpPr/>
              <p:nvPr/>
            </p:nvSpPr>
            <p:spPr>
              <a:xfrm>
                <a:off x="4426700" y="6063100"/>
                <a:ext cx="14200" cy="13425"/>
              </a:xfrm>
              <a:custGeom>
                <a:avLst/>
                <a:gdLst/>
                <a:ahLst/>
                <a:cxnLst/>
                <a:rect l="l" t="t" r="r" b="b"/>
                <a:pathLst>
                  <a:path w="568" h="537" extrusionOk="0">
                    <a:moveTo>
                      <a:pt x="256" y="0"/>
                    </a:moveTo>
                    <a:cubicBezTo>
                      <a:pt x="133" y="0"/>
                      <a:pt x="28" y="91"/>
                      <a:pt x="13" y="213"/>
                    </a:cubicBezTo>
                    <a:cubicBezTo>
                      <a:pt x="1" y="280"/>
                      <a:pt x="10" y="348"/>
                      <a:pt x="44" y="410"/>
                    </a:cubicBezTo>
                    <a:cubicBezTo>
                      <a:pt x="86" y="487"/>
                      <a:pt x="165" y="536"/>
                      <a:pt x="254" y="536"/>
                    </a:cubicBezTo>
                    <a:cubicBezTo>
                      <a:pt x="257" y="536"/>
                      <a:pt x="260" y="536"/>
                      <a:pt x="262" y="536"/>
                    </a:cubicBezTo>
                    <a:cubicBezTo>
                      <a:pt x="268" y="536"/>
                      <a:pt x="273" y="536"/>
                      <a:pt x="278" y="536"/>
                    </a:cubicBezTo>
                    <a:cubicBezTo>
                      <a:pt x="312" y="536"/>
                      <a:pt x="344" y="528"/>
                      <a:pt x="376" y="514"/>
                    </a:cubicBezTo>
                    <a:cubicBezTo>
                      <a:pt x="429" y="490"/>
                      <a:pt x="472" y="446"/>
                      <a:pt x="493" y="391"/>
                    </a:cubicBezTo>
                    <a:cubicBezTo>
                      <a:pt x="567" y="231"/>
                      <a:pt x="493" y="0"/>
                      <a:pt x="262" y="0"/>
                    </a:cubicBezTo>
                    <a:cubicBezTo>
                      <a:pt x="260" y="0"/>
                      <a:pt x="258" y="0"/>
                      <a:pt x="25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595" name="Google Shape;1595;p35"/>
              <p:cNvSpPr/>
              <p:nvPr/>
            </p:nvSpPr>
            <p:spPr>
              <a:xfrm>
                <a:off x="4256175" y="6027500"/>
                <a:ext cx="47575" cy="27925"/>
              </a:xfrm>
              <a:custGeom>
                <a:avLst/>
                <a:gdLst/>
                <a:ahLst/>
                <a:cxnLst/>
                <a:rect l="l" t="t" r="r" b="b"/>
                <a:pathLst>
                  <a:path w="1903" h="1117" extrusionOk="0">
                    <a:moveTo>
                      <a:pt x="1124" y="0"/>
                    </a:moveTo>
                    <a:cubicBezTo>
                      <a:pt x="656" y="0"/>
                      <a:pt x="202" y="298"/>
                      <a:pt x="25" y="728"/>
                    </a:cubicBezTo>
                    <a:cubicBezTo>
                      <a:pt x="4" y="775"/>
                      <a:pt x="1" y="830"/>
                      <a:pt x="19" y="882"/>
                    </a:cubicBezTo>
                    <a:cubicBezTo>
                      <a:pt x="48" y="985"/>
                      <a:pt x="160" y="1047"/>
                      <a:pt x="276" y="1047"/>
                    </a:cubicBezTo>
                    <a:cubicBezTo>
                      <a:pt x="382" y="1047"/>
                      <a:pt x="492" y="994"/>
                      <a:pt x="542" y="870"/>
                    </a:cubicBezTo>
                    <a:cubicBezTo>
                      <a:pt x="564" y="821"/>
                      <a:pt x="595" y="778"/>
                      <a:pt x="632" y="741"/>
                    </a:cubicBezTo>
                    <a:cubicBezTo>
                      <a:pt x="752" y="621"/>
                      <a:pt x="946" y="553"/>
                      <a:pt x="1096" y="541"/>
                    </a:cubicBezTo>
                    <a:cubicBezTo>
                      <a:pt x="1123" y="538"/>
                      <a:pt x="1147" y="536"/>
                      <a:pt x="1169" y="536"/>
                    </a:cubicBezTo>
                    <a:cubicBezTo>
                      <a:pt x="1264" y="536"/>
                      <a:pt x="1320" y="563"/>
                      <a:pt x="1343" y="618"/>
                    </a:cubicBezTo>
                    <a:cubicBezTo>
                      <a:pt x="1364" y="673"/>
                      <a:pt x="1361" y="735"/>
                      <a:pt x="1336" y="787"/>
                    </a:cubicBezTo>
                    <a:cubicBezTo>
                      <a:pt x="1324" y="833"/>
                      <a:pt x="1321" y="882"/>
                      <a:pt x="1336" y="929"/>
                    </a:cubicBezTo>
                    <a:cubicBezTo>
                      <a:pt x="1366" y="1045"/>
                      <a:pt x="1484" y="1116"/>
                      <a:pt x="1602" y="1116"/>
                    </a:cubicBezTo>
                    <a:cubicBezTo>
                      <a:pt x="1708" y="1116"/>
                      <a:pt x="1815" y="1059"/>
                      <a:pt x="1857" y="929"/>
                    </a:cubicBezTo>
                    <a:cubicBezTo>
                      <a:pt x="1863" y="910"/>
                      <a:pt x="1863" y="892"/>
                      <a:pt x="1869" y="873"/>
                    </a:cubicBezTo>
                    <a:cubicBezTo>
                      <a:pt x="1897" y="765"/>
                      <a:pt x="1903" y="658"/>
                      <a:pt x="1887" y="547"/>
                    </a:cubicBezTo>
                    <a:cubicBezTo>
                      <a:pt x="1835" y="236"/>
                      <a:pt x="1564" y="20"/>
                      <a:pt x="1186" y="2"/>
                    </a:cubicBezTo>
                    <a:cubicBezTo>
                      <a:pt x="1165" y="1"/>
                      <a:pt x="1144" y="0"/>
                      <a:pt x="112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596" name="Google Shape;1596;p35"/>
              <p:cNvSpPr/>
              <p:nvPr/>
            </p:nvSpPr>
            <p:spPr>
              <a:xfrm>
                <a:off x="4256875" y="6397425"/>
                <a:ext cx="75050" cy="713175"/>
              </a:xfrm>
              <a:custGeom>
                <a:avLst/>
                <a:gdLst/>
                <a:ahLst/>
                <a:cxnLst/>
                <a:rect l="l" t="t" r="r" b="b"/>
                <a:pathLst>
                  <a:path w="3002" h="28527" extrusionOk="0">
                    <a:moveTo>
                      <a:pt x="2238" y="0"/>
                    </a:moveTo>
                    <a:cubicBezTo>
                      <a:pt x="2115" y="0"/>
                      <a:pt x="1989" y="81"/>
                      <a:pt x="1964" y="214"/>
                    </a:cubicBezTo>
                    <a:cubicBezTo>
                      <a:pt x="1955" y="251"/>
                      <a:pt x="1958" y="291"/>
                      <a:pt x="1967" y="331"/>
                    </a:cubicBezTo>
                    <a:cubicBezTo>
                      <a:pt x="2013" y="528"/>
                      <a:pt x="2044" y="728"/>
                      <a:pt x="2078" y="928"/>
                    </a:cubicBezTo>
                    <a:lnTo>
                      <a:pt x="2100" y="907"/>
                    </a:lnTo>
                    <a:cubicBezTo>
                      <a:pt x="2114" y="893"/>
                      <a:pt x="2129" y="887"/>
                      <a:pt x="2145" y="887"/>
                    </a:cubicBezTo>
                    <a:cubicBezTo>
                      <a:pt x="2196" y="887"/>
                      <a:pt x="2243" y="954"/>
                      <a:pt x="2195" y="1002"/>
                    </a:cubicBezTo>
                    <a:cubicBezTo>
                      <a:pt x="2167" y="1033"/>
                      <a:pt x="2137" y="1060"/>
                      <a:pt x="2106" y="1088"/>
                    </a:cubicBezTo>
                    <a:cubicBezTo>
                      <a:pt x="2152" y="1424"/>
                      <a:pt x="2183" y="1762"/>
                      <a:pt x="2192" y="2101"/>
                    </a:cubicBezTo>
                    <a:cubicBezTo>
                      <a:pt x="2241" y="2061"/>
                      <a:pt x="2290" y="2024"/>
                      <a:pt x="2337" y="1981"/>
                    </a:cubicBezTo>
                    <a:cubicBezTo>
                      <a:pt x="2351" y="1969"/>
                      <a:pt x="2367" y="1964"/>
                      <a:pt x="2382" y="1964"/>
                    </a:cubicBezTo>
                    <a:cubicBezTo>
                      <a:pt x="2437" y="1964"/>
                      <a:pt x="2485" y="2033"/>
                      <a:pt x="2432" y="2076"/>
                    </a:cubicBezTo>
                    <a:cubicBezTo>
                      <a:pt x="2355" y="2144"/>
                      <a:pt x="2275" y="2206"/>
                      <a:pt x="2195" y="2273"/>
                    </a:cubicBezTo>
                    <a:cubicBezTo>
                      <a:pt x="2204" y="2538"/>
                      <a:pt x="2201" y="2803"/>
                      <a:pt x="2195" y="3067"/>
                    </a:cubicBezTo>
                    <a:cubicBezTo>
                      <a:pt x="2223" y="3043"/>
                      <a:pt x="2250" y="3021"/>
                      <a:pt x="2278" y="2997"/>
                    </a:cubicBezTo>
                    <a:cubicBezTo>
                      <a:pt x="2292" y="2982"/>
                      <a:pt x="2308" y="2976"/>
                      <a:pt x="2324" y="2976"/>
                    </a:cubicBezTo>
                    <a:cubicBezTo>
                      <a:pt x="2374" y="2976"/>
                      <a:pt x="2418" y="3042"/>
                      <a:pt x="2374" y="3092"/>
                    </a:cubicBezTo>
                    <a:cubicBezTo>
                      <a:pt x="2315" y="3154"/>
                      <a:pt x="2247" y="3224"/>
                      <a:pt x="2186" y="3292"/>
                    </a:cubicBezTo>
                    <a:cubicBezTo>
                      <a:pt x="2164" y="3763"/>
                      <a:pt x="2127" y="4237"/>
                      <a:pt x="2078" y="4708"/>
                    </a:cubicBezTo>
                    <a:cubicBezTo>
                      <a:pt x="2146" y="4653"/>
                      <a:pt x="2213" y="4600"/>
                      <a:pt x="2278" y="4548"/>
                    </a:cubicBezTo>
                    <a:cubicBezTo>
                      <a:pt x="2293" y="4536"/>
                      <a:pt x="2309" y="4530"/>
                      <a:pt x="2324" y="4530"/>
                    </a:cubicBezTo>
                    <a:cubicBezTo>
                      <a:pt x="2377" y="4530"/>
                      <a:pt x="2421" y="4593"/>
                      <a:pt x="2374" y="4640"/>
                    </a:cubicBezTo>
                    <a:cubicBezTo>
                      <a:pt x="2287" y="4730"/>
                      <a:pt x="2192" y="4813"/>
                      <a:pt x="2100" y="4896"/>
                    </a:cubicBezTo>
                    <a:cubicBezTo>
                      <a:pt x="2090" y="4924"/>
                      <a:pt x="2075" y="4948"/>
                      <a:pt x="2053" y="4967"/>
                    </a:cubicBezTo>
                    <a:cubicBezTo>
                      <a:pt x="2016" y="5299"/>
                      <a:pt x="1983" y="5632"/>
                      <a:pt x="1946" y="5961"/>
                    </a:cubicBezTo>
                    <a:cubicBezTo>
                      <a:pt x="2016" y="5909"/>
                      <a:pt x="2087" y="5853"/>
                      <a:pt x="2158" y="5801"/>
                    </a:cubicBezTo>
                    <a:cubicBezTo>
                      <a:pt x="2174" y="5789"/>
                      <a:pt x="2190" y="5783"/>
                      <a:pt x="2206" y="5783"/>
                    </a:cubicBezTo>
                    <a:cubicBezTo>
                      <a:pt x="2262" y="5783"/>
                      <a:pt x="2306" y="5848"/>
                      <a:pt x="2253" y="5893"/>
                    </a:cubicBezTo>
                    <a:cubicBezTo>
                      <a:pt x="2143" y="5992"/>
                      <a:pt x="2032" y="6090"/>
                      <a:pt x="1924" y="6189"/>
                    </a:cubicBezTo>
                    <a:cubicBezTo>
                      <a:pt x="1899" y="6401"/>
                      <a:pt x="1878" y="6613"/>
                      <a:pt x="1859" y="6826"/>
                    </a:cubicBezTo>
                    <a:cubicBezTo>
                      <a:pt x="1847" y="6961"/>
                      <a:pt x="1835" y="7097"/>
                      <a:pt x="1819" y="7229"/>
                    </a:cubicBezTo>
                    <a:cubicBezTo>
                      <a:pt x="1859" y="7208"/>
                      <a:pt x="1893" y="7183"/>
                      <a:pt x="1933" y="7161"/>
                    </a:cubicBezTo>
                    <a:cubicBezTo>
                      <a:pt x="1944" y="7155"/>
                      <a:pt x="1955" y="7152"/>
                      <a:pt x="1966" y="7152"/>
                    </a:cubicBezTo>
                    <a:cubicBezTo>
                      <a:pt x="2017" y="7152"/>
                      <a:pt x="2057" y="7220"/>
                      <a:pt x="2013" y="7266"/>
                    </a:cubicBezTo>
                    <a:cubicBezTo>
                      <a:pt x="1943" y="7337"/>
                      <a:pt x="1869" y="7405"/>
                      <a:pt x="1798" y="7475"/>
                    </a:cubicBezTo>
                    <a:cubicBezTo>
                      <a:pt x="1761" y="7885"/>
                      <a:pt x="1721" y="8297"/>
                      <a:pt x="1684" y="8707"/>
                    </a:cubicBezTo>
                    <a:cubicBezTo>
                      <a:pt x="1709" y="8688"/>
                      <a:pt x="1730" y="8670"/>
                      <a:pt x="1755" y="8654"/>
                    </a:cubicBezTo>
                    <a:cubicBezTo>
                      <a:pt x="1767" y="8646"/>
                      <a:pt x="1779" y="8642"/>
                      <a:pt x="1790" y="8642"/>
                    </a:cubicBezTo>
                    <a:cubicBezTo>
                      <a:pt x="1844" y="8642"/>
                      <a:pt x="1879" y="8727"/>
                      <a:pt x="1823" y="8768"/>
                    </a:cubicBezTo>
                    <a:cubicBezTo>
                      <a:pt x="1770" y="8805"/>
                      <a:pt x="1721" y="8845"/>
                      <a:pt x="1669" y="8882"/>
                    </a:cubicBezTo>
                    <a:cubicBezTo>
                      <a:pt x="1644" y="9134"/>
                      <a:pt x="1619" y="9387"/>
                      <a:pt x="1598" y="9639"/>
                    </a:cubicBezTo>
                    <a:cubicBezTo>
                      <a:pt x="1684" y="9581"/>
                      <a:pt x="1776" y="9531"/>
                      <a:pt x="1872" y="9488"/>
                    </a:cubicBezTo>
                    <a:cubicBezTo>
                      <a:pt x="1883" y="9482"/>
                      <a:pt x="1894" y="9479"/>
                      <a:pt x="1904" y="9479"/>
                    </a:cubicBezTo>
                    <a:cubicBezTo>
                      <a:pt x="1956" y="9479"/>
                      <a:pt x="1995" y="9547"/>
                      <a:pt x="1952" y="9593"/>
                    </a:cubicBezTo>
                    <a:cubicBezTo>
                      <a:pt x="1832" y="9735"/>
                      <a:pt x="1699" y="9873"/>
                      <a:pt x="1564" y="10006"/>
                    </a:cubicBezTo>
                    <a:cubicBezTo>
                      <a:pt x="1555" y="10095"/>
                      <a:pt x="1549" y="10184"/>
                      <a:pt x="1539" y="10273"/>
                    </a:cubicBezTo>
                    <a:cubicBezTo>
                      <a:pt x="1632" y="10212"/>
                      <a:pt x="1721" y="10147"/>
                      <a:pt x="1810" y="10086"/>
                    </a:cubicBezTo>
                    <a:cubicBezTo>
                      <a:pt x="1821" y="10080"/>
                      <a:pt x="1832" y="10078"/>
                      <a:pt x="1843" y="10078"/>
                    </a:cubicBezTo>
                    <a:cubicBezTo>
                      <a:pt x="1892" y="10078"/>
                      <a:pt x="1930" y="10130"/>
                      <a:pt x="1903" y="10178"/>
                    </a:cubicBezTo>
                    <a:cubicBezTo>
                      <a:pt x="1783" y="10366"/>
                      <a:pt x="1647" y="10544"/>
                      <a:pt x="1502" y="10713"/>
                    </a:cubicBezTo>
                    <a:cubicBezTo>
                      <a:pt x="1493" y="10800"/>
                      <a:pt x="1487" y="10886"/>
                      <a:pt x="1481" y="10975"/>
                    </a:cubicBezTo>
                    <a:cubicBezTo>
                      <a:pt x="1512" y="10957"/>
                      <a:pt x="1542" y="10935"/>
                      <a:pt x="1573" y="10920"/>
                    </a:cubicBezTo>
                    <a:cubicBezTo>
                      <a:pt x="1583" y="10915"/>
                      <a:pt x="1593" y="10913"/>
                      <a:pt x="1602" y="10913"/>
                    </a:cubicBezTo>
                    <a:cubicBezTo>
                      <a:pt x="1658" y="10913"/>
                      <a:pt x="1706" y="10980"/>
                      <a:pt x="1653" y="11027"/>
                    </a:cubicBezTo>
                    <a:cubicBezTo>
                      <a:pt x="1595" y="11080"/>
                      <a:pt x="1524" y="11138"/>
                      <a:pt x="1462" y="11194"/>
                    </a:cubicBezTo>
                    <a:cubicBezTo>
                      <a:pt x="1453" y="11305"/>
                      <a:pt x="1444" y="11415"/>
                      <a:pt x="1435" y="11523"/>
                    </a:cubicBezTo>
                    <a:cubicBezTo>
                      <a:pt x="1499" y="11480"/>
                      <a:pt x="1561" y="11437"/>
                      <a:pt x="1635" y="11400"/>
                    </a:cubicBezTo>
                    <a:cubicBezTo>
                      <a:pt x="1646" y="11393"/>
                      <a:pt x="1657" y="11390"/>
                      <a:pt x="1668" y="11390"/>
                    </a:cubicBezTo>
                    <a:cubicBezTo>
                      <a:pt x="1719" y="11390"/>
                      <a:pt x="1758" y="11459"/>
                      <a:pt x="1715" y="11505"/>
                    </a:cubicBezTo>
                    <a:cubicBezTo>
                      <a:pt x="1616" y="11618"/>
                      <a:pt x="1509" y="11729"/>
                      <a:pt x="1407" y="11843"/>
                    </a:cubicBezTo>
                    <a:cubicBezTo>
                      <a:pt x="1373" y="12225"/>
                      <a:pt x="1342" y="12607"/>
                      <a:pt x="1312" y="12985"/>
                    </a:cubicBezTo>
                    <a:cubicBezTo>
                      <a:pt x="1341" y="12951"/>
                      <a:pt x="1372" y="12936"/>
                      <a:pt x="1401" y="12936"/>
                    </a:cubicBezTo>
                    <a:cubicBezTo>
                      <a:pt x="1408" y="12936"/>
                      <a:pt x="1415" y="12937"/>
                      <a:pt x="1422" y="12939"/>
                    </a:cubicBezTo>
                    <a:cubicBezTo>
                      <a:pt x="1505" y="12865"/>
                      <a:pt x="1595" y="12794"/>
                      <a:pt x="1678" y="12720"/>
                    </a:cubicBezTo>
                    <a:cubicBezTo>
                      <a:pt x="1692" y="12709"/>
                      <a:pt x="1707" y="12704"/>
                      <a:pt x="1721" y="12704"/>
                    </a:cubicBezTo>
                    <a:cubicBezTo>
                      <a:pt x="1776" y="12704"/>
                      <a:pt x="1824" y="12772"/>
                      <a:pt x="1773" y="12816"/>
                    </a:cubicBezTo>
                    <a:cubicBezTo>
                      <a:pt x="1607" y="12964"/>
                      <a:pt x="1447" y="13118"/>
                      <a:pt x="1287" y="13271"/>
                    </a:cubicBezTo>
                    <a:cubicBezTo>
                      <a:pt x="1275" y="13441"/>
                      <a:pt x="1256" y="13607"/>
                      <a:pt x="1244" y="13776"/>
                    </a:cubicBezTo>
                    <a:cubicBezTo>
                      <a:pt x="1245" y="13776"/>
                      <a:pt x="1247" y="13776"/>
                      <a:pt x="1248" y="13776"/>
                    </a:cubicBezTo>
                    <a:cubicBezTo>
                      <a:pt x="1292" y="13776"/>
                      <a:pt x="1324" y="13818"/>
                      <a:pt x="1315" y="13859"/>
                    </a:cubicBezTo>
                    <a:cubicBezTo>
                      <a:pt x="1287" y="13942"/>
                      <a:pt x="1253" y="14022"/>
                      <a:pt x="1219" y="14103"/>
                    </a:cubicBezTo>
                    <a:cubicBezTo>
                      <a:pt x="1198" y="14386"/>
                      <a:pt x="1179" y="14672"/>
                      <a:pt x="1161" y="14958"/>
                    </a:cubicBezTo>
                    <a:lnTo>
                      <a:pt x="1216" y="14918"/>
                    </a:lnTo>
                    <a:cubicBezTo>
                      <a:pt x="1226" y="14910"/>
                      <a:pt x="1237" y="14907"/>
                      <a:pt x="1248" y="14907"/>
                    </a:cubicBezTo>
                    <a:cubicBezTo>
                      <a:pt x="1294" y="14907"/>
                      <a:pt x="1338" y="14966"/>
                      <a:pt x="1305" y="15011"/>
                    </a:cubicBezTo>
                    <a:cubicBezTo>
                      <a:pt x="1256" y="15081"/>
                      <a:pt x="1198" y="15143"/>
                      <a:pt x="1142" y="15211"/>
                    </a:cubicBezTo>
                    <a:cubicBezTo>
                      <a:pt x="1124" y="15503"/>
                      <a:pt x="1105" y="15799"/>
                      <a:pt x="1087" y="16091"/>
                    </a:cubicBezTo>
                    <a:cubicBezTo>
                      <a:pt x="1164" y="16023"/>
                      <a:pt x="1244" y="15956"/>
                      <a:pt x="1321" y="15882"/>
                    </a:cubicBezTo>
                    <a:cubicBezTo>
                      <a:pt x="1334" y="15869"/>
                      <a:pt x="1350" y="15863"/>
                      <a:pt x="1364" y="15863"/>
                    </a:cubicBezTo>
                    <a:cubicBezTo>
                      <a:pt x="1417" y="15863"/>
                      <a:pt x="1464" y="15931"/>
                      <a:pt x="1416" y="15977"/>
                    </a:cubicBezTo>
                    <a:cubicBezTo>
                      <a:pt x="1305" y="16082"/>
                      <a:pt x="1192" y="16180"/>
                      <a:pt x="1075" y="16279"/>
                    </a:cubicBezTo>
                    <a:cubicBezTo>
                      <a:pt x="1056" y="16624"/>
                      <a:pt x="1038" y="16968"/>
                      <a:pt x="1019" y="17316"/>
                    </a:cubicBezTo>
                    <a:cubicBezTo>
                      <a:pt x="1025" y="17313"/>
                      <a:pt x="1028" y="17307"/>
                      <a:pt x="1038" y="17304"/>
                    </a:cubicBezTo>
                    <a:cubicBezTo>
                      <a:pt x="1048" y="17298"/>
                      <a:pt x="1059" y="17296"/>
                      <a:pt x="1070" y="17296"/>
                    </a:cubicBezTo>
                    <a:cubicBezTo>
                      <a:pt x="1111" y="17296"/>
                      <a:pt x="1145" y="17334"/>
                      <a:pt x="1133" y="17381"/>
                    </a:cubicBezTo>
                    <a:cubicBezTo>
                      <a:pt x="1108" y="17513"/>
                      <a:pt x="1062" y="17642"/>
                      <a:pt x="995" y="17759"/>
                    </a:cubicBezTo>
                    <a:cubicBezTo>
                      <a:pt x="976" y="18073"/>
                      <a:pt x="961" y="18387"/>
                      <a:pt x="945" y="18698"/>
                    </a:cubicBezTo>
                    <a:cubicBezTo>
                      <a:pt x="954" y="18692"/>
                      <a:pt x="967" y="18686"/>
                      <a:pt x="976" y="18677"/>
                    </a:cubicBezTo>
                    <a:cubicBezTo>
                      <a:pt x="987" y="18670"/>
                      <a:pt x="998" y="18667"/>
                      <a:pt x="1009" y="18667"/>
                    </a:cubicBezTo>
                    <a:cubicBezTo>
                      <a:pt x="1055" y="18667"/>
                      <a:pt x="1093" y="18724"/>
                      <a:pt x="1068" y="18769"/>
                    </a:cubicBezTo>
                    <a:cubicBezTo>
                      <a:pt x="1025" y="18843"/>
                      <a:pt x="979" y="18914"/>
                      <a:pt x="930" y="18988"/>
                    </a:cubicBezTo>
                    <a:cubicBezTo>
                      <a:pt x="914" y="19268"/>
                      <a:pt x="902" y="19551"/>
                      <a:pt x="887" y="19837"/>
                    </a:cubicBezTo>
                    <a:cubicBezTo>
                      <a:pt x="911" y="19809"/>
                      <a:pt x="939" y="19788"/>
                      <a:pt x="964" y="19760"/>
                    </a:cubicBezTo>
                    <a:cubicBezTo>
                      <a:pt x="977" y="19746"/>
                      <a:pt x="992" y="19741"/>
                      <a:pt x="1007" y="19741"/>
                    </a:cubicBezTo>
                    <a:cubicBezTo>
                      <a:pt x="1052" y="19741"/>
                      <a:pt x="1096" y="19795"/>
                      <a:pt x="1068" y="19843"/>
                    </a:cubicBezTo>
                    <a:cubicBezTo>
                      <a:pt x="1010" y="19945"/>
                      <a:pt x="942" y="20043"/>
                      <a:pt x="871" y="20133"/>
                    </a:cubicBezTo>
                    <a:cubicBezTo>
                      <a:pt x="859" y="20363"/>
                      <a:pt x="847" y="20594"/>
                      <a:pt x="834" y="20825"/>
                    </a:cubicBezTo>
                    <a:cubicBezTo>
                      <a:pt x="856" y="20810"/>
                      <a:pt x="881" y="20794"/>
                      <a:pt x="905" y="20776"/>
                    </a:cubicBezTo>
                    <a:cubicBezTo>
                      <a:pt x="920" y="20764"/>
                      <a:pt x="935" y="20759"/>
                      <a:pt x="950" y="20759"/>
                    </a:cubicBezTo>
                    <a:cubicBezTo>
                      <a:pt x="1003" y="20759"/>
                      <a:pt x="1048" y="20821"/>
                      <a:pt x="998" y="20871"/>
                    </a:cubicBezTo>
                    <a:cubicBezTo>
                      <a:pt x="936" y="20933"/>
                      <a:pt x="881" y="20979"/>
                      <a:pt x="825" y="21038"/>
                    </a:cubicBezTo>
                    <a:cubicBezTo>
                      <a:pt x="819" y="21139"/>
                      <a:pt x="813" y="21244"/>
                      <a:pt x="807" y="21348"/>
                    </a:cubicBezTo>
                    <a:cubicBezTo>
                      <a:pt x="804" y="21432"/>
                      <a:pt x="794" y="21515"/>
                      <a:pt x="788" y="21598"/>
                    </a:cubicBezTo>
                    <a:cubicBezTo>
                      <a:pt x="807" y="21582"/>
                      <a:pt x="828" y="21567"/>
                      <a:pt x="844" y="21552"/>
                    </a:cubicBezTo>
                    <a:cubicBezTo>
                      <a:pt x="858" y="21536"/>
                      <a:pt x="875" y="21530"/>
                      <a:pt x="890" y="21530"/>
                    </a:cubicBezTo>
                    <a:cubicBezTo>
                      <a:pt x="941" y="21530"/>
                      <a:pt x="986" y="21597"/>
                      <a:pt x="939" y="21644"/>
                    </a:cubicBezTo>
                    <a:cubicBezTo>
                      <a:pt x="887" y="21709"/>
                      <a:pt x="825" y="21764"/>
                      <a:pt x="770" y="21826"/>
                    </a:cubicBezTo>
                    <a:cubicBezTo>
                      <a:pt x="751" y="22072"/>
                      <a:pt x="730" y="22318"/>
                      <a:pt x="702" y="22564"/>
                    </a:cubicBezTo>
                    <a:cubicBezTo>
                      <a:pt x="736" y="22540"/>
                      <a:pt x="767" y="22518"/>
                      <a:pt x="798" y="22494"/>
                    </a:cubicBezTo>
                    <a:cubicBezTo>
                      <a:pt x="808" y="22485"/>
                      <a:pt x="820" y="22482"/>
                      <a:pt x="831" y="22482"/>
                    </a:cubicBezTo>
                    <a:cubicBezTo>
                      <a:pt x="881" y="22482"/>
                      <a:pt x="924" y="22558"/>
                      <a:pt x="881" y="22601"/>
                    </a:cubicBezTo>
                    <a:cubicBezTo>
                      <a:pt x="813" y="22663"/>
                      <a:pt x="745" y="22721"/>
                      <a:pt x="677" y="22783"/>
                    </a:cubicBezTo>
                    <a:cubicBezTo>
                      <a:pt x="656" y="22989"/>
                      <a:pt x="631" y="23195"/>
                      <a:pt x="604" y="23398"/>
                    </a:cubicBezTo>
                    <a:lnTo>
                      <a:pt x="619" y="23389"/>
                    </a:lnTo>
                    <a:cubicBezTo>
                      <a:pt x="632" y="23381"/>
                      <a:pt x="644" y="23377"/>
                      <a:pt x="655" y="23377"/>
                    </a:cubicBezTo>
                    <a:cubicBezTo>
                      <a:pt x="705" y="23377"/>
                      <a:pt x="737" y="23449"/>
                      <a:pt x="699" y="23494"/>
                    </a:cubicBezTo>
                    <a:cubicBezTo>
                      <a:pt x="656" y="23549"/>
                      <a:pt x="616" y="23586"/>
                      <a:pt x="573" y="23632"/>
                    </a:cubicBezTo>
                    <a:cubicBezTo>
                      <a:pt x="542" y="23848"/>
                      <a:pt x="514" y="24066"/>
                      <a:pt x="480" y="24282"/>
                    </a:cubicBezTo>
                    <a:lnTo>
                      <a:pt x="480" y="24285"/>
                    </a:lnTo>
                    <a:cubicBezTo>
                      <a:pt x="456" y="24464"/>
                      <a:pt x="428" y="24645"/>
                      <a:pt x="404" y="24824"/>
                    </a:cubicBezTo>
                    <a:cubicBezTo>
                      <a:pt x="437" y="24802"/>
                      <a:pt x="468" y="24784"/>
                      <a:pt x="502" y="24762"/>
                    </a:cubicBezTo>
                    <a:cubicBezTo>
                      <a:pt x="514" y="24754"/>
                      <a:pt x="526" y="24750"/>
                      <a:pt x="537" y="24750"/>
                    </a:cubicBezTo>
                    <a:cubicBezTo>
                      <a:pt x="587" y="24750"/>
                      <a:pt x="622" y="24822"/>
                      <a:pt x="582" y="24867"/>
                    </a:cubicBezTo>
                    <a:cubicBezTo>
                      <a:pt x="514" y="24947"/>
                      <a:pt x="437" y="25018"/>
                      <a:pt x="367" y="25091"/>
                    </a:cubicBezTo>
                    <a:cubicBezTo>
                      <a:pt x="330" y="25319"/>
                      <a:pt x="299" y="25547"/>
                      <a:pt x="265" y="25775"/>
                    </a:cubicBezTo>
                    <a:cubicBezTo>
                      <a:pt x="275" y="25769"/>
                      <a:pt x="286" y="25766"/>
                      <a:pt x="296" y="25766"/>
                    </a:cubicBezTo>
                    <a:cubicBezTo>
                      <a:pt x="348" y="25766"/>
                      <a:pt x="389" y="25839"/>
                      <a:pt x="342" y="25883"/>
                    </a:cubicBezTo>
                    <a:cubicBezTo>
                      <a:pt x="308" y="25916"/>
                      <a:pt x="271" y="25947"/>
                      <a:pt x="234" y="25981"/>
                    </a:cubicBezTo>
                    <a:cubicBezTo>
                      <a:pt x="210" y="26160"/>
                      <a:pt x="185" y="26338"/>
                      <a:pt x="163" y="26517"/>
                    </a:cubicBezTo>
                    <a:lnTo>
                      <a:pt x="200" y="26492"/>
                    </a:lnTo>
                    <a:cubicBezTo>
                      <a:pt x="212" y="26486"/>
                      <a:pt x="223" y="26483"/>
                      <a:pt x="234" y="26483"/>
                    </a:cubicBezTo>
                    <a:cubicBezTo>
                      <a:pt x="287" y="26483"/>
                      <a:pt x="324" y="26551"/>
                      <a:pt x="283" y="26597"/>
                    </a:cubicBezTo>
                    <a:cubicBezTo>
                      <a:pt x="237" y="26646"/>
                      <a:pt x="185" y="26689"/>
                      <a:pt x="136" y="26735"/>
                    </a:cubicBezTo>
                    <a:cubicBezTo>
                      <a:pt x="114" y="26920"/>
                      <a:pt x="90" y="27108"/>
                      <a:pt x="71" y="27292"/>
                    </a:cubicBezTo>
                    <a:cubicBezTo>
                      <a:pt x="139" y="27262"/>
                      <a:pt x="207" y="27231"/>
                      <a:pt x="277" y="27200"/>
                    </a:cubicBezTo>
                    <a:cubicBezTo>
                      <a:pt x="284" y="27197"/>
                      <a:pt x="291" y="27196"/>
                      <a:pt x="298" y="27196"/>
                    </a:cubicBezTo>
                    <a:cubicBezTo>
                      <a:pt x="345" y="27196"/>
                      <a:pt x="376" y="27258"/>
                      <a:pt x="354" y="27298"/>
                    </a:cubicBezTo>
                    <a:cubicBezTo>
                      <a:pt x="268" y="27452"/>
                      <a:pt x="160" y="27591"/>
                      <a:pt x="34" y="27711"/>
                    </a:cubicBezTo>
                    <a:cubicBezTo>
                      <a:pt x="22" y="27846"/>
                      <a:pt x="10" y="27985"/>
                      <a:pt x="0" y="28120"/>
                    </a:cubicBezTo>
                    <a:cubicBezTo>
                      <a:pt x="37" y="28111"/>
                      <a:pt x="71" y="28102"/>
                      <a:pt x="99" y="28096"/>
                    </a:cubicBezTo>
                    <a:cubicBezTo>
                      <a:pt x="104" y="28095"/>
                      <a:pt x="109" y="28094"/>
                      <a:pt x="114" y="28094"/>
                    </a:cubicBezTo>
                    <a:cubicBezTo>
                      <a:pt x="151" y="28094"/>
                      <a:pt x="182" y="28122"/>
                      <a:pt x="185" y="28160"/>
                    </a:cubicBezTo>
                    <a:cubicBezTo>
                      <a:pt x="203" y="28327"/>
                      <a:pt x="210" y="28283"/>
                      <a:pt x="114" y="28434"/>
                    </a:cubicBezTo>
                    <a:cubicBezTo>
                      <a:pt x="104" y="28450"/>
                      <a:pt x="88" y="28461"/>
                      <a:pt x="68" y="28461"/>
                    </a:cubicBezTo>
                    <a:cubicBezTo>
                      <a:pt x="64" y="28461"/>
                      <a:pt x="60" y="28460"/>
                      <a:pt x="56" y="28459"/>
                    </a:cubicBezTo>
                    <a:lnTo>
                      <a:pt x="56" y="28459"/>
                    </a:lnTo>
                    <a:cubicBezTo>
                      <a:pt x="110" y="28505"/>
                      <a:pt x="176" y="28527"/>
                      <a:pt x="241" y="28527"/>
                    </a:cubicBezTo>
                    <a:cubicBezTo>
                      <a:pt x="339" y="28527"/>
                      <a:pt x="435" y="28478"/>
                      <a:pt x="490" y="28388"/>
                    </a:cubicBezTo>
                    <a:cubicBezTo>
                      <a:pt x="508" y="28351"/>
                      <a:pt x="520" y="28311"/>
                      <a:pt x="524" y="28268"/>
                    </a:cubicBezTo>
                    <a:cubicBezTo>
                      <a:pt x="674" y="25947"/>
                      <a:pt x="1210" y="23679"/>
                      <a:pt x="1345" y="21348"/>
                    </a:cubicBezTo>
                    <a:cubicBezTo>
                      <a:pt x="1484" y="18907"/>
                      <a:pt x="1586" y="16467"/>
                      <a:pt x="1761" y="14029"/>
                    </a:cubicBezTo>
                    <a:cubicBezTo>
                      <a:pt x="1933" y="11628"/>
                      <a:pt x="2183" y="9227"/>
                      <a:pt x="2395" y="6829"/>
                    </a:cubicBezTo>
                    <a:cubicBezTo>
                      <a:pt x="2583" y="4625"/>
                      <a:pt x="3001" y="2375"/>
                      <a:pt x="2481" y="189"/>
                    </a:cubicBezTo>
                    <a:cubicBezTo>
                      <a:pt x="2478" y="174"/>
                      <a:pt x="2472" y="162"/>
                      <a:pt x="2463" y="149"/>
                    </a:cubicBezTo>
                    <a:cubicBezTo>
                      <a:pt x="2420" y="46"/>
                      <a:pt x="2330" y="0"/>
                      <a:pt x="22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597" name="Google Shape;1597;p35"/>
              <p:cNvSpPr/>
              <p:nvPr/>
            </p:nvSpPr>
            <p:spPr>
              <a:xfrm>
                <a:off x="4294875" y="6656500"/>
                <a:ext cx="4175" cy="4475"/>
              </a:xfrm>
              <a:custGeom>
                <a:avLst/>
                <a:gdLst/>
                <a:ahLst/>
                <a:cxnLst/>
                <a:rect l="l" t="t" r="r" b="b"/>
                <a:pathLst>
                  <a:path w="167" h="179" extrusionOk="0">
                    <a:moveTo>
                      <a:pt x="142" y="0"/>
                    </a:moveTo>
                    <a:cubicBezTo>
                      <a:pt x="129" y="0"/>
                      <a:pt x="89" y="23"/>
                      <a:pt x="10" y="77"/>
                    </a:cubicBezTo>
                    <a:cubicBezTo>
                      <a:pt x="7" y="110"/>
                      <a:pt x="4" y="144"/>
                      <a:pt x="1" y="178"/>
                    </a:cubicBezTo>
                    <a:cubicBezTo>
                      <a:pt x="97" y="78"/>
                      <a:pt x="167" y="0"/>
                      <a:pt x="1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598" name="Google Shape;1598;p35"/>
              <p:cNvSpPr/>
              <p:nvPr/>
            </p:nvSpPr>
            <p:spPr>
              <a:xfrm>
                <a:off x="4256550" y="7104650"/>
                <a:ext cx="1025" cy="1875"/>
              </a:xfrm>
              <a:custGeom>
                <a:avLst/>
                <a:gdLst/>
                <a:ahLst/>
                <a:cxnLst/>
                <a:rect l="l" t="t" r="r" b="b"/>
                <a:pathLst>
                  <a:path w="41" h="75" extrusionOk="0">
                    <a:moveTo>
                      <a:pt x="4" y="1"/>
                    </a:moveTo>
                    <a:lnTo>
                      <a:pt x="4" y="1"/>
                    </a:lnTo>
                    <a:cubicBezTo>
                      <a:pt x="1" y="25"/>
                      <a:pt x="7" y="50"/>
                      <a:pt x="13" y="75"/>
                    </a:cubicBezTo>
                    <a:cubicBezTo>
                      <a:pt x="41" y="28"/>
                      <a:pt x="32" y="7"/>
                      <a:pt x="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599" name="Google Shape;1599;p35"/>
              <p:cNvSpPr/>
              <p:nvPr/>
            </p:nvSpPr>
            <p:spPr>
              <a:xfrm>
                <a:off x="4292425" y="6688100"/>
                <a:ext cx="1800" cy="1500"/>
              </a:xfrm>
              <a:custGeom>
                <a:avLst/>
                <a:gdLst/>
                <a:ahLst/>
                <a:cxnLst/>
                <a:rect l="l" t="t" r="r" b="b"/>
                <a:pathLst>
                  <a:path w="72" h="60" extrusionOk="0">
                    <a:moveTo>
                      <a:pt x="71" y="1"/>
                    </a:moveTo>
                    <a:cubicBezTo>
                      <a:pt x="47" y="16"/>
                      <a:pt x="25" y="41"/>
                      <a:pt x="0" y="59"/>
                    </a:cubicBezTo>
                    <a:cubicBezTo>
                      <a:pt x="25" y="41"/>
                      <a:pt x="47" y="19"/>
                      <a:pt x="7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600" name="Google Shape;1600;p35"/>
              <p:cNvSpPr/>
              <p:nvPr/>
            </p:nvSpPr>
            <p:spPr>
              <a:xfrm>
                <a:off x="4447725" y="6454400"/>
                <a:ext cx="1925" cy="875"/>
              </a:xfrm>
              <a:custGeom>
                <a:avLst/>
                <a:gdLst/>
                <a:ahLst/>
                <a:cxnLst/>
                <a:rect l="l" t="t" r="r" b="b"/>
                <a:pathLst>
                  <a:path w="77" h="35" extrusionOk="0">
                    <a:moveTo>
                      <a:pt x="77" y="0"/>
                    </a:moveTo>
                    <a:cubicBezTo>
                      <a:pt x="52" y="10"/>
                      <a:pt x="25" y="25"/>
                      <a:pt x="0" y="34"/>
                    </a:cubicBezTo>
                    <a:cubicBezTo>
                      <a:pt x="25" y="25"/>
                      <a:pt x="52" y="13"/>
                      <a:pt x="77" y="3"/>
                    </a:cubicBezTo>
                    <a:lnTo>
                      <a:pt x="77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601" name="Google Shape;1601;p35"/>
              <p:cNvSpPr/>
              <p:nvPr/>
            </p:nvSpPr>
            <p:spPr>
              <a:xfrm>
                <a:off x="4442600" y="6510500"/>
                <a:ext cx="1525" cy="1275"/>
              </a:xfrm>
              <a:custGeom>
                <a:avLst/>
                <a:gdLst/>
                <a:ahLst/>
                <a:cxnLst/>
                <a:rect l="l" t="t" r="r" b="b"/>
                <a:pathLst>
                  <a:path w="61" h="51" extrusionOk="0">
                    <a:moveTo>
                      <a:pt x="60" y="0"/>
                    </a:moveTo>
                    <a:lnTo>
                      <a:pt x="60" y="0"/>
                    </a:lnTo>
                    <a:cubicBezTo>
                      <a:pt x="19" y="32"/>
                      <a:pt x="1" y="50"/>
                      <a:pt x="15" y="50"/>
                    </a:cubicBezTo>
                    <a:cubicBezTo>
                      <a:pt x="22" y="50"/>
                      <a:pt x="36" y="46"/>
                      <a:pt x="57" y="37"/>
                    </a:cubicBezTo>
                    <a:cubicBezTo>
                      <a:pt x="57" y="25"/>
                      <a:pt x="60" y="13"/>
                      <a:pt x="6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602" name="Google Shape;1602;p35"/>
              <p:cNvSpPr/>
              <p:nvPr/>
            </p:nvSpPr>
            <p:spPr>
              <a:xfrm>
                <a:off x="4425650" y="6697500"/>
                <a:ext cx="3850" cy="2475"/>
              </a:xfrm>
              <a:custGeom>
                <a:avLst/>
                <a:gdLst/>
                <a:ahLst/>
                <a:cxnLst/>
                <a:rect l="l" t="t" r="r" b="b"/>
                <a:pathLst>
                  <a:path w="154" h="99" extrusionOk="0">
                    <a:moveTo>
                      <a:pt x="154" y="0"/>
                    </a:moveTo>
                    <a:lnTo>
                      <a:pt x="154" y="0"/>
                    </a:lnTo>
                    <a:cubicBezTo>
                      <a:pt x="64" y="56"/>
                      <a:pt x="0" y="99"/>
                      <a:pt x="24" y="99"/>
                    </a:cubicBezTo>
                    <a:cubicBezTo>
                      <a:pt x="37" y="99"/>
                      <a:pt x="75" y="86"/>
                      <a:pt x="150" y="56"/>
                    </a:cubicBezTo>
                    <a:lnTo>
                      <a:pt x="15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603" name="Google Shape;1603;p35"/>
              <p:cNvSpPr/>
              <p:nvPr/>
            </p:nvSpPr>
            <p:spPr>
              <a:xfrm>
                <a:off x="4449150" y="6414775"/>
                <a:ext cx="2425" cy="1525"/>
              </a:xfrm>
              <a:custGeom>
                <a:avLst/>
                <a:gdLst/>
                <a:ahLst/>
                <a:cxnLst/>
                <a:rect l="l" t="t" r="r" b="b"/>
                <a:pathLst>
                  <a:path w="97" h="61" extrusionOk="0">
                    <a:moveTo>
                      <a:pt x="97" y="0"/>
                    </a:moveTo>
                    <a:cubicBezTo>
                      <a:pt x="39" y="36"/>
                      <a:pt x="1" y="60"/>
                      <a:pt x="12" y="60"/>
                    </a:cubicBezTo>
                    <a:cubicBezTo>
                      <a:pt x="18" y="60"/>
                      <a:pt x="44" y="51"/>
                      <a:pt x="97" y="28"/>
                    </a:cubicBezTo>
                    <a:cubicBezTo>
                      <a:pt x="94" y="19"/>
                      <a:pt x="97" y="9"/>
                      <a:pt x="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604" name="Google Shape;1604;p35"/>
              <p:cNvSpPr/>
              <p:nvPr/>
            </p:nvSpPr>
            <p:spPr>
              <a:xfrm>
                <a:off x="4375300" y="6386450"/>
                <a:ext cx="76200" cy="713150"/>
              </a:xfrm>
              <a:custGeom>
                <a:avLst/>
                <a:gdLst/>
                <a:ahLst/>
                <a:cxnLst/>
                <a:rect l="l" t="t" r="r" b="b"/>
                <a:pathLst>
                  <a:path w="3048" h="28526" extrusionOk="0">
                    <a:moveTo>
                      <a:pt x="2758" y="0"/>
                    </a:moveTo>
                    <a:cubicBezTo>
                      <a:pt x="2623" y="0"/>
                      <a:pt x="2492" y="87"/>
                      <a:pt x="2500" y="259"/>
                    </a:cubicBezTo>
                    <a:lnTo>
                      <a:pt x="2500" y="305"/>
                    </a:lnTo>
                    <a:cubicBezTo>
                      <a:pt x="2583" y="2426"/>
                      <a:pt x="2208" y="4544"/>
                      <a:pt x="2029" y="6662"/>
                    </a:cubicBezTo>
                    <a:cubicBezTo>
                      <a:pt x="1832" y="9010"/>
                      <a:pt x="1700" y="11365"/>
                      <a:pt x="1558" y="13720"/>
                    </a:cubicBezTo>
                    <a:cubicBezTo>
                      <a:pt x="1407" y="16148"/>
                      <a:pt x="1272" y="18577"/>
                      <a:pt x="967" y="20993"/>
                    </a:cubicBezTo>
                    <a:cubicBezTo>
                      <a:pt x="665" y="23382"/>
                      <a:pt x="438" y="25820"/>
                      <a:pt x="4" y="28190"/>
                    </a:cubicBezTo>
                    <a:cubicBezTo>
                      <a:pt x="1" y="28218"/>
                      <a:pt x="1" y="28245"/>
                      <a:pt x="4" y="28276"/>
                    </a:cubicBezTo>
                    <a:cubicBezTo>
                      <a:pt x="23" y="28429"/>
                      <a:pt x="167" y="28526"/>
                      <a:pt x="299" y="28526"/>
                    </a:cubicBezTo>
                    <a:cubicBezTo>
                      <a:pt x="401" y="28526"/>
                      <a:pt x="497" y="28467"/>
                      <a:pt x="521" y="28332"/>
                    </a:cubicBezTo>
                    <a:cubicBezTo>
                      <a:pt x="530" y="28276"/>
                      <a:pt x="536" y="28221"/>
                      <a:pt x="545" y="28165"/>
                    </a:cubicBezTo>
                    <a:cubicBezTo>
                      <a:pt x="552" y="28135"/>
                      <a:pt x="558" y="28101"/>
                      <a:pt x="561" y="28070"/>
                    </a:cubicBezTo>
                    <a:lnTo>
                      <a:pt x="555" y="28070"/>
                    </a:lnTo>
                    <a:cubicBezTo>
                      <a:pt x="505" y="28055"/>
                      <a:pt x="487" y="27993"/>
                      <a:pt x="524" y="27956"/>
                    </a:cubicBezTo>
                    <a:cubicBezTo>
                      <a:pt x="545" y="27934"/>
                      <a:pt x="567" y="27919"/>
                      <a:pt x="588" y="27901"/>
                    </a:cubicBezTo>
                    <a:cubicBezTo>
                      <a:pt x="616" y="27737"/>
                      <a:pt x="644" y="27571"/>
                      <a:pt x="668" y="27405"/>
                    </a:cubicBezTo>
                    <a:cubicBezTo>
                      <a:pt x="616" y="27387"/>
                      <a:pt x="610" y="27319"/>
                      <a:pt x="656" y="27291"/>
                    </a:cubicBezTo>
                    <a:cubicBezTo>
                      <a:pt x="668" y="27285"/>
                      <a:pt x="678" y="27279"/>
                      <a:pt x="690" y="27273"/>
                    </a:cubicBezTo>
                    <a:cubicBezTo>
                      <a:pt x="708" y="27156"/>
                      <a:pt x="730" y="27042"/>
                      <a:pt x="745" y="26922"/>
                    </a:cubicBezTo>
                    <a:lnTo>
                      <a:pt x="745" y="26922"/>
                    </a:lnTo>
                    <a:cubicBezTo>
                      <a:pt x="708" y="26925"/>
                      <a:pt x="668" y="26937"/>
                      <a:pt x="632" y="26937"/>
                    </a:cubicBezTo>
                    <a:cubicBezTo>
                      <a:pt x="629" y="26937"/>
                      <a:pt x="627" y="26937"/>
                      <a:pt x="625" y="26937"/>
                    </a:cubicBezTo>
                    <a:cubicBezTo>
                      <a:pt x="548" y="26937"/>
                      <a:pt x="550" y="26832"/>
                      <a:pt x="613" y="26805"/>
                    </a:cubicBezTo>
                    <a:cubicBezTo>
                      <a:pt x="665" y="26783"/>
                      <a:pt x="721" y="26765"/>
                      <a:pt x="776" y="26740"/>
                    </a:cubicBezTo>
                    <a:cubicBezTo>
                      <a:pt x="798" y="26586"/>
                      <a:pt x="816" y="26435"/>
                      <a:pt x="838" y="26285"/>
                    </a:cubicBezTo>
                    <a:lnTo>
                      <a:pt x="838" y="26285"/>
                    </a:lnTo>
                    <a:cubicBezTo>
                      <a:pt x="773" y="26300"/>
                      <a:pt x="712" y="26322"/>
                      <a:pt x="647" y="26340"/>
                    </a:cubicBezTo>
                    <a:cubicBezTo>
                      <a:pt x="641" y="26341"/>
                      <a:pt x="636" y="26342"/>
                      <a:pt x="630" y="26342"/>
                    </a:cubicBezTo>
                    <a:cubicBezTo>
                      <a:pt x="569" y="26342"/>
                      <a:pt x="533" y="26251"/>
                      <a:pt x="598" y="26217"/>
                    </a:cubicBezTo>
                    <a:cubicBezTo>
                      <a:pt x="684" y="26171"/>
                      <a:pt x="776" y="26128"/>
                      <a:pt x="862" y="26081"/>
                    </a:cubicBezTo>
                    <a:cubicBezTo>
                      <a:pt x="893" y="25854"/>
                      <a:pt x="924" y="25623"/>
                      <a:pt x="952" y="25395"/>
                    </a:cubicBezTo>
                    <a:lnTo>
                      <a:pt x="952" y="25395"/>
                    </a:lnTo>
                    <a:cubicBezTo>
                      <a:pt x="890" y="25410"/>
                      <a:pt x="832" y="25432"/>
                      <a:pt x="767" y="25444"/>
                    </a:cubicBezTo>
                    <a:cubicBezTo>
                      <a:pt x="762" y="25445"/>
                      <a:pt x="757" y="25446"/>
                      <a:pt x="753" y="25446"/>
                    </a:cubicBezTo>
                    <a:cubicBezTo>
                      <a:pt x="690" y="25446"/>
                      <a:pt x="652" y="25356"/>
                      <a:pt x="715" y="25321"/>
                    </a:cubicBezTo>
                    <a:cubicBezTo>
                      <a:pt x="801" y="25278"/>
                      <a:pt x="890" y="25238"/>
                      <a:pt x="979" y="25195"/>
                    </a:cubicBezTo>
                    <a:cubicBezTo>
                      <a:pt x="1001" y="25007"/>
                      <a:pt x="1026" y="24816"/>
                      <a:pt x="1047" y="24629"/>
                    </a:cubicBezTo>
                    <a:lnTo>
                      <a:pt x="1047" y="24629"/>
                    </a:lnTo>
                    <a:cubicBezTo>
                      <a:pt x="970" y="24644"/>
                      <a:pt x="890" y="24659"/>
                      <a:pt x="810" y="24672"/>
                    </a:cubicBezTo>
                    <a:cubicBezTo>
                      <a:pt x="807" y="24672"/>
                      <a:pt x="804" y="24672"/>
                      <a:pt x="802" y="24672"/>
                    </a:cubicBezTo>
                    <a:cubicBezTo>
                      <a:pt x="741" y="24672"/>
                      <a:pt x="723" y="24575"/>
                      <a:pt x="776" y="24545"/>
                    </a:cubicBezTo>
                    <a:cubicBezTo>
                      <a:pt x="878" y="24490"/>
                      <a:pt x="976" y="24438"/>
                      <a:pt x="1078" y="24385"/>
                    </a:cubicBezTo>
                    <a:cubicBezTo>
                      <a:pt x="1096" y="24219"/>
                      <a:pt x="1115" y="24053"/>
                      <a:pt x="1136" y="23887"/>
                    </a:cubicBezTo>
                    <a:lnTo>
                      <a:pt x="1136" y="23887"/>
                    </a:lnTo>
                    <a:cubicBezTo>
                      <a:pt x="1059" y="23927"/>
                      <a:pt x="979" y="23964"/>
                      <a:pt x="902" y="24007"/>
                    </a:cubicBezTo>
                    <a:cubicBezTo>
                      <a:pt x="891" y="24013"/>
                      <a:pt x="880" y="24015"/>
                      <a:pt x="870" y="24015"/>
                    </a:cubicBezTo>
                    <a:cubicBezTo>
                      <a:pt x="810" y="24015"/>
                      <a:pt x="772" y="23927"/>
                      <a:pt x="835" y="23890"/>
                    </a:cubicBezTo>
                    <a:cubicBezTo>
                      <a:pt x="939" y="23831"/>
                      <a:pt x="1047" y="23779"/>
                      <a:pt x="1155" y="23730"/>
                    </a:cubicBezTo>
                    <a:cubicBezTo>
                      <a:pt x="1176" y="23560"/>
                      <a:pt x="1195" y="23388"/>
                      <a:pt x="1216" y="23219"/>
                    </a:cubicBezTo>
                    <a:lnTo>
                      <a:pt x="1216" y="23219"/>
                    </a:lnTo>
                    <a:cubicBezTo>
                      <a:pt x="1186" y="23225"/>
                      <a:pt x="1155" y="23234"/>
                      <a:pt x="1127" y="23237"/>
                    </a:cubicBezTo>
                    <a:cubicBezTo>
                      <a:pt x="1123" y="23238"/>
                      <a:pt x="1120" y="23238"/>
                      <a:pt x="1116" y="23238"/>
                    </a:cubicBezTo>
                    <a:cubicBezTo>
                      <a:pt x="1049" y="23238"/>
                      <a:pt x="1010" y="23158"/>
                      <a:pt x="1075" y="23114"/>
                    </a:cubicBezTo>
                    <a:cubicBezTo>
                      <a:pt x="1130" y="23080"/>
                      <a:pt x="1186" y="23046"/>
                      <a:pt x="1241" y="23013"/>
                    </a:cubicBezTo>
                    <a:cubicBezTo>
                      <a:pt x="1250" y="22945"/>
                      <a:pt x="1259" y="22880"/>
                      <a:pt x="1269" y="22812"/>
                    </a:cubicBezTo>
                    <a:lnTo>
                      <a:pt x="1269" y="22812"/>
                    </a:lnTo>
                    <a:lnTo>
                      <a:pt x="1244" y="22819"/>
                    </a:lnTo>
                    <a:cubicBezTo>
                      <a:pt x="1236" y="22822"/>
                      <a:pt x="1228" y="22823"/>
                      <a:pt x="1221" y="22823"/>
                    </a:cubicBezTo>
                    <a:cubicBezTo>
                      <a:pt x="1163" y="22823"/>
                      <a:pt x="1137" y="22731"/>
                      <a:pt x="1192" y="22699"/>
                    </a:cubicBezTo>
                    <a:cubicBezTo>
                      <a:pt x="1226" y="22680"/>
                      <a:pt x="1256" y="22662"/>
                      <a:pt x="1287" y="22643"/>
                    </a:cubicBezTo>
                    <a:cubicBezTo>
                      <a:pt x="1315" y="22440"/>
                      <a:pt x="1343" y="22234"/>
                      <a:pt x="1367" y="22028"/>
                    </a:cubicBezTo>
                    <a:lnTo>
                      <a:pt x="1367" y="22028"/>
                    </a:lnTo>
                    <a:cubicBezTo>
                      <a:pt x="1346" y="22034"/>
                      <a:pt x="1327" y="22040"/>
                      <a:pt x="1306" y="22043"/>
                    </a:cubicBezTo>
                    <a:cubicBezTo>
                      <a:pt x="1301" y="22044"/>
                      <a:pt x="1297" y="22044"/>
                      <a:pt x="1293" y="22044"/>
                    </a:cubicBezTo>
                    <a:cubicBezTo>
                      <a:pt x="1238" y="22044"/>
                      <a:pt x="1187" y="21975"/>
                      <a:pt x="1241" y="21932"/>
                    </a:cubicBezTo>
                    <a:cubicBezTo>
                      <a:pt x="1290" y="21895"/>
                      <a:pt x="1343" y="21858"/>
                      <a:pt x="1395" y="21821"/>
                    </a:cubicBezTo>
                    <a:cubicBezTo>
                      <a:pt x="1407" y="21717"/>
                      <a:pt x="1420" y="21609"/>
                      <a:pt x="1435" y="21504"/>
                    </a:cubicBezTo>
                    <a:lnTo>
                      <a:pt x="1435" y="21504"/>
                    </a:lnTo>
                    <a:lnTo>
                      <a:pt x="1423" y="21507"/>
                    </a:lnTo>
                    <a:cubicBezTo>
                      <a:pt x="1417" y="21509"/>
                      <a:pt x="1411" y="21510"/>
                      <a:pt x="1405" y="21510"/>
                    </a:cubicBezTo>
                    <a:cubicBezTo>
                      <a:pt x="1342" y="21510"/>
                      <a:pt x="1311" y="21421"/>
                      <a:pt x="1370" y="21384"/>
                    </a:cubicBezTo>
                    <a:cubicBezTo>
                      <a:pt x="1398" y="21366"/>
                      <a:pt x="1429" y="21353"/>
                      <a:pt x="1456" y="21335"/>
                    </a:cubicBezTo>
                    <a:cubicBezTo>
                      <a:pt x="1472" y="21212"/>
                      <a:pt x="1484" y="21086"/>
                      <a:pt x="1503" y="20963"/>
                    </a:cubicBezTo>
                    <a:lnTo>
                      <a:pt x="1500" y="20963"/>
                    </a:lnTo>
                    <a:cubicBezTo>
                      <a:pt x="1489" y="20967"/>
                      <a:pt x="1479" y="20969"/>
                      <a:pt x="1470" y="20969"/>
                    </a:cubicBezTo>
                    <a:cubicBezTo>
                      <a:pt x="1407" y="20969"/>
                      <a:pt x="1365" y="20883"/>
                      <a:pt x="1432" y="20849"/>
                    </a:cubicBezTo>
                    <a:cubicBezTo>
                      <a:pt x="1460" y="20830"/>
                      <a:pt x="1490" y="20815"/>
                      <a:pt x="1521" y="20799"/>
                    </a:cubicBezTo>
                    <a:cubicBezTo>
                      <a:pt x="1549" y="20575"/>
                      <a:pt x="1577" y="20350"/>
                      <a:pt x="1604" y="20125"/>
                    </a:cubicBezTo>
                    <a:lnTo>
                      <a:pt x="1604" y="20125"/>
                    </a:lnTo>
                    <a:cubicBezTo>
                      <a:pt x="1521" y="20147"/>
                      <a:pt x="1444" y="20178"/>
                      <a:pt x="1364" y="20193"/>
                    </a:cubicBezTo>
                    <a:cubicBezTo>
                      <a:pt x="1359" y="20194"/>
                      <a:pt x="1354" y="20195"/>
                      <a:pt x="1348" y="20195"/>
                    </a:cubicBezTo>
                    <a:cubicBezTo>
                      <a:pt x="1293" y="20195"/>
                      <a:pt x="1249" y="20124"/>
                      <a:pt x="1299" y="20082"/>
                    </a:cubicBezTo>
                    <a:cubicBezTo>
                      <a:pt x="1404" y="19990"/>
                      <a:pt x="1518" y="19907"/>
                      <a:pt x="1638" y="19833"/>
                    </a:cubicBezTo>
                    <a:cubicBezTo>
                      <a:pt x="1660" y="19642"/>
                      <a:pt x="1678" y="19451"/>
                      <a:pt x="1697" y="19257"/>
                    </a:cubicBezTo>
                    <a:lnTo>
                      <a:pt x="1697" y="19257"/>
                    </a:lnTo>
                    <a:cubicBezTo>
                      <a:pt x="1644" y="19273"/>
                      <a:pt x="1595" y="19288"/>
                      <a:pt x="1543" y="19300"/>
                    </a:cubicBezTo>
                    <a:cubicBezTo>
                      <a:pt x="1538" y="19301"/>
                      <a:pt x="1533" y="19302"/>
                      <a:pt x="1529" y="19302"/>
                    </a:cubicBezTo>
                    <a:cubicBezTo>
                      <a:pt x="1465" y="19302"/>
                      <a:pt x="1421" y="19206"/>
                      <a:pt x="1490" y="19177"/>
                    </a:cubicBezTo>
                    <a:cubicBezTo>
                      <a:pt x="1564" y="19143"/>
                      <a:pt x="1638" y="19109"/>
                      <a:pt x="1712" y="19076"/>
                    </a:cubicBezTo>
                    <a:cubicBezTo>
                      <a:pt x="1730" y="18872"/>
                      <a:pt x="1752" y="18672"/>
                      <a:pt x="1767" y="18472"/>
                    </a:cubicBezTo>
                    <a:lnTo>
                      <a:pt x="1767" y="18472"/>
                    </a:lnTo>
                    <a:cubicBezTo>
                      <a:pt x="1712" y="18488"/>
                      <a:pt x="1660" y="18509"/>
                      <a:pt x="1601" y="18525"/>
                    </a:cubicBezTo>
                    <a:cubicBezTo>
                      <a:pt x="1595" y="18526"/>
                      <a:pt x="1589" y="18527"/>
                      <a:pt x="1584" y="18527"/>
                    </a:cubicBezTo>
                    <a:cubicBezTo>
                      <a:pt x="1521" y="18527"/>
                      <a:pt x="1489" y="18438"/>
                      <a:pt x="1549" y="18401"/>
                    </a:cubicBezTo>
                    <a:cubicBezTo>
                      <a:pt x="1626" y="18349"/>
                      <a:pt x="1709" y="18300"/>
                      <a:pt x="1789" y="18251"/>
                    </a:cubicBezTo>
                    <a:cubicBezTo>
                      <a:pt x="1804" y="18060"/>
                      <a:pt x="1820" y="17872"/>
                      <a:pt x="1835" y="17681"/>
                    </a:cubicBezTo>
                    <a:lnTo>
                      <a:pt x="1835" y="17681"/>
                    </a:lnTo>
                    <a:cubicBezTo>
                      <a:pt x="1777" y="17703"/>
                      <a:pt x="1721" y="17727"/>
                      <a:pt x="1660" y="17749"/>
                    </a:cubicBezTo>
                    <a:cubicBezTo>
                      <a:pt x="1651" y="17752"/>
                      <a:pt x="1643" y="17753"/>
                      <a:pt x="1636" y="17753"/>
                    </a:cubicBezTo>
                    <a:cubicBezTo>
                      <a:pt x="1577" y="17753"/>
                      <a:pt x="1558" y="17661"/>
                      <a:pt x="1610" y="17626"/>
                    </a:cubicBezTo>
                    <a:cubicBezTo>
                      <a:pt x="1687" y="17570"/>
                      <a:pt x="1770" y="17527"/>
                      <a:pt x="1850" y="17475"/>
                    </a:cubicBezTo>
                    <a:cubicBezTo>
                      <a:pt x="1866" y="17263"/>
                      <a:pt x="1881" y="17047"/>
                      <a:pt x="1897" y="16835"/>
                    </a:cubicBezTo>
                    <a:lnTo>
                      <a:pt x="1897" y="16835"/>
                    </a:lnTo>
                    <a:lnTo>
                      <a:pt x="1737" y="16906"/>
                    </a:lnTo>
                    <a:cubicBezTo>
                      <a:pt x="1727" y="16910"/>
                      <a:pt x="1717" y="16912"/>
                      <a:pt x="1707" y="16912"/>
                    </a:cubicBezTo>
                    <a:cubicBezTo>
                      <a:pt x="1652" y="16912"/>
                      <a:pt x="1604" y="16845"/>
                      <a:pt x="1657" y="16801"/>
                    </a:cubicBezTo>
                    <a:cubicBezTo>
                      <a:pt x="1740" y="16730"/>
                      <a:pt x="1826" y="16665"/>
                      <a:pt x="1912" y="16601"/>
                    </a:cubicBezTo>
                    <a:cubicBezTo>
                      <a:pt x="1924" y="16413"/>
                      <a:pt x="1940" y="16225"/>
                      <a:pt x="1952" y="16034"/>
                    </a:cubicBezTo>
                    <a:lnTo>
                      <a:pt x="1952" y="16034"/>
                    </a:lnTo>
                    <a:lnTo>
                      <a:pt x="1737" y="16130"/>
                    </a:lnTo>
                    <a:cubicBezTo>
                      <a:pt x="1726" y="16135"/>
                      <a:pt x="1716" y="16137"/>
                      <a:pt x="1706" y="16137"/>
                    </a:cubicBezTo>
                    <a:cubicBezTo>
                      <a:pt x="1643" y="16137"/>
                      <a:pt x="1600" y="16045"/>
                      <a:pt x="1669" y="16016"/>
                    </a:cubicBezTo>
                    <a:cubicBezTo>
                      <a:pt x="1767" y="15973"/>
                      <a:pt x="1863" y="15927"/>
                      <a:pt x="1961" y="15884"/>
                    </a:cubicBezTo>
                    <a:cubicBezTo>
                      <a:pt x="1964" y="15785"/>
                      <a:pt x="1971" y="15687"/>
                      <a:pt x="1980" y="15588"/>
                    </a:cubicBezTo>
                    <a:lnTo>
                      <a:pt x="1980" y="15588"/>
                    </a:lnTo>
                    <a:cubicBezTo>
                      <a:pt x="1912" y="15610"/>
                      <a:pt x="1847" y="15637"/>
                      <a:pt x="1780" y="15662"/>
                    </a:cubicBezTo>
                    <a:cubicBezTo>
                      <a:pt x="1773" y="15664"/>
                      <a:pt x="1767" y="15665"/>
                      <a:pt x="1760" y="15665"/>
                    </a:cubicBezTo>
                    <a:cubicBezTo>
                      <a:pt x="1705" y="15665"/>
                      <a:pt x="1668" y="15587"/>
                      <a:pt x="1715" y="15548"/>
                    </a:cubicBezTo>
                    <a:cubicBezTo>
                      <a:pt x="1804" y="15480"/>
                      <a:pt x="1900" y="15416"/>
                      <a:pt x="1992" y="15351"/>
                    </a:cubicBezTo>
                    <a:cubicBezTo>
                      <a:pt x="2001" y="15219"/>
                      <a:pt x="2007" y="15089"/>
                      <a:pt x="2017" y="14957"/>
                    </a:cubicBezTo>
                    <a:lnTo>
                      <a:pt x="2017" y="14957"/>
                    </a:lnTo>
                    <a:cubicBezTo>
                      <a:pt x="1940" y="14991"/>
                      <a:pt x="1863" y="15034"/>
                      <a:pt x="1780" y="15065"/>
                    </a:cubicBezTo>
                    <a:cubicBezTo>
                      <a:pt x="1773" y="15068"/>
                      <a:pt x="1766" y="15069"/>
                      <a:pt x="1760" y="15069"/>
                    </a:cubicBezTo>
                    <a:cubicBezTo>
                      <a:pt x="1708" y="15069"/>
                      <a:pt x="1671" y="14990"/>
                      <a:pt x="1715" y="14954"/>
                    </a:cubicBezTo>
                    <a:cubicBezTo>
                      <a:pt x="1817" y="14871"/>
                      <a:pt x="1924" y="14800"/>
                      <a:pt x="2032" y="14726"/>
                    </a:cubicBezTo>
                    <a:cubicBezTo>
                      <a:pt x="2038" y="14625"/>
                      <a:pt x="2044" y="14523"/>
                      <a:pt x="2051" y="14421"/>
                    </a:cubicBezTo>
                    <a:cubicBezTo>
                      <a:pt x="2057" y="14308"/>
                      <a:pt x="2063" y="14191"/>
                      <a:pt x="2069" y="14077"/>
                    </a:cubicBezTo>
                    <a:lnTo>
                      <a:pt x="2069" y="14077"/>
                    </a:lnTo>
                    <a:cubicBezTo>
                      <a:pt x="1955" y="14129"/>
                      <a:pt x="1838" y="14181"/>
                      <a:pt x="1721" y="14231"/>
                    </a:cubicBezTo>
                    <a:cubicBezTo>
                      <a:pt x="1712" y="14234"/>
                      <a:pt x="1704" y="14236"/>
                      <a:pt x="1696" y="14236"/>
                    </a:cubicBezTo>
                    <a:cubicBezTo>
                      <a:pt x="1638" y="14236"/>
                      <a:pt x="1620" y="14143"/>
                      <a:pt x="1669" y="14108"/>
                    </a:cubicBezTo>
                    <a:cubicBezTo>
                      <a:pt x="1801" y="14006"/>
                      <a:pt x="1943" y="13914"/>
                      <a:pt x="2084" y="13824"/>
                    </a:cubicBezTo>
                    <a:lnTo>
                      <a:pt x="2106" y="13470"/>
                    </a:lnTo>
                    <a:lnTo>
                      <a:pt x="2106" y="13470"/>
                    </a:lnTo>
                    <a:cubicBezTo>
                      <a:pt x="2057" y="13483"/>
                      <a:pt x="2011" y="13501"/>
                      <a:pt x="1958" y="13513"/>
                    </a:cubicBezTo>
                    <a:cubicBezTo>
                      <a:pt x="1953" y="13515"/>
                      <a:pt x="1947" y="13515"/>
                      <a:pt x="1942" y="13515"/>
                    </a:cubicBezTo>
                    <a:cubicBezTo>
                      <a:pt x="1886" y="13515"/>
                      <a:pt x="1851" y="13445"/>
                      <a:pt x="1894" y="13403"/>
                    </a:cubicBezTo>
                    <a:cubicBezTo>
                      <a:pt x="1964" y="13332"/>
                      <a:pt x="2044" y="13273"/>
                      <a:pt x="2121" y="13209"/>
                    </a:cubicBezTo>
                    <a:cubicBezTo>
                      <a:pt x="2134" y="13018"/>
                      <a:pt x="2143" y="12830"/>
                      <a:pt x="2155" y="12639"/>
                    </a:cubicBezTo>
                    <a:lnTo>
                      <a:pt x="2155" y="12639"/>
                    </a:lnTo>
                    <a:cubicBezTo>
                      <a:pt x="2069" y="12670"/>
                      <a:pt x="1986" y="12707"/>
                      <a:pt x="1900" y="12738"/>
                    </a:cubicBezTo>
                    <a:cubicBezTo>
                      <a:pt x="1892" y="12741"/>
                      <a:pt x="1884" y="12742"/>
                      <a:pt x="1877" y="12742"/>
                    </a:cubicBezTo>
                    <a:cubicBezTo>
                      <a:pt x="1824" y="12742"/>
                      <a:pt x="1800" y="12668"/>
                      <a:pt x="1835" y="12627"/>
                    </a:cubicBezTo>
                    <a:cubicBezTo>
                      <a:pt x="1937" y="12510"/>
                      <a:pt x="2051" y="12405"/>
                      <a:pt x="2177" y="12313"/>
                    </a:cubicBezTo>
                    <a:cubicBezTo>
                      <a:pt x="2186" y="12147"/>
                      <a:pt x="2195" y="11981"/>
                      <a:pt x="2204" y="11817"/>
                    </a:cubicBezTo>
                    <a:lnTo>
                      <a:pt x="2204" y="11817"/>
                    </a:lnTo>
                    <a:cubicBezTo>
                      <a:pt x="2161" y="11824"/>
                      <a:pt x="2121" y="11836"/>
                      <a:pt x="2078" y="11845"/>
                    </a:cubicBezTo>
                    <a:cubicBezTo>
                      <a:pt x="2075" y="11846"/>
                      <a:pt x="2072" y="11846"/>
                      <a:pt x="2068" y="11846"/>
                    </a:cubicBezTo>
                    <a:cubicBezTo>
                      <a:pt x="2003" y="11846"/>
                      <a:pt x="1961" y="11760"/>
                      <a:pt x="2026" y="11722"/>
                    </a:cubicBezTo>
                    <a:lnTo>
                      <a:pt x="2220" y="11608"/>
                    </a:lnTo>
                    <a:cubicBezTo>
                      <a:pt x="2229" y="11442"/>
                      <a:pt x="2238" y="11276"/>
                      <a:pt x="2251" y="11106"/>
                    </a:cubicBezTo>
                    <a:lnTo>
                      <a:pt x="2251" y="11106"/>
                    </a:lnTo>
                    <a:cubicBezTo>
                      <a:pt x="2198" y="11131"/>
                      <a:pt x="2149" y="11156"/>
                      <a:pt x="2097" y="11180"/>
                    </a:cubicBezTo>
                    <a:cubicBezTo>
                      <a:pt x="2088" y="11184"/>
                      <a:pt x="2079" y="11186"/>
                      <a:pt x="2070" y="11186"/>
                    </a:cubicBezTo>
                    <a:cubicBezTo>
                      <a:pt x="2012" y="11186"/>
                      <a:pt x="1958" y="11118"/>
                      <a:pt x="2014" y="11072"/>
                    </a:cubicBezTo>
                    <a:cubicBezTo>
                      <a:pt x="2097" y="11011"/>
                      <a:pt x="2180" y="10955"/>
                      <a:pt x="2263" y="10894"/>
                    </a:cubicBezTo>
                    <a:cubicBezTo>
                      <a:pt x="2281" y="10602"/>
                      <a:pt x="2300" y="10306"/>
                      <a:pt x="2318" y="10014"/>
                    </a:cubicBezTo>
                    <a:lnTo>
                      <a:pt x="2318" y="10014"/>
                    </a:lnTo>
                    <a:cubicBezTo>
                      <a:pt x="2254" y="10026"/>
                      <a:pt x="2189" y="10047"/>
                      <a:pt x="2121" y="10054"/>
                    </a:cubicBezTo>
                    <a:cubicBezTo>
                      <a:pt x="2118" y="10054"/>
                      <a:pt x="2115" y="10054"/>
                      <a:pt x="2113" y="10054"/>
                    </a:cubicBezTo>
                    <a:cubicBezTo>
                      <a:pt x="2052" y="10054"/>
                      <a:pt x="2040" y="9963"/>
                      <a:pt x="2087" y="9930"/>
                    </a:cubicBezTo>
                    <a:cubicBezTo>
                      <a:pt x="2171" y="9875"/>
                      <a:pt x="2254" y="9826"/>
                      <a:pt x="2334" y="9770"/>
                    </a:cubicBezTo>
                    <a:cubicBezTo>
                      <a:pt x="2343" y="9650"/>
                      <a:pt x="2349" y="9530"/>
                      <a:pt x="2358" y="9410"/>
                    </a:cubicBezTo>
                    <a:lnTo>
                      <a:pt x="2358" y="9410"/>
                    </a:lnTo>
                    <a:lnTo>
                      <a:pt x="2275" y="9450"/>
                    </a:lnTo>
                    <a:cubicBezTo>
                      <a:pt x="2265" y="9455"/>
                      <a:pt x="2254" y="9457"/>
                      <a:pt x="2244" y="9457"/>
                    </a:cubicBezTo>
                    <a:cubicBezTo>
                      <a:pt x="2183" y="9457"/>
                      <a:pt x="2144" y="9376"/>
                      <a:pt x="2208" y="9333"/>
                    </a:cubicBezTo>
                    <a:cubicBezTo>
                      <a:pt x="2263" y="9299"/>
                      <a:pt x="2315" y="9266"/>
                      <a:pt x="2371" y="9229"/>
                    </a:cubicBezTo>
                    <a:cubicBezTo>
                      <a:pt x="2386" y="9016"/>
                      <a:pt x="2401" y="8804"/>
                      <a:pt x="2417" y="8588"/>
                    </a:cubicBezTo>
                    <a:lnTo>
                      <a:pt x="2417" y="8588"/>
                    </a:lnTo>
                    <a:cubicBezTo>
                      <a:pt x="2343" y="8619"/>
                      <a:pt x="2272" y="8653"/>
                      <a:pt x="2198" y="8681"/>
                    </a:cubicBezTo>
                    <a:cubicBezTo>
                      <a:pt x="2190" y="8684"/>
                      <a:pt x="2182" y="8686"/>
                      <a:pt x="2175" y="8686"/>
                    </a:cubicBezTo>
                    <a:cubicBezTo>
                      <a:pt x="2121" y="8686"/>
                      <a:pt x="2100" y="8596"/>
                      <a:pt x="2146" y="8561"/>
                    </a:cubicBezTo>
                    <a:cubicBezTo>
                      <a:pt x="2241" y="8487"/>
                      <a:pt x="2340" y="8422"/>
                      <a:pt x="2435" y="8354"/>
                    </a:cubicBezTo>
                    <a:cubicBezTo>
                      <a:pt x="2448" y="8170"/>
                      <a:pt x="2460" y="7985"/>
                      <a:pt x="2475" y="7800"/>
                    </a:cubicBezTo>
                    <a:lnTo>
                      <a:pt x="2475" y="7800"/>
                    </a:lnTo>
                    <a:cubicBezTo>
                      <a:pt x="2448" y="7813"/>
                      <a:pt x="2423" y="7828"/>
                      <a:pt x="2395" y="7837"/>
                    </a:cubicBezTo>
                    <a:cubicBezTo>
                      <a:pt x="2385" y="7842"/>
                      <a:pt x="2375" y="7844"/>
                      <a:pt x="2365" y="7844"/>
                    </a:cubicBezTo>
                    <a:cubicBezTo>
                      <a:pt x="2302" y="7844"/>
                      <a:pt x="2258" y="7753"/>
                      <a:pt x="2328" y="7723"/>
                    </a:cubicBezTo>
                    <a:cubicBezTo>
                      <a:pt x="2380" y="7699"/>
                      <a:pt x="2432" y="7668"/>
                      <a:pt x="2488" y="7643"/>
                    </a:cubicBezTo>
                    <a:cubicBezTo>
                      <a:pt x="2494" y="7548"/>
                      <a:pt x="2500" y="7456"/>
                      <a:pt x="2509" y="7363"/>
                    </a:cubicBezTo>
                    <a:lnTo>
                      <a:pt x="2509" y="7363"/>
                    </a:lnTo>
                    <a:cubicBezTo>
                      <a:pt x="2500" y="7368"/>
                      <a:pt x="2491" y="7370"/>
                      <a:pt x="2482" y="7370"/>
                    </a:cubicBezTo>
                    <a:cubicBezTo>
                      <a:pt x="2424" y="7370"/>
                      <a:pt x="2383" y="7284"/>
                      <a:pt x="2445" y="7246"/>
                    </a:cubicBezTo>
                    <a:cubicBezTo>
                      <a:pt x="2469" y="7231"/>
                      <a:pt x="2497" y="7219"/>
                      <a:pt x="2522" y="7203"/>
                    </a:cubicBezTo>
                    <a:cubicBezTo>
                      <a:pt x="2537" y="7022"/>
                      <a:pt x="2555" y="6840"/>
                      <a:pt x="2571" y="6662"/>
                    </a:cubicBezTo>
                    <a:lnTo>
                      <a:pt x="2571" y="6662"/>
                    </a:lnTo>
                    <a:cubicBezTo>
                      <a:pt x="2515" y="6698"/>
                      <a:pt x="2454" y="6729"/>
                      <a:pt x="2395" y="6766"/>
                    </a:cubicBezTo>
                    <a:cubicBezTo>
                      <a:pt x="2383" y="6774"/>
                      <a:pt x="2371" y="6777"/>
                      <a:pt x="2360" y="6777"/>
                    </a:cubicBezTo>
                    <a:cubicBezTo>
                      <a:pt x="2303" y="6777"/>
                      <a:pt x="2266" y="6691"/>
                      <a:pt x="2328" y="6652"/>
                    </a:cubicBezTo>
                    <a:cubicBezTo>
                      <a:pt x="2414" y="6594"/>
                      <a:pt x="2500" y="6545"/>
                      <a:pt x="2589" y="6489"/>
                    </a:cubicBezTo>
                    <a:cubicBezTo>
                      <a:pt x="2611" y="6271"/>
                      <a:pt x="2632" y="6052"/>
                      <a:pt x="2657" y="5833"/>
                    </a:cubicBezTo>
                    <a:lnTo>
                      <a:pt x="2657" y="5833"/>
                    </a:lnTo>
                    <a:cubicBezTo>
                      <a:pt x="2589" y="5864"/>
                      <a:pt x="2525" y="5901"/>
                      <a:pt x="2454" y="5932"/>
                    </a:cubicBezTo>
                    <a:cubicBezTo>
                      <a:pt x="2444" y="5936"/>
                      <a:pt x="2435" y="5938"/>
                      <a:pt x="2426" y="5938"/>
                    </a:cubicBezTo>
                    <a:cubicBezTo>
                      <a:pt x="2367" y="5938"/>
                      <a:pt x="2333" y="5858"/>
                      <a:pt x="2386" y="5815"/>
                    </a:cubicBezTo>
                    <a:cubicBezTo>
                      <a:pt x="2485" y="5750"/>
                      <a:pt x="2583" y="5686"/>
                      <a:pt x="2682" y="5618"/>
                    </a:cubicBezTo>
                    <a:cubicBezTo>
                      <a:pt x="2697" y="5461"/>
                      <a:pt x="2715" y="5301"/>
                      <a:pt x="2734" y="5141"/>
                    </a:cubicBezTo>
                    <a:lnTo>
                      <a:pt x="2734" y="5141"/>
                    </a:lnTo>
                    <a:cubicBezTo>
                      <a:pt x="2642" y="5184"/>
                      <a:pt x="2549" y="5236"/>
                      <a:pt x="2454" y="5276"/>
                    </a:cubicBezTo>
                    <a:cubicBezTo>
                      <a:pt x="2445" y="5280"/>
                      <a:pt x="2435" y="5282"/>
                      <a:pt x="2426" y="5282"/>
                    </a:cubicBezTo>
                    <a:cubicBezTo>
                      <a:pt x="2369" y="5282"/>
                      <a:pt x="2318" y="5217"/>
                      <a:pt x="2374" y="5172"/>
                    </a:cubicBezTo>
                    <a:cubicBezTo>
                      <a:pt x="2500" y="5058"/>
                      <a:pt x="2632" y="4953"/>
                      <a:pt x="2768" y="4852"/>
                    </a:cubicBezTo>
                    <a:cubicBezTo>
                      <a:pt x="2783" y="4701"/>
                      <a:pt x="2799" y="4550"/>
                      <a:pt x="2817" y="4399"/>
                    </a:cubicBezTo>
                    <a:lnTo>
                      <a:pt x="2817" y="4399"/>
                    </a:lnTo>
                    <a:cubicBezTo>
                      <a:pt x="2715" y="4451"/>
                      <a:pt x="2617" y="4510"/>
                      <a:pt x="2515" y="4559"/>
                    </a:cubicBezTo>
                    <a:cubicBezTo>
                      <a:pt x="2505" y="4565"/>
                      <a:pt x="2494" y="4567"/>
                      <a:pt x="2484" y="4567"/>
                    </a:cubicBezTo>
                    <a:cubicBezTo>
                      <a:pt x="2426" y="4567"/>
                      <a:pt x="2389" y="4485"/>
                      <a:pt x="2445" y="4445"/>
                    </a:cubicBezTo>
                    <a:cubicBezTo>
                      <a:pt x="2540" y="4381"/>
                      <a:pt x="2632" y="4316"/>
                      <a:pt x="2728" y="4251"/>
                    </a:cubicBezTo>
                    <a:lnTo>
                      <a:pt x="2731" y="4251"/>
                    </a:lnTo>
                    <a:lnTo>
                      <a:pt x="2842" y="4174"/>
                    </a:lnTo>
                    <a:cubicBezTo>
                      <a:pt x="2857" y="4008"/>
                      <a:pt x="2875" y="3845"/>
                      <a:pt x="2891" y="3679"/>
                    </a:cubicBezTo>
                    <a:lnTo>
                      <a:pt x="2891" y="3679"/>
                    </a:lnTo>
                    <a:cubicBezTo>
                      <a:pt x="2805" y="3734"/>
                      <a:pt x="2722" y="3793"/>
                      <a:pt x="2632" y="3845"/>
                    </a:cubicBezTo>
                    <a:cubicBezTo>
                      <a:pt x="2620" y="3853"/>
                      <a:pt x="2608" y="3856"/>
                      <a:pt x="2597" y="3856"/>
                    </a:cubicBezTo>
                    <a:cubicBezTo>
                      <a:pt x="2541" y="3856"/>
                      <a:pt x="2505" y="3770"/>
                      <a:pt x="2565" y="3731"/>
                    </a:cubicBezTo>
                    <a:cubicBezTo>
                      <a:pt x="2682" y="3657"/>
                      <a:pt x="2795" y="3580"/>
                      <a:pt x="2909" y="3500"/>
                    </a:cubicBezTo>
                    <a:cubicBezTo>
                      <a:pt x="2928" y="3288"/>
                      <a:pt x="2949" y="3079"/>
                      <a:pt x="2965" y="2866"/>
                    </a:cubicBezTo>
                    <a:lnTo>
                      <a:pt x="2965" y="2866"/>
                    </a:lnTo>
                    <a:cubicBezTo>
                      <a:pt x="2869" y="2897"/>
                      <a:pt x="2774" y="2934"/>
                      <a:pt x="2678" y="2959"/>
                    </a:cubicBezTo>
                    <a:cubicBezTo>
                      <a:pt x="2673" y="2960"/>
                      <a:pt x="2668" y="2960"/>
                      <a:pt x="2662" y="2960"/>
                    </a:cubicBezTo>
                    <a:cubicBezTo>
                      <a:pt x="2606" y="2960"/>
                      <a:pt x="2566" y="2890"/>
                      <a:pt x="2611" y="2848"/>
                    </a:cubicBezTo>
                    <a:cubicBezTo>
                      <a:pt x="2734" y="2737"/>
                      <a:pt x="2863" y="2641"/>
                      <a:pt x="2986" y="2543"/>
                    </a:cubicBezTo>
                    <a:cubicBezTo>
                      <a:pt x="2999" y="2395"/>
                      <a:pt x="3008" y="2247"/>
                      <a:pt x="3017" y="2100"/>
                    </a:cubicBezTo>
                    <a:lnTo>
                      <a:pt x="3017" y="2100"/>
                    </a:lnTo>
                    <a:cubicBezTo>
                      <a:pt x="2943" y="2127"/>
                      <a:pt x="2866" y="2158"/>
                      <a:pt x="2795" y="2183"/>
                    </a:cubicBezTo>
                    <a:cubicBezTo>
                      <a:pt x="2787" y="2186"/>
                      <a:pt x="2779" y="2187"/>
                      <a:pt x="2772" y="2187"/>
                    </a:cubicBezTo>
                    <a:cubicBezTo>
                      <a:pt x="2717" y="2187"/>
                      <a:pt x="2693" y="2113"/>
                      <a:pt x="2731" y="2072"/>
                    </a:cubicBezTo>
                    <a:cubicBezTo>
                      <a:pt x="2826" y="1967"/>
                      <a:pt x="2928" y="1875"/>
                      <a:pt x="3029" y="1783"/>
                    </a:cubicBezTo>
                    <a:cubicBezTo>
                      <a:pt x="3036" y="1626"/>
                      <a:pt x="3042" y="1469"/>
                      <a:pt x="3045" y="1312"/>
                    </a:cubicBezTo>
                    <a:lnTo>
                      <a:pt x="3045" y="1312"/>
                    </a:lnTo>
                    <a:cubicBezTo>
                      <a:pt x="2959" y="1346"/>
                      <a:pt x="2875" y="1376"/>
                      <a:pt x="2795" y="1407"/>
                    </a:cubicBezTo>
                    <a:cubicBezTo>
                      <a:pt x="2788" y="1410"/>
                      <a:pt x="2782" y="1411"/>
                      <a:pt x="2775" y="1411"/>
                    </a:cubicBezTo>
                    <a:cubicBezTo>
                      <a:pt x="2724" y="1411"/>
                      <a:pt x="2690" y="1334"/>
                      <a:pt x="2731" y="1296"/>
                    </a:cubicBezTo>
                    <a:cubicBezTo>
                      <a:pt x="2829" y="1204"/>
                      <a:pt x="2937" y="1118"/>
                      <a:pt x="3048" y="1032"/>
                    </a:cubicBezTo>
                    <a:cubicBezTo>
                      <a:pt x="3048" y="927"/>
                      <a:pt x="3045" y="825"/>
                      <a:pt x="3042" y="724"/>
                    </a:cubicBezTo>
                    <a:cubicBezTo>
                      <a:pt x="2965" y="736"/>
                      <a:pt x="2897" y="745"/>
                      <a:pt x="2857" y="751"/>
                    </a:cubicBezTo>
                    <a:cubicBezTo>
                      <a:pt x="2852" y="752"/>
                      <a:pt x="2848" y="753"/>
                      <a:pt x="2843" y="753"/>
                    </a:cubicBezTo>
                    <a:cubicBezTo>
                      <a:pt x="2767" y="753"/>
                      <a:pt x="2739" y="637"/>
                      <a:pt x="2820" y="622"/>
                    </a:cubicBezTo>
                    <a:cubicBezTo>
                      <a:pt x="2894" y="613"/>
                      <a:pt x="2968" y="595"/>
                      <a:pt x="3042" y="576"/>
                    </a:cubicBezTo>
                    <a:cubicBezTo>
                      <a:pt x="3039" y="490"/>
                      <a:pt x="3042" y="407"/>
                      <a:pt x="3039" y="321"/>
                    </a:cubicBezTo>
                    <a:lnTo>
                      <a:pt x="3039" y="259"/>
                    </a:lnTo>
                    <a:cubicBezTo>
                      <a:pt x="3031" y="87"/>
                      <a:pt x="2892" y="0"/>
                      <a:pt x="275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605" name="Google Shape;1605;p35"/>
              <p:cNvSpPr/>
              <p:nvPr/>
            </p:nvSpPr>
            <p:spPr>
              <a:xfrm>
                <a:off x="3908725" y="6401600"/>
                <a:ext cx="410300" cy="362975"/>
              </a:xfrm>
              <a:custGeom>
                <a:avLst/>
                <a:gdLst/>
                <a:ahLst/>
                <a:cxnLst/>
                <a:rect l="l" t="t" r="r" b="b"/>
                <a:pathLst>
                  <a:path w="16412" h="14519" extrusionOk="0">
                    <a:moveTo>
                      <a:pt x="13101" y="2097"/>
                    </a:moveTo>
                    <a:lnTo>
                      <a:pt x="13101" y="2097"/>
                    </a:lnTo>
                    <a:cubicBezTo>
                      <a:pt x="12818" y="2337"/>
                      <a:pt x="12532" y="2577"/>
                      <a:pt x="12239" y="2805"/>
                    </a:cubicBezTo>
                    <a:cubicBezTo>
                      <a:pt x="12147" y="2876"/>
                      <a:pt x="12052" y="2947"/>
                      <a:pt x="11959" y="3020"/>
                    </a:cubicBezTo>
                    <a:cubicBezTo>
                      <a:pt x="12338" y="2710"/>
                      <a:pt x="12720" y="2402"/>
                      <a:pt x="13101" y="2097"/>
                    </a:cubicBezTo>
                    <a:close/>
                    <a:moveTo>
                      <a:pt x="14820" y="0"/>
                    </a:moveTo>
                    <a:cubicBezTo>
                      <a:pt x="14808" y="0"/>
                      <a:pt x="14797" y="4"/>
                      <a:pt x="14785" y="13"/>
                    </a:cubicBezTo>
                    <a:cubicBezTo>
                      <a:pt x="14687" y="90"/>
                      <a:pt x="14591" y="167"/>
                      <a:pt x="14493" y="241"/>
                    </a:cubicBezTo>
                    <a:cubicBezTo>
                      <a:pt x="12122" y="2075"/>
                      <a:pt x="9817" y="3987"/>
                      <a:pt x="7407" y="5775"/>
                    </a:cubicBezTo>
                    <a:lnTo>
                      <a:pt x="7376" y="5797"/>
                    </a:lnTo>
                    <a:cubicBezTo>
                      <a:pt x="6982" y="6080"/>
                      <a:pt x="6591" y="6360"/>
                      <a:pt x="6200" y="6643"/>
                    </a:cubicBezTo>
                    <a:cubicBezTo>
                      <a:pt x="4997" y="7508"/>
                      <a:pt x="3845" y="8429"/>
                      <a:pt x="2780" y="9460"/>
                    </a:cubicBezTo>
                    <a:cubicBezTo>
                      <a:pt x="2457" y="9774"/>
                      <a:pt x="2125" y="10103"/>
                      <a:pt x="1795" y="10445"/>
                    </a:cubicBezTo>
                    <a:cubicBezTo>
                      <a:pt x="1377" y="10833"/>
                      <a:pt x="930" y="11190"/>
                      <a:pt x="459" y="11510"/>
                    </a:cubicBezTo>
                    <a:cubicBezTo>
                      <a:pt x="444" y="11519"/>
                      <a:pt x="429" y="11531"/>
                      <a:pt x="414" y="11541"/>
                    </a:cubicBezTo>
                    <a:lnTo>
                      <a:pt x="414" y="11541"/>
                    </a:lnTo>
                    <a:cubicBezTo>
                      <a:pt x="429" y="11531"/>
                      <a:pt x="444" y="11519"/>
                      <a:pt x="459" y="11507"/>
                    </a:cubicBezTo>
                    <a:cubicBezTo>
                      <a:pt x="930" y="11181"/>
                      <a:pt x="1411" y="10556"/>
                      <a:pt x="1802" y="10140"/>
                    </a:cubicBezTo>
                    <a:cubicBezTo>
                      <a:pt x="2300" y="9611"/>
                      <a:pt x="2787" y="9084"/>
                      <a:pt x="3325" y="8592"/>
                    </a:cubicBezTo>
                    <a:cubicBezTo>
                      <a:pt x="4433" y="7576"/>
                      <a:pt x="5652" y="6659"/>
                      <a:pt x="6868" y="5772"/>
                    </a:cubicBezTo>
                    <a:cubicBezTo>
                      <a:pt x="7102" y="5603"/>
                      <a:pt x="7336" y="5431"/>
                      <a:pt x="7570" y="5264"/>
                    </a:cubicBezTo>
                    <a:cubicBezTo>
                      <a:pt x="7724" y="5151"/>
                      <a:pt x="7878" y="5040"/>
                      <a:pt x="8035" y="4929"/>
                    </a:cubicBezTo>
                    <a:cubicBezTo>
                      <a:pt x="9955" y="3544"/>
                      <a:pt x="11870" y="2156"/>
                      <a:pt x="13495" y="416"/>
                    </a:cubicBezTo>
                    <a:cubicBezTo>
                      <a:pt x="13498" y="410"/>
                      <a:pt x="13498" y="404"/>
                      <a:pt x="13501" y="398"/>
                    </a:cubicBezTo>
                    <a:cubicBezTo>
                      <a:pt x="13529" y="348"/>
                      <a:pt x="13489" y="300"/>
                      <a:pt x="13446" y="300"/>
                    </a:cubicBezTo>
                    <a:cubicBezTo>
                      <a:pt x="13430" y="300"/>
                      <a:pt x="13414" y="306"/>
                      <a:pt x="13400" y="321"/>
                    </a:cubicBezTo>
                    <a:cubicBezTo>
                      <a:pt x="13351" y="358"/>
                      <a:pt x="13301" y="398"/>
                      <a:pt x="13252" y="435"/>
                    </a:cubicBezTo>
                    <a:cubicBezTo>
                      <a:pt x="11695" y="1728"/>
                      <a:pt x="10045" y="2919"/>
                      <a:pt x="8398" y="4107"/>
                    </a:cubicBezTo>
                    <a:cubicBezTo>
                      <a:pt x="7884" y="4473"/>
                      <a:pt x="7373" y="4843"/>
                      <a:pt x="6865" y="5215"/>
                    </a:cubicBezTo>
                    <a:cubicBezTo>
                      <a:pt x="6730" y="5317"/>
                      <a:pt x="6588" y="5415"/>
                      <a:pt x="6453" y="5517"/>
                    </a:cubicBezTo>
                    <a:cubicBezTo>
                      <a:pt x="5381" y="6302"/>
                      <a:pt x="4335" y="7114"/>
                      <a:pt x="3322" y="7973"/>
                    </a:cubicBezTo>
                    <a:cubicBezTo>
                      <a:pt x="2842" y="8383"/>
                      <a:pt x="2368" y="8798"/>
                      <a:pt x="1900" y="9220"/>
                    </a:cubicBezTo>
                    <a:cubicBezTo>
                      <a:pt x="1672" y="9429"/>
                      <a:pt x="1451" y="9648"/>
                      <a:pt x="1229" y="9863"/>
                    </a:cubicBezTo>
                    <a:cubicBezTo>
                      <a:pt x="1038" y="10051"/>
                      <a:pt x="666" y="10300"/>
                      <a:pt x="466" y="10540"/>
                    </a:cubicBezTo>
                    <a:cubicBezTo>
                      <a:pt x="429" y="10583"/>
                      <a:pt x="398" y="10630"/>
                      <a:pt x="370" y="10679"/>
                    </a:cubicBezTo>
                    <a:cubicBezTo>
                      <a:pt x="401" y="10623"/>
                      <a:pt x="432" y="10568"/>
                      <a:pt x="469" y="10516"/>
                    </a:cubicBezTo>
                    <a:cubicBezTo>
                      <a:pt x="755" y="10072"/>
                      <a:pt x="1254" y="9715"/>
                      <a:pt x="1623" y="9361"/>
                    </a:cubicBezTo>
                    <a:cubicBezTo>
                      <a:pt x="2069" y="8934"/>
                      <a:pt x="2497" y="8496"/>
                      <a:pt x="2968" y="8090"/>
                    </a:cubicBezTo>
                    <a:cubicBezTo>
                      <a:pt x="4009" y="7197"/>
                      <a:pt x="5120" y="6385"/>
                      <a:pt x="6225" y="5575"/>
                    </a:cubicBezTo>
                    <a:lnTo>
                      <a:pt x="6770" y="5175"/>
                    </a:lnTo>
                    <a:cubicBezTo>
                      <a:pt x="6933" y="5055"/>
                      <a:pt x="7096" y="4935"/>
                      <a:pt x="7259" y="4812"/>
                    </a:cubicBezTo>
                    <a:cubicBezTo>
                      <a:pt x="7404" y="4704"/>
                      <a:pt x="7548" y="4600"/>
                      <a:pt x="7693" y="4489"/>
                    </a:cubicBezTo>
                    <a:cubicBezTo>
                      <a:pt x="7942" y="4301"/>
                      <a:pt x="8195" y="4110"/>
                      <a:pt x="8441" y="3916"/>
                    </a:cubicBezTo>
                    <a:cubicBezTo>
                      <a:pt x="9657" y="2965"/>
                      <a:pt x="10817" y="1952"/>
                      <a:pt x="11824" y="770"/>
                    </a:cubicBezTo>
                    <a:cubicBezTo>
                      <a:pt x="11842" y="749"/>
                      <a:pt x="11842" y="718"/>
                      <a:pt x="11830" y="693"/>
                    </a:cubicBezTo>
                    <a:cubicBezTo>
                      <a:pt x="11824" y="668"/>
                      <a:pt x="11800" y="653"/>
                      <a:pt x="11775" y="653"/>
                    </a:cubicBezTo>
                    <a:cubicBezTo>
                      <a:pt x="11763" y="653"/>
                      <a:pt x="11751" y="656"/>
                      <a:pt x="11741" y="663"/>
                    </a:cubicBezTo>
                    <a:cubicBezTo>
                      <a:pt x="11710" y="687"/>
                      <a:pt x="11676" y="712"/>
                      <a:pt x="11642" y="733"/>
                    </a:cubicBezTo>
                    <a:cubicBezTo>
                      <a:pt x="10602" y="1463"/>
                      <a:pt x="9577" y="2214"/>
                      <a:pt x="8552" y="2965"/>
                    </a:cubicBezTo>
                    <a:lnTo>
                      <a:pt x="8026" y="3353"/>
                    </a:lnTo>
                    <a:cubicBezTo>
                      <a:pt x="7715" y="3584"/>
                      <a:pt x="7407" y="3808"/>
                      <a:pt x="7096" y="4036"/>
                    </a:cubicBezTo>
                    <a:cubicBezTo>
                      <a:pt x="6871" y="4199"/>
                      <a:pt x="6647" y="4359"/>
                      <a:pt x="6425" y="4523"/>
                    </a:cubicBezTo>
                    <a:cubicBezTo>
                      <a:pt x="6200" y="4683"/>
                      <a:pt x="5975" y="4849"/>
                      <a:pt x="5751" y="5009"/>
                    </a:cubicBezTo>
                    <a:cubicBezTo>
                      <a:pt x="4855" y="5646"/>
                      <a:pt x="3978" y="6296"/>
                      <a:pt x="3119" y="6976"/>
                    </a:cubicBezTo>
                    <a:cubicBezTo>
                      <a:pt x="2251" y="7659"/>
                      <a:pt x="1518" y="8527"/>
                      <a:pt x="613" y="9152"/>
                    </a:cubicBezTo>
                    <a:cubicBezTo>
                      <a:pt x="573" y="9180"/>
                      <a:pt x="530" y="9204"/>
                      <a:pt x="484" y="9229"/>
                    </a:cubicBezTo>
                    <a:cubicBezTo>
                      <a:pt x="471" y="9235"/>
                      <a:pt x="462" y="9238"/>
                      <a:pt x="455" y="9238"/>
                    </a:cubicBezTo>
                    <a:cubicBezTo>
                      <a:pt x="435" y="9238"/>
                      <a:pt x="449" y="9208"/>
                      <a:pt x="484" y="9161"/>
                    </a:cubicBezTo>
                    <a:cubicBezTo>
                      <a:pt x="613" y="8989"/>
                      <a:pt x="1023" y="8586"/>
                      <a:pt x="1103" y="8512"/>
                    </a:cubicBezTo>
                    <a:cubicBezTo>
                      <a:pt x="1531" y="8109"/>
                      <a:pt x="1918" y="7665"/>
                      <a:pt x="2346" y="7262"/>
                    </a:cubicBezTo>
                    <a:cubicBezTo>
                      <a:pt x="3190" y="6474"/>
                      <a:pt x="4055" y="5695"/>
                      <a:pt x="4963" y="4975"/>
                    </a:cubicBezTo>
                    <a:cubicBezTo>
                      <a:pt x="5471" y="4575"/>
                      <a:pt x="5988" y="4184"/>
                      <a:pt x="6508" y="3793"/>
                    </a:cubicBezTo>
                    <a:cubicBezTo>
                      <a:pt x="6770" y="3599"/>
                      <a:pt x="7028" y="3402"/>
                      <a:pt x="7290" y="3205"/>
                    </a:cubicBezTo>
                    <a:cubicBezTo>
                      <a:pt x="7462" y="3076"/>
                      <a:pt x="7638" y="2947"/>
                      <a:pt x="7804" y="2817"/>
                    </a:cubicBezTo>
                    <a:cubicBezTo>
                      <a:pt x="7887" y="2753"/>
                      <a:pt x="7970" y="2688"/>
                      <a:pt x="8053" y="2623"/>
                    </a:cubicBezTo>
                    <a:cubicBezTo>
                      <a:pt x="8229" y="2488"/>
                      <a:pt x="8401" y="2349"/>
                      <a:pt x="8570" y="2208"/>
                    </a:cubicBezTo>
                    <a:cubicBezTo>
                      <a:pt x="8903" y="1925"/>
                      <a:pt x="9211" y="1623"/>
                      <a:pt x="9466" y="1269"/>
                    </a:cubicBezTo>
                    <a:cubicBezTo>
                      <a:pt x="9546" y="1158"/>
                      <a:pt x="9620" y="1047"/>
                      <a:pt x="9685" y="930"/>
                    </a:cubicBezTo>
                    <a:cubicBezTo>
                      <a:pt x="9712" y="883"/>
                      <a:pt x="9674" y="829"/>
                      <a:pt x="9628" y="829"/>
                    </a:cubicBezTo>
                    <a:cubicBezTo>
                      <a:pt x="9617" y="829"/>
                      <a:pt x="9606" y="832"/>
                      <a:pt x="9595" y="838"/>
                    </a:cubicBezTo>
                    <a:cubicBezTo>
                      <a:pt x="9232" y="1035"/>
                      <a:pt x="8887" y="1251"/>
                      <a:pt x="8549" y="1478"/>
                    </a:cubicBezTo>
                    <a:cubicBezTo>
                      <a:pt x="8376" y="1605"/>
                      <a:pt x="8204" y="1731"/>
                      <a:pt x="8035" y="1857"/>
                    </a:cubicBezTo>
                    <a:cubicBezTo>
                      <a:pt x="7998" y="1885"/>
                      <a:pt x="7958" y="1909"/>
                      <a:pt x="7921" y="1940"/>
                    </a:cubicBezTo>
                    <a:cubicBezTo>
                      <a:pt x="7573" y="2199"/>
                      <a:pt x="7231" y="2469"/>
                      <a:pt x="6896" y="2747"/>
                    </a:cubicBezTo>
                    <a:cubicBezTo>
                      <a:pt x="6394" y="3159"/>
                      <a:pt x="5899" y="3578"/>
                      <a:pt x="5391" y="3987"/>
                    </a:cubicBezTo>
                    <a:cubicBezTo>
                      <a:pt x="3873" y="5212"/>
                      <a:pt x="2389" y="6453"/>
                      <a:pt x="983" y="7804"/>
                    </a:cubicBezTo>
                    <a:cubicBezTo>
                      <a:pt x="909" y="7875"/>
                      <a:pt x="684" y="8096"/>
                      <a:pt x="509" y="8263"/>
                    </a:cubicBezTo>
                    <a:cubicBezTo>
                      <a:pt x="388" y="8376"/>
                      <a:pt x="289" y="8463"/>
                      <a:pt x="272" y="8463"/>
                    </a:cubicBezTo>
                    <a:cubicBezTo>
                      <a:pt x="254" y="8463"/>
                      <a:pt x="315" y="8379"/>
                      <a:pt x="509" y="8152"/>
                    </a:cubicBezTo>
                    <a:lnTo>
                      <a:pt x="573" y="8078"/>
                    </a:lnTo>
                    <a:cubicBezTo>
                      <a:pt x="875" y="7730"/>
                      <a:pt x="1263" y="7459"/>
                      <a:pt x="1586" y="7133"/>
                    </a:cubicBezTo>
                    <a:cubicBezTo>
                      <a:pt x="2226" y="6496"/>
                      <a:pt x="2891" y="5883"/>
                      <a:pt x="3578" y="5301"/>
                    </a:cubicBezTo>
                    <a:cubicBezTo>
                      <a:pt x="4821" y="4242"/>
                      <a:pt x="6114" y="3242"/>
                      <a:pt x="7244" y="2060"/>
                    </a:cubicBezTo>
                    <a:lnTo>
                      <a:pt x="7256" y="2045"/>
                    </a:lnTo>
                    <a:cubicBezTo>
                      <a:pt x="7410" y="1885"/>
                      <a:pt x="7561" y="1721"/>
                      <a:pt x="7705" y="1552"/>
                    </a:cubicBezTo>
                    <a:cubicBezTo>
                      <a:pt x="7749" y="1506"/>
                      <a:pt x="7711" y="1439"/>
                      <a:pt x="7660" y="1439"/>
                    </a:cubicBezTo>
                    <a:cubicBezTo>
                      <a:pt x="7650" y="1439"/>
                      <a:pt x="7639" y="1441"/>
                      <a:pt x="7628" y="1448"/>
                    </a:cubicBezTo>
                    <a:lnTo>
                      <a:pt x="7625" y="1448"/>
                    </a:lnTo>
                    <a:cubicBezTo>
                      <a:pt x="6924" y="1765"/>
                      <a:pt x="6277" y="2254"/>
                      <a:pt x="5658" y="2762"/>
                    </a:cubicBezTo>
                    <a:cubicBezTo>
                      <a:pt x="5252" y="3097"/>
                      <a:pt x="4858" y="3436"/>
                      <a:pt x="4467" y="3744"/>
                    </a:cubicBezTo>
                    <a:cubicBezTo>
                      <a:pt x="3328" y="4633"/>
                      <a:pt x="2180" y="5501"/>
                      <a:pt x="1167" y="6536"/>
                    </a:cubicBezTo>
                    <a:cubicBezTo>
                      <a:pt x="970" y="6736"/>
                      <a:pt x="764" y="6920"/>
                      <a:pt x="546" y="7093"/>
                    </a:cubicBezTo>
                    <a:cubicBezTo>
                      <a:pt x="493" y="7133"/>
                      <a:pt x="447" y="7176"/>
                      <a:pt x="392" y="7213"/>
                    </a:cubicBezTo>
                    <a:cubicBezTo>
                      <a:pt x="441" y="7176"/>
                      <a:pt x="493" y="7133"/>
                      <a:pt x="546" y="7087"/>
                    </a:cubicBezTo>
                    <a:cubicBezTo>
                      <a:pt x="743" y="6908"/>
                      <a:pt x="933" y="6687"/>
                      <a:pt x="1118" y="6490"/>
                    </a:cubicBezTo>
                    <a:cubicBezTo>
                      <a:pt x="1626" y="5942"/>
                      <a:pt x="2189" y="5468"/>
                      <a:pt x="2759" y="4987"/>
                    </a:cubicBezTo>
                    <a:cubicBezTo>
                      <a:pt x="3522" y="4344"/>
                      <a:pt x="4298" y="3713"/>
                      <a:pt x="5046" y="3054"/>
                    </a:cubicBezTo>
                    <a:cubicBezTo>
                      <a:pt x="5403" y="2740"/>
                      <a:pt x="5757" y="2423"/>
                      <a:pt x="6096" y="2088"/>
                    </a:cubicBezTo>
                    <a:cubicBezTo>
                      <a:pt x="6145" y="2042"/>
                      <a:pt x="6102" y="1983"/>
                      <a:pt x="6049" y="1980"/>
                    </a:cubicBezTo>
                    <a:cubicBezTo>
                      <a:pt x="6046" y="1979"/>
                      <a:pt x="6042" y="1979"/>
                      <a:pt x="6039" y="1979"/>
                    </a:cubicBezTo>
                    <a:cubicBezTo>
                      <a:pt x="6030" y="1979"/>
                      <a:pt x="6022" y="1981"/>
                      <a:pt x="6015" y="1983"/>
                    </a:cubicBezTo>
                    <a:cubicBezTo>
                      <a:pt x="5899" y="2035"/>
                      <a:pt x="5791" y="2091"/>
                      <a:pt x="5680" y="2149"/>
                    </a:cubicBezTo>
                    <a:cubicBezTo>
                      <a:pt x="4775" y="2630"/>
                      <a:pt x="4012" y="3338"/>
                      <a:pt x="3205" y="3962"/>
                    </a:cubicBezTo>
                    <a:cubicBezTo>
                      <a:pt x="2922" y="4184"/>
                      <a:pt x="2639" y="4406"/>
                      <a:pt x="2362" y="4630"/>
                    </a:cubicBezTo>
                    <a:cubicBezTo>
                      <a:pt x="1725" y="5147"/>
                      <a:pt x="1115" y="5698"/>
                      <a:pt x="576" y="6323"/>
                    </a:cubicBezTo>
                    <a:cubicBezTo>
                      <a:pt x="518" y="6391"/>
                      <a:pt x="450" y="6456"/>
                      <a:pt x="395" y="6526"/>
                    </a:cubicBezTo>
                    <a:cubicBezTo>
                      <a:pt x="351" y="6580"/>
                      <a:pt x="396" y="6646"/>
                      <a:pt x="445" y="6646"/>
                    </a:cubicBezTo>
                    <a:cubicBezTo>
                      <a:pt x="460" y="6646"/>
                      <a:pt x="477" y="6639"/>
                      <a:pt x="490" y="6622"/>
                    </a:cubicBezTo>
                    <a:cubicBezTo>
                      <a:pt x="515" y="6591"/>
                      <a:pt x="543" y="6563"/>
                      <a:pt x="567" y="6533"/>
                    </a:cubicBezTo>
                    <a:cubicBezTo>
                      <a:pt x="1297" y="5655"/>
                      <a:pt x="2168" y="4935"/>
                      <a:pt x="3067" y="4236"/>
                    </a:cubicBezTo>
                    <a:cubicBezTo>
                      <a:pt x="3230" y="4110"/>
                      <a:pt x="3390" y="3978"/>
                      <a:pt x="3553" y="3852"/>
                    </a:cubicBezTo>
                    <a:cubicBezTo>
                      <a:pt x="3842" y="3624"/>
                      <a:pt x="4132" y="3399"/>
                      <a:pt x="4418" y="3168"/>
                    </a:cubicBezTo>
                    <a:cubicBezTo>
                      <a:pt x="4781" y="2873"/>
                      <a:pt x="5564" y="2422"/>
                      <a:pt x="5781" y="2209"/>
                    </a:cubicBezTo>
                    <a:lnTo>
                      <a:pt x="5781" y="2209"/>
                    </a:lnTo>
                    <a:cubicBezTo>
                      <a:pt x="5408" y="2575"/>
                      <a:pt x="5021" y="2925"/>
                      <a:pt x="4627" y="3267"/>
                    </a:cubicBezTo>
                    <a:cubicBezTo>
                      <a:pt x="3251" y="4473"/>
                      <a:pt x="1805" y="5585"/>
                      <a:pt x="549" y="6933"/>
                    </a:cubicBezTo>
                    <a:cubicBezTo>
                      <a:pt x="416" y="7074"/>
                      <a:pt x="281" y="7216"/>
                      <a:pt x="152" y="7364"/>
                    </a:cubicBezTo>
                    <a:cubicBezTo>
                      <a:pt x="114" y="7409"/>
                      <a:pt x="148" y="7479"/>
                      <a:pt x="199" y="7479"/>
                    </a:cubicBezTo>
                    <a:cubicBezTo>
                      <a:pt x="211" y="7479"/>
                      <a:pt x="223" y="7476"/>
                      <a:pt x="235" y="7468"/>
                    </a:cubicBezTo>
                    <a:cubicBezTo>
                      <a:pt x="339" y="7404"/>
                      <a:pt x="438" y="7330"/>
                      <a:pt x="536" y="7256"/>
                    </a:cubicBezTo>
                    <a:cubicBezTo>
                      <a:pt x="930" y="6964"/>
                      <a:pt x="1269" y="6619"/>
                      <a:pt x="1620" y="6265"/>
                    </a:cubicBezTo>
                    <a:cubicBezTo>
                      <a:pt x="2285" y="5588"/>
                      <a:pt x="3051" y="5021"/>
                      <a:pt x="3802" y="4443"/>
                    </a:cubicBezTo>
                    <a:cubicBezTo>
                      <a:pt x="4399" y="3981"/>
                      <a:pt x="4990" y="3507"/>
                      <a:pt x="5585" y="3042"/>
                    </a:cubicBezTo>
                    <a:cubicBezTo>
                      <a:pt x="5843" y="2842"/>
                      <a:pt x="6102" y="2639"/>
                      <a:pt x="6360" y="2439"/>
                    </a:cubicBezTo>
                    <a:cubicBezTo>
                      <a:pt x="6493" y="2337"/>
                      <a:pt x="6622" y="2232"/>
                      <a:pt x="6754" y="2131"/>
                    </a:cubicBezTo>
                    <a:cubicBezTo>
                      <a:pt x="6874" y="2042"/>
                      <a:pt x="7330" y="1662"/>
                      <a:pt x="7390" y="1662"/>
                    </a:cubicBezTo>
                    <a:cubicBezTo>
                      <a:pt x="7415" y="1662"/>
                      <a:pt x="7370" y="1728"/>
                      <a:pt x="7204" y="1909"/>
                    </a:cubicBezTo>
                    <a:cubicBezTo>
                      <a:pt x="7117" y="2008"/>
                      <a:pt x="7019" y="2094"/>
                      <a:pt x="6927" y="2189"/>
                    </a:cubicBezTo>
                    <a:cubicBezTo>
                      <a:pt x="5794" y="3359"/>
                      <a:pt x="4480" y="4353"/>
                      <a:pt x="3242" y="5406"/>
                    </a:cubicBezTo>
                    <a:cubicBezTo>
                      <a:pt x="2636" y="5923"/>
                      <a:pt x="2057" y="6474"/>
                      <a:pt x="1491" y="7037"/>
                    </a:cubicBezTo>
                    <a:cubicBezTo>
                      <a:pt x="1164" y="7361"/>
                      <a:pt x="820" y="7650"/>
                      <a:pt x="512" y="7976"/>
                    </a:cubicBezTo>
                    <a:cubicBezTo>
                      <a:pt x="321" y="8170"/>
                      <a:pt x="158" y="8389"/>
                      <a:pt x="22" y="8629"/>
                    </a:cubicBezTo>
                    <a:cubicBezTo>
                      <a:pt x="0" y="8673"/>
                      <a:pt x="35" y="8733"/>
                      <a:pt x="80" y="8733"/>
                    </a:cubicBezTo>
                    <a:cubicBezTo>
                      <a:pt x="91" y="8733"/>
                      <a:pt x="103" y="8730"/>
                      <a:pt x="115" y="8721"/>
                    </a:cubicBezTo>
                    <a:cubicBezTo>
                      <a:pt x="244" y="8620"/>
                      <a:pt x="373" y="8515"/>
                      <a:pt x="503" y="8413"/>
                    </a:cubicBezTo>
                    <a:cubicBezTo>
                      <a:pt x="1955" y="7238"/>
                      <a:pt x="3264" y="5868"/>
                      <a:pt x="4723" y="4692"/>
                    </a:cubicBezTo>
                    <a:cubicBezTo>
                      <a:pt x="5415" y="4135"/>
                      <a:pt x="6096" y="3562"/>
                      <a:pt x="6782" y="2999"/>
                    </a:cubicBezTo>
                    <a:cubicBezTo>
                      <a:pt x="6902" y="2900"/>
                      <a:pt x="7022" y="2799"/>
                      <a:pt x="7145" y="2697"/>
                    </a:cubicBezTo>
                    <a:cubicBezTo>
                      <a:pt x="7339" y="2537"/>
                      <a:pt x="7539" y="2383"/>
                      <a:pt x="7739" y="2232"/>
                    </a:cubicBezTo>
                    <a:cubicBezTo>
                      <a:pt x="7838" y="2159"/>
                      <a:pt x="7936" y="2085"/>
                      <a:pt x="8038" y="2011"/>
                    </a:cubicBezTo>
                    <a:cubicBezTo>
                      <a:pt x="8210" y="1885"/>
                      <a:pt x="8386" y="1758"/>
                      <a:pt x="8564" y="1635"/>
                    </a:cubicBezTo>
                    <a:cubicBezTo>
                      <a:pt x="8586" y="1617"/>
                      <a:pt x="8610" y="1601"/>
                      <a:pt x="8632" y="1583"/>
                    </a:cubicBezTo>
                    <a:cubicBezTo>
                      <a:pt x="8684" y="1549"/>
                      <a:pt x="8737" y="1518"/>
                      <a:pt x="8786" y="1484"/>
                    </a:cubicBezTo>
                    <a:cubicBezTo>
                      <a:pt x="8989" y="1352"/>
                      <a:pt x="9195" y="1229"/>
                      <a:pt x="9401" y="1109"/>
                    </a:cubicBezTo>
                    <a:cubicBezTo>
                      <a:pt x="9432" y="1091"/>
                      <a:pt x="9451" y="1083"/>
                      <a:pt x="9461" y="1083"/>
                    </a:cubicBezTo>
                    <a:cubicBezTo>
                      <a:pt x="9501" y="1083"/>
                      <a:pt x="9406" y="1202"/>
                      <a:pt x="9291" y="1334"/>
                    </a:cubicBezTo>
                    <a:cubicBezTo>
                      <a:pt x="9149" y="1494"/>
                      <a:pt x="8980" y="1669"/>
                      <a:pt x="8967" y="1681"/>
                    </a:cubicBezTo>
                    <a:cubicBezTo>
                      <a:pt x="8841" y="1817"/>
                      <a:pt x="8703" y="1949"/>
                      <a:pt x="8567" y="2079"/>
                    </a:cubicBezTo>
                    <a:cubicBezTo>
                      <a:pt x="8401" y="2239"/>
                      <a:pt x="8229" y="2393"/>
                      <a:pt x="8050" y="2543"/>
                    </a:cubicBezTo>
                    <a:cubicBezTo>
                      <a:pt x="7813" y="2743"/>
                      <a:pt x="7570" y="2940"/>
                      <a:pt x="7321" y="3131"/>
                    </a:cubicBezTo>
                    <a:cubicBezTo>
                      <a:pt x="7062" y="3325"/>
                      <a:pt x="6797" y="3516"/>
                      <a:pt x="6533" y="3707"/>
                    </a:cubicBezTo>
                    <a:cubicBezTo>
                      <a:pt x="5800" y="4227"/>
                      <a:pt x="5055" y="4735"/>
                      <a:pt x="4375" y="5286"/>
                    </a:cubicBezTo>
                    <a:cubicBezTo>
                      <a:pt x="3559" y="5948"/>
                      <a:pt x="2787" y="6680"/>
                      <a:pt x="2020" y="7398"/>
                    </a:cubicBezTo>
                    <a:cubicBezTo>
                      <a:pt x="1515" y="7872"/>
                      <a:pt x="943" y="8379"/>
                      <a:pt x="490" y="8937"/>
                    </a:cubicBezTo>
                    <a:cubicBezTo>
                      <a:pt x="364" y="9087"/>
                      <a:pt x="250" y="9244"/>
                      <a:pt x="142" y="9405"/>
                    </a:cubicBezTo>
                    <a:cubicBezTo>
                      <a:pt x="112" y="9458"/>
                      <a:pt x="157" y="9503"/>
                      <a:pt x="205" y="9503"/>
                    </a:cubicBezTo>
                    <a:cubicBezTo>
                      <a:pt x="215" y="9503"/>
                      <a:pt x="225" y="9501"/>
                      <a:pt x="235" y="9497"/>
                    </a:cubicBezTo>
                    <a:cubicBezTo>
                      <a:pt x="321" y="9460"/>
                      <a:pt x="401" y="9417"/>
                      <a:pt x="481" y="9374"/>
                    </a:cubicBezTo>
                    <a:cubicBezTo>
                      <a:pt x="1247" y="8961"/>
                      <a:pt x="1798" y="8266"/>
                      <a:pt x="2457" y="7696"/>
                    </a:cubicBezTo>
                    <a:cubicBezTo>
                      <a:pt x="3522" y="6779"/>
                      <a:pt x="4673" y="5954"/>
                      <a:pt x="5815" y="5135"/>
                    </a:cubicBezTo>
                    <a:cubicBezTo>
                      <a:pt x="6025" y="4984"/>
                      <a:pt x="6237" y="4833"/>
                      <a:pt x="6446" y="4683"/>
                    </a:cubicBezTo>
                    <a:cubicBezTo>
                      <a:pt x="6656" y="4532"/>
                      <a:pt x="6862" y="4384"/>
                      <a:pt x="7068" y="4233"/>
                    </a:cubicBezTo>
                    <a:cubicBezTo>
                      <a:pt x="7382" y="4009"/>
                      <a:pt x="7693" y="3781"/>
                      <a:pt x="8004" y="3553"/>
                    </a:cubicBezTo>
                    <a:cubicBezTo>
                      <a:pt x="8182" y="3424"/>
                      <a:pt x="8361" y="3291"/>
                      <a:pt x="8540" y="3162"/>
                    </a:cubicBezTo>
                    <a:cubicBezTo>
                      <a:pt x="8715" y="3030"/>
                      <a:pt x="8894" y="2900"/>
                      <a:pt x="9072" y="2771"/>
                    </a:cubicBezTo>
                    <a:cubicBezTo>
                      <a:pt x="9617" y="2365"/>
                      <a:pt x="10165" y="1962"/>
                      <a:pt x="10713" y="1565"/>
                    </a:cubicBezTo>
                    <a:cubicBezTo>
                      <a:pt x="10928" y="1411"/>
                      <a:pt x="11144" y="1257"/>
                      <a:pt x="11359" y="1106"/>
                    </a:cubicBezTo>
                    <a:lnTo>
                      <a:pt x="11359" y="1106"/>
                    </a:lnTo>
                    <a:cubicBezTo>
                      <a:pt x="11356" y="1109"/>
                      <a:pt x="11353" y="1112"/>
                      <a:pt x="11350" y="1118"/>
                    </a:cubicBezTo>
                    <a:cubicBezTo>
                      <a:pt x="11221" y="1263"/>
                      <a:pt x="11088" y="1401"/>
                      <a:pt x="10953" y="1543"/>
                    </a:cubicBezTo>
                    <a:cubicBezTo>
                      <a:pt x="10186" y="2343"/>
                      <a:pt x="9343" y="3064"/>
                      <a:pt x="8469" y="3747"/>
                    </a:cubicBezTo>
                    <a:cubicBezTo>
                      <a:pt x="8256" y="3916"/>
                      <a:pt x="8044" y="4079"/>
                      <a:pt x="7825" y="4242"/>
                    </a:cubicBezTo>
                    <a:cubicBezTo>
                      <a:pt x="7595" y="4418"/>
                      <a:pt x="7361" y="4593"/>
                      <a:pt x="7124" y="4766"/>
                    </a:cubicBezTo>
                    <a:lnTo>
                      <a:pt x="6668" y="5098"/>
                    </a:lnTo>
                    <a:cubicBezTo>
                      <a:pt x="6099" y="5514"/>
                      <a:pt x="5529" y="5926"/>
                      <a:pt x="4969" y="6345"/>
                    </a:cubicBezTo>
                    <a:cubicBezTo>
                      <a:pt x="4092" y="7000"/>
                      <a:pt x="3230" y="7681"/>
                      <a:pt x="2411" y="8407"/>
                    </a:cubicBezTo>
                    <a:cubicBezTo>
                      <a:pt x="1783" y="8964"/>
                      <a:pt x="995" y="9598"/>
                      <a:pt x="469" y="10322"/>
                    </a:cubicBezTo>
                    <a:cubicBezTo>
                      <a:pt x="346" y="10485"/>
                      <a:pt x="238" y="10657"/>
                      <a:pt x="142" y="10839"/>
                    </a:cubicBezTo>
                    <a:cubicBezTo>
                      <a:pt x="120" y="10884"/>
                      <a:pt x="156" y="10942"/>
                      <a:pt x="201" y="10942"/>
                    </a:cubicBezTo>
                    <a:cubicBezTo>
                      <a:pt x="212" y="10942"/>
                      <a:pt x="223" y="10939"/>
                      <a:pt x="235" y="10931"/>
                    </a:cubicBezTo>
                    <a:cubicBezTo>
                      <a:pt x="312" y="10876"/>
                      <a:pt x="386" y="10820"/>
                      <a:pt x="463" y="10762"/>
                    </a:cubicBezTo>
                    <a:cubicBezTo>
                      <a:pt x="1346" y="10100"/>
                      <a:pt x="2106" y="9204"/>
                      <a:pt x="2940" y="8481"/>
                    </a:cubicBezTo>
                    <a:cubicBezTo>
                      <a:pt x="4175" y="7410"/>
                      <a:pt x="5468" y="6413"/>
                      <a:pt x="6785" y="5443"/>
                    </a:cubicBezTo>
                    <a:cubicBezTo>
                      <a:pt x="6862" y="5388"/>
                      <a:pt x="6936" y="5332"/>
                      <a:pt x="7013" y="5277"/>
                    </a:cubicBezTo>
                    <a:cubicBezTo>
                      <a:pt x="7456" y="4950"/>
                      <a:pt x="7899" y="4627"/>
                      <a:pt x="8343" y="4301"/>
                    </a:cubicBezTo>
                    <a:cubicBezTo>
                      <a:pt x="9075" y="3762"/>
                      <a:pt x="9805" y="3224"/>
                      <a:pt x="10543" y="2691"/>
                    </a:cubicBezTo>
                    <a:cubicBezTo>
                      <a:pt x="11091" y="2294"/>
                      <a:pt x="11639" y="1894"/>
                      <a:pt x="12175" y="1478"/>
                    </a:cubicBezTo>
                    <a:cubicBezTo>
                      <a:pt x="12304" y="1377"/>
                      <a:pt x="12433" y="1275"/>
                      <a:pt x="12560" y="1174"/>
                    </a:cubicBezTo>
                    <a:lnTo>
                      <a:pt x="12560" y="1174"/>
                    </a:lnTo>
                    <a:cubicBezTo>
                      <a:pt x="11227" y="2476"/>
                      <a:pt x="9718" y="3581"/>
                      <a:pt x="8198" y="4664"/>
                    </a:cubicBezTo>
                    <a:lnTo>
                      <a:pt x="7299" y="5308"/>
                    </a:lnTo>
                    <a:cubicBezTo>
                      <a:pt x="6800" y="5662"/>
                      <a:pt x="6305" y="6019"/>
                      <a:pt x="5818" y="6385"/>
                    </a:cubicBezTo>
                    <a:cubicBezTo>
                      <a:pt x="4763" y="7179"/>
                      <a:pt x="3728" y="8019"/>
                      <a:pt x="2768" y="8927"/>
                    </a:cubicBezTo>
                    <a:cubicBezTo>
                      <a:pt x="2257" y="9411"/>
                      <a:pt x="1814" y="9959"/>
                      <a:pt x="1312" y="10451"/>
                    </a:cubicBezTo>
                    <a:cubicBezTo>
                      <a:pt x="1023" y="10737"/>
                      <a:pt x="727" y="11005"/>
                      <a:pt x="456" y="11298"/>
                    </a:cubicBezTo>
                    <a:cubicBezTo>
                      <a:pt x="346" y="11418"/>
                      <a:pt x="241" y="11541"/>
                      <a:pt x="142" y="11673"/>
                    </a:cubicBezTo>
                    <a:cubicBezTo>
                      <a:pt x="104" y="11722"/>
                      <a:pt x="157" y="11768"/>
                      <a:pt x="206" y="11768"/>
                    </a:cubicBezTo>
                    <a:cubicBezTo>
                      <a:pt x="216" y="11768"/>
                      <a:pt x="226" y="11766"/>
                      <a:pt x="235" y="11762"/>
                    </a:cubicBezTo>
                    <a:cubicBezTo>
                      <a:pt x="312" y="11732"/>
                      <a:pt x="383" y="11685"/>
                      <a:pt x="456" y="11652"/>
                    </a:cubicBezTo>
                    <a:cubicBezTo>
                      <a:pt x="647" y="11553"/>
                      <a:pt x="829" y="11445"/>
                      <a:pt x="1001" y="11322"/>
                    </a:cubicBezTo>
                    <a:lnTo>
                      <a:pt x="1001" y="11322"/>
                    </a:lnTo>
                    <a:cubicBezTo>
                      <a:pt x="810" y="11544"/>
                      <a:pt x="629" y="11772"/>
                      <a:pt x="463" y="11999"/>
                    </a:cubicBezTo>
                    <a:cubicBezTo>
                      <a:pt x="352" y="12147"/>
                      <a:pt x="244" y="12298"/>
                      <a:pt x="145" y="12446"/>
                    </a:cubicBezTo>
                    <a:cubicBezTo>
                      <a:pt x="113" y="12496"/>
                      <a:pt x="156" y="12546"/>
                      <a:pt x="203" y="12546"/>
                    </a:cubicBezTo>
                    <a:cubicBezTo>
                      <a:pt x="214" y="12546"/>
                      <a:pt x="225" y="12544"/>
                      <a:pt x="235" y="12538"/>
                    </a:cubicBezTo>
                    <a:cubicBezTo>
                      <a:pt x="312" y="12498"/>
                      <a:pt x="389" y="12446"/>
                      <a:pt x="463" y="12400"/>
                    </a:cubicBezTo>
                    <a:cubicBezTo>
                      <a:pt x="724" y="12239"/>
                      <a:pt x="970" y="12058"/>
                      <a:pt x="1204" y="11858"/>
                    </a:cubicBezTo>
                    <a:lnTo>
                      <a:pt x="1204" y="11858"/>
                    </a:lnTo>
                    <a:cubicBezTo>
                      <a:pt x="952" y="12126"/>
                      <a:pt x="706" y="12400"/>
                      <a:pt x="466" y="12677"/>
                    </a:cubicBezTo>
                    <a:cubicBezTo>
                      <a:pt x="361" y="12794"/>
                      <a:pt x="256" y="12911"/>
                      <a:pt x="155" y="13031"/>
                    </a:cubicBezTo>
                    <a:cubicBezTo>
                      <a:pt x="114" y="13077"/>
                      <a:pt x="152" y="13144"/>
                      <a:pt x="203" y="13144"/>
                    </a:cubicBezTo>
                    <a:cubicBezTo>
                      <a:pt x="213" y="13144"/>
                      <a:pt x="224" y="13141"/>
                      <a:pt x="235" y="13135"/>
                    </a:cubicBezTo>
                    <a:cubicBezTo>
                      <a:pt x="315" y="13098"/>
                      <a:pt x="392" y="13055"/>
                      <a:pt x="466" y="13012"/>
                    </a:cubicBezTo>
                    <a:cubicBezTo>
                      <a:pt x="933" y="12750"/>
                      <a:pt x="1300" y="12378"/>
                      <a:pt x="1681" y="11990"/>
                    </a:cubicBezTo>
                    <a:cubicBezTo>
                      <a:pt x="2316" y="11350"/>
                      <a:pt x="3076" y="10802"/>
                      <a:pt x="3762" y="10217"/>
                    </a:cubicBezTo>
                    <a:cubicBezTo>
                      <a:pt x="5234" y="8970"/>
                      <a:pt x="6803" y="7875"/>
                      <a:pt x="8389" y="6779"/>
                    </a:cubicBezTo>
                    <a:cubicBezTo>
                      <a:pt x="9106" y="6283"/>
                      <a:pt x="9817" y="5782"/>
                      <a:pt x="10519" y="5268"/>
                    </a:cubicBezTo>
                    <a:lnTo>
                      <a:pt x="10519" y="5268"/>
                    </a:lnTo>
                    <a:cubicBezTo>
                      <a:pt x="9405" y="6169"/>
                      <a:pt x="8281" y="7059"/>
                      <a:pt x="7133" y="7924"/>
                    </a:cubicBezTo>
                    <a:cubicBezTo>
                      <a:pt x="5738" y="8980"/>
                      <a:pt x="4393" y="10036"/>
                      <a:pt x="3144" y="11261"/>
                    </a:cubicBezTo>
                    <a:cubicBezTo>
                      <a:pt x="2571" y="11824"/>
                      <a:pt x="2014" y="12409"/>
                      <a:pt x="1408" y="12935"/>
                    </a:cubicBezTo>
                    <a:cubicBezTo>
                      <a:pt x="1084" y="13218"/>
                      <a:pt x="761" y="13483"/>
                      <a:pt x="481" y="13788"/>
                    </a:cubicBezTo>
                    <a:cubicBezTo>
                      <a:pt x="299" y="13976"/>
                      <a:pt x="149" y="14185"/>
                      <a:pt x="25" y="14416"/>
                    </a:cubicBezTo>
                    <a:cubicBezTo>
                      <a:pt x="4" y="14459"/>
                      <a:pt x="32" y="14518"/>
                      <a:pt x="80" y="14518"/>
                    </a:cubicBezTo>
                    <a:cubicBezTo>
                      <a:pt x="87" y="14518"/>
                      <a:pt x="95" y="14517"/>
                      <a:pt x="102" y="14514"/>
                    </a:cubicBezTo>
                    <a:cubicBezTo>
                      <a:pt x="241" y="14462"/>
                      <a:pt x="370" y="14391"/>
                      <a:pt x="493" y="14311"/>
                    </a:cubicBezTo>
                    <a:cubicBezTo>
                      <a:pt x="767" y="14136"/>
                      <a:pt x="1001" y="13908"/>
                      <a:pt x="1235" y="13658"/>
                    </a:cubicBezTo>
                    <a:cubicBezTo>
                      <a:pt x="1740" y="13126"/>
                      <a:pt x="2263" y="12627"/>
                      <a:pt x="2814" y="12141"/>
                    </a:cubicBezTo>
                    <a:cubicBezTo>
                      <a:pt x="4304" y="10820"/>
                      <a:pt x="5865" y="9586"/>
                      <a:pt x="7490" y="8438"/>
                    </a:cubicBezTo>
                    <a:cubicBezTo>
                      <a:pt x="10408" y="6366"/>
                      <a:pt x="13388" y="4415"/>
                      <a:pt x="16124" y="2106"/>
                    </a:cubicBezTo>
                    <a:cubicBezTo>
                      <a:pt x="16201" y="2039"/>
                      <a:pt x="16281" y="1977"/>
                      <a:pt x="16361" y="1909"/>
                    </a:cubicBezTo>
                    <a:cubicBezTo>
                      <a:pt x="16412" y="1866"/>
                      <a:pt x="16364" y="1797"/>
                      <a:pt x="16309" y="1797"/>
                    </a:cubicBezTo>
                    <a:cubicBezTo>
                      <a:pt x="16294" y="1797"/>
                      <a:pt x="16279" y="1802"/>
                      <a:pt x="16266" y="1814"/>
                    </a:cubicBezTo>
                    <a:cubicBezTo>
                      <a:pt x="16219" y="1857"/>
                      <a:pt x="16167" y="1891"/>
                      <a:pt x="16121" y="1934"/>
                    </a:cubicBezTo>
                    <a:cubicBezTo>
                      <a:pt x="11925" y="5495"/>
                      <a:pt x="7121" y="8226"/>
                      <a:pt x="2962" y="11833"/>
                    </a:cubicBezTo>
                    <a:cubicBezTo>
                      <a:pt x="2119" y="12566"/>
                      <a:pt x="1380" y="13492"/>
                      <a:pt x="493" y="14163"/>
                    </a:cubicBezTo>
                    <a:cubicBezTo>
                      <a:pt x="475" y="14179"/>
                      <a:pt x="456" y="14194"/>
                      <a:pt x="438" y="14206"/>
                    </a:cubicBezTo>
                    <a:cubicBezTo>
                      <a:pt x="346" y="14275"/>
                      <a:pt x="296" y="14303"/>
                      <a:pt x="276" y="14303"/>
                    </a:cubicBezTo>
                    <a:cubicBezTo>
                      <a:pt x="225" y="14303"/>
                      <a:pt x="354" y="14132"/>
                      <a:pt x="487" y="13972"/>
                    </a:cubicBezTo>
                    <a:cubicBezTo>
                      <a:pt x="586" y="13855"/>
                      <a:pt x="687" y="13742"/>
                      <a:pt x="718" y="13711"/>
                    </a:cubicBezTo>
                    <a:cubicBezTo>
                      <a:pt x="900" y="13526"/>
                      <a:pt x="1112" y="13363"/>
                      <a:pt x="1312" y="13194"/>
                    </a:cubicBezTo>
                    <a:cubicBezTo>
                      <a:pt x="1829" y="12763"/>
                      <a:pt x="2306" y="12283"/>
                      <a:pt x="2787" y="11805"/>
                    </a:cubicBezTo>
                    <a:cubicBezTo>
                      <a:pt x="4815" y="9802"/>
                      <a:pt x="7084" y="8158"/>
                      <a:pt x="9334" y="6419"/>
                    </a:cubicBezTo>
                    <a:cubicBezTo>
                      <a:pt x="11390" y="4833"/>
                      <a:pt x="13446" y="3187"/>
                      <a:pt x="15410" y="1488"/>
                    </a:cubicBezTo>
                    <a:cubicBezTo>
                      <a:pt x="15487" y="1420"/>
                      <a:pt x="15564" y="1349"/>
                      <a:pt x="15641" y="1281"/>
                    </a:cubicBezTo>
                    <a:lnTo>
                      <a:pt x="15650" y="1272"/>
                    </a:lnTo>
                    <a:cubicBezTo>
                      <a:pt x="15792" y="1226"/>
                      <a:pt x="15862" y="1158"/>
                      <a:pt x="15878" y="1075"/>
                    </a:cubicBezTo>
                    <a:cubicBezTo>
                      <a:pt x="15930" y="1026"/>
                      <a:pt x="15982" y="974"/>
                      <a:pt x="16032" y="921"/>
                    </a:cubicBezTo>
                    <a:cubicBezTo>
                      <a:pt x="16059" y="890"/>
                      <a:pt x="16090" y="866"/>
                      <a:pt x="16118" y="835"/>
                    </a:cubicBezTo>
                    <a:cubicBezTo>
                      <a:pt x="16167" y="786"/>
                      <a:pt x="16123" y="718"/>
                      <a:pt x="16072" y="718"/>
                    </a:cubicBezTo>
                    <a:cubicBezTo>
                      <a:pt x="16056" y="718"/>
                      <a:pt x="16040" y="724"/>
                      <a:pt x="16026" y="740"/>
                    </a:cubicBezTo>
                    <a:lnTo>
                      <a:pt x="16001" y="758"/>
                    </a:lnTo>
                    <a:cubicBezTo>
                      <a:pt x="15758" y="989"/>
                      <a:pt x="15502" y="1211"/>
                      <a:pt x="15247" y="1432"/>
                    </a:cubicBezTo>
                    <a:cubicBezTo>
                      <a:pt x="15185" y="1475"/>
                      <a:pt x="15121" y="1521"/>
                      <a:pt x="15059" y="1565"/>
                    </a:cubicBezTo>
                    <a:cubicBezTo>
                      <a:pt x="14680" y="1826"/>
                      <a:pt x="14323" y="2097"/>
                      <a:pt x="13966" y="2389"/>
                    </a:cubicBezTo>
                    <a:cubicBezTo>
                      <a:pt x="12750" y="3378"/>
                      <a:pt x="11538" y="4363"/>
                      <a:pt x="10273" y="5286"/>
                    </a:cubicBezTo>
                    <a:cubicBezTo>
                      <a:pt x="8069" y="6899"/>
                      <a:pt x="5754" y="8346"/>
                      <a:pt x="3670" y="10122"/>
                    </a:cubicBezTo>
                    <a:cubicBezTo>
                      <a:pt x="2654" y="10990"/>
                      <a:pt x="1681" y="11984"/>
                      <a:pt x="616" y="12787"/>
                    </a:cubicBezTo>
                    <a:cubicBezTo>
                      <a:pt x="549" y="12840"/>
                      <a:pt x="503" y="12870"/>
                      <a:pt x="469" y="12895"/>
                    </a:cubicBezTo>
                    <a:cubicBezTo>
                      <a:pt x="430" y="12921"/>
                      <a:pt x="410" y="12932"/>
                      <a:pt x="403" y="12932"/>
                    </a:cubicBezTo>
                    <a:cubicBezTo>
                      <a:pt x="389" y="12932"/>
                      <a:pt x="422" y="12893"/>
                      <a:pt x="469" y="12843"/>
                    </a:cubicBezTo>
                    <a:cubicBezTo>
                      <a:pt x="543" y="12766"/>
                      <a:pt x="641" y="12670"/>
                      <a:pt x="663" y="12643"/>
                    </a:cubicBezTo>
                    <a:cubicBezTo>
                      <a:pt x="866" y="12406"/>
                      <a:pt x="1081" y="12175"/>
                      <a:pt x="1294" y="11947"/>
                    </a:cubicBezTo>
                    <a:cubicBezTo>
                      <a:pt x="1789" y="11415"/>
                      <a:pt x="2309" y="10910"/>
                      <a:pt x="2842" y="10414"/>
                    </a:cubicBezTo>
                    <a:cubicBezTo>
                      <a:pt x="4833" y="8543"/>
                      <a:pt x="6997" y="6874"/>
                      <a:pt x="9177" y="5237"/>
                    </a:cubicBezTo>
                    <a:cubicBezTo>
                      <a:pt x="10054" y="4603"/>
                      <a:pt x="10928" y="3969"/>
                      <a:pt x="11790" y="3316"/>
                    </a:cubicBezTo>
                    <a:cubicBezTo>
                      <a:pt x="12412" y="2845"/>
                      <a:pt x="13021" y="2356"/>
                      <a:pt x="13631" y="1866"/>
                    </a:cubicBezTo>
                    <a:cubicBezTo>
                      <a:pt x="13963" y="1598"/>
                      <a:pt x="14299" y="1331"/>
                      <a:pt x="14622" y="1047"/>
                    </a:cubicBezTo>
                    <a:cubicBezTo>
                      <a:pt x="14837" y="860"/>
                      <a:pt x="15062" y="681"/>
                      <a:pt x="15293" y="515"/>
                    </a:cubicBezTo>
                    <a:lnTo>
                      <a:pt x="15308" y="506"/>
                    </a:lnTo>
                    <a:cubicBezTo>
                      <a:pt x="15462" y="475"/>
                      <a:pt x="15533" y="426"/>
                      <a:pt x="15539" y="358"/>
                    </a:cubicBezTo>
                    <a:cubicBezTo>
                      <a:pt x="15628" y="302"/>
                      <a:pt x="15715" y="244"/>
                      <a:pt x="15807" y="189"/>
                    </a:cubicBezTo>
                    <a:cubicBezTo>
                      <a:pt x="15862" y="147"/>
                      <a:pt x="15828" y="67"/>
                      <a:pt x="15771" y="67"/>
                    </a:cubicBezTo>
                    <a:cubicBezTo>
                      <a:pt x="15761" y="67"/>
                      <a:pt x="15750" y="69"/>
                      <a:pt x="15739" y="75"/>
                    </a:cubicBezTo>
                    <a:cubicBezTo>
                      <a:pt x="15653" y="124"/>
                      <a:pt x="15570" y="179"/>
                      <a:pt x="15487" y="235"/>
                    </a:cubicBezTo>
                    <a:cubicBezTo>
                      <a:pt x="15484" y="232"/>
                      <a:pt x="15487" y="229"/>
                      <a:pt x="15484" y="226"/>
                    </a:cubicBezTo>
                    <a:cubicBezTo>
                      <a:pt x="14176" y="1004"/>
                      <a:pt x="13034" y="2057"/>
                      <a:pt x="11845" y="2999"/>
                    </a:cubicBezTo>
                    <a:cubicBezTo>
                      <a:pt x="10790" y="3839"/>
                      <a:pt x="9712" y="4655"/>
                      <a:pt x="8635" y="5468"/>
                    </a:cubicBezTo>
                    <a:lnTo>
                      <a:pt x="8019" y="5911"/>
                    </a:lnTo>
                    <a:cubicBezTo>
                      <a:pt x="5434" y="7785"/>
                      <a:pt x="3113" y="9885"/>
                      <a:pt x="752" y="12027"/>
                    </a:cubicBezTo>
                    <a:cubicBezTo>
                      <a:pt x="616" y="12147"/>
                      <a:pt x="524" y="12227"/>
                      <a:pt x="463" y="12279"/>
                    </a:cubicBezTo>
                    <a:cubicBezTo>
                      <a:pt x="400" y="12331"/>
                      <a:pt x="368" y="12352"/>
                      <a:pt x="358" y="12352"/>
                    </a:cubicBezTo>
                    <a:cubicBezTo>
                      <a:pt x="341" y="12352"/>
                      <a:pt x="392" y="12287"/>
                      <a:pt x="463" y="12203"/>
                    </a:cubicBezTo>
                    <a:cubicBezTo>
                      <a:pt x="555" y="12095"/>
                      <a:pt x="678" y="11959"/>
                      <a:pt x="730" y="11895"/>
                    </a:cubicBezTo>
                    <a:cubicBezTo>
                      <a:pt x="961" y="11627"/>
                      <a:pt x="1220" y="11378"/>
                      <a:pt x="1460" y="11113"/>
                    </a:cubicBezTo>
                    <a:cubicBezTo>
                      <a:pt x="1749" y="10793"/>
                      <a:pt x="2029" y="10470"/>
                      <a:pt x="2319" y="10152"/>
                    </a:cubicBezTo>
                    <a:cubicBezTo>
                      <a:pt x="2651" y="9817"/>
                      <a:pt x="2974" y="9478"/>
                      <a:pt x="3294" y="9186"/>
                    </a:cubicBezTo>
                    <a:cubicBezTo>
                      <a:pt x="4547" y="8035"/>
                      <a:pt x="5963" y="7016"/>
                      <a:pt x="7330" y="5997"/>
                    </a:cubicBezTo>
                    <a:cubicBezTo>
                      <a:pt x="8629" y="5074"/>
                      <a:pt x="9869" y="4092"/>
                      <a:pt x="11131" y="3119"/>
                    </a:cubicBezTo>
                    <a:cubicBezTo>
                      <a:pt x="12369" y="2168"/>
                      <a:pt x="13631" y="1260"/>
                      <a:pt x="14776" y="198"/>
                    </a:cubicBezTo>
                    <a:cubicBezTo>
                      <a:pt x="14804" y="170"/>
                      <a:pt x="14837" y="145"/>
                      <a:pt x="14865" y="118"/>
                    </a:cubicBezTo>
                    <a:cubicBezTo>
                      <a:pt x="14910" y="75"/>
                      <a:pt x="14870" y="0"/>
                      <a:pt x="1482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606" name="Google Shape;1606;p35"/>
              <p:cNvSpPr/>
              <p:nvPr/>
            </p:nvSpPr>
            <p:spPr>
              <a:xfrm>
                <a:off x="3911750" y="6471725"/>
                <a:ext cx="405750" cy="594150"/>
              </a:xfrm>
              <a:custGeom>
                <a:avLst/>
                <a:gdLst/>
                <a:ahLst/>
                <a:cxnLst/>
                <a:rect l="l" t="t" r="r" b="b"/>
                <a:pathLst>
                  <a:path w="16230" h="23766" extrusionOk="0">
                    <a:moveTo>
                      <a:pt x="15176" y="8128"/>
                    </a:moveTo>
                    <a:cubicBezTo>
                      <a:pt x="15178" y="8128"/>
                      <a:pt x="15161" y="8144"/>
                      <a:pt x="15120" y="8182"/>
                    </a:cubicBezTo>
                    <a:cubicBezTo>
                      <a:pt x="14790" y="8477"/>
                      <a:pt x="14455" y="8767"/>
                      <a:pt x="14119" y="9056"/>
                    </a:cubicBezTo>
                    <a:cubicBezTo>
                      <a:pt x="13848" y="9290"/>
                      <a:pt x="13574" y="9518"/>
                      <a:pt x="13300" y="9745"/>
                    </a:cubicBezTo>
                    <a:cubicBezTo>
                      <a:pt x="13716" y="9379"/>
                      <a:pt x="14132" y="9013"/>
                      <a:pt x="14553" y="8646"/>
                    </a:cubicBezTo>
                    <a:lnTo>
                      <a:pt x="14553" y="8646"/>
                    </a:lnTo>
                    <a:cubicBezTo>
                      <a:pt x="14553" y="8647"/>
                      <a:pt x="14553" y="8647"/>
                      <a:pt x="14553" y="8647"/>
                    </a:cubicBezTo>
                    <a:cubicBezTo>
                      <a:pt x="14557" y="8647"/>
                      <a:pt x="15166" y="8128"/>
                      <a:pt x="15176" y="8128"/>
                    </a:cubicBezTo>
                    <a:close/>
                    <a:moveTo>
                      <a:pt x="15464" y="7394"/>
                    </a:moveTo>
                    <a:cubicBezTo>
                      <a:pt x="15489" y="7394"/>
                      <a:pt x="15419" y="7471"/>
                      <a:pt x="15323" y="7569"/>
                    </a:cubicBezTo>
                    <a:cubicBezTo>
                      <a:pt x="15224" y="7668"/>
                      <a:pt x="15104" y="7788"/>
                      <a:pt x="15027" y="7871"/>
                    </a:cubicBezTo>
                    <a:cubicBezTo>
                      <a:pt x="14098" y="8868"/>
                      <a:pt x="12796" y="9481"/>
                      <a:pt x="11718" y="10293"/>
                    </a:cubicBezTo>
                    <a:cubicBezTo>
                      <a:pt x="11715" y="10296"/>
                      <a:pt x="11711" y="10298"/>
                      <a:pt x="11708" y="10300"/>
                    </a:cubicBezTo>
                    <a:lnTo>
                      <a:pt x="11708" y="10300"/>
                    </a:lnTo>
                    <a:cubicBezTo>
                      <a:pt x="11816" y="10220"/>
                      <a:pt x="11920" y="10144"/>
                      <a:pt x="12026" y="10065"/>
                    </a:cubicBezTo>
                    <a:lnTo>
                      <a:pt x="12023" y="10065"/>
                    </a:lnTo>
                    <a:cubicBezTo>
                      <a:pt x="12673" y="9555"/>
                      <a:pt x="13310" y="9028"/>
                      <a:pt x="13956" y="8508"/>
                    </a:cubicBezTo>
                    <a:cubicBezTo>
                      <a:pt x="14353" y="8185"/>
                      <a:pt x="14759" y="7877"/>
                      <a:pt x="15175" y="7578"/>
                    </a:cubicBezTo>
                    <a:cubicBezTo>
                      <a:pt x="15240" y="7532"/>
                      <a:pt x="15292" y="7498"/>
                      <a:pt x="15329" y="7471"/>
                    </a:cubicBezTo>
                    <a:cubicBezTo>
                      <a:pt x="15409" y="7417"/>
                      <a:pt x="15450" y="7394"/>
                      <a:pt x="15464" y="7394"/>
                    </a:cubicBezTo>
                    <a:close/>
                    <a:moveTo>
                      <a:pt x="2881" y="13587"/>
                    </a:moveTo>
                    <a:lnTo>
                      <a:pt x="2881" y="13587"/>
                    </a:lnTo>
                    <a:cubicBezTo>
                      <a:pt x="2619" y="13784"/>
                      <a:pt x="2352" y="13972"/>
                      <a:pt x="2093" y="14172"/>
                    </a:cubicBezTo>
                    <a:cubicBezTo>
                      <a:pt x="1644" y="14523"/>
                      <a:pt x="979" y="15015"/>
                      <a:pt x="591" y="15409"/>
                    </a:cubicBezTo>
                    <a:cubicBezTo>
                      <a:pt x="1228" y="14698"/>
                      <a:pt x="2059" y="14138"/>
                      <a:pt x="2881" y="13587"/>
                    </a:cubicBezTo>
                    <a:close/>
                    <a:moveTo>
                      <a:pt x="14850" y="11162"/>
                    </a:moveTo>
                    <a:cubicBezTo>
                      <a:pt x="14870" y="11162"/>
                      <a:pt x="14846" y="11225"/>
                      <a:pt x="14744" y="11398"/>
                    </a:cubicBezTo>
                    <a:cubicBezTo>
                      <a:pt x="14110" y="12479"/>
                      <a:pt x="12713" y="13273"/>
                      <a:pt x="11752" y="14052"/>
                    </a:cubicBezTo>
                    <a:cubicBezTo>
                      <a:pt x="10410" y="15141"/>
                      <a:pt x="9031" y="16185"/>
                      <a:pt x="7671" y="17256"/>
                    </a:cubicBezTo>
                    <a:cubicBezTo>
                      <a:pt x="7132" y="17678"/>
                      <a:pt x="6602" y="18118"/>
                      <a:pt x="6076" y="18555"/>
                    </a:cubicBezTo>
                    <a:cubicBezTo>
                      <a:pt x="6769" y="17939"/>
                      <a:pt x="7458" y="17321"/>
                      <a:pt x="8145" y="16705"/>
                    </a:cubicBezTo>
                    <a:cubicBezTo>
                      <a:pt x="9413" y="15563"/>
                      <a:pt x="10647" y="14372"/>
                      <a:pt x="12008" y="13341"/>
                    </a:cubicBezTo>
                    <a:cubicBezTo>
                      <a:pt x="12586" y="12904"/>
                      <a:pt x="13220" y="12553"/>
                      <a:pt x="13796" y="12119"/>
                    </a:cubicBezTo>
                    <a:cubicBezTo>
                      <a:pt x="14033" y="11940"/>
                      <a:pt x="14249" y="11740"/>
                      <a:pt x="14461" y="11543"/>
                    </a:cubicBezTo>
                    <a:cubicBezTo>
                      <a:pt x="14572" y="11443"/>
                      <a:pt x="14809" y="11162"/>
                      <a:pt x="14850" y="11162"/>
                    </a:cubicBezTo>
                    <a:close/>
                    <a:moveTo>
                      <a:pt x="14837" y="12256"/>
                    </a:moveTo>
                    <a:cubicBezTo>
                      <a:pt x="14873" y="12256"/>
                      <a:pt x="14552" y="12543"/>
                      <a:pt x="14482" y="12623"/>
                    </a:cubicBezTo>
                    <a:cubicBezTo>
                      <a:pt x="14233" y="12919"/>
                      <a:pt x="13944" y="13184"/>
                      <a:pt x="13661" y="13445"/>
                    </a:cubicBezTo>
                    <a:cubicBezTo>
                      <a:pt x="13162" y="13910"/>
                      <a:pt x="12617" y="14329"/>
                      <a:pt x="12085" y="14757"/>
                    </a:cubicBezTo>
                    <a:cubicBezTo>
                      <a:pt x="10875" y="15729"/>
                      <a:pt x="9678" y="16708"/>
                      <a:pt x="8462" y="17668"/>
                    </a:cubicBezTo>
                    <a:cubicBezTo>
                      <a:pt x="7886" y="18124"/>
                      <a:pt x="7304" y="18570"/>
                      <a:pt x="6723" y="19017"/>
                    </a:cubicBezTo>
                    <a:cubicBezTo>
                      <a:pt x="6803" y="18946"/>
                      <a:pt x="6883" y="18878"/>
                      <a:pt x="6963" y="18807"/>
                    </a:cubicBezTo>
                    <a:cubicBezTo>
                      <a:pt x="9462" y="16643"/>
                      <a:pt x="11903" y="14418"/>
                      <a:pt x="14562" y="12442"/>
                    </a:cubicBezTo>
                    <a:cubicBezTo>
                      <a:pt x="14746" y="12306"/>
                      <a:pt x="14822" y="12256"/>
                      <a:pt x="14837" y="12256"/>
                    </a:cubicBezTo>
                    <a:close/>
                    <a:moveTo>
                      <a:pt x="14070" y="8843"/>
                    </a:moveTo>
                    <a:cubicBezTo>
                      <a:pt x="13417" y="9394"/>
                      <a:pt x="12805" y="10029"/>
                      <a:pt x="12158" y="10549"/>
                    </a:cubicBezTo>
                    <a:cubicBezTo>
                      <a:pt x="10715" y="11712"/>
                      <a:pt x="9123" y="12688"/>
                      <a:pt x="7597" y="13738"/>
                    </a:cubicBezTo>
                    <a:cubicBezTo>
                      <a:pt x="6310" y="14621"/>
                      <a:pt x="5057" y="15554"/>
                      <a:pt x="3869" y="16567"/>
                    </a:cubicBezTo>
                    <a:cubicBezTo>
                      <a:pt x="3207" y="17127"/>
                      <a:pt x="2582" y="17733"/>
                      <a:pt x="1945" y="18318"/>
                    </a:cubicBezTo>
                    <a:cubicBezTo>
                      <a:pt x="1677" y="18561"/>
                      <a:pt x="1407" y="18798"/>
                      <a:pt x="1154" y="19057"/>
                    </a:cubicBezTo>
                    <a:cubicBezTo>
                      <a:pt x="1033" y="19123"/>
                      <a:pt x="955" y="19157"/>
                      <a:pt x="922" y="19157"/>
                    </a:cubicBezTo>
                    <a:cubicBezTo>
                      <a:pt x="872" y="19157"/>
                      <a:pt x="919" y="19083"/>
                      <a:pt x="1065" y="18934"/>
                    </a:cubicBezTo>
                    <a:cubicBezTo>
                      <a:pt x="1234" y="18730"/>
                      <a:pt x="1400" y="18530"/>
                      <a:pt x="1570" y="18327"/>
                    </a:cubicBezTo>
                    <a:cubicBezTo>
                      <a:pt x="2001" y="17816"/>
                      <a:pt x="2666" y="17450"/>
                      <a:pt x="3173" y="17013"/>
                    </a:cubicBezTo>
                    <a:cubicBezTo>
                      <a:pt x="3801" y="16468"/>
                      <a:pt x="4399" y="15889"/>
                      <a:pt x="5014" y="15329"/>
                    </a:cubicBezTo>
                    <a:cubicBezTo>
                      <a:pt x="6359" y="14107"/>
                      <a:pt x="7892" y="13137"/>
                      <a:pt x="9385" y="12112"/>
                    </a:cubicBezTo>
                    <a:cubicBezTo>
                      <a:pt x="10616" y="11269"/>
                      <a:pt x="11798" y="10352"/>
                      <a:pt x="13048" y="9536"/>
                    </a:cubicBezTo>
                    <a:cubicBezTo>
                      <a:pt x="13390" y="9311"/>
                      <a:pt x="13734" y="9084"/>
                      <a:pt x="14070" y="8843"/>
                    </a:cubicBezTo>
                    <a:close/>
                    <a:moveTo>
                      <a:pt x="16136" y="1"/>
                    </a:moveTo>
                    <a:cubicBezTo>
                      <a:pt x="16120" y="1"/>
                      <a:pt x="16104" y="7"/>
                      <a:pt x="16089" y="22"/>
                    </a:cubicBezTo>
                    <a:cubicBezTo>
                      <a:pt x="16062" y="49"/>
                      <a:pt x="16031" y="68"/>
                      <a:pt x="16003" y="92"/>
                    </a:cubicBezTo>
                    <a:cubicBezTo>
                      <a:pt x="15544" y="517"/>
                      <a:pt x="14990" y="773"/>
                      <a:pt x="14510" y="1164"/>
                    </a:cubicBezTo>
                    <a:cubicBezTo>
                      <a:pt x="13768" y="1764"/>
                      <a:pt x="12983" y="2318"/>
                      <a:pt x="12205" y="2872"/>
                    </a:cubicBezTo>
                    <a:cubicBezTo>
                      <a:pt x="10758" y="3894"/>
                      <a:pt x="9305" y="4894"/>
                      <a:pt x="7889" y="5956"/>
                    </a:cubicBezTo>
                    <a:cubicBezTo>
                      <a:pt x="6630" y="6901"/>
                      <a:pt x="5396" y="7880"/>
                      <a:pt x="4180" y="8877"/>
                    </a:cubicBezTo>
                    <a:cubicBezTo>
                      <a:pt x="2924" y="9912"/>
                      <a:pt x="1751" y="11109"/>
                      <a:pt x="391" y="12014"/>
                    </a:cubicBezTo>
                    <a:cubicBezTo>
                      <a:pt x="338" y="12048"/>
                      <a:pt x="286" y="12088"/>
                      <a:pt x="234" y="12122"/>
                    </a:cubicBezTo>
                    <a:cubicBezTo>
                      <a:pt x="172" y="12160"/>
                      <a:pt x="209" y="12247"/>
                      <a:pt x="265" y="12247"/>
                    </a:cubicBezTo>
                    <a:cubicBezTo>
                      <a:pt x="277" y="12247"/>
                      <a:pt x="289" y="12244"/>
                      <a:pt x="302" y="12236"/>
                    </a:cubicBezTo>
                    <a:cubicBezTo>
                      <a:pt x="332" y="12217"/>
                      <a:pt x="363" y="12192"/>
                      <a:pt x="397" y="12174"/>
                    </a:cubicBezTo>
                    <a:cubicBezTo>
                      <a:pt x="1610" y="11377"/>
                      <a:pt x="2647" y="10333"/>
                      <a:pt x="3755" y="9404"/>
                    </a:cubicBezTo>
                    <a:cubicBezTo>
                      <a:pt x="5297" y="8111"/>
                      <a:pt x="6876" y="6867"/>
                      <a:pt x="8492" y="5670"/>
                    </a:cubicBezTo>
                    <a:cubicBezTo>
                      <a:pt x="9905" y="4617"/>
                      <a:pt x="11367" y="3632"/>
                      <a:pt x="12802" y="2607"/>
                    </a:cubicBezTo>
                    <a:cubicBezTo>
                      <a:pt x="13485" y="2121"/>
                      <a:pt x="14135" y="1588"/>
                      <a:pt x="14821" y="1105"/>
                    </a:cubicBezTo>
                    <a:cubicBezTo>
                      <a:pt x="15027" y="960"/>
                      <a:pt x="15243" y="828"/>
                      <a:pt x="15455" y="689"/>
                    </a:cubicBezTo>
                    <a:lnTo>
                      <a:pt x="15455" y="689"/>
                    </a:lnTo>
                    <a:cubicBezTo>
                      <a:pt x="13079" y="3075"/>
                      <a:pt x="10136" y="4839"/>
                      <a:pt x="7504" y="6910"/>
                    </a:cubicBezTo>
                    <a:cubicBezTo>
                      <a:pt x="6116" y="8006"/>
                      <a:pt x="4706" y="9084"/>
                      <a:pt x="3367" y="10238"/>
                    </a:cubicBezTo>
                    <a:cubicBezTo>
                      <a:pt x="2746" y="10773"/>
                      <a:pt x="2161" y="11355"/>
                      <a:pt x="1567" y="11922"/>
                    </a:cubicBezTo>
                    <a:cubicBezTo>
                      <a:pt x="1206" y="12263"/>
                      <a:pt x="776" y="12534"/>
                      <a:pt x="418" y="12879"/>
                    </a:cubicBezTo>
                    <a:cubicBezTo>
                      <a:pt x="271" y="13014"/>
                      <a:pt x="141" y="13168"/>
                      <a:pt x="34" y="13338"/>
                    </a:cubicBezTo>
                    <a:cubicBezTo>
                      <a:pt x="0" y="13387"/>
                      <a:pt x="47" y="13436"/>
                      <a:pt x="95" y="13436"/>
                    </a:cubicBezTo>
                    <a:cubicBezTo>
                      <a:pt x="105" y="13436"/>
                      <a:pt x="114" y="13434"/>
                      <a:pt x="123" y="13430"/>
                    </a:cubicBezTo>
                    <a:cubicBezTo>
                      <a:pt x="231" y="13374"/>
                      <a:pt x="332" y="13316"/>
                      <a:pt x="434" y="13254"/>
                    </a:cubicBezTo>
                    <a:cubicBezTo>
                      <a:pt x="859" y="12993"/>
                      <a:pt x="1225" y="12657"/>
                      <a:pt x="1607" y="12331"/>
                    </a:cubicBezTo>
                    <a:cubicBezTo>
                      <a:pt x="2330" y="11706"/>
                      <a:pt x="3152" y="11149"/>
                      <a:pt x="3909" y="10567"/>
                    </a:cubicBezTo>
                    <a:cubicBezTo>
                      <a:pt x="5328" y="9471"/>
                      <a:pt x="6796" y="8440"/>
                      <a:pt x="8258" y="7403"/>
                    </a:cubicBezTo>
                    <a:cubicBezTo>
                      <a:pt x="9721" y="6362"/>
                      <a:pt x="11149" y="5270"/>
                      <a:pt x="12605" y="4220"/>
                    </a:cubicBezTo>
                    <a:cubicBezTo>
                      <a:pt x="12934" y="3986"/>
                      <a:pt x="13285" y="3758"/>
                      <a:pt x="13639" y="3534"/>
                    </a:cubicBezTo>
                    <a:lnTo>
                      <a:pt x="13639" y="3534"/>
                    </a:lnTo>
                    <a:cubicBezTo>
                      <a:pt x="9225" y="6990"/>
                      <a:pt x="4642" y="10216"/>
                      <a:pt x="462" y="13962"/>
                    </a:cubicBezTo>
                    <a:cubicBezTo>
                      <a:pt x="342" y="14070"/>
                      <a:pt x="218" y="14172"/>
                      <a:pt x="101" y="14279"/>
                    </a:cubicBezTo>
                    <a:cubicBezTo>
                      <a:pt x="52" y="14324"/>
                      <a:pt x="97" y="14392"/>
                      <a:pt x="151" y="14392"/>
                    </a:cubicBezTo>
                    <a:cubicBezTo>
                      <a:pt x="161" y="14392"/>
                      <a:pt x="171" y="14389"/>
                      <a:pt x="181" y="14384"/>
                    </a:cubicBezTo>
                    <a:cubicBezTo>
                      <a:pt x="280" y="14335"/>
                      <a:pt x="375" y="14279"/>
                      <a:pt x="474" y="14224"/>
                    </a:cubicBezTo>
                    <a:cubicBezTo>
                      <a:pt x="1714" y="13531"/>
                      <a:pt x="2816" y="12506"/>
                      <a:pt x="3980" y="11700"/>
                    </a:cubicBezTo>
                    <a:cubicBezTo>
                      <a:pt x="5350" y="10755"/>
                      <a:pt x="6719" y="9816"/>
                      <a:pt x="8061" y="8831"/>
                    </a:cubicBezTo>
                    <a:cubicBezTo>
                      <a:pt x="9416" y="7837"/>
                      <a:pt x="10758" y="6824"/>
                      <a:pt x="12115" y="5833"/>
                    </a:cubicBezTo>
                    <a:cubicBezTo>
                      <a:pt x="12823" y="5316"/>
                      <a:pt x="13537" y="4808"/>
                      <a:pt x="14245" y="4291"/>
                    </a:cubicBezTo>
                    <a:cubicBezTo>
                      <a:pt x="14387" y="4189"/>
                      <a:pt x="14529" y="4082"/>
                      <a:pt x="14670" y="3977"/>
                    </a:cubicBezTo>
                    <a:lnTo>
                      <a:pt x="14670" y="3977"/>
                    </a:lnTo>
                    <a:cubicBezTo>
                      <a:pt x="12368" y="6009"/>
                      <a:pt x="10022" y="7991"/>
                      <a:pt x="7581" y="9859"/>
                    </a:cubicBezTo>
                    <a:cubicBezTo>
                      <a:pt x="6369" y="10786"/>
                      <a:pt x="5162" y="11722"/>
                      <a:pt x="3965" y="12663"/>
                    </a:cubicBezTo>
                    <a:cubicBezTo>
                      <a:pt x="2832" y="13550"/>
                      <a:pt x="1530" y="14267"/>
                      <a:pt x="526" y="15304"/>
                    </a:cubicBezTo>
                    <a:cubicBezTo>
                      <a:pt x="400" y="15437"/>
                      <a:pt x="277" y="15569"/>
                      <a:pt x="160" y="15711"/>
                    </a:cubicBezTo>
                    <a:cubicBezTo>
                      <a:pt x="119" y="15757"/>
                      <a:pt x="157" y="15824"/>
                      <a:pt x="210" y="15824"/>
                    </a:cubicBezTo>
                    <a:cubicBezTo>
                      <a:pt x="220" y="15824"/>
                      <a:pt x="232" y="15822"/>
                      <a:pt x="243" y="15815"/>
                    </a:cubicBezTo>
                    <a:cubicBezTo>
                      <a:pt x="348" y="15760"/>
                      <a:pt x="449" y="15698"/>
                      <a:pt x="545" y="15634"/>
                    </a:cubicBezTo>
                    <a:cubicBezTo>
                      <a:pt x="893" y="15403"/>
                      <a:pt x="1194" y="15126"/>
                      <a:pt x="1505" y="14837"/>
                    </a:cubicBezTo>
                    <a:cubicBezTo>
                      <a:pt x="2182" y="14209"/>
                      <a:pt x="2955" y="13676"/>
                      <a:pt x="3703" y="13137"/>
                    </a:cubicBezTo>
                    <a:cubicBezTo>
                      <a:pt x="5082" y="12140"/>
                      <a:pt x="6492" y="11189"/>
                      <a:pt x="7898" y="10232"/>
                    </a:cubicBezTo>
                    <a:cubicBezTo>
                      <a:pt x="10458" y="8482"/>
                      <a:pt x="13374" y="6569"/>
                      <a:pt x="15473" y="4461"/>
                    </a:cubicBezTo>
                    <a:lnTo>
                      <a:pt x="15473" y="4461"/>
                    </a:lnTo>
                    <a:cubicBezTo>
                      <a:pt x="13182" y="6763"/>
                      <a:pt x="10475" y="8609"/>
                      <a:pt x="7905" y="10576"/>
                    </a:cubicBezTo>
                    <a:cubicBezTo>
                      <a:pt x="6596" y="11577"/>
                      <a:pt x="5310" y="12605"/>
                      <a:pt x="3977" y="13575"/>
                    </a:cubicBezTo>
                    <a:cubicBezTo>
                      <a:pt x="2835" y="14403"/>
                      <a:pt x="1576" y="15215"/>
                      <a:pt x="582" y="16237"/>
                    </a:cubicBezTo>
                    <a:cubicBezTo>
                      <a:pt x="502" y="16320"/>
                      <a:pt x="418" y="16400"/>
                      <a:pt x="342" y="16486"/>
                    </a:cubicBezTo>
                    <a:cubicBezTo>
                      <a:pt x="303" y="16530"/>
                      <a:pt x="331" y="16604"/>
                      <a:pt x="385" y="16604"/>
                    </a:cubicBezTo>
                    <a:cubicBezTo>
                      <a:pt x="392" y="16604"/>
                      <a:pt x="399" y="16603"/>
                      <a:pt x="406" y="16600"/>
                    </a:cubicBezTo>
                    <a:cubicBezTo>
                      <a:pt x="474" y="16576"/>
                      <a:pt x="535" y="16548"/>
                      <a:pt x="600" y="16517"/>
                    </a:cubicBezTo>
                    <a:cubicBezTo>
                      <a:pt x="1046" y="16326"/>
                      <a:pt x="1407" y="15985"/>
                      <a:pt x="1807" y="15695"/>
                    </a:cubicBezTo>
                    <a:cubicBezTo>
                      <a:pt x="2407" y="15264"/>
                      <a:pt x="2992" y="14821"/>
                      <a:pt x="3592" y="14393"/>
                    </a:cubicBezTo>
                    <a:cubicBezTo>
                      <a:pt x="4882" y="13473"/>
                      <a:pt x="6196" y="12590"/>
                      <a:pt x="7514" y="11712"/>
                    </a:cubicBezTo>
                    <a:cubicBezTo>
                      <a:pt x="9625" y="10306"/>
                      <a:pt x="11626" y="8760"/>
                      <a:pt x="13654" y="7249"/>
                    </a:cubicBezTo>
                    <a:lnTo>
                      <a:pt x="13654" y="7249"/>
                    </a:lnTo>
                    <a:cubicBezTo>
                      <a:pt x="13196" y="7661"/>
                      <a:pt x="12743" y="8080"/>
                      <a:pt x="12272" y="8480"/>
                    </a:cubicBezTo>
                    <a:cubicBezTo>
                      <a:pt x="10863" y="9678"/>
                      <a:pt x="9219" y="10635"/>
                      <a:pt x="7683" y="11660"/>
                    </a:cubicBezTo>
                    <a:cubicBezTo>
                      <a:pt x="5171" y="13338"/>
                      <a:pt x="2690" y="15154"/>
                      <a:pt x="659" y="17404"/>
                    </a:cubicBezTo>
                    <a:cubicBezTo>
                      <a:pt x="572" y="17496"/>
                      <a:pt x="483" y="17585"/>
                      <a:pt x="403" y="17681"/>
                    </a:cubicBezTo>
                    <a:cubicBezTo>
                      <a:pt x="362" y="17727"/>
                      <a:pt x="398" y="17798"/>
                      <a:pt x="450" y="17798"/>
                    </a:cubicBezTo>
                    <a:cubicBezTo>
                      <a:pt x="460" y="17798"/>
                      <a:pt x="472" y="17795"/>
                      <a:pt x="483" y="17789"/>
                    </a:cubicBezTo>
                    <a:cubicBezTo>
                      <a:pt x="551" y="17745"/>
                      <a:pt x="612" y="17702"/>
                      <a:pt x="677" y="17659"/>
                    </a:cubicBezTo>
                    <a:cubicBezTo>
                      <a:pt x="1788" y="16924"/>
                      <a:pt x="2755" y="15895"/>
                      <a:pt x="3820" y="15095"/>
                    </a:cubicBezTo>
                    <a:cubicBezTo>
                      <a:pt x="5223" y="14049"/>
                      <a:pt x="6618" y="13017"/>
                      <a:pt x="8095" y="12076"/>
                    </a:cubicBezTo>
                    <a:cubicBezTo>
                      <a:pt x="8388" y="11888"/>
                      <a:pt x="8680" y="11703"/>
                      <a:pt x="8973" y="11515"/>
                    </a:cubicBezTo>
                    <a:lnTo>
                      <a:pt x="8973" y="11515"/>
                    </a:lnTo>
                    <a:lnTo>
                      <a:pt x="8028" y="12159"/>
                    </a:lnTo>
                    <a:cubicBezTo>
                      <a:pt x="5430" y="13929"/>
                      <a:pt x="2804" y="15815"/>
                      <a:pt x="714" y="18186"/>
                    </a:cubicBezTo>
                    <a:cubicBezTo>
                      <a:pt x="649" y="18256"/>
                      <a:pt x="585" y="18324"/>
                      <a:pt x="523" y="18398"/>
                    </a:cubicBezTo>
                    <a:cubicBezTo>
                      <a:pt x="488" y="18439"/>
                      <a:pt x="510" y="18513"/>
                      <a:pt x="564" y="18513"/>
                    </a:cubicBezTo>
                    <a:cubicBezTo>
                      <a:pt x="572" y="18513"/>
                      <a:pt x="579" y="18512"/>
                      <a:pt x="588" y="18509"/>
                    </a:cubicBezTo>
                    <a:cubicBezTo>
                      <a:pt x="640" y="18490"/>
                      <a:pt x="686" y="18466"/>
                      <a:pt x="732" y="18444"/>
                    </a:cubicBezTo>
                    <a:cubicBezTo>
                      <a:pt x="1099" y="18287"/>
                      <a:pt x="1379" y="18047"/>
                      <a:pt x="1674" y="17767"/>
                    </a:cubicBezTo>
                    <a:cubicBezTo>
                      <a:pt x="2290" y="17185"/>
                      <a:pt x="2949" y="16653"/>
                      <a:pt x="3598" y="16108"/>
                    </a:cubicBezTo>
                    <a:cubicBezTo>
                      <a:pt x="5054" y="14889"/>
                      <a:pt x="6627" y="13799"/>
                      <a:pt x="8197" y="12728"/>
                    </a:cubicBezTo>
                    <a:cubicBezTo>
                      <a:pt x="9068" y="12134"/>
                      <a:pt x="9958" y="11561"/>
                      <a:pt x="10823" y="10955"/>
                    </a:cubicBezTo>
                    <a:lnTo>
                      <a:pt x="10823" y="10955"/>
                    </a:lnTo>
                    <a:cubicBezTo>
                      <a:pt x="9705" y="11755"/>
                      <a:pt x="8563" y="12516"/>
                      <a:pt x="7430" y="13294"/>
                    </a:cubicBezTo>
                    <a:cubicBezTo>
                      <a:pt x="6116" y="14193"/>
                      <a:pt x="4953" y="15212"/>
                      <a:pt x="3786" y="16289"/>
                    </a:cubicBezTo>
                    <a:cubicBezTo>
                      <a:pt x="2739" y="17253"/>
                      <a:pt x="1671" y="18019"/>
                      <a:pt x="785" y="19118"/>
                    </a:cubicBezTo>
                    <a:cubicBezTo>
                      <a:pt x="732" y="19180"/>
                      <a:pt x="680" y="19241"/>
                      <a:pt x="631" y="19306"/>
                    </a:cubicBezTo>
                    <a:cubicBezTo>
                      <a:pt x="597" y="19349"/>
                      <a:pt x="643" y="19405"/>
                      <a:pt x="686" y="19408"/>
                    </a:cubicBezTo>
                    <a:cubicBezTo>
                      <a:pt x="726" y="19408"/>
                      <a:pt x="766" y="19401"/>
                      <a:pt x="806" y="19392"/>
                    </a:cubicBezTo>
                    <a:cubicBezTo>
                      <a:pt x="1065" y="19358"/>
                      <a:pt x="1216" y="19195"/>
                      <a:pt x="1422" y="18986"/>
                    </a:cubicBezTo>
                    <a:cubicBezTo>
                      <a:pt x="1921" y="18478"/>
                      <a:pt x="2481" y="18019"/>
                      <a:pt x="3004" y="17539"/>
                    </a:cubicBezTo>
                    <a:cubicBezTo>
                      <a:pt x="4306" y="16351"/>
                      <a:pt x="5685" y="15246"/>
                      <a:pt x="7132" y="14233"/>
                    </a:cubicBezTo>
                    <a:cubicBezTo>
                      <a:pt x="8434" y="13313"/>
                      <a:pt x="9782" y="12463"/>
                      <a:pt x="11081" y="11540"/>
                    </a:cubicBezTo>
                    <a:lnTo>
                      <a:pt x="11081" y="11540"/>
                    </a:lnTo>
                    <a:cubicBezTo>
                      <a:pt x="10016" y="12377"/>
                      <a:pt x="8942" y="13205"/>
                      <a:pt x="7858" y="14024"/>
                    </a:cubicBezTo>
                    <a:cubicBezTo>
                      <a:pt x="5460" y="15843"/>
                      <a:pt x="2801" y="17672"/>
                      <a:pt x="862" y="20005"/>
                    </a:cubicBezTo>
                    <a:cubicBezTo>
                      <a:pt x="809" y="20066"/>
                      <a:pt x="751" y="20125"/>
                      <a:pt x="702" y="20189"/>
                    </a:cubicBezTo>
                    <a:cubicBezTo>
                      <a:pt x="666" y="20233"/>
                      <a:pt x="689" y="20304"/>
                      <a:pt x="744" y="20304"/>
                    </a:cubicBezTo>
                    <a:cubicBezTo>
                      <a:pt x="751" y="20304"/>
                      <a:pt x="758" y="20303"/>
                      <a:pt x="766" y="20300"/>
                    </a:cubicBezTo>
                    <a:cubicBezTo>
                      <a:pt x="809" y="20288"/>
                      <a:pt x="843" y="20269"/>
                      <a:pt x="883" y="20254"/>
                    </a:cubicBezTo>
                    <a:cubicBezTo>
                      <a:pt x="1268" y="20103"/>
                      <a:pt x="1545" y="19848"/>
                      <a:pt x="1868" y="19568"/>
                    </a:cubicBezTo>
                    <a:cubicBezTo>
                      <a:pt x="2539" y="18992"/>
                      <a:pt x="3183" y="18380"/>
                      <a:pt x="3851" y="17798"/>
                    </a:cubicBezTo>
                    <a:cubicBezTo>
                      <a:pt x="5199" y="16625"/>
                      <a:pt x="6587" y="15505"/>
                      <a:pt x="8021" y="14436"/>
                    </a:cubicBezTo>
                    <a:cubicBezTo>
                      <a:pt x="9336" y="13458"/>
                      <a:pt x="10706" y="12553"/>
                      <a:pt x="12011" y="11558"/>
                    </a:cubicBezTo>
                    <a:cubicBezTo>
                      <a:pt x="12596" y="11112"/>
                      <a:pt x="13165" y="10641"/>
                      <a:pt x="13731" y="10170"/>
                    </a:cubicBezTo>
                    <a:cubicBezTo>
                      <a:pt x="14273" y="9721"/>
                      <a:pt x="14676" y="9139"/>
                      <a:pt x="15237" y="8717"/>
                    </a:cubicBezTo>
                    <a:lnTo>
                      <a:pt x="15237" y="8717"/>
                    </a:lnTo>
                    <a:cubicBezTo>
                      <a:pt x="14781" y="9065"/>
                      <a:pt x="14381" y="9604"/>
                      <a:pt x="13965" y="10010"/>
                    </a:cubicBezTo>
                    <a:cubicBezTo>
                      <a:pt x="13380" y="10580"/>
                      <a:pt x="12759" y="11109"/>
                      <a:pt x="12131" y="11626"/>
                    </a:cubicBezTo>
                    <a:cubicBezTo>
                      <a:pt x="10869" y="12670"/>
                      <a:pt x="9545" y="13639"/>
                      <a:pt x="8271" y="14664"/>
                    </a:cubicBezTo>
                    <a:cubicBezTo>
                      <a:pt x="5710" y="16717"/>
                      <a:pt x="3223" y="18983"/>
                      <a:pt x="982" y="21390"/>
                    </a:cubicBezTo>
                    <a:cubicBezTo>
                      <a:pt x="929" y="21448"/>
                      <a:pt x="874" y="21504"/>
                      <a:pt x="819" y="21562"/>
                    </a:cubicBezTo>
                    <a:cubicBezTo>
                      <a:pt x="775" y="21608"/>
                      <a:pt x="815" y="21676"/>
                      <a:pt x="868" y="21676"/>
                    </a:cubicBezTo>
                    <a:cubicBezTo>
                      <a:pt x="879" y="21676"/>
                      <a:pt x="890" y="21673"/>
                      <a:pt x="902" y="21667"/>
                    </a:cubicBezTo>
                    <a:cubicBezTo>
                      <a:pt x="939" y="21652"/>
                      <a:pt x="969" y="21630"/>
                      <a:pt x="1003" y="21612"/>
                    </a:cubicBezTo>
                    <a:cubicBezTo>
                      <a:pt x="1431" y="21390"/>
                      <a:pt x="1761" y="21073"/>
                      <a:pt x="2102" y="20728"/>
                    </a:cubicBezTo>
                    <a:cubicBezTo>
                      <a:pt x="2662" y="20165"/>
                      <a:pt x="3284" y="19660"/>
                      <a:pt x="3884" y="19143"/>
                    </a:cubicBezTo>
                    <a:cubicBezTo>
                      <a:pt x="5199" y="18007"/>
                      <a:pt x="6501" y="16859"/>
                      <a:pt x="7886" y="15806"/>
                    </a:cubicBezTo>
                    <a:cubicBezTo>
                      <a:pt x="9197" y="14809"/>
                      <a:pt x="10549" y="13873"/>
                      <a:pt x="11863" y="12882"/>
                    </a:cubicBezTo>
                    <a:cubicBezTo>
                      <a:pt x="12479" y="12420"/>
                      <a:pt x="13079" y="11943"/>
                      <a:pt x="13676" y="11460"/>
                    </a:cubicBezTo>
                    <a:lnTo>
                      <a:pt x="13676" y="11460"/>
                    </a:lnTo>
                    <a:cubicBezTo>
                      <a:pt x="12925" y="12171"/>
                      <a:pt x="12165" y="12864"/>
                      <a:pt x="11337" y="13522"/>
                    </a:cubicBezTo>
                    <a:cubicBezTo>
                      <a:pt x="10022" y="14566"/>
                      <a:pt x="8745" y="15646"/>
                      <a:pt x="7464" y="16727"/>
                    </a:cubicBezTo>
                    <a:cubicBezTo>
                      <a:pt x="6202" y="17789"/>
                      <a:pt x="4974" y="18884"/>
                      <a:pt x="3789" y="20029"/>
                    </a:cubicBezTo>
                    <a:cubicBezTo>
                      <a:pt x="2933" y="20860"/>
                      <a:pt x="1810" y="21535"/>
                      <a:pt x="1093" y="22501"/>
                    </a:cubicBezTo>
                    <a:cubicBezTo>
                      <a:pt x="1013" y="22609"/>
                      <a:pt x="939" y="22717"/>
                      <a:pt x="868" y="22831"/>
                    </a:cubicBezTo>
                    <a:cubicBezTo>
                      <a:pt x="838" y="22881"/>
                      <a:pt x="881" y="22927"/>
                      <a:pt x="929" y="22927"/>
                    </a:cubicBezTo>
                    <a:cubicBezTo>
                      <a:pt x="945" y="22927"/>
                      <a:pt x="961" y="22922"/>
                      <a:pt x="976" y="22911"/>
                    </a:cubicBezTo>
                    <a:cubicBezTo>
                      <a:pt x="1025" y="22874"/>
                      <a:pt x="1071" y="22831"/>
                      <a:pt x="1120" y="22790"/>
                    </a:cubicBezTo>
                    <a:cubicBezTo>
                      <a:pt x="1139" y="22775"/>
                      <a:pt x="1157" y="22760"/>
                      <a:pt x="1176" y="22744"/>
                    </a:cubicBezTo>
                    <a:lnTo>
                      <a:pt x="1176" y="22744"/>
                    </a:lnTo>
                    <a:cubicBezTo>
                      <a:pt x="1157" y="22769"/>
                      <a:pt x="1142" y="22800"/>
                      <a:pt x="1126" y="22824"/>
                    </a:cubicBezTo>
                    <a:cubicBezTo>
                      <a:pt x="1056" y="22923"/>
                      <a:pt x="988" y="23024"/>
                      <a:pt x="929" y="23129"/>
                    </a:cubicBezTo>
                    <a:cubicBezTo>
                      <a:pt x="902" y="23176"/>
                      <a:pt x="938" y="23230"/>
                      <a:pt x="988" y="23230"/>
                    </a:cubicBezTo>
                    <a:cubicBezTo>
                      <a:pt x="994" y="23230"/>
                      <a:pt x="1000" y="23229"/>
                      <a:pt x="1006" y="23228"/>
                    </a:cubicBezTo>
                    <a:cubicBezTo>
                      <a:pt x="1059" y="23215"/>
                      <a:pt x="1111" y="23203"/>
                      <a:pt x="1160" y="23188"/>
                    </a:cubicBezTo>
                    <a:lnTo>
                      <a:pt x="1179" y="23184"/>
                    </a:lnTo>
                    <a:cubicBezTo>
                      <a:pt x="1490" y="23095"/>
                      <a:pt x="1742" y="22914"/>
                      <a:pt x="2004" y="22707"/>
                    </a:cubicBezTo>
                    <a:cubicBezTo>
                      <a:pt x="2545" y="22276"/>
                      <a:pt x="3056" y="21839"/>
                      <a:pt x="3635" y="21451"/>
                    </a:cubicBezTo>
                    <a:cubicBezTo>
                      <a:pt x="3663" y="21433"/>
                      <a:pt x="3691" y="21411"/>
                      <a:pt x="3718" y="21393"/>
                    </a:cubicBezTo>
                    <a:lnTo>
                      <a:pt x="3718" y="21393"/>
                    </a:lnTo>
                    <a:cubicBezTo>
                      <a:pt x="2961" y="22024"/>
                      <a:pt x="2222" y="22680"/>
                      <a:pt x="1520" y="23378"/>
                    </a:cubicBezTo>
                    <a:cubicBezTo>
                      <a:pt x="1428" y="23471"/>
                      <a:pt x="1330" y="23560"/>
                      <a:pt x="1237" y="23652"/>
                    </a:cubicBezTo>
                    <a:cubicBezTo>
                      <a:pt x="1194" y="23698"/>
                      <a:pt x="1233" y="23766"/>
                      <a:pt x="1287" y="23766"/>
                    </a:cubicBezTo>
                    <a:cubicBezTo>
                      <a:pt x="1298" y="23766"/>
                      <a:pt x="1309" y="23763"/>
                      <a:pt x="1320" y="23757"/>
                    </a:cubicBezTo>
                    <a:cubicBezTo>
                      <a:pt x="1471" y="23680"/>
                      <a:pt x="1613" y="23594"/>
                      <a:pt x="1761" y="23511"/>
                    </a:cubicBezTo>
                    <a:cubicBezTo>
                      <a:pt x="2779" y="22932"/>
                      <a:pt x="3700" y="22209"/>
                      <a:pt x="4620" y="21482"/>
                    </a:cubicBezTo>
                    <a:cubicBezTo>
                      <a:pt x="5873" y="20482"/>
                      <a:pt x="7153" y="19512"/>
                      <a:pt x="8415" y="18512"/>
                    </a:cubicBezTo>
                    <a:cubicBezTo>
                      <a:pt x="9619" y="17555"/>
                      <a:pt x="10743" y="16539"/>
                      <a:pt x="11891" y="15517"/>
                    </a:cubicBezTo>
                    <a:cubicBezTo>
                      <a:pt x="12823" y="14686"/>
                      <a:pt x="13935" y="14104"/>
                      <a:pt x="14883" y="13307"/>
                    </a:cubicBezTo>
                    <a:cubicBezTo>
                      <a:pt x="15000" y="13208"/>
                      <a:pt x="15113" y="13110"/>
                      <a:pt x="15224" y="13005"/>
                    </a:cubicBezTo>
                    <a:cubicBezTo>
                      <a:pt x="15272" y="12959"/>
                      <a:pt x="15225" y="12891"/>
                      <a:pt x="15172" y="12891"/>
                    </a:cubicBezTo>
                    <a:cubicBezTo>
                      <a:pt x="15158" y="12891"/>
                      <a:pt x="15142" y="12897"/>
                      <a:pt x="15129" y="12910"/>
                    </a:cubicBezTo>
                    <a:cubicBezTo>
                      <a:pt x="15052" y="12980"/>
                      <a:pt x="14975" y="13048"/>
                      <a:pt x="14895" y="13119"/>
                    </a:cubicBezTo>
                    <a:cubicBezTo>
                      <a:pt x="14002" y="13895"/>
                      <a:pt x="12943" y="14458"/>
                      <a:pt x="12032" y="15215"/>
                    </a:cubicBezTo>
                    <a:cubicBezTo>
                      <a:pt x="10866" y="16191"/>
                      <a:pt x="9788" y="17253"/>
                      <a:pt x="8594" y="18198"/>
                    </a:cubicBezTo>
                    <a:cubicBezTo>
                      <a:pt x="7320" y="19211"/>
                      <a:pt x="6030" y="20199"/>
                      <a:pt x="4749" y="21202"/>
                    </a:cubicBezTo>
                    <a:cubicBezTo>
                      <a:pt x="4109" y="21704"/>
                      <a:pt x="3475" y="22212"/>
                      <a:pt x="2816" y="22689"/>
                    </a:cubicBezTo>
                    <a:cubicBezTo>
                      <a:pt x="2564" y="22871"/>
                      <a:pt x="2302" y="23037"/>
                      <a:pt x="2038" y="23203"/>
                    </a:cubicBezTo>
                    <a:cubicBezTo>
                      <a:pt x="1948" y="23258"/>
                      <a:pt x="1785" y="23385"/>
                      <a:pt x="1674" y="23465"/>
                    </a:cubicBezTo>
                    <a:cubicBezTo>
                      <a:pt x="1617" y="23504"/>
                      <a:pt x="1572" y="23532"/>
                      <a:pt x="1560" y="23532"/>
                    </a:cubicBezTo>
                    <a:cubicBezTo>
                      <a:pt x="1547" y="23532"/>
                      <a:pt x="1564" y="23505"/>
                      <a:pt x="1628" y="23437"/>
                    </a:cubicBezTo>
                    <a:cubicBezTo>
                      <a:pt x="1662" y="23400"/>
                      <a:pt x="1711" y="23351"/>
                      <a:pt x="1779" y="23283"/>
                    </a:cubicBezTo>
                    <a:cubicBezTo>
                      <a:pt x="3924" y="21147"/>
                      <a:pt x="6455" y="19423"/>
                      <a:pt x="8825" y="17552"/>
                    </a:cubicBezTo>
                    <a:cubicBezTo>
                      <a:pt x="10028" y="16603"/>
                      <a:pt x="11210" y="15631"/>
                      <a:pt x="12405" y="14670"/>
                    </a:cubicBezTo>
                    <a:cubicBezTo>
                      <a:pt x="13325" y="13929"/>
                      <a:pt x="14227" y="13174"/>
                      <a:pt x="14950" y="12239"/>
                    </a:cubicBezTo>
                    <a:cubicBezTo>
                      <a:pt x="15003" y="12168"/>
                      <a:pt x="15061" y="12106"/>
                      <a:pt x="15113" y="12035"/>
                    </a:cubicBezTo>
                    <a:cubicBezTo>
                      <a:pt x="15144" y="11993"/>
                      <a:pt x="15098" y="11933"/>
                      <a:pt x="15051" y="11933"/>
                    </a:cubicBezTo>
                    <a:cubicBezTo>
                      <a:pt x="15041" y="11933"/>
                      <a:pt x="15031" y="11936"/>
                      <a:pt x="15021" y="11943"/>
                    </a:cubicBezTo>
                    <a:lnTo>
                      <a:pt x="14966" y="11983"/>
                    </a:lnTo>
                    <a:cubicBezTo>
                      <a:pt x="12389" y="13839"/>
                      <a:pt x="9995" y="15942"/>
                      <a:pt x="7621" y="18050"/>
                    </a:cubicBezTo>
                    <a:cubicBezTo>
                      <a:pt x="6322" y="19204"/>
                      <a:pt x="5002" y="20359"/>
                      <a:pt x="3558" y="21331"/>
                    </a:cubicBezTo>
                    <a:cubicBezTo>
                      <a:pt x="3106" y="21633"/>
                      <a:pt x="2656" y="21926"/>
                      <a:pt x="2253" y="22292"/>
                    </a:cubicBezTo>
                    <a:cubicBezTo>
                      <a:pt x="1918" y="22599"/>
                      <a:pt x="1580" y="22897"/>
                      <a:pt x="1144" y="23064"/>
                    </a:cubicBezTo>
                    <a:lnTo>
                      <a:pt x="1144" y="23064"/>
                    </a:lnTo>
                    <a:cubicBezTo>
                      <a:pt x="1222" y="23031"/>
                      <a:pt x="1568" y="22490"/>
                      <a:pt x="1764" y="22252"/>
                    </a:cubicBezTo>
                    <a:cubicBezTo>
                      <a:pt x="2472" y="21670"/>
                      <a:pt x="3170" y="21082"/>
                      <a:pt x="3866" y="20485"/>
                    </a:cubicBezTo>
                    <a:cubicBezTo>
                      <a:pt x="4399" y="20076"/>
                      <a:pt x="4928" y="19669"/>
                      <a:pt x="5430" y="19241"/>
                    </a:cubicBezTo>
                    <a:cubicBezTo>
                      <a:pt x="6716" y="18146"/>
                      <a:pt x="8061" y="17114"/>
                      <a:pt x="9397" y="16074"/>
                    </a:cubicBezTo>
                    <a:cubicBezTo>
                      <a:pt x="10706" y="15058"/>
                      <a:pt x="11980" y="13993"/>
                      <a:pt x="13294" y="12980"/>
                    </a:cubicBezTo>
                    <a:cubicBezTo>
                      <a:pt x="13956" y="12473"/>
                      <a:pt x="14683" y="11909"/>
                      <a:pt x="15024" y="11127"/>
                    </a:cubicBezTo>
                    <a:cubicBezTo>
                      <a:pt x="15061" y="11047"/>
                      <a:pt x="15092" y="10967"/>
                      <a:pt x="15120" y="10887"/>
                    </a:cubicBezTo>
                    <a:cubicBezTo>
                      <a:pt x="15131" y="10844"/>
                      <a:pt x="15100" y="10804"/>
                      <a:pt x="15060" y="10804"/>
                    </a:cubicBezTo>
                    <a:cubicBezTo>
                      <a:pt x="15057" y="10804"/>
                      <a:pt x="15055" y="10804"/>
                      <a:pt x="15052" y="10804"/>
                    </a:cubicBezTo>
                    <a:cubicBezTo>
                      <a:pt x="15033" y="10804"/>
                      <a:pt x="15018" y="10810"/>
                      <a:pt x="15009" y="10820"/>
                    </a:cubicBezTo>
                    <a:cubicBezTo>
                      <a:pt x="13984" y="11842"/>
                      <a:pt x="12805" y="12543"/>
                      <a:pt x="11675" y="13427"/>
                    </a:cubicBezTo>
                    <a:cubicBezTo>
                      <a:pt x="10410" y="14418"/>
                      <a:pt x="9243" y="15535"/>
                      <a:pt x="8049" y="16610"/>
                    </a:cubicBezTo>
                    <a:cubicBezTo>
                      <a:pt x="6818" y="17712"/>
                      <a:pt x="5574" y="18798"/>
                      <a:pt x="4334" y="19894"/>
                    </a:cubicBezTo>
                    <a:cubicBezTo>
                      <a:pt x="3780" y="20383"/>
                      <a:pt x="3195" y="20842"/>
                      <a:pt x="2610" y="21304"/>
                    </a:cubicBezTo>
                    <a:cubicBezTo>
                      <a:pt x="2136" y="21676"/>
                      <a:pt x="1379" y="22212"/>
                      <a:pt x="1111" y="22667"/>
                    </a:cubicBezTo>
                    <a:cubicBezTo>
                      <a:pt x="1456" y="22079"/>
                      <a:pt x="2096" y="21658"/>
                      <a:pt x="2622" y="21248"/>
                    </a:cubicBezTo>
                    <a:cubicBezTo>
                      <a:pt x="3241" y="20765"/>
                      <a:pt x="3783" y="20211"/>
                      <a:pt x="4349" y="19666"/>
                    </a:cubicBezTo>
                    <a:cubicBezTo>
                      <a:pt x="5541" y="18530"/>
                      <a:pt x="6787" y="17456"/>
                      <a:pt x="8046" y="16400"/>
                    </a:cubicBezTo>
                    <a:cubicBezTo>
                      <a:pt x="9339" y="15314"/>
                      <a:pt x="10635" y="14239"/>
                      <a:pt x="11955" y="13190"/>
                    </a:cubicBezTo>
                    <a:cubicBezTo>
                      <a:pt x="13085" y="12297"/>
                      <a:pt x="14055" y="11272"/>
                      <a:pt x="15095" y="10296"/>
                    </a:cubicBezTo>
                    <a:cubicBezTo>
                      <a:pt x="15258" y="10146"/>
                      <a:pt x="15415" y="9992"/>
                      <a:pt x="15581" y="9841"/>
                    </a:cubicBezTo>
                    <a:cubicBezTo>
                      <a:pt x="15632" y="9798"/>
                      <a:pt x="15585" y="9730"/>
                      <a:pt x="15531" y="9730"/>
                    </a:cubicBezTo>
                    <a:cubicBezTo>
                      <a:pt x="15516" y="9730"/>
                      <a:pt x="15500" y="9736"/>
                      <a:pt x="15486" y="9748"/>
                    </a:cubicBezTo>
                    <a:cubicBezTo>
                      <a:pt x="15403" y="9822"/>
                      <a:pt x="15314" y="9893"/>
                      <a:pt x="15230" y="9967"/>
                    </a:cubicBezTo>
                    <a:cubicBezTo>
                      <a:pt x="15222" y="9964"/>
                      <a:pt x="15214" y="9963"/>
                      <a:pt x="15206" y="9963"/>
                    </a:cubicBezTo>
                    <a:cubicBezTo>
                      <a:pt x="15177" y="9963"/>
                      <a:pt x="15148" y="9979"/>
                      <a:pt x="15120" y="10010"/>
                    </a:cubicBezTo>
                    <a:cubicBezTo>
                      <a:pt x="15089" y="10044"/>
                      <a:pt x="15064" y="10081"/>
                      <a:pt x="15046" y="10121"/>
                    </a:cubicBezTo>
                    <a:cubicBezTo>
                      <a:pt x="12639" y="12168"/>
                      <a:pt x="10065" y="13972"/>
                      <a:pt x="7554" y="15883"/>
                    </a:cubicBezTo>
                    <a:cubicBezTo>
                      <a:pt x="6332" y="16810"/>
                      <a:pt x="5190" y="17832"/>
                      <a:pt x="4029" y="18832"/>
                    </a:cubicBezTo>
                    <a:cubicBezTo>
                      <a:pt x="3472" y="19312"/>
                      <a:pt x="2924" y="19805"/>
                      <a:pt x="2364" y="20279"/>
                    </a:cubicBezTo>
                    <a:cubicBezTo>
                      <a:pt x="2102" y="20500"/>
                      <a:pt x="1871" y="20762"/>
                      <a:pt x="1625" y="21002"/>
                    </a:cubicBezTo>
                    <a:cubicBezTo>
                      <a:pt x="1471" y="21152"/>
                      <a:pt x="1138" y="21459"/>
                      <a:pt x="1109" y="21459"/>
                    </a:cubicBezTo>
                    <a:cubicBezTo>
                      <a:pt x="1095" y="21459"/>
                      <a:pt x="1156" y="21383"/>
                      <a:pt x="1351" y="21174"/>
                    </a:cubicBezTo>
                    <a:cubicBezTo>
                      <a:pt x="3577" y="18807"/>
                      <a:pt x="6064" y="16597"/>
                      <a:pt x="8597" y="14563"/>
                    </a:cubicBezTo>
                    <a:cubicBezTo>
                      <a:pt x="10872" y="12737"/>
                      <a:pt x="13264" y="11057"/>
                      <a:pt x="15215" y="8868"/>
                    </a:cubicBezTo>
                    <a:cubicBezTo>
                      <a:pt x="15317" y="8754"/>
                      <a:pt x="15424" y="8646"/>
                      <a:pt x="15523" y="8530"/>
                    </a:cubicBezTo>
                    <a:cubicBezTo>
                      <a:pt x="15567" y="8483"/>
                      <a:pt x="15529" y="8413"/>
                      <a:pt x="15475" y="8413"/>
                    </a:cubicBezTo>
                    <a:cubicBezTo>
                      <a:pt x="15465" y="8413"/>
                      <a:pt x="15454" y="8416"/>
                      <a:pt x="15443" y="8422"/>
                    </a:cubicBezTo>
                    <a:cubicBezTo>
                      <a:pt x="15372" y="8462"/>
                      <a:pt x="15307" y="8505"/>
                      <a:pt x="15243" y="8548"/>
                    </a:cubicBezTo>
                    <a:cubicBezTo>
                      <a:pt x="14901" y="8776"/>
                      <a:pt x="14627" y="9056"/>
                      <a:pt x="14344" y="9376"/>
                    </a:cubicBezTo>
                    <a:cubicBezTo>
                      <a:pt x="13913" y="9865"/>
                      <a:pt x="13402" y="10259"/>
                      <a:pt x="12897" y="10675"/>
                    </a:cubicBezTo>
                    <a:cubicBezTo>
                      <a:pt x="11567" y="11762"/>
                      <a:pt x="10145" y="12719"/>
                      <a:pt x="8754" y="13722"/>
                    </a:cubicBezTo>
                    <a:cubicBezTo>
                      <a:pt x="6230" y="15548"/>
                      <a:pt x="3937" y="17601"/>
                      <a:pt x="1579" y="19629"/>
                    </a:cubicBezTo>
                    <a:cubicBezTo>
                      <a:pt x="1480" y="19715"/>
                      <a:pt x="1055" y="20062"/>
                      <a:pt x="1001" y="20062"/>
                    </a:cubicBezTo>
                    <a:cubicBezTo>
                      <a:pt x="978" y="20062"/>
                      <a:pt x="1023" y="19999"/>
                      <a:pt x="1191" y="19823"/>
                    </a:cubicBezTo>
                    <a:cubicBezTo>
                      <a:pt x="1484" y="19518"/>
                      <a:pt x="1788" y="19223"/>
                      <a:pt x="2084" y="18924"/>
                    </a:cubicBezTo>
                    <a:cubicBezTo>
                      <a:pt x="2622" y="18386"/>
                      <a:pt x="3183" y="17902"/>
                      <a:pt x="3771" y="17419"/>
                    </a:cubicBezTo>
                    <a:cubicBezTo>
                      <a:pt x="5134" y="16296"/>
                      <a:pt x="6516" y="15203"/>
                      <a:pt x="7920" y="14138"/>
                    </a:cubicBezTo>
                    <a:cubicBezTo>
                      <a:pt x="10425" y="12236"/>
                      <a:pt x="12919" y="10312"/>
                      <a:pt x="15270" y="8219"/>
                    </a:cubicBezTo>
                    <a:cubicBezTo>
                      <a:pt x="15335" y="8163"/>
                      <a:pt x="15400" y="8108"/>
                      <a:pt x="15461" y="8052"/>
                    </a:cubicBezTo>
                    <a:cubicBezTo>
                      <a:pt x="15516" y="8003"/>
                      <a:pt x="15467" y="7938"/>
                      <a:pt x="15411" y="7938"/>
                    </a:cubicBezTo>
                    <a:cubicBezTo>
                      <a:pt x="15401" y="7938"/>
                      <a:pt x="15391" y="7940"/>
                      <a:pt x="15381" y="7945"/>
                    </a:cubicBezTo>
                    <a:cubicBezTo>
                      <a:pt x="15351" y="7963"/>
                      <a:pt x="15320" y="7982"/>
                      <a:pt x="15289" y="8000"/>
                    </a:cubicBezTo>
                    <a:cubicBezTo>
                      <a:pt x="15055" y="8123"/>
                      <a:pt x="14833" y="8262"/>
                      <a:pt x="14621" y="8416"/>
                    </a:cubicBezTo>
                    <a:cubicBezTo>
                      <a:pt x="14867" y="8209"/>
                      <a:pt x="15098" y="7982"/>
                      <a:pt x="15310" y="7738"/>
                    </a:cubicBezTo>
                    <a:cubicBezTo>
                      <a:pt x="15458" y="7569"/>
                      <a:pt x="15591" y="7391"/>
                      <a:pt x="15711" y="7203"/>
                    </a:cubicBezTo>
                    <a:cubicBezTo>
                      <a:pt x="15738" y="7155"/>
                      <a:pt x="15700" y="7103"/>
                      <a:pt x="15651" y="7103"/>
                    </a:cubicBezTo>
                    <a:cubicBezTo>
                      <a:pt x="15640" y="7103"/>
                      <a:pt x="15629" y="7105"/>
                      <a:pt x="15618" y="7110"/>
                    </a:cubicBezTo>
                    <a:cubicBezTo>
                      <a:pt x="15529" y="7172"/>
                      <a:pt x="15440" y="7237"/>
                      <a:pt x="15347" y="7298"/>
                    </a:cubicBezTo>
                    <a:cubicBezTo>
                      <a:pt x="13254" y="8736"/>
                      <a:pt x="11349" y="10429"/>
                      <a:pt x="9240" y="11854"/>
                    </a:cubicBezTo>
                    <a:cubicBezTo>
                      <a:pt x="6996" y="13371"/>
                      <a:pt x="4786" y="14910"/>
                      <a:pt x="2721" y="16665"/>
                    </a:cubicBezTo>
                    <a:cubicBezTo>
                      <a:pt x="2263" y="17053"/>
                      <a:pt x="1814" y="17443"/>
                      <a:pt x="1377" y="17858"/>
                    </a:cubicBezTo>
                    <a:lnTo>
                      <a:pt x="1377" y="17858"/>
                    </a:lnTo>
                    <a:cubicBezTo>
                      <a:pt x="1377" y="17858"/>
                      <a:pt x="1377" y="17858"/>
                      <a:pt x="1377" y="17858"/>
                    </a:cubicBezTo>
                    <a:lnTo>
                      <a:pt x="1377" y="17858"/>
                    </a:lnTo>
                    <a:cubicBezTo>
                      <a:pt x="1375" y="17858"/>
                      <a:pt x="895" y="18277"/>
                      <a:pt x="834" y="18277"/>
                    </a:cubicBezTo>
                    <a:cubicBezTo>
                      <a:pt x="810" y="18277"/>
                      <a:pt x="853" y="18209"/>
                      <a:pt x="1025" y="18016"/>
                    </a:cubicBezTo>
                    <a:cubicBezTo>
                      <a:pt x="1234" y="17779"/>
                      <a:pt x="1453" y="17555"/>
                      <a:pt x="1674" y="17330"/>
                    </a:cubicBezTo>
                    <a:cubicBezTo>
                      <a:pt x="2690" y="16293"/>
                      <a:pt x="3835" y="15381"/>
                      <a:pt x="4993" y="14507"/>
                    </a:cubicBezTo>
                    <a:cubicBezTo>
                      <a:pt x="7150" y="12873"/>
                      <a:pt x="9444" y="11432"/>
                      <a:pt x="11617" y="9822"/>
                    </a:cubicBezTo>
                    <a:cubicBezTo>
                      <a:pt x="11952" y="9573"/>
                      <a:pt x="12291" y="9321"/>
                      <a:pt x="12626" y="9068"/>
                    </a:cubicBezTo>
                    <a:cubicBezTo>
                      <a:pt x="13550" y="8440"/>
                      <a:pt x="14569" y="7815"/>
                      <a:pt x="15372" y="7030"/>
                    </a:cubicBezTo>
                    <a:cubicBezTo>
                      <a:pt x="15507" y="6898"/>
                      <a:pt x="15640" y="6760"/>
                      <a:pt x="15763" y="6618"/>
                    </a:cubicBezTo>
                    <a:cubicBezTo>
                      <a:pt x="15804" y="6572"/>
                      <a:pt x="15766" y="6504"/>
                      <a:pt x="15713" y="6504"/>
                    </a:cubicBezTo>
                    <a:cubicBezTo>
                      <a:pt x="15702" y="6504"/>
                      <a:pt x="15691" y="6507"/>
                      <a:pt x="15680" y="6513"/>
                    </a:cubicBezTo>
                    <a:cubicBezTo>
                      <a:pt x="15584" y="6556"/>
                      <a:pt x="15492" y="6606"/>
                      <a:pt x="15406" y="6664"/>
                    </a:cubicBezTo>
                    <a:cubicBezTo>
                      <a:pt x="15083" y="6870"/>
                      <a:pt x="14824" y="7157"/>
                      <a:pt x="14532" y="7418"/>
                    </a:cubicBezTo>
                    <a:cubicBezTo>
                      <a:pt x="13922" y="7969"/>
                      <a:pt x="13208" y="8400"/>
                      <a:pt x="12565" y="8911"/>
                    </a:cubicBezTo>
                    <a:cubicBezTo>
                      <a:pt x="12306" y="9114"/>
                      <a:pt x="12045" y="9311"/>
                      <a:pt x="11783" y="9508"/>
                    </a:cubicBezTo>
                    <a:cubicBezTo>
                      <a:pt x="10176" y="10595"/>
                      <a:pt x="8523" y="11614"/>
                      <a:pt x="6901" y="12679"/>
                    </a:cubicBezTo>
                    <a:cubicBezTo>
                      <a:pt x="4833" y="14046"/>
                      <a:pt x="2869" y="15563"/>
                      <a:pt x="1028" y="17219"/>
                    </a:cubicBezTo>
                    <a:cubicBezTo>
                      <a:pt x="788" y="17435"/>
                      <a:pt x="689" y="17518"/>
                      <a:pt x="678" y="17518"/>
                    </a:cubicBezTo>
                    <a:cubicBezTo>
                      <a:pt x="647" y="17518"/>
                      <a:pt x="1397" y="16785"/>
                      <a:pt x="1542" y="16637"/>
                    </a:cubicBezTo>
                    <a:cubicBezTo>
                      <a:pt x="1970" y="16200"/>
                      <a:pt x="2429" y="15794"/>
                      <a:pt x="2887" y="15391"/>
                    </a:cubicBezTo>
                    <a:cubicBezTo>
                      <a:pt x="3992" y="14430"/>
                      <a:pt x="5183" y="13556"/>
                      <a:pt x="6381" y="12707"/>
                    </a:cubicBezTo>
                    <a:cubicBezTo>
                      <a:pt x="7997" y="11558"/>
                      <a:pt x="9690" y="10515"/>
                      <a:pt x="11306" y="9367"/>
                    </a:cubicBezTo>
                    <a:cubicBezTo>
                      <a:pt x="11998" y="8868"/>
                      <a:pt x="12660" y="8329"/>
                      <a:pt x="13288" y="7754"/>
                    </a:cubicBezTo>
                    <a:cubicBezTo>
                      <a:pt x="13670" y="7406"/>
                      <a:pt x="14048" y="7055"/>
                      <a:pt x="14439" y="6713"/>
                    </a:cubicBezTo>
                    <a:cubicBezTo>
                      <a:pt x="14593" y="6581"/>
                      <a:pt x="14750" y="6449"/>
                      <a:pt x="14910" y="6322"/>
                    </a:cubicBezTo>
                    <a:lnTo>
                      <a:pt x="14926" y="6307"/>
                    </a:lnTo>
                    <a:cubicBezTo>
                      <a:pt x="15110" y="6175"/>
                      <a:pt x="15292" y="6039"/>
                      <a:pt x="15477" y="5904"/>
                    </a:cubicBezTo>
                    <a:cubicBezTo>
                      <a:pt x="15526" y="5867"/>
                      <a:pt x="15578" y="5827"/>
                      <a:pt x="15631" y="5793"/>
                    </a:cubicBezTo>
                    <a:cubicBezTo>
                      <a:pt x="15686" y="5752"/>
                      <a:pt x="15652" y="5666"/>
                      <a:pt x="15599" y="5666"/>
                    </a:cubicBezTo>
                    <a:cubicBezTo>
                      <a:pt x="15588" y="5666"/>
                      <a:pt x="15575" y="5670"/>
                      <a:pt x="15563" y="5679"/>
                    </a:cubicBezTo>
                    <a:cubicBezTo>
                      <a:pt x="15538" y="5695"/>
                      <a:pt x="15517" y="5713"/>
                      <a:pt x="15495" y="5728"/>
                    </a:cubicBezTo>
                    <a:cubicBezTo>
                      <a:pt x="15400" y="5796"/>
                      <a:pt x="15314" y="5867"/>
                      <a:pt x="15224" y="5935"/>
                    </a:cubicBezTo>
                    <a:cubicBezTo>
                      <a:pt x="15150" y="5978"/>
                      <a:pt x="15077" y="6024"/>
                      <a:pt x="15009" y="6076"/>
                    </a:cubicBezTo>
                    <a:cubicBezTo>
                      <a:pt x="13227" y="7366"/>
                      <a:pt x="11540" y="8794"/>
                      <a:pt x="9733" y="10050"/>
                    </a:cubicBezTo>
                    <a:cubicBezTo>
                      <a:pt x="7945" y="11291"/>
                      <a:pt x="6104" y="12457"/>
                      <a:pt x="4325" y="13716"/>
                    </a:cubicBezTo>
                    <a:cubicBezTo>
                      <a:pt x="3540" y="14267"/>
                      <a:pt x="2758" y="14824"/>
                      <a:pt x="1985" y="15397"/>
                    </a:cubicBezTo>
                    <a:cubicBezTo>
                      <a:pt x="1597" y="15683"/>
                      <a:pt x="1213" y="15976"/>
                      <a:pt x="828" y="16268"/>
                    </a:cubicBezTo>
                    <a:cubicBezTo>
                      <a:pt x="712" y="16337"/>
                      <a:pt x="644" y="16371"/>
                      <a:pt x="624" y="16371"/>
                    </a:cubicBezTo>
                    <a:cubicBezTo>
                      <a:pt x="596" y="16371"/>
                      <a:pt x="664" y="16303"/>
                      <a:pt x="828" y="16166"/>
                    </a:cubicBezTo>
                    <a:cubicBezTo>
                      <a:pt x="1108" y="15886"/>
                      <a:pt x="1437" y="15643"/>
                      <a:pt x="1751" y="15406"/>
                    </a:cubicBezTo>
                    <a:cubicBezTo>
                      <a:pt x="3312" y="14209"/>
                      <a:pt x="4928" y="13082"/>
                      <a:pt x="6476" y="11869"/>
                    </a:cubicBezTo>
                    <a:cubicBezTo>
                      <a:pt x="9545" y="9465"/>
                      <a:pt x="12830" y="7252"/>
                      <a:pt x="15609" y="4500"/>
                    </a:cubicBezTo>
                    <a:cubicBezTo>
                      <a:pt x="15680" y="4429"/>
                      <a:pt x="15754" y="4362"/>
                      <a:pt x="15825" y="4291"/>
                    </a:cubicBezTo>
                    <a:cubicBezTo>
                      <a:pt x="15868" y="4245"/>
                      <a:pt x="15828" y="4177"/>
                      <a:pt x="15775" y="4177"/>
                    </a:cubicBezTo>
                    <a:cubicBezTo>
                      <a:pt x="15764" y="4177"/>
                      <a:pt x="15753" y="4180"/>
                      <a:pt x="15741" y="4186"/>
                    </a:cubicBezTo>
                    <a:cubicBezTo>
                      <a:pt x="15704" y="4208"/>
                      <a:pt x="15668" y="4232"/>
                      <a:pt x="15631" y="4257"/>
                    </a:cubicBezTo>
                    <a:cubicBezTo>
                      <a:pt x="14393" y="4987"/>
                      <a:pt x="13371" y="6132"/>
                      <a:pt x="12220" y="6987"/>
                    </a:cubicBezTo>
                    <a:cubicBezTo>
                      <a:pt x="10872" y="7991"/>
                      <a:pt x="9502" y="8970"/>
                      <a:pt x="8114" y="9918"/>
                    </a:cubicBezTo>
                    <a:cubicBezTo>
                      <a:pt x="6926" y="10730"/>
                      <a:pt x="5741" y="11543"/>
                      <a:pt x="4562" y="12368"/>
                    </a:cubicBezTo>
                    <a:cubicBezTo>
                      <a:pt x="5771" y="11429"/>
                      <a:pt x="6981" y="10493"/>
                      <a:pt x="8191" y="9558"/>
                    </a:cubicBezTo>
                    <a:cubicBezTo>
                      <a:pt x="10792" y="7554"/>
                      <a:pt x="13282" y="5402"/>
                      <a:pt x="15732" y="3214"/>
                    </a:cubicBezTo>
                    <a:cubicBezTo>
                      <a:pt x="15843" y="3118"/>
                      <a:pt x="15954" y="3020"/>
                      <a:pt x="16062" y="2921"/>
                    </a:cubicBezTo>
                    <a:cubicBezTo>
                      <a:pt x="16115" y="2875"/>
                      <a:pt x="16066" y="2811"/>
                      <a:pt x="16012" y="2811"/>
                    </a:cubicBezTo>
                    <a:cubicBezTo>
                      <a:pt x="15997" y="2811"/>
                      <a:pt x="15983" y="2815"/>
                      <a:pt x="15969" y="2826"/>
                    </a:cubicBezTo>
                    <a:cubicBezTo>
                      <a:pt x="15901" y="2878"/>
                      <a:pt x="15825" y="2933"/>
                      <a:pt x="15757" y="2989"/>
                    </a:cubicBezTo>
                    <a:cubicBezTo>
                      <a:pt x="11401" y="6369"/>
                      <a:pt x="6812" y="9431"/>
                      <a:pt x="2367" y="12685"/>
                    </a:cubicBezTo>
                    <a:cubicBezTo>
                      <a:pt x="1865" y="13051"/>
                      <a:pt x="1376" y="13436"/>
                      <a:pt x="880" y="13808"/>
                    </a:cubicBezTo>
                    <a:cubicBezTo>
                      <a:pt x="877" y="13812"/>
                      <a:pt x="588" y="14046"/>
                      <a:pt x="468" y="14138"/>
                    </a:cubicBezTo>
                    <a:cubicBezTo>
                      <a:pt x="437" y="14160"/>
                      <a:pt x="417" y="14176"/>
                      <a:pt x="416" y="14176"/>
                    </a:cubicBezTo>
                    <a:cubicBezTo>
                      <a:pt x="415" y="14176"/>
                      <a:pt x="418" y="14172"/>
                      <a:pt x="428" y="14162"/>
                    </a:cubicBezTo>
                    <a:cubicBezTo>
                      <a:pt x="440" y="14150"/>
                      <a:pt x="455" y="14141"/>
                      <a:pt x="468" y="14129"/>
                    </a:cubicBezTo>
                    <a:cubicBezTo>
                      <a:pt x="699" y="13922"/>
                      <a:pt x="936" y="13722"/>
                      <a:pt x="1170" y="13522"/>
                    </a:cubicBezTo>
                    <a:cubicBezTo>
                      <a:pt x="2188" y="12660"/>
                      <a:pt x="3186" y="11835"/>
                      <a:pt x="4155" y="10921"/>
                    </a:cubicBezTo>
                    <a:cubicBezTo>
                      <a:pt x="5066" y="10062"/>
                      <a:pt x="6196" y="9339"/>
                      <a:pt x="7187" y="8566"/>
                    </a:cubicBezTo>
                    <a:cubicBezTo>
                      <a:pt x="8409" y="7612"/>
                      <a:pt x="9656" y="6689"/>
                      <a:pt x="10900" y="5759"/>
                    </a:cubicBezTo>
                    <a:cubicBezTo>
                      <a:pt x="11885" y="5027"/>
                      <a:pt x="12866" y="4291"/>
                      <a:pt x="13839" y="3540"/>
                    </a:cubicBezTo>
                    <a:cubicBezTo>
                      <a:pt x="14156" y="3294"/>
                      <a:pt x="14470" y="3044"/>
                      <a:pt x="14784" y="2795"/>
                    </a:cubicBezTo>
                    <a:cubicBezTo>
                      <a:pt x="15126" y="2567"/>
                      <a:pt x="15452" y="2321"/>
                      <a:pt x="15766" y="2056"/>
                    </a:cubicBezTo>
                    <a:cubicBezTo>
                      <a:pt x="15800" y="2041"/>
                      <a:pt x="15834" y="2022"/>
                      <a:pt x="15861" y="1995"/>
                    </a:cubicBezTo>
                    <a:cubicBezTo>
                      <a:pt x="15883" y="1976"/>
                      <a:pt x="15901" y="1952"/>
                      <a:pt x="15911" y="1924"/>
                    </a:cubicBezTo>
                    <a:cubicBezTo>
                      <a:pt x="16003" y="1841"/>
                      <a:pt x="16095" y="1758"/>
                      <a:pt x="16182" y="1668"/>
                    </a:cubicBezTo>
                    <a:cubicBezTo>
                      <a:pt x="16230" y="1620"/>
                      <a:pt x="16185" y="1557"/>
                      <a:pt x="16131" y="1557"/>
                    </a:cubicBezTo>
                    <a:cubicBezTo>
                      <a:pt x="16117" y="1557"/>
                      <a:pt x="16101" y="1562"/>
                      <a:pt x="16086" y="1573"/>
                    </a:cubicBezTo>
                    <a:cubicBezTo>
                      <a:pt x="16022" y="1628"/>
                      <a:pt x="15954" y="1681"/>
                      <a:pt x="15889" y="1736"/>
                    </a:cubicBezTo>
                    <a:cubicBezTo>
                      <a:pt x="15634" y="1942"/>
                      <a:pt x="15378" y="2145"/>
                      <a:pt x="15123" y="2352"/>
                    </a:cubicBezTo>
                    <a:cubicBezTo>
                      <a:pt x="15018" y="2416"/>
                      <a:pt x="14916" y="2481"/>
                      <a:pt x="14815" y="2543"/>
                    </a:cubicBezTo>
                    <a:cubicBezTo>
                      <a:pt x="12522" y="3992"/>
                      <a:pt x="10401" y="5713"/>
                      <a:pt x="8188" y="7286"/>
                    </a:cubicBezTo>
                    <a:cubicBezTo>
                      <a:pt x="6005" y="8837"/>
                      <a:pt x="3786" y="10383"/>
                      <a:pt x="1711" y="12072"/>
                    </a:cubicBezTo>
                    <a:cubicBezTo>
                      <a:pt x="1283" y="12420"/>
                      <a:pt x="883" y="12799"/>
                      <a:pt x="425" y="13107"/>
                    </a:cubicBezTo>
                    <a:cubicBezTo>
                      <a:pt x="375" y="13141"/>
                      <a:pt x="326" y="13177"/>
                      <a:pt x="274" y="13208"/>
                    </a:cubicBezTo>
                    <a:cubicBezTo>
                      <a:pt x="326" y="13177"/>
                      <a:pt x="375" y="13137"/>
                      <a:pt x="425" y="13101"/>
                    </a:cubicBezTo>
                    <a:cubicBezTo>
                      <a:pt x="776" y="12848"/>
                      <a:pt x="1111" y="12494"/>
                      <a:pt x="1447" y="12226"/>
                    </a:cubicBezTo>
                    <a:cubicBezTo>
                      <a:pt x="2487" y="11392"/>
                      <a:pt x="3386" y="10373"/>
                      <a:pt x="4423" y="9530"/>
                    </a:cubicBezTo>
                    <a:cubicBezTo>
                      <a:pt x="6442" y="7892"/>
                      <a:pt x="8514" y="6341"/>
                      <a:pt x="10619" y="4820"/>
                    </a:cubicBezTo>
                    <a:cubicBezTo>
                      <a:pt x="12469" y="3481"/>
                      <a:pt x="14439" y="2007"/>
                      <a:pt x="15997" y="317"/>
                    </a:cubicBezTo>
                    <a:cubicBezTo>
                      <a:pt x="16058" y="249"/>
                      <a:pt x="16123" y="185"/>
                      <a:pt x="16185" y="117"/>
                    </a:cubicBezTo>
                    <a:cubicBezTo>
                      <a:pt x="16229" y="65"/>
                      <a:pt x="16186" y="1"/>
                      <a:pt x="1613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607" name="Google Shape;1607;p35"/>
              <p:cNvSpPr/>
              <p:nvPr/>
            </p:nvSpPr>
            <p:spPr>
              <a:xfrm>
                <a:off x="3959275" y="6829725"/>
                <a:ext cx="326325" cy="285275"/>
              </a:xfrm>
              <a:custGeom>
                <a:avLst/>
                <a:gdLst/>
                <a:ahLst/>
                <a:cxnLst/>
                <a:rect l="l" t="t" r="r" b="b"/>
                <a:pathLst>
                  <a:path w="13053" h="11411" extrusionOk="0">
                    <a:moveTo>
                      <a:pt x="11843" y="6713"/>
                    </a:moveTo>
                    <a:cubicBezTo>
                      <a:pt x="11838" y="6716"/>
                      <a:pt x="11835" y="6719"/>
                      <a:pt x="11831" y="6721"/>
                    </a:cubicBezTo>
                    <a:lnTo>
                      <a:pt x="11831" y="6721"/>
                    </a:lnTo>
                    <a:cubicBezTo>
                      <a:pt x="11835" y="6718"/>
                      <a:pt x="11839" y="6716"/>
                      <a:pt x="11843" y="6713"/>
                    </a:cubicBezTo>
                    <a:close/>
                    <a:moveTo>
                      <a:pt x="12301" y="6411"/>
                    </a:moveTo>
                    <a:cubicBezTo>
                      <a:pt x="12130" y="6527"/>
                      <a:pt x="11820" y="6732"/>
                      <a:pt x="11816" y="6732"/>
                    </a:cubicBezTo>
                    <a:cubicBezTo>
                      <a:pt x="11815" y="6732"/>
                      <a:pt x="11820" y="6729"/>
                      <a:pt x="11831" y="6721"/>
                    </a:cubicBezTo>
                    <a:lnTo>
                      <a:pt x="11831" y="6721"/>
                    </a:lnTo>
                    <a:cubicBezTo>
                      <a:pt x="11801" y="6742"/>
                      <a:pt x="11768" y="6758"/>
                      <a:pt x="11735" y="6778"/>
                    </a:cubicBezTo>
                    <a:cubicBezTo>
                      <a:pt x="11926" y="6657"/>
                      <a:pt x="12114" y="6537"/>
                      <a:pt x="12301" y="6411"/>
                    </a:cubicBezTo>
                    <a:close/>
                    <a:moveTo>
                      <a:pt x="12800" y="218"/>
                    </a:moveTo>
                    <a:lnTo>
                      <a:pt x="12800" y="390"/>
                    </a:lnTo>
                    <a:cubicBezTo>
                      <a:pt x="12621" y="634"/>
                      <a:pt x="12403" y="846"/>
                      <a:pt x="12157" y="1015"/>
                    </a:cubicBezTo>
                    <a:cubicBezTo>
                      <a:pt x="11446" y="1560"/>
                      <a:pt x="10722" y="2093"/>
                      <a:pt x="10011" y="2634"/>
                    </a:cubicBezTo>
                    <a:cubicBezTo>
                      <a:pt x="8349" y="3915"/>
                      <a:pt x="6616" y="5078"/>
                      <a:pt x="4871" y="6242"/>
                    </a:cubicBezTo>
                    <a:cubicBezTo>
                      <a:pt x="3529" y="7135"/>
                      <a:pt x="2208" y="8329"/>
                      <a:pt x="743" y="9068"/>
                    </a:cubicBezTo>
                    <a:cubicBezTo>
                      <a:pt x="768" y="9049"/>
                      <a:pt x="789" y="9025"/>
                      <a:pt x="814" y="9003"/>
                    </a:cubicBezTo>
                    <a:cubicBezTo>
                      <a:pt x="1168" y="8686"/>
                      <a:pt x="1553" y="8403"/>
                      <a:pt x="1928" y="8110"/>
                    </a:cubicBezTo>
                    <a:cubicBezTo>
                      <a:pt x="3578" y="6830"/>
                      <a:pt x="5308" y="5632"/>
                      <a:pt x="7022" y="4438"/>
                    </a:cubicBezTo>
                    <a:cubicBezTo>
                      <a:pt x="8543" y="3379"/>
                      <a:pt x="10045" y="2299"/>
                      <a:pt x="11550" y="1218"/>
                    </a:cubicBezTo>
                    <a:cubicBezTo>
                      <a:pt x="11778" y="1055"/>
                      <a:pt x="11997" y="883"/>
                      <a:pt x="12206" y="698"/>
                    </a:cubicBezTo>
                    <a:cubicBezTo>
                      <a:pt x="12388" y="523"/>
                      <a:pt x="12588" y="360"/>
                      <a:pt x="12800" y="218"/>
                    </a:cubicBezTo>
                    <a:close/>
                    <a:moveTo>
                      <a:pt x="12973" y="1"/>
                    </a:moveTo>
                    <a:cubicBezTo>
                      <a:pt x="12963" y="1"/>
                      <a:pt x="12952" y="3"/>
                      <a:pt x="12942" y="9"/>
                    </a:cubicBezTo>
                    <a:cubicBezTo>
                      <a:pt x="12935" y="12"/>
                      <a:pt x="12932" y="18"/>
                      <a:pt x="12923" y="21"/>
                    </a:cubicBezTo>
                    <a:cubicBezTo>
                      <a:pt x="12461" y="227"/>
                      <a:pt x="12147" y="600"/>
                      <a:pt x="11750" y="904"/>
                    </a:cubicBezTo>
                    <a:cubicBezTo>
                      <a:pt x="11159" y="1357"/>
                      <a:pt x="10531" y="1766"/>
                      <a:pt x="9928" y="2200"/>
                    </a:cubicBezTo>
                    <a:cubicBezTo>
                      <a:pt x="8758" y="3041"/>
                      <a:pt x="7589" y="3875"/>
                      <a:pt x="6410" y="4700"/>
                    </a:cubicBezTo>
                    <a:cubicBezTo>
                      <a:pt x="4400" y="6110"/>
                      <a:pt x="2125" y="7479"/>
                      <a:pt x="377" y="9234"/>
                    </a:cubicBezTo>
                    <a:cubicBezTo>
                      <a:pt x="300" y="9268"/>
                      <a:pt x="223" y="9305"/>
                      <a:pt x="143" y="9339"/>
                    </a:cubicBezTo>
                    <a:cubicBezTo>
                      <a:pt x="121" y="9348"/>
                      <a:pt x="97" y="9360"/>
                      <a:pt x="72" y="9369"/>
                    </a:cubicBezTo>
                    <a:cubicBezTo>
                      <a:pt x="0" y="9397"/>
                      <a:pt x="22" y="9503"/>
                      <a:pt x="85" y="9503"/>
                    </a:cubicBezTo>
                    <a:cubicBezTo>
                      <a:pt x="93" y="9503"/>
                      <a:pt x="100" y="9502"/>
                      <a:pt x="109" y="9499"/>
                    </a:cubicBezTo>
                    <a:lnTo>
                      <a:pt x="112" y="9499"/>
                    </a:lnTo>
                    <a:cubicBezTo>
                      <a:pt x="109" y="9502"/>
                      <a:pt x="106" y="9505"/>
                      <a:pt x="103" y="9505"/>
                    </a:cubicBezTo>
                    <a:cubicBezTo>
                      <a:pt x="60" y="9548"/>
                      <a:pt x="90" y="9622"/>
                      <a:pt x="152" y="9622"/>
                    </a:cubicBezTo>
                    <a:cubicBezTo>
                      <a:pt x="290" y="9612"/>
                      <a:pt x="426" y="9585"/>
                      <a:pt x="558" y="9539"/>
                    </a:cubicBezTo>
                    <a:cubicBezTo>
                      <a:pt x="1266" y="9317"/>
                      <a:pt x="2008" y="8680"/>
                      <a:pt x="2578" y="8341"/>
                    </a:cubicBezTo>
                    <a:cubicBezTo>
                      <a:pt x="3716" y="7667"/>
                      <a:pt x="4849" y="6987"/>
                      <a:pt x="5994" y="6325"/>
                    </a:cubicBezTo>
                    <a:cubicBezTo>
                      <a:pt x="7130" y="5663"/>
                      <a:pt x="8269" y="4992"/>
                      <a:pt x="9337" y="4223"/>
                    </a:cubicBezTo>
                    <a:cubicBezTo>
                      <a:pt x="10387" y="3469"/>
                      <a:pt x="11363" y="2622"/>
                      <a:pt x="12412" y="1865"/>
                    </a:cubicBezTo>
                    <a:cubicBezTo>
                      <a:pt x="12558" y="1760"/>
                      <a:pt x="12728" y="1604"/>
                      <a:pt x="12749" y="1604"/>
                    </a:cubicBezTo>
                    <a:cubicBezTo>
                      <a:pt x="12766" y="1604"/>
                      <a:pt x="12691" y="1701"/>
                      <a:pt x="12440" y="1997"/>
                    </a:cubicBezTo>
                    <a:cubicBezTo>
                      <a:pt x="12264" y="2200"/>
                      <a:pt x="12052" y="2376"/>
                      <a:pt x="11849" y="2548"/>
                    </a:cubicBezTo>
                    <a:cubicBezTo>
                      <a:pt x="11381" y="2948"/>
                      <a:pt x="10858" y="3308"/>
                      <a:pt x="10347" y="3650"/>
                    </a:cubicBezTo>
                    <a:cubicBezTo>
                      <a:pt x="9269" y="4373"/>
                      <a:pt x="8220" y="5128"/>
                      <a:pt x="7149" y="5851"/>
                    </a:cubicBezTo>
                    <a:cubicBezTo>
                      <a:pt x="6040" y="6599"/>
                      <a:pt x="4917" y="7319"/>
                      <a:pt x="3818" y="8080"/>
                    </a:cubicBezTo>
                    <a:cubicBezTo>
                      <a:pt x="2978" y="8664"/>
                      <a:pt x="1996" y="9120"/>
                      <a:pt x="1235" y="9806"/>
                    </a:cubicBezTo>
                    <a:cubicBezTo>
                      <a:pt x="1226" y="9813"/>
                      <a:pt x="1226" y="9822"/>
                      <a:pt x="1223" y="9828"/>
                    </a:cubicBezTo>
                    <a:cubicBezTo>
                      <a:pt x="1206" y="9875"/>
                      <a:pt x="1243" y="9919"/>
                      <a:pt x="1285" y="9919"/>
                    </a:cubicBezTo>
                    <a:cubicBezTo>
                      <a:pt x="1295" y="9919"/>
                      <a:pt x="1306" y="9916"/>
                      <a:pt x="1316" y="9911"/>
                    </a:cubicBezTo>
                    <a:lnTo>
                      <a:pt x="1359" y="9886"/>
                    </a:lnTo>
                    <a:cubicBezTo>
                      <a:pt x="3378" y="8701"/>
                      <a:pt x="5397" y="7516"/>
                      <a:pt x="7413" y="6331"/>
                    </a:cubicBezTo>
                    <a:cubicBezTo>
                      <a:pt x="8432" y="5734"/>
                      <a:pt x="9491" y="5171"/>
                      <a:pt x="10498" y="4534"/>
                    </a:cubicBezTo>
                    <a:lnTo>
                      <a:pt x="10498" y="4534"/>
                    </a:lnTo>
                    <a:cubicBezTo>
                      <a:pt x="9596" y="5235"/>
                      <a:pt x="8620" y="5842"/>
                      <a:pt x="7653" y="6451"/>
                    </a:cubicBezTo>
                    <a:cubicBezTo>
                      <a:pt x="5779" y="7630"/>
                      <a:pt x="4037" y="8997"/>
                      <a:pt x="2165" y="10179"/>
                    </a:cubicBezTo>
                    <a:cubicBezTo>
                      <a:pt x="2119" y="10210"/>
                      <a:pt x="2073" y="10243"/>
                      <a:pt x="2023" y="10271"/>
                    </a:cubicBezTo>
                    <a:cubicBezTo>
                      <a:pt x="1961" y="10310"/>
                      <a:pt x="1999" y="10399"/>
                      <a:pt x="2057" y="10399"/>
                    </a:cubicBezTo>
                    <a:cubicBezTo>
                      <a:pt x="2068" y="10399"/>
                      <a:pt x="2079" y="10396"/>
                      <a:pt x="2091" y="10388"/>
                    </a:cubicBezTo>
                    <a:lnTo>
                      <a:pt x="2347" y="10234"/>
                    </a:lnTo>
                    <a:cubicBezTo>
                      <a:pt x="4566" y="8892"/>
                      <a:pt x="6807" y="7572"/>
                      <a:pt x="9011" y="6211"/>
                    </a:cubicBezTo>
                    <a:cubicBezTo>
                      <a:pt x="9799" y="5725"/>
                      <a:pt x="10584" y="5229"/>
                      <a:pt x="11350" y="4709"/>
                    </a:cubicBezTo>
                    <a:lnTo>
                      <a:pt x="11350" y="4709"/>
                    </a:lnTo>
                    <a:cubicBezTo>
                      <a:pt x="10879" y="5048"/>
                      <a:pt x="10387" y="5365"/>
                      <a:pt x="9900" y="5679"/>
                    </a:cubicBezTo>
                    <a:cubicBezTo>
                      <a:pt x="7770" y="7051"/>
                      <a:pt x="5557" y="8526"/>
                      <a:pt x="3649" y="10188"/>
                    </a:cubicBezTo>
                    <a:cubicBezTo>
                      <a:pt x="3603" y="10231"/>
                      <a:pt x="3572" y="10259"/>
                      <a:pt x="3547" y="10287"/>
                    </a:cubicBezTo>
                    <a:cubicBezTo>
                      <a:pt x="3446" y="10354"/>
                      <a:pt x="3344" y="10422"/>
                      <a:pt x="3242" y="10493"/>
                    </a:cubicBezTo>
                    <a:cubicBezTo>
                      <a:pt x="3233" y="10499"/>
                      <a:pt x="3227" y="10505"/>
                      <a:pt x="3218" y="10508"/>
                    </a:cubicBezTo>
                    <a:cubicBezTo>
                      <a:pt x="3159" y="10549"/>
                      <a:pt x="3196" y="10637"/>
                      <a:pt x="3251" y="10637"/>
                    </a:cubicBezTo>
                    <a:cubicBezTo>
                      <a:pt x="3262" y="10637"/>
                      <a:pt x="3274" y="10633"/>
                      <a:pt x="3286" y="10625"/>
                    </a:cubicBezTo>
                    <a:cubicBezTo>
                      <a:pt x="3329" y="10597"/>
                      <a:pt x="3369" y="10564"/>
                      <a:pt x="3409" y="10536"/>
                    </a:cubicBezTo>
                    <a:cubicBezTo>
                      <a:pt x="3563" y="10425"/>
                      <a:pt x="3713" y="10314"/>
                      <a:pt x="3861" y="10200"/>
                    </a:cubicBezTo>
                    <a:cubicBezTo>
                      <a:pt x="3997" y="10123"/>
                      <a:pt x="4123" y="10050"/>
                      <a:pt x="4132" y="10043"/>
                    </a:cubicBezTo>
                    <a:cubicBezTo>
                      <a:pt x="4415" y="9853"/>
                      <a:pt x="4698" y="9665"/>
                      <a:pt x="4985" y="9477"/>
                    </a:cubicBezTo>
                    <a:cubicBezTo>
                      <a:pt x="5554" y="9098"/>
                      <a:pt x="6130" y="8732"/>
                      <a:pt x="6705" y="8369"/>
                    </a:cubicBezTo>
                    <a:cubicBezTo>
                      <a:pt x="7912" y="7606"/>
                      <a:pt x="9128" y="6858"/>
                      <a:pt x="10353" y="6128"/>
                    </a:cubicBezTo>
                    <a:cubicBezTo>
                      <a:pt x="10775" y="5876"/>
                      <a:pt x="11184" y="5611"/>
                      <a:pt x="11590" y="5334"/>
                    </a:cubicBezTo>
                    <a:lnTo>
                      <a:pt x="11590" y="5334"/>
                    </a:lnTo>
                    <a:cubicBezTo>
                      <a:pt x="10858" y="5885"/>
                      <a:pt x="10014" y="6368"/>
                      <a:pt x="9291" y="6842"/>
                    </a:cubicBezTo>
                    <a:cubicBezTo>
                      <a:pt x="8275" y="7504"/>
                      <a:pt x="7321" y="8233"/>
                      <a:pt x="6354" y="8966"/>
                    </a:cubicBezTo>
                    <a:cubicBezTo>
                      <a:pt x="5948" y="9274"/>
                      <a:pt x="5569" y="9616"/>
                      <a:pt x="5172" y="9936"/>
                    </a:cubicBezTo>
                    <a:lnTo>
                      <a:pt x="4951" y="10142"/>
                    </a:lnTo>
                    <a:cubicBezTo>
                      <a:pt x="4855" y="10200"/>
                      <a:pt x="4772" y="10284"/>
                      <a:pt x="4717" y="10382"/>
                    </a:cubicBezTo>
                    <a:cubicBezTo>
                      <a:pt x="4575" y="10484"/>
                      <a:pt x="4434" y="10588"/>
                      <a:pt x="4289" y="10690"/>
                    </a:cubicBezTo>
                    <a:cubicBezTo>
                      <a:pt x="4277" y="10699"/>
                      <a:pt x="4267" y="10714"/>
                      <a:pt x="4264" y="10730"/>
                    </a:cubicBezTo>
                    <a:cubicBezTo>
                      <a:pt x="4255" y="10771"/>
                      <a:pt x="4283" y="10818"/>
                      <a:pt x="4323" y="10818"/>
                    </a:cubicBezTo>
                    <a:cubicBezTo>
                      <a:pt x="4333" y="10818"/>
                      <a:pt x="4345" y="10815"/>
                      <a:pt x="4357" y="10807"/>
                    </a:cubicBezTo>
                    <a:cubicBezTo>
                      <a:pt x="4378" y="10791"/>
                      <a:pt x="4397" y="10776"/>
                      <a:pt x="4415" y="10764"/>
                    </a:cubicBezTo>
                    <a:cubicBezTo>
                      <a:pt x="4489" y="10711"/>
                      <a:pt x="4560" y="10656"/>
                      <a:pt x="4631" y="10601"/>
                    </a:cubicBezTo>
                    <a:lnTo>
                      <a:pt x="4631" y="10601"/>
                    </a:lnTo>
                    <a:cubicBezTo>
                      <a:pt x="4628" y="10607"/>
                      <a:pt x="4628" y="10613"/>
                      <a:pt x="4625" y="10616"/>
                    </a:cubicBezTo>
                    <a:cubicBezTo>
                      <a:pt x="4982" y="10364"/>
                      <a:pt x="5336" y="10108"/>
                      <a:pt x="5693" y="9853"/>
                    </a:cubicBezTo>
                    <a:cubicBezTo>
                      <a:pt x="6761" y="9083"/>
                      <a:pt x="7838" y="8326"/>
                      <a:pt x="8962" y="7636"/>
                    </a:cubicBezTo>
                    <a:cubicBezTo>
                      <a:pt x="9894" y="7064"/>
                      <a:pt x="10867" y="6565"/>
                      <a:pt x="11793" y="5983"/>
                    </a:cubicBezTo>
                    <a:lnTo>
                      <a:pt x="11793" y="5983"/>
                    </a:lnTo>
                    <a:cubicBezTo>
                      <a:pt x="11664" y="6082"/>
                      <a:pt x="11532" y="6177"/>
                      <a:pt x="11399" y="6273"/>
                    </a:cubicBezTo>
                    <a:cubicBezTo>
                      <a:pt x="10935" y="6605"/>
                      <a:pt x="10442" y="6898"/>
                      <a:pt x="9953" y="7190"/>
                    </a:cubicBezTo>
                    <a:cubicBezTo>
                      <a:pt x="8925" y="7806"/>
                      <a:pt x="7933" y="8415"/>
                      <a:pt x="7010" y="9182"/>
                    </a:cubicBezTo>
                    <a:cubicBezTo>
                      <a:pt x="6354" y="9723"/>
                      <a:pt x="5723" y="10296"/>
                      <a:pt x="5052" y="10819"/>
                    </a:cubicBezTo>
                    <a:cubicBezTo>
                      <a:pt x="5037" y="10831"/>
                      <a:pt x="5028" y="10853"/>
                      <a:pt x="5034" y="10871"/>
                    </a:cubicBezTo>
                    <a:cubicBezTo>
                      <a:pt x="5039" y="10904"/>
                      <a:pt x="5068" y="10937"/>
                      <a:pt x="5101" y="10937"/>
                    </a:cubicBezTo>
                    <a:cubicBezTo>
                      <a:pt x="5112" y="10937"/>
                      <a:pt x="5122" y="10934"/>
                      <a:pt x="5132" y="10927"/>
                    </a:cubicBezTo>
                    <a:cubicBezTo>
                      <a:pt x="5148" y="10915"/>
                      <a:pt x="5160" y="10905"/>
                      <a:pt x="5172" y="10896"/>
                    </a:cubicBezTo>
                    <a:cubicBezTo>
                      <a:pt x="5256" y="10834"/>
                      <a:pt x="5339" y="10779"/>
                      <a:pt x="5422" y="10718"/>
                    </a:cubicBezTo>
                    <a:cubicBezTo>
                      <a:pt x="5428" y="10719"/>
                      <a:pt x="5433" y="10720"/>
                      <a:pt x="5439" y="10720"/>
                    </a:cubicBezTo>
                    <a:cubicBezTo>
                      <a:pt x="5487" y="10720"/>
                      <a:pt x="5540" y="10676"/>
                      <a:pt x="5597" y="10591"/>
                    </a:cubicBezTo>
                    <a:cubicBezTo>
                      <a:pt x="6985" y="9594"/>
                      <a:pt x="8472" y="8744"/>
                      <a:pt x="9944" y="7873"/>
                    </a:cubicBezTo>
                    <a:lnTo>
                      <a:pt x="9944" y="7873"/>
                    </a:lnTo>
                    <a:cubicBezTo>
                      <a:pt x="9703" y="8049"/>
                      <a:pt x="9463" y="8224"/>
                      <a:pt x="9223" y="8394"/>
                    </a:cubicBezTo>
                    <a:cubicBezTo>
                      <a:pt x="8044" y="9215"/>
                      <a:pt x="6875" y="9985"/>
                      <a:pt x="5840" y="10988"/>
                    </a:cubicBezTo>
                    <a:lnTo>
                      <a:pt x="5828" y="10998"/>
                    </a:lnTo>
                    <a:cubicBezTo>
                      <a:pt x="5784" y="11044"/>
                      <a:pt x="5822" y="11114"/>
                      <a:pt x="5876" y="11114"/>
                    </a:cubicBezTo>
                    <a:cubicBezTo>
                      <a:pt x="5886" y="11114"/>
                      <a:pt x="5897" y="11111"/>
                      <a:pt x="5908" y="11105"/>
                    </a:cubicBezTo>
                    <a:cubicBezTo>
                      <a:pt x="5957" y="11078"/>
                      <a:pt x="6004" y="11044"/>
                      <a:pt x="6053" y="11016"/>
                    </a:cubicBezTo>
                    <a:cubicBezTo>
                      <a:pt x="6915" y="10524"/>
                      <a:pt x="7678" y="9865"/>
                      <a:pt x="8524" y="9345"/>
                    </a:cubicBezTo>
                    <a:cubicBezTo>
                      <a:pt x="9611" y="8677"/>
                      <a:pt x="10688" y="7975"/>
                      <a:pt x="11793" y="7344"/>
                    </a:cubicBezTo>
                    <a:cubicBezTo>
                      <a:pt x="11870" y="7301"/>
                      <a:pt x="11944" y="7255"/>
                      <a:pt x="12015" y="7202"/>
                    </a:cubicBezTo>
                    <a:lnTo>
                      <a:pt x="12015" y="7202"/>
                    </a:lnTo>
                    <a:cubicBezTo>
                      <a:pt x="11981" y="7233"/>
                      <a:pt x="11932" y="7273"/>
                      <a:pt x="11861" y="7338"/>
                    </a:cubicBezTo>
                    <a:cubicBezTo>
                      <a:pt x="11581" y="7599"/>
                      <a:pt x="11264" y="7824"/>
                      <a:pt x="10953" y="8049"/>
                    </a:cubicBezTo>
                    <a:cubicBezTo>
                      <a:pt x="10476" y="8390"/>
                      <a:pt x="9971" y="8695"/>
                      <a:pt x="9473" y="9012"/>
                    </a:cubicBezTo>
                    <a:cubicBezTo>
                      <a:pt x="8512" y="9625"/>
                      <a:pt x="7580" y="10302"/>
                      <a:pt x="6755" y="11090"/>
                    </a:cubicBezTo>
                    <a:cubicBezTo>
                      <a:pt x="6742" y="11099"/>
                      <a:pt x="6730" y="11108"/>
                      <a:pt x="6721" y="11121"/>
                    </a:cubicBezTo>
                    <a:cubicBezTo>
                      <a:pt x="6675" y="11164"/>
                      <a:pt x="6717" y="11236"/>
                      <a:pt x="6768" y="11236"/>
                    </a:cubicBezTo>
                    <a:cubicBezTo>
                      <a:pt x="6779" y="11236"/>
                      <a:pt x="6790" y="11233"/>
                      <a:pt x="6801" y="11225"/>
                    </a:cubicBezTo>
                    <a:cubicBezTo>
                      <a:pt x="6859" y="11185"/>
                      <a:pt x="6918" y="11148"/>
                      <a:pt x="6976" y="11108"/>
                    </a:cubicBezTo>
                    <a:cubicBezTo>
                      <a:pt x="7847" y="10505"/>
                      <a:pt x="8737" y="9939"/>
                      <a:pt x="9636" y="9385"/>
                    </a:cubicBezTo>
                    <a:cubicBezTo>
                      <a:pt x="10445" y="8883"/>
                      <a:pt x="11593" y="8381"/>
                      <a:pt x="12206" y="7689"/>
                    </a:cubicBezTo>
                    <a:lnTo>
                      <a:pt x="12206" y="7689"/>
                    </a:lnTo>
                    <a:cubicBezTo>
                      <a:pt x="10969" y="9089"/>
                      <a:pt x="9223" y="9930"/>
                      <a:pt x="7832" y="11164"/>
                    </a:cubicBezTo>
                    <a:cubicBezTo>
                      <a:pt x="7780" y="11210"/>
                      <a:pt x="7724" y="11250"/>
                      <a:pt x="7675" y="11299"/>
                    </a:cubicBezTo>
                    <a:cubicBezTo>
                      <a:pt x="7623" y="11346"/>
                      <a:pt x="7670" y="11411"/>
                      <a:pt x="7725" y="11411"/>
                    </a:cubicBezTo>
                    <a:cubicBezTo>
                      <a:pt x="7735" y="11411"/>
                      <a:pt x="7745" y="11409"/>
                      <a:pt x="7755" y="11404"/>
                    </a:cubicBezTo>
                    <a:cubicBezTo>
                      <a:pt x="7906" y="11336"/>
                      <a:pt x="8047" y="11259"/>
                      <a:pt x="8186" y="11179"/>
                    </a:cubicBezTo>
                    <a:cubicBezTo>
                      <a:pt x="8691" y="10887"/>
                      <a:pt x="9146" y="10521"/>
                      <a:pt x="9611" y="10163"/>
                    </a:cubicBezTo>
                    <a:cubicBezTo>
                      <a:pt x="10257" y="9668"/>
                      <a:pt x="10984" y="9323"/>
                      <a:pt x="11695" y="8932"/>
                    </a:cubicBezTo>
                    <a:lnTo>
                      <a:pt x="11843" y="8852"/>
                    </a:lnTo>
                    <a:lnTo>
                      <a:pt x="11843" y="8852"/>
                    </a:lnTo>
                    <a:cubicBezTo>
                      <a:pt x="11735" y="8917"/>
                      <a:pt x="11630" y="8988"/>
                      <a:pt x="11532" y="9065"/>
                    </a:cubicBezTo>
                    <a:cubicBezTo>
                      <a:pt x="11178" y="9369"/>
                      <a:pt x="10784" y="9637"/>
                      <a:pt x="10405" y="9911"/>
                    </a:cubicBezTo>
                    <a:cubicBezTo>
                      <a:pt x="9860" y="10302"/>
                      <a:pt x="9340" y="10702"/>
                      <a:pt x="8866" y="11179"/>
                    </a:cubicBezTo>
                    <a:cubicBezTo>
                      <a:pt x="8860" y="11185"/>
                      <a:pt x="8860" y="11192"/>
                      <a:pt x="8857" y="11198"/>
                    </a:cubicBezTo>
                    <a:cubicBezTo>
                      <a:pt x="8832" y="11241"/>
                      <a:pt x="8866" y="11293"/>
                      <a:pt x="8913" y="11293"/>
                    </a:cubicBezTo>
                    <a:cubicBezTo>
                      <a:pt x="8919" y="11293"/>
                      <a:pt x="8925" y="11292"/>
                      <a:pt x="8931" y="11290"/>
                    </a:cubicBezTo>
                    <a:cubicBezTo>
                      <a:pt x="9017" y="11265"/>
                      <a:pt x="9097" y="11235"/>
                      <a:pt x="9177" y="11204"/>
                    </a:cubicBezTo>
                    <a:cubicBezTo>
                      <a:pt x="9500" y="11072"/>
                      <a:pt x="9787" y="10887"/>
                      <a:pt x="10076" y="10678"/>
                    </a:cubicBezTo>
                    <a:cubicBezTo>
                      <a:pt x="10541" y="10339"/>
                      <a:pt x="11012" y="10037"/>
                      <a:pt x="11495" y="9736"/>
                    </a:cubicBezTo>
                    <a:lnTo>
                      <a:pt x="11495" y="9736"/>
                    </a:lnTo>
                    <a:cubicBezTo>
                      <a:pt x="11375" y="9828"/>
                      <a:pt x="11255" y="9920"/>
                      <a:pt x="11141" y="10010"/>
                    </a:cubicBezTo>
                    <a:cubicBezTo>
                      <a:pt x="10741" y="10324"/>
                      <a:pt x="10371" y="10634"/>
                      <a:pt x="10107" y="11075"/>
                    </a:cubicBezTo>
                    <a:cubicBezTo>
                      <a:pt x="10076" y="11125"/>
                      <a:pt x="10118" y="11171"/>
                      <a:pt x="10167" y="11171"/>
                    </a:cubicBezTo>
                    <a:cubicBezTo>
                      <a:pt x="10177" y="11171"/>
                      <a:pt x="10188" y="11169"/>
                      <a:pt x="10199" y="11164"/>
                    </a:cubicBezTo>
                    <a:cubicBezTo>
                      <a:pt x="10732" y="10915"/>
                      <a:pt x="11206" y="10570"/>
                      <a:pt x="11710" y="10268"/>
                    </a:cubicBezTo>
                    <a:cubicBezTo>
                      <a:pt x="11784" y="10224"/>
                      <a:pt x="11825" y="10205"/>
                      <a:pt x="11842" y="10205"/>
                    </a:cubicBezTo>
                    <a:cubicBezTo>
                      <a:pt x="11926" y="10205"/>
                      <a:pt x="11413" y="10665"/>
                      <a:pt x="11329" y="10727"/>
                    </a:cubicBezTo>
                    <a:cubicBezTo>
                      <a:pt x="11193" y="10825"/>
                      <a:pt x="11070" y="10939"/>
                      <a:pt x="10953" y="11059"/>
                    </a:cubicBezTo>
                    <a:cubicBezTo>
                      <a:pt x="10916" y="11099"/>
                      <a:pt x="10938" y="11164"/>
                      <a:pt x="10993" y="11173"/>
                    </a:cubicBezTo>
                    <a:lnTo>
                      <a:pt x="10999" y="11173"/>
                    </a:lnTo>
                    <a:cubicBezTo>
                      <a:pt x="11108" y="11186"/>
                      <a:pt x="11152" y="11194"/>
                      <a:pt x="11188" y="11194"/>
                    </a:cubicBezTo>
                    <a:cubicBezTo>
                      <a:pt x="11228" y="11194"/>
                      <a:pt x="11257" y="11184"/>
                      <a:pt x="11353" y="11158"/>
                    </a:cubicBezTo>
                    <a:lnTo>
                      <a:pt x="11418" y="11139"/>
                    </a:lnTo>
                    <a:lnTo>
                      <a:pt x="11418" y="11139"/>
                    </a:lnTo>
                    <a:cubicBezTo>
                      <a:pt x="11418" y="11139"/>
                      <a:pt x="11418" y="11139"/>
                      <a:pt x="11418" y="11139"/>
                    </a:cubicBezTo>
                    <a:cubicBezTo>
                      <a:pt x="11413" y="11139"/>
                      <a:pt x="11731" y="10995"/>
                      <a:pt x="11859" y="10995"/>
                    </a:cubicBezTo>
                    <a:cubicBezTo>
                      <a:pt x="11869" y="10995"/>
                      <a:pt x="11878" y="10996"/>
                      <a:pt x="11886" y="10998"/>
                    </a:cubicBezTo>
                    <a:cubicBezTo>
                      <a:pt x="11914" y="11007"/>
                      <a:pt x="11926" y="11025"/>
                      <a:pt x="11895" y="11072"/>
                    </a:cubicBezTo>
                    <a:cubicBezTo>
                      <a:pt x="11886" y="11087"/>
                      <a:pt x="11883" y="11108"/>
                      <a:pt x="11889" y="11127"/>
                    </a:cubicBezTo>
                    <a:cubicBezTo>
                      <a:pt x="11901" y="11152"/>
                      <a:pt x="11926" y="11167"/>
                      <a:pt x="11954" y="11167"/>
                    </a:cubicBezTo>
                    <a:cubicBezTo>
                      <a:pt x="11960" y="11169"/>
                      <a:pt x="11966" y="11170"/>
                      <a:pt x="11972" y="11170"/>
                    </a:cubicBezTo>
                    <a:cubicBezTo>
                      <a:pt x="11993" y="11170"/>
                      <a:pt x="12012" y="11158"/>
                      <a:pt x="12021" y="11139"/>
                    </a:cubicBezTo>
                    <a:cubicBezTo>
                      <a:pt x="12114" y="10988"/>
                      <a:pt x="12111" y="11031"/>
                      <a:pt x="12089" y="10865"/>
                    </a:cubicBezTo>
                    <a:cubicBezTo>
                      <a:pt x="12089" y="10827"/>
                      <a:pt x="12056" y="10799"/>
                      <a:pt x="12020" y="10799"/>
                    </a:cubicBezTo>
                    <a:cubicBezTo>
                      <a:pt x="12016" y="10799"/>
                      <a:pt x="12011" y="10800"/>
                      <a:pt x="12006" y="10801"/>
                    </a:cubicBezTo>
                    <a:cubicBezTo>
                      <a:pt x="11975" y="10807"/>
                      <a:pt x="11941" y="10816"/>
                      <a:pt x="11904" y="10825"/>
                    </a:cubicBezTo>
                    <a:cubicBezTo>
                      <a:pt x="11698" y="10886"/>
                      <a:pt x="11384" y="11015"/>
                      <a:pt x="11288" y="11015"/>
                    </a:cubicBezTo>
                    <a:cubicBezTo>
                      <a:pt x="11213" y="11015"/>
                      <a:pt x="11268" y="10937"/>
                      <a:pt x="11606" y="10690"/>
                    </a:cubicBezTo>
                    <a:cubicBezTo>
                      <a:pt x="11723" y="10607"/>
                      <a:pt x="11833" y="10514"/>
                      <a:pt x="11938" y="10416"/>
                    </a:cubicBezTo>
                    <a:cubicBezTo>
                      <a:pt x="12067" y="10296"/>
                      <a:pt x="12175" y="10157"/>
                      <a:pt x="12258" y="10003"/>
                    </a:cubicBezTo>
                    <a:cubicBezTo>
                      <a:pt x="12283" y="9963"/>
                      <a:pt x="12252" y="9901"/>
                      <a:pt x="12203" y="9901"/>
                    </a:cubicBezTo>
                    <a:cubicBezTo>
                      <a:pt x="12196" y="9901"/>
                      <a:pt x="12189" y="9902"/>
                      <a:pt x="12181" y="9905"/>
                    </a:cubicBezTo>
                    <a:cubicBezTo>
                      <a:pt x="12111" y="9933"/>
                      <a:pt x="12046" y="9966"/>
                      <a:pt x="11975" y="9997"/>
                    </a:cubicBezTo>
                    <a:cubicBezTo>
                      <a:pt x="11778" y="10087"/>
                      <a:pt x="11584" y="10185"/>
                      <a:pt x="11399" y="10296"/>
                    </a:cubicBezTo>
                    <a:cubicBezTo>
                      <a:pt x="11233" y="10404"/>
                      <a:pt x="11070" y="10511"/>
                      <a:pt x="10907" y="10619"/>
                    </a:cubicBezTo>
                    <a:cubicBezTo>
                      <a:pt x="10893" y="10628"/>
                      <a:pt x="10503" y="10921"/>
                      <a:pt x="10418" y="10921"/>
                    </a:cubicBezTo>
                    <a:cubicBezTo>
                      <a:pt x="10387" y="10921"/>
                      <a:pt x="10396" y="10882"/>
                      <a:pt x="10479" y="10776"/>
                    </a:cubicBezTo>
                    <a:cubicBezTo>
                      <a:pt x="10901" y="10243"/>
                      <a:pt x="11538" y="9899"/>
                      <a:pt x="12043" y="9440"/>
                    </a:cubicBezTo>
                    <a:cubicBezTo>
                      <a:pt x="12092" y="9394"/>
                      <a:pt x="12141" y="9348"/>
                      <a:pt x="12191" y="9302"/>
                    </a:cubicBezTo>
                    <a:cubicBezTo>
                      <a:pt x="12232" y="9255"/>
                      <a:pt x="12194" y="9188"/>
                      <a:pt x="12141" y="9188"/>
                    </a:cubicBezTo>
                    <a:cubicBezTo>
                      <a:pt x="12130" y="9188"/>
                      <a:pt x="12119" y="9191"/>
                      <a:pt x="12107" y="9197"/>
                    </a:cubicBezTo>
                    <a:lnTo>
                      <a:pt x="12067" y="9222"/>
                    </a:lnTo>
                    <a:cubicBezTo>
                      <a:pt x="11590" y="9520"/>
                      <a:pt x="11107" y="9813"/>
                      <a:pt x="10618" y="10090"/>
                    </a:cubicBezTo>
                    <a:cubicBezTo>
                      <a:pt x="10590" y="10108"/>
                      <a:pt x="10094" y="10496"/>
                      <a:pt x="10011" y="10561"/>
                    </a:cubicBezTo>
                    <a:cubicBezTo>
                      <a:pt x="9774" y="10742"/>
                      <a:pt x="9362" y="10875"/>
                      <a:pt x="9165" y="11072"/>
                    </a:cubicBezTo>
                    <a:cubicBezTo>
                      <a:pt x="10060" y="10167"/>
                      <a:pt x="11224" y="9572"/>
                      <a:pt x="12141" y="8686"/>
                    </a:cubicBezTo>
                    <a:cubicBezTo>
                      <a:pt x="12178" y="8652"/>
                      <a:pt x="12215" y="8621"/>
                      <a:pt x="12249" y="8587"/>
                    </a:cubicBezTo>
                    <a:cubicBezTo>
                      <a:pt x="12293" y="8543"/>
                      <a:pt x="12254" y="8471"/>
                      <a:pt x="12203" y="8471"/>
                    </a:cubicBezTo>
                    <a:cubicBezTo>
                      <a:pt x="12193" y="8471"/>
                      <a:pt x="12182" y="8474"/>
                      <a:pt x="12172" y="8480"/>
                    </a:cubicBezTo>
                    <a:lnTo>
                      <a:pt x="12169" y="8480"/>
                    </a:lnTo>
                    <a:cubicBezTo>
                      <a:pt x="11396" y="8988"/>
                      <a:pt x="10544" y="9345"/>
                      <a:pt x="9783" y="9871"/>
                    </a:cubicBezTo>
                    <a:cubicBezTo>
                      <a:pt x="9389" y="10145"/>
                      <a:pt x="9023" y="10456"/>
                      <a:pt x="8638" y="10742"/>
                    </a:cubicBezTo>
                    <a:cubicBezTo>
                      <a:pt x="8558" y="10801"/>
                      <a:pt x="8207" y="11068"/>
                      <a:pt x="8060" y="11170"/>
                    </a:cubicBezTo>
                    <a:cubicBezTo>
                      <a:pt x="8024" y="11194"/>
                      <a:pt x="8000" y="11208"/>
                      <a:pt x="7993" y="11208"/>
                    </a:cubicBezTo>
                    <a:cubicBezTo>
                      <a:pt x="7987" y="11208"/>
                      <a:pt x="7996" y="11196"/>
                      <a:pt x="8026" y="11170"/>
                    </a:cubicBezTo>
                    <a:cubicBezTo>
                      <a:pt x="8057" y="11139"/>
                      <a:pt x="8106" y="11096"/>
                      <a:pt x="8180" y="11028"/>
                    </a:cubicBezTo>
                    <a:cubicBezTo>
                      <a:pt x="9497" y="9874"/>
                      <a:pt x="11058" y="9068"/>
                      <a:pt x="12274" y="7799"/>
                    </a:cubicBezTo>
                    <a:cubicBezTo>
                      <a:pt x="12344" y="7723"/>
                      <a:pt x="12421" y="7652"/>
                      <a:pt x="12489" y="7572"/>
                    </a:cubicBezTo>
                    <a:cubicBezTo>
                      <a:pt x="12530" y="7529"/>
                      <a:pt x="12495" y="7456"/>
                      <a:pt x="12444" y="7456"/>
                    </a:cubicBezTo>
                    <a:cubicBezTo>
                      <a:pt x="12433" y="7456"/>
                      <a:pt x="12421" y="7459"/>
                      <a:pt x="12409" y="7467"/>
                    </a:cubicBezTo>
                    <a:cubicBezTo>
                      <a:pt x="12375" y="7489"/>
                      <a:pt x="12344" y="7510"/>
                      <a:pt x="12311" y="7532"/>
                    </a:cubicBezTo>
                    <a:cubicBezTo>
                      <a:pt x="11412" y="8129"/>
                      <a:pt x="10494" y="8698"/>
                      <a:pt x="9574" y="9265"/>
                    </a:cubicBezTo>
                    <a:cubicBezTo>
                      <a:pt x="9097" y="9560"/>
                      <a:pt x="8620" y="9859"/>
                      <a:pt x="8146" y="10160"/>
                    </a:cubicBezTo>
                    <a:cubicBezTo>
                      <a:pt x="7964" y="10277"/>
                      <a:pt x="7783" y="10400"/>
                      <a:pt x="7604" y="10521"/>
                    </a:cubicBezTo>
                    <a:cubicBezTo>
                      <a:pt x="9125" y="9265"/>
                      <a:pt x="10981" y="8449"/>
                      <a:pt x="12372" y="7036"/>
                    </a:cubicBezTo>
                    <a:cubicBezTo>
                      <a:pt x="12381" y="7024"/>
                      <a:pt x="12391" y="7008"/>
                      <a:pt x="12391" y="6993"/>
                    </a:cubicBezTo>
                    <a:lnTo>
                      <a:pt x="12391" y="6990"/>
                    </a:lnTo>
                    <a:cubicBezTo>
                      <a:pt x="12388" y="6952"/>
                      <a:pt x="12357" y="6923"/>
                      <a:pt x="12321" y="6923"/>
                    </a:cubicBezTo>
                    <a:cubicBezTo>
                      <a:pt x="12311" y="6923"/>
                      <a:pt x="12300" y="6926"/>
                      <a:pt x="12289" y="6931"/>
                    </a:cubicBezTo>
                    <a:cubicBezTo>
                      <a:pt x="11061" y="7566"/>
                      <a:pt x="9925" y="8363"/>
                      <a:pt x="8734" y="9065"/>
                    </a:cubicBezTo>
                    <a:cubicBezTo>
                      <a:pt x="8207" y="9375"/>
                      <a:pt x="7681" y="9699"/>
                      <a:pt x="7192" y="10071"/>
                    </a:cubicBezTo>
                    <a:cubicBezTo>
                      <a:pt x="6979" y="10234"/>
                      <a:pt x="6773" y="10394"/>
                      <a:pt x="6558" y="10551"/>
                    </a:cubicBezTo>
                    <a:cubicBezTo>
                      <a:pt x="6427" y="10648"/>
                      <a:pt x="6150" y="10888"/>
                      <a:pt x="6142" y="10888"/>
                    </a:cubicBezTo>
                    <a:cubicBezTo>
                      <a:pt x="6138" y="10888"/>
                      <a:pt x="6203" y="10827"/>
                      <a:pt x="6388" y="10656"/>
                    </a:cubicBezTo>
                    <a:cubicBezTo>
                      <a:pt x="7527" y="9609"/>
                      <a:pt x="8872" y="8812"/>
                      <a:pt x="10131" y="7923"/>
                    </a:cubicBezTo>
                    <a:cubicBezTo>
                      <a:pt x="10888" y="7384"/>
                      <a:pt x="11843" y="7027"/>
                      <a:pt x="12480" y="6340"/>
                    </a:cubicBezTo>
                    <a:cubicBezTo>
                      <a:pt x="12523" y="6294"/>
                      <a:pt x="12569" y="6251"/>
                      <a:pt x="12609" y="6202"/>
                    </a:cubicBezTo>
                    <a:cubicBezTo>
                      <a:pt x="12642" y="6162"/>
                      <a:pt x="12613" y="6084"/>
                      <a:pt x="12563" y="6084"/>
                    </a:cubicBezTo>
                    <a:cubicBezTo>
                      <a:pt x="12551" y="6084"/>
                      <a:pt x="12539" y="6088"/>
                      <a:pt x="12526" y="6097"/>
                    </a:cubicBezTo>
                    <a:lnTo>
                      <a:pt x="12514" y="6106"/>
                    </a:lnTo>
                    <a:cubicBezTo>
                      <a:pt x="11307" y="6938"/>
                      <a:pt x="10042" y="7670"/>
                      <a:pt x="8777" y="8406"/>
                    </a:cubicBezTo>
                    <a:cubicBezTo>
                      <a:pt x="8140" y="8778"/>
                      <a:pt x="7506" y="9160"/>
                      <a:pt x="6881" y="9551"/>
                    </a:cubicBezTo>
                    <a:cubicBezTo>
                      <a:pt x="6788" y="9609"/>
                      <a:pt x="6699" y="9674"/>
                      <a:pt x="6607" y="9736"/>
                    </a:cubicBezTo>
                    <a:cubicBezTo>
                      <a:pt x="7543" y="8969"/>
                      <a:pt x="8475" y="8227"/>
                      <a:pt x="9537" y="7596"/>
                    </a:cubicBezTo>
                    <a:cubicBezTo>
                      <a:pt x="10605" y="6959"/>
                      <a:pt x="11667" y="6328"/>
                      <a:pt x="12588" y="5491"/>
                    </a:cubicBezTo>
                    <a:cubicBezTo>
                      <a:pt x="12655" y="5429"/>
                      <a:pt x="12723" y="5371"/>
                      <a:pt x="12788" y="5306"/>
                    </a:cubicBezTo>
                    <a:cubicBezTo>
                      <a:pt x="12833" y="5264"/>
                      <a:pt x="12792" y="5188"/>
                      <a:pt x="12742" y="5188"/>
                    </a:cubicBezTo>
                    <a:cubicBezTo>
                      <a:pt x="12731" y="5188"/>
                      <a:pt x="12719" y="5192"/>
                      <a:pt x="12708" y="5202"/>
                    </a:cubicBezTo>
                    <a:cubicBezTo>
                      <a:pt x="12677" y="5223"/>
                      <a:pt x="12643" y="5245"/>
                      <a:pt x="12612" y="5269"/>
                    </a:cubicBezTo>
                    <a:cubicBezTo>
                      <a:pt x="11356" y="6199"/>
                      <a:pt x="9947" y="6879"/>
                      <a:pt x="8617" y="7692"/>
                    </a:cubicBezTo>
                    <a:cubicBezTo>
                      <a:pt x="7629" y="8298"/>
                      <a:pt x="6684" y="8969"/>
                      <a:pt x="5745" y="9649"/>
                    </a:cubicBezTo>
                    <a:cubicBezTo>
                      <a:pt x="5896" y="9514"/>
                      <a:pt x="6047" y="9385"/>
                      <a:pt x="6204" y="9258"/>
                    </a:cubicBezTo>
                    <a:cubicBezTo>
                      <a:pt x="7053" y="8572"/>
                      <a:pt x="7946" y="7898"/>
                      <a:pt x="8851" y="7292"/>
                    </a:cubicBezTo>
                    <a:cubicBezTo>
                      <a:pt x="10107" y="6454"/>
                      <a:pt x="11643" y="5663"/>
                      <a:pt x="12680" y="4530"/>
                    </a:cubicBezTo>
                    <a:cubicBezTo>
                      <a:pt x="12735" y="4472"/>
                      <a:pt x="12794" y="4414"/>
                      <a:pt x="12846" y="4352"/>
                    </a:cubicBezTo>
                    <a:cubicBezTo>
                      <a:pt x="12896" y="4302"/>
                      <a:pt x="12851" y="4236"/>
                      <a:pt x="12800" y="4236"/>
                    </a:cubicBezTo>
                    <a:cubicBezTo>
                      <a:pt x="12784" y="4236"/>
                      <a:pt x="12768" y="4242"/>
                      <a:pt x="12754" y="4257"/>
                    </a:cubicBezTo>
                    <a:cubicBezTo>
                      <a:pt x="12735" y="4272"/>
                      <a:pt x="12714" y="4287"/>
                      <a:pt x="12698" y="4303"/>
                    </a:cubicBezTo>
                    <a:cubicBezTo>
                      <a:pt x="11323" y="5531"/>
                      <a:pt x="9645" y="6384"/>
                      <a:pt x="8087" y="7350"/>
                    </a:cubicBezTo>
                    <a:cubicBezTo>
                      <a:pt x="7047" y="7993"/>
                      <a:pt x="6013" y="8652"/>
                      <a:pt x="4988" y="9323"/>
                    </a:cubicBezTo>
                    <a:cubicBezTo>
                      <a:pt x="5139" y="9206"/>
                      <a:pt x="5289" y="9095"/>
                      <a:pt x="5446" y="8988"/>
                    </a:cubicBezTo>
                    <a:cubicBezTo>
                      <a:pt x="6351" y="8363"/>
                      <a:pt x="7216" y="7682"/>
                      <a:pt x="8115" y="7055"/>
                    </a:cubicBezTo>
                    <a:cubicBezTo>
                      <a:pt x="9657" y="5983"/>
                      <a:pt x="11378" y="5060"/>
                      <a:pt x="12732" y="3742"/>
                    </a:cubicBezTo>
                    <a:cubicBezTo>
                      <a:pt x="12791" y="3687"/>
                      <a:pt x="12852" y="3635"/>
                      <a:pt x="12908" y="3576"/>
                    </a:cubicBezTo>
                    <a:cubicBezTo>
                      <a:pt x="12951" y="3530"/>
                      <a:pt x="12909" y="3465"/>
                      <a:pt x="12856" y="3465"/>
                    </a:cubicBezTo>
                    <a:cubicBezTo>
                      <a:pt x="12842" y="3465"/>
                      <a:pt x="12827" y="3470"/>
                      <a:pt x="12812" y="3481"/>
                    </a:cubicBezTo>
                    <a:cubicBezTo>
                      <a:pt x="12791" y="3499"/>
                      <a:pt x="12766" y="3515"/>
                      <a:pt x="12745" y="3533"/>
                    </a:cubicBezTo>
                    <a:cubicBezTo>
                      <a:pt x="10944" y="4952"/>
                      <a:pt x="8940" y="6137"/>
                      <a:pt x="6952" y="7267"/>
                    </a:cubicBezTo>
                    <a:cubicBezTo>
                      <a:pt x="6339" y="7615"/>
                      <a:pt x="5742" y="7975"/>
                      <a:pt x="5142" y="8338"/>
                    </a:cubicBezTo>
                    <a:cubicBezTo>
                      <a:pt x="6182" y="7615"/>
                      <a:pt x="7222" y="6888"/>
                      <a:pt x="8297" y="6205"/>
                    </a:cubicBezTo>
                    <a:cubicBezTo>
                      <a:pt x="9152" y="5663"/>
                      <a:pt x="9999" y="5112"/>
                      <a:pt x="10793" y="4478"/>
                    </a:cubicBezTo>
                    <a:cubicBezTo>
                      <a:pt x="11427" y="3970"/>
                      <a:pt x="12261" y="3499"/>
                      <a:pt x="12778" y="2841"/>
                    </a:cubicBezTo>
                    <a:cubicBezTo>
                      <a:pt x="12849" y="2748"/>
                      <a:pt x="12917" y="2650"/>
                      <a:pt x="12975" y="2548"/>
                    </a:cubicBezTo>
                    <a:cubicBezTo>
                      <a:pt x="13005" y="2500"/>
                      <a:pt x="12962" y="2447"/>
                      <a:pt x="12916" y="2447"/>
                    </a:cubicBezTo>
                    <a:cubicBezTo>
                      <a:pt x="12900" y="2447"/>
                      <a:pt x="12884" y="2453"/>
                      <a:pt x="12871" y="2468"/>
                    </a:cubicBezTo>
                    <a:cubicBezTo>
                      <a:pt x="12846" y="2493"/>
                      <a:pt x="12818" y="2514"/>
                      <a:pt x="12794" y="2542"/>
                    </a:cubicBezTo>
                    <a:cubicBezTo>
                      <a:pt x="11135" y="4293"/>
                      <a:pt x="8795" y="5365"/>
                      <a:pt x="6739" y="6574"/>
                    </a:cubicBezTo>
                    <a:lnTo>
                      <a:pt x="3636" y="8394"/>
                    </a:lnTo>
                    <a:cubicBezTo>
                      <a:pt x="4280" y="7956"/>
                      <a:pt x="4905" y="7489"/>
                      <a:pt x="5548" y="7058"/>
                    </a:cubicBezTo>
                    <a:cubicBezTo>
                      <a:pt x="6548" y="6384"/>
                      <a:pt x="7567" y="5737"/>
                      <a:pt x="8558" y="5048"/>
                    </a:cubicBezTo>
                    <a:cubicBezTo>
                      <a:pt x="9931" y="4096"/>
                      <a:pt x="11873" y="3142"/>
                      <a:pt x="12837" y="1692"/>
                    </a:cubicBezTo>
                    <a:cubicBezTo>
                      <a:pt x="12886" y="1622"/>
                      <a:pt x="12932" y="1548"/>
                      <a:pt x="12975" y="1474"/>
                    </a:cubicBezTo>
                    <a:cubicBezTo>
                      <a:pt x="13000" y="1429"/>
                      <a:pt x="12962" y="1372"/>
                      <a:pt x="12916" y="1372"/>
                    </a:cubicBezTo>
                    <a:cubicBezTo>
                      <a:pt x="12905" y="1372"/>
                      <a:pt x="12894" y="1375"/>
                      <a:pt x="12883" y="1382"/>
                    </a:cubicBezTo>
                    <a:cubicBezTo>
                      <a:pt x="12871" y="1391"/>
                      <a:pt x="12862" y="1397"/>
                      <a:pt x="12852" y="1406"/>
                    </a:cubicBezTo>
                    <a:cubicBezTo>
                      <a:pt x="11338" y="2422"/>
                      <a:pt x="9984" y="3650"/>
                      <a:pt x="8469" y="4663"/>
                    </a:cubicBezTo>
                    <a:cubicBezTo>
                      <a:pt x="6816" y="5768"/>
                      <a:pt x="5052" y="6707"/>
                      <a:pt x="3338" y="7707"/>
                    </a:cubicBezTo>
                    <a:cubicBezTo>
                      <a:pt x="2519" y="8184"/>
                      <a:pt x="1731" y="8729"/>
                      <a:pt x="891" y="9172"/>
                    </a:cubicBezTo>
                    <a:cubicBezTo>
                      <a:pt x="746" y="9292"/>
                      <a:pt x="574" y="9372"/>
                      <a:pt x="386" y="9400"/>
                    </a:cubicBezTo>
                    <a:cubicBezTo>
                      <a:pt x="401" y="9385"/>
                      <a:pt x="417" y="9372"/>
                      <a:pt x="432" y="9360"/>
                    </a:cubicBezTo>
                    <a:cubicBezTo>
                      <a:pt x="1457" y="8889"/>
                      <a:pt x="2319" y="8157"/>
                      <a:pt x="3236" y="7504"/>
                    </a:cubicBezTo>
                    <a:cubicBezTo>
                      <a:pt x="4551" y="6562"/>
                      <a:pt x="5930" y="5703"/>
                      <a:pt x="7272" y="4795"/>
                    </a:cubicBezTo>
                    <a:cubicBezTo>
                      <a:pt x="8518" y="3949"/>
                      <a:pt x="9713" y="3038"/>
                      <a:pt x="10904" y="2114"/>
                    </a:cubicBezTo>
                    <a:cubicBezTo>
                      <a:pt x="11449" y="1692"/>
                      <a:pt x="12505" y="1169"/>
                      <a:pt x="12899" y="464"/>
                    </a:cubicBezTo>
                    <a:cubicBezTo>
                      <a:pt x="12969" y="347"/>
                      <a:pt x="13015" y="221"/>
                      <a:pt x="13040" y="86"/>
                    </a:cubicBezTo>
                    <a:cubicBezTo>
                      <a:pt x="13052" y="41"/>
                      <a:pt x="13015" y="1"/>
                      <a:pt x="1297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608" name="Google Shape;1608;p35"/>
              <p:cNvSpPr/>
              <p:nvPr/>
            </p:nvSpPr>
            <p:spPr>
              <a:xfrm>
                <a:off x="4433250" y="6394150"/>
                <a:ext cx="213100" cy="140525"/>
              </a:xfrm>
              <a:custGeom>
                <a:avLst/>
                <a:gdLst/>
                <a:ahLst/>
                <a:cxnLst/>
                <a:rect l="l" t="t" r="r" b="b"/>
                <a:pathLst>
                  <a:path w="8524" h="5621" extrusionOk="0">
                    <a:moveTo>
                      <a:pt x="1481" y="0"/>
                    </a:moveTo>
                    <a:cubicBezTo>
                      <a:pt x="1475" y="0"/>
                      <a:pt x="1468" y="1"/>
                      <a:pt x="1462" y="3"/>
                    </a:cubicBezTo>
                    <a:cubicBezTo>
                      <a:pt x="1429" y="16"/>
                      <a:pt x="1395" y="28"/>
                      <a:pt x="1361" y="40"/>
                    </a:cubicBezTo>
                    <a:cubicBezTo>
                      <a:pt x="1148" y="114"/>
                      <a:pt x="942" y="197"/>
                      <a:pt x="727" y="256"/>
                    </a:cubicBezTo>
                    <a:cubicBezTo>
                      <a:pt x="653" y="277"/>
                      <a:pt x="579" y="293"/>
                      <a:pt x="502" y="305"/>
                    </a:cubicBezTo>
                    <a:cubicBezTo>
                      <a:pt x="420" y="317"/>
                      <a:pt x="450" y="435"/>
                      <a:pt x="528" y="435"/>
                    </a:cubicBezTo>
                    <a:cubicBezTo>
                      <a:pt x="531" y="435"/>
                      <a:pt x="535" y="435"/>
                      <a:pt x="539" y="434"/>
                    </a:cubicBezTo>
                    <a:cubicBezTo>
                      <a:pt x="579" y="428"/>
                      <a:pt x="647" y="419"/>
                      <a:pt x="727" y="407"/>
                    </a:cubicBezTo>
                    <a:cubicBezTo>
                      <a:pt x="930" y="370"/>
                      <a:pt x="1203" y="308"/>
                      <a:pt x="1290" y="198"/>
                    </a:cubicBezTo>
                    <a:lnTo>
                      <a:pt x="1290" y="198"/>
                    </a:lnTo>
                    <a:cubicBezTo>
                      <a:pt x="1136" y="395"/>
                      <a:pt x="930" y="554"/>
                      <a:pt x="730" y="714"/>
                    </a:cubicBezTo>
                    <a:cubicBezTo>
                      <a:pt x="622" y="801"/>
                      <a:pt x="511" y="890"/>
                      <a:pt x="413" y="979"/>
                    </a:cubicBezTo>
                    <a:cubicBezTo>
                      <a:pt x="372" y="1017"/>
                      <a:pt x="404" y="1097"/>
                      <a:pt x="457" y="1097"/>
                    </a:cubicBezTo>
                    <a:cubicBezTo>
                      <a:pt x="463" y="1097"/>
                      <a:pt x="470" y="1096"/>
                      <a:pt x="477" y="1093"/>
                    </a:cubicBezTo>
                    <a:cubicBezTo>
                      <a:pt x="554" y="1059"/>
                      <a:pt x="641" y="1028"/>
                      <a:pt x="727" y="998"/>
                    </a:cubicBezTo>
                    <a:cubicBezTo>
                      <a:pt x="1235" y="807"/>
                      <a:pt x="1841" y="597"/>
                      <a:pt x="2220" y="274"/>
                    </a:cubicBezTo>
                    <a:lnTo>
                      <a:pt x="2220" y="274"/>
                    </a:lnTo>
                    <a:cubicBezTo>
                      <a:pt x="1721" y="702"/>
                      <a:pt x="1189" y="1034"/>
                      <a:pt x="711" y="1469"/>
                    </a:cubicBezTo>
                    <a:cubicBezTo>
                      <a:pt x="610" y="1561"/>
                      <a:pt x="508" y="1650"/>
                      <a:pt x="413" y="1755"/>
                    </a:cubicBezTo>
                    <a:cubicBezTo>
                      <a:pt x="374" y="1796"/>
                      <a:pt x="405" y="1872"/>
                      <a:pt x="458" y="1872"/>
                    </a:cubicBezTo>
                    <a:cubicBezTo>
                      <a:pt x="464" y="1872"/>
                      <a:pt x="471" y="1871"/>
                      <a:pt x="477" y="1869"/>
                    </a:cubicBezTo>
                    <a:cubicBezTo>
                      <a:pt x="542" y="1844"/>
                      <a:pt x="625" y="1813"/>
                      <a:pt x="699" y="1782"/>
                    </a:cubicBezTo>
                    <a:cubicBezTo>
                      <a:pt x="1533" y="1459"/>
                      <a:pt x="2577" y="902"/>
                      <a:pt x="3137" y="484"/>
                    </a:cubicBezTo>
                    <a:lnTo>
                      <a:pt x="3137" y="484"/>
                    </a:lnTo>
                    <a:cubicBezTo>
                      <a:pt x="2330" y="1087"/>
                      <a:pt x="1459" y="1595"/>
                      <a:pt x="671" y="2226"/>
                    </a:cubicBezTo>
                    <a:cubicBezTo>
                      <a:pt x="545" y="2327"/>
                      <a:pt x="416" y="2423"/>
                      <a:pt x="293" y="2530"/>
                    </a:cubicBezTo>
                    <a:cubicBezTo>
                      <a:pt x="248" y="2572"/>
                      <a:pt x="287" y="2644"/>
                      <a:pt x="342" y="2644"/>
                    </a:cubicBezTo>
                    <a:cubicBezTo>
                      <a:pt x="348" y="2644"/>
                      <a:pt x="354" y="2643"/>
                      <a:pt x="360" y="2641"/>
                    </a:cubicBezTo>
                    <a:cubicBezTo>
                      <a:pt x="459" y="2617"/>
                      <a:pt x="551" y="2580"/>
                      <a:pt x="650" y="2549"/>
                    </a:cubicBezTo>
                    <a:cubicBezTo>
                      <a:pt x="1952" y="2118"/>
                      <a:pt x="3072" y="1189"/>
                      <a:pt x="4319" y="613"/>
                    </a:cubicBezTo>
                    <a:lnTo>
                      <a:pt x="4319" y="613"/>
                    </a:lnTo>
                    <a:cubicBezTo>
                      <a:pt x="3072" y="1189"/>
                      <a:pt x="1832" y="2340"/>
                      <a:pt x="591" y="3186"/>
                    </a:cubicBezTo>
                    <a:cubicBezTo>
                      <a:pt x="474" y="3263"/>
                      <a:pt x="364" y="3343"/>
                      <a:pt x="247" y="3414"/>
                    </a:cubicBezTo>
                    <a:cubicBezTo>
                      <a:pt x="187" y="3453"/>
                      <a:pt x="225" y="3541"/>
                      <a:pt x="283" y="3541"/>
                    </a:cubicBezTo>
                    <a:cubicBezTo>
                      <a:pt x="294" y="3541"/>
                      <a:pt x="306" y="3538"/>
                      <a:pt x="317" y="3531"/>
                    </a:cubicBezTo>
                    <a:cubicBezTo>
                      <a:pt x="404" y="3475"/>
                      <a:pt x="487" y="3417"/>
                      <a:pt x="573" y="3365"/>
                    </a:cubicBezTo>
                    <a:cubicBezTo>
                      <a:pt x="576" y="3362"/>
                      <a:pt x="579" y="3362"/>
                      <a:pt x="579" y="3358"/>
                    </a:cubicBezTo>
                    <a:cubicBezTo>
                      <a:pt x="592" y="3366"/>
                      <a:pt x="606" y="3370"/>
                      <a:pt x="621" y="3370"/>
                    </a:cubicBezTo>
                    <a:cubicBezTo>
                      <a:pt x="674" y="3370"/>
                      <a:pt x="737" y="3318"/>
                      <a:pt x="807" y="3214"/>
                    </a:cubicBezTo>
                    <a:cubicBezTo>
                      <a:pt x="1413" y="2823"/>
                      <a:pt x="2010" y="2420"/>
                      <a:pt x="2614" y="2019"/>
                    </a:cubicBezTo>
                    <a:cubicBezTo>
                      <a:pt x="3042" y="1736"/>
                      <a:pt x="3485" y="1469"/>
                      <a:pt x="3931" y="1216"/>
                    </a:cubicBezTo>
                    <a:cubicBezTo>
                      <a:pt x="4309" y="1001"/>
                      <a:pt x="4974" y="832"/>
                      <a:pt x="5268" y="572"/>
                    </a:cubicBezTo>
                    <a:lnTo>
                      <a:pt x="5268" y="572"/>
                    </a:lnTo>
                    <a:cubicBezTo>
                      <a:pt x="4532" y="1226"/>
                      <a:pt x="3638" y="1703"/>
                      <a:pt x="2817" y="2235"/>
                    </a:cubicBezTo>
                    <a:cubicBezTo>
                      <a:pt x="2032" y="2746"/>
                      <a:pt x="1290" y="3322"/>
                      <a:pt x="524" y="3857"/>
                    </a:cubicBezTo>
                    <a:lnTo>
                      <a:pt x="413" y="3934"/>
                    </a:lnTo>
                    <a:lnTo>
                      <a:pt x="410" y="3934"/>
                    </a:lnTo>
                    <a:cubicBezTo>
                      <a:pt x="314" y="3999"/>
                      <a:pt x="222" y="4066"/>
                      <a:pt x="130" y="4128"/>
                    </a:cubicBezTo>
                    <a:cubicBezTo>
                      <a:pt x="72" y="4167"/>
                      <a:pt x="108" y="4250"/>
                      <a:pt x="166" y="4250"/>
                    </a:cubicBezTo>
                    <a:cubicBezTo>
                      <a:pt x="176" y="4250"/>
                      <a:pt x="187" y="4247"/>
                      <a:pt x="197" y="4242"/>
                    </a:cubicBezTo>
                    <a:cubicBezTo>
                      <a:pt x="299" y="4193"/>
                      <a:pt x="397" y="4134"/>
                      <a:pt x="499" y="4082"/>
                    </a:cubicBezTo>
                    <a:cubicBezTo>
                      <a:pt x="1466" y="3568"/>
                      <a:pt x="2371" y="2952"/>
                      <a:pt x="3300" y="2370"/>
                    </a:cubicBezTo>
                    <a:cubicBezTo>
                      <a:pt x="4008" y="1924"/>
                      <a:pt x="4775" y="1592"/>
                      <a:pt x="5513" y="1204"/>
                    </a:cubicBezTo>
                    <a:lnTo>
                      <a:pt x="5513" y="1204"/>
                    </a:lnTo>
                    <a:cubicBezTo>
                      <a:pt x="5495" y="1216"/>
                      <a:pt x="5476" y="1231"/>
                      <a:pt x="5458" y="1244"/>
                    </a:cubicBezTo>
                    <a:cubicBezTo>
                      <a:pt x="5199" y="1425"/>
                      <a:pt x="4928" y="1592"/>
                      <a:pt x="4664" y="1758"/>
                    </a:cubicBezTo>
                    <a:cubicBezTo>
                      <a:pt x="4119" y="2100"/>
                      <a:pt x="3574" y="2441"/>
                      <a:pt x="3051" y="2814"/>
                    </a:cubicBezTo>
                    <a:cubicBezTo>
                      <a:pt x="2204" y="3420"/>
                      <a:pt x="1275" y="3900"/>
                      <a:pt x="450" y="4534"/>
                    </a:cubicBezTo>
                    <a:cubicBezTo>
                      <a:pt x="314" y="4636"/>
                      <a:pt x="182" y="4741"/>
                      <a:pt x="56" y="4854"/>
                    </a:cubicBezTo>
                    <a:cubicBezTo>
                      <a:pt x="0" y="4899"/>
                      <a:pt x="51" y="4965"/>
                      <a:pt x="108" y="4965"/>
                    </a:cubicBezTo>
                    <a:cubicBezTo>
                      <a:pt x="117" y="4965"/>
                      <a:pt x="127" y="4963"/>
                      <a:pt x="136" y="4959"/>
                    </a:cubicBezTo>
                    <a:cubicBezTo>
                      <a:pt x="231" y="4919"/>
                      <a:pt x="324" y="4867"/>
                      <a:pt x="416" y="4824"/>
                    </a:cubicBezTo>
                    <a:cubicBezTo>
                      <a:pt x="1567" y="4297"/>
                      <a:pt x="2611" y="3586"/>
                      <a:pt x="3688" y="2921"/>
                    </a:cubicBezTo>
                    <a:cubicBezTo>
                      <a:pt x="4839" y="2207"/>
                      <a:pt x="6078" y="1674"/>
                      <a:pt x="7231" y="956"/>
                    </a:cubicBezTo>
                    <a:lnTo>
                      <a:pt x="7231" y="956"/>
                    </a:lnTo>
                    <a:cubicBezTo>
                      <a:pt x="4977" y="2363"/>
                      <a:pt x="2598" y="3759"/>
                      <a:pt x="364" y="5301"/>
                    </a:cubicBezTo>
                    <a:cubicBezTo>
                      <a:pt x="265" y="5369"/>
                      <a:pt x="167" y="5433"/>
                      <a:pt x="68" y="5498"/>
                    </a:cubicBezTo>
                    <a:cubicBezTo>
                      <a:pt x="15" y="5541"/>
                      <a:pt x="52" y="5621"/>
                      <a:pt x="109" y="5621"/>
                    </a:cubicBezTo>
                    <a:cubicBezTo>
                      <a:pt x="117" y="5621"/>
                      <a:pt x="127" y="5619"/>
                      <a:pt x="136" y="5615"/>
                    </a:cubicBezTo>
                    <a:cubicBezTo>
                      <a:pt x="207" y="5584"/>
                      <a:pt x="271" y="5547"/>
                      <a:pt x="339" y="5516"/>
                    </a:cubicBezTo>
                    <a:cubicBezTo>
                      <a:pt x="1699" y="4882"/>
                      <a:pt x="2974" y="4091"/>
                      <a:pt x="4282" y="3358"/>
                    </a:cubicBezTo>
                    <a:cubicBezTo>
                      <a:pt x="5655" y="2586"/>
                      <a:pt x="7215" y="2078"/>
                      <a:pt x="8490" y="1139"/>
                    </a:cubicBezTo>
                    <a:cubicBezTo>
                      <a:pt x="8502" y="1130"/>
                      <a:pt x="8508" y="1118"/>
                      <a:pt x="8511" y="1102"/>
                    </a:cubicBezTo>
                    <a:cubicBezTo>
                      <a:pt x="8523" y="1059"/>
                      <a:pt x="8497" y="1011"/>
                      <a:pt x="8458" y="1011"/>
                    </a:cubicBezTo>
                    <a:cubicBezTo>
                      <a:pt x="8447" y="1011"/>
                      <a:pt x="8435" y="1015"/>
                      <a:pt x="8422" y="1025"/>
                    </a:cubicBezTo>
                    <a:cubicBezTo>
                      <a:pt x="8407" y="1034"/>
                      <a:pt x="8394" y="1044"/>
                      <a:pt x="8382" y="1053"/>
                    </a:cubicBezTo>
                    <a:cubicBezTo>
                      <a:pt x="7283" y="1847"/>
                      <a:pt x="5966" y="2318"/>
                      <a:pt x="4768" y="2940"/>
                    </a:cubicBezTo>
                    <a:cubicBezTo>
                      <a:pt x="3460" y="3620"/>
                      <a:pt x="2226" y="4424"/>
                      <a:pt x="918" y="5098"/>
                    </a:cubicBezTo>
                    <a:cubicBezTo>
                      <a:pt x="861" y="5126"/>
                      <a:pt x="409" y="5429"/>
                      <a:pt x="402" y="5429"/>
                    </a:cubicBezTo>
                    <a:cubicBezTo>
                      <a:pt x="402" y="5429"/>
                      <a:pt x="405" y="5427"/>
                      <a:pt x="413" y="5421"/>
                    </a:cubicBezTo>
                    <a:cubicBezTo>
                      <a:pt x="779" y="5165"/>
                      <a:pt x="1152" y="4916"/>
                      <a:pt x="1521" y="4664"/>
                    </a:cubicBezTo>
                    <a:cubicBezTo>
                      <a:pt x="2161" y="4230"/>
                      <a:pt x="2789" y="3768"/>
                      <a:pt x="3451" y="3362"/>
                    </a:cubicBezTo>
                    <a:cubicBezTo>
                      <a:pt x="4799" y="2527"/>
                      <a:pt x="6206" y="1798"/>
                      <a:pt x="7474" y="841"/>
                    </a:cubicBezTo>
                    <a:cubicBezTo>
                      <a:pt x="7486" y="831"/>
                      <a:pt x="7493" y="822"/>
                      <a:pt x="7499" y="807"/>
                    </a:cubicBezTo>
                    <a:cubicBezTo>
                      <a:pt x="7518" y="762"/>
                      <a:pt x="7483" y="718"/>
                      <a:pt x="7439" y="718"/>
                    </a:cubicBezTo>
                    <a:cubicBezTo>
                      <a:pt x="7429" y="718"/>
                      <a:pt x="7417" y="721"/>
                      <a:pt x="7406" y="727"/>
                    </a:cubicBezTo>
                    <a:cubicBezTo>
                      <a:pt x="7376" y="739"/>
                      <a:pt x="7348" y="757"/>
                      <a:pt x="7317" y="773"/>
                    </a:cubicBezTo>
                    <a:cubicBezTo>
                      <a:pt x="6883" y="985"/>
                      <a:pt x="6480" y="1290"/>
                      <a:pt x="6070" y="1552"/>
                    </a:cubicBezTo>
                    <a:cubicBezTo>
                      <a:pt x="5476" y="1936"/>
                      <a:pt x="4775" y="2143"/>
                      <a:pt x="4156" y="2487"/>
                    </a:cubicBezTo>
                    <a:cubicBezTo>
                      <a:pt x="2955" y="3155"/>
                      <a:pt x="1853" y="3977"/>
                      <a:pt x="625" y="4596"/>
                    </a:cubicBezTo>
                    <a:cubicBezTo>
                      <a:pt x="530" y="4645"/>
                      <a:pt x="471" y="4673"/>
                      <a:pt x="434" y="4688"/>
                    </a:cubicBezTo>
                    <a:cubicBezTo>
                      <a:pt x="413" y="4696"/>
                      <a:pt x="399" y="4700"/>
                      <a:pt x="392" y="4700"/>
                    </a:cubicBezTo>
                    <a:cubicBezTo>
                      <a:pt x="378" y="4700"/>
                      <a:pt x="396" y="4683"/>
                      <a:pt x="437" y="4651"/>
                    </a:cubicBezTo>
                    <a:cubicBezTo>
                      <a:pt x="656" y="4488"/>
                      <a:pt x="1469" y="3993"/>
                      <a:pt x="1586" y="3919"/>
                    </a:cubicBezTo>
                    <a:cubicBezTo>
                      <a:pt x="2198" y="3540"/>
                      <a:pt x="2798" y="3158"/>
                      <a:pt x="3386" y="2740"/>
                    </a:cubicBezTo>
                    <a:cubicBezTo>
                      <a:pt x="4405" y="2007"/>
                      <a:pt x="5516" y="1435"/>
                      <a:pt x="6483" y="631"/>
                    </a:cubicBezTo>
                    <a:cubicBezTo>
                      <a:pt x="6501" y="616"/>
                      <a:pt x="6520" y="607"/>
                      <a:pt x="6535" y="591"/>
                    </a:cubicBezTo>
                    <a:cubicBezTo>
                      <a:pt x="6584" y="553"/>
                      <a:pt x="6539" y="476"/>
                      <a:pt x="6487" y="476"/>
                    </a:cubicBezTo>
                    <a:cubicBezTo>
                      <a:pt x="6476" y="476"/>
                      <a:pt x="6466" y="479"/>
                      <a:pt x="6455" y="487"/>
                    </a:cubicBezTo>
                    <a:cubicBezTo>
                      <a:pt x="6391" y="530"/>
                      <a:pt x="6329" y="564"/>
                      <a:pt x="6264" y="607"/>
                    </a:cubicBezTo>
                    <a:cubicBezTo>
                      <a:pt x="5467" y="1127"/>
                      <a:pt x="4578" y="1481"/>
                      <a:pt x="3746" y="1946"/>
                    </a:cubicBezTo>
                    <a:cubicBezTo>
                      <a:pt x="2891" y="2426"/>
                      <a:pt x="2087" y="2989"/>
                      <a:pt x="1253" y="3500"/>
                    </a:cubicBezTo>
                    <a:lnTo>
                      <a:pt x="1287" y="3475"/>
                    </a:lnTo>
                    <a:cubicBezTo>
                      <a:pt x="1813" y="3091"/>
                      <a:pt x="2343" y="2715"/>
                      <a:pt x="2888" y="2349"/>
                    </a:cubicBezTo>
                    <a:cubicBezTo>
                      <a:pt x="3777" y="1749"/>
                      <a:pt x="4707" y="1228"/>
                      <a:pt x="5519" y="524"/>
                    </a:cubicBezTo>
                    <a:cubicBezTo>
                      <a:pt x="5541" y="505"/>
                      <a:pt x="5563" y="490"/>
                      <a:pt x="5581" y="474"/>
                    </a:cubicBezTo>
                    <a:cubicBezTo>
                      <a:pt x="5623" y="429"/>
                      <a:pt x="5588" y="358"/>
                      <a:pt x="5532" y="358"/>
                    </a:cubicBezTo>
                    <a:cubicBezTo>
                      <a:pt x="5527" y="358"/>
                      <a:pt x="5522" y="359"/>
                      <a:pt x="5516" y="360"/>
                    </a:cubicBezTo>
                    <a:cubicBezTo>
                      <a:pt x="5402" y="400"/>
                      <a:pt x="5295" y="447"/>
                      <a:pt x="5181" y="490"/>
                    </a:cubicBezTo>
                    <a:cubicBezTo>
                      <a:pt x="4202" y="871"/>
                      <a:pt x="3300" y="1410"/>
                      <a:pt x="2423" y="1986"/>
                    </a:cubicBezTo>
                    <a:cubicBezTo>
                      <a:pt x="3149" y="1481"/>
                      <a:pt x="3888" y="991"/>
                      <a:pt x="4614" y="484"/>
                    </a:cubicBezTo>
                    <a:cubicBezTo>
                      <a:pt x="4630" y="474"/>
                      <a:pt x="4639" y="456"/>
                      <a:pt x="4642" y="437"/>
                    </a:cubicBezTo>
                    <a:cubicBezTo>
                      <a:pt x="4649" y="393"/>
                      <a:pt x="4614" y="359"/>
                      <a:pt x="4576" y="359"/>
                    </a:cubicBezTo>
                    <a:cubicBezTo>
                      <a:pt x="4566" y="359"/>
                      <a:pt x="4556" y="361"/>
                      <a:pt x="4547" y="367"/>
                    </a:cubicBezTo>
                    <a:cubicBezTo>
                      <a:pt x="4510" y="382"/>
                      <a:pt x="4476" y="400"/>
                      <a:pt x="4442" y="416"/>
                    </a:cubicBezTo>
                    <a:cubicBezTo>
                      <a:pt x="3134" y="994"/>
                      <a:pt x="1995" y="1915"/>
                      <a:pt x="659" y="2410"/>
                    </a:cubicBezTo>
                    <a:cubicBezTo>
                      <a:pt x="631" y="2420"/>
                      <a:pt x="607" y="2432"/>
                      <a:pt x="579" y="2441"/>
                    </a:cubicBezTo>
                    <a:cubicBezTo>
                      <a:pt x="607" y="2432"/>
                      <a:pt x="634" y="2417"/>
                      <a:pt x="659" y="2404"/>
                    </a:cubicBezTo>
                    <a:cubicBezTo>
                      <a:pt x="1173" y="2183"/>
                      <a:pt x="1770" y="1564"/>
                      <a:pt x="2241" y="1253"/>
                    </a:cubicBezTo>
                    <a:cubicBezTo>
                      <a:pt x="2697" y="951"/>
                      <a:pt x="3143" y="644"/>
                      <a:pt x="3571" y="308"/>
                    </a:cubicBezTo>
                    <a:cubicBezTo>
                      <a:pt x="3605" y="283"/>
                      <a:pt x="3639" y="262"/>
                      <a:pt x="3673" y="234"/>
                    </a:cubicBezTo>
                    <a:cubicBezTo>
                      <a:pt x="3719" y="199"/>
                      <a:pt x="3681" y="119"/>
                      <a:pt x="3628" y="119"/>
                    </a:cubicBezTo>
                    <a:cubicBezTo>
                      <a:pt x="3622" y="119"/>
                      <a:pt x="3615" y="121"/>
                      <a:pt x="3608" y="123"/>
                    </a:cubicBezTo>
                    <a:cubicBezTo>
                      <a:pt x="3494" y="163"/>
                      <a:pt x="3389" y="216"/>
                      <a:pt x="3282" y="265"/>
                    </a:cubicBezTo>
                    <a:cubicBezTo>
                      <a:pt x="2638" y="551"/>
                      <a:pt x="2047" y="936"/>
                      <a:pt x="1435" y="1290"/>
                    </a:cubicBezTo>
                    <a:cubicBezTo>
                      <a:pt x="1275" y="1379"/>
                      <a:pt x="1108" y="1462"/>
                      <a:pt x="942" y="1539"/>
                    </a:cubicBezTo>
                    <a:cubicBezTo>
                      <a:pt x="825" y="1597"/>
                      <a:pt x="760" y="1621"/>
                      <a:pt x="733" y="1621"/>
                    </a:cubicBezTo>
                    <a:cubicBezTo>
                      <a:pt x="601" y="1621"/>
                      <a:pt x="1378" y="1052"/>
                      <a:pt x="1386" y="1052"/>
                    </a:cubicBezTo>
                    <a:lnTo>
                      <a:pt x="1386" y="1052"/>
                    </a:lnTo>
                    <a:cubicBezTo>
                      <a:pt x="1386" y="1052"/>
                      <a:pt x="1382" y="1055"/>
                      <a:pt x="1373" y="1062"/>
                    </a:cubicBezTo>
                    <a:cubicBezTo>
                      <a:pt x="1764" y="764"/>
                      <a:pt x="2167" y="496"/>
                      <a:pt x="2540" y="176"/>
                    </a:cubicBezTo>
                    <a:cubicBezTo>
                      <a:pt x="2543" y="173"/>
                      <a:pt x="2543" y="166"/>
                      <a:pt x="2546" y="163"/>
                    </a:cubicBezTo>
                    <a:cubicBezTo>
                      <a:pt x="2573" y="123"/>
                      <a:pt x="2541" y="61"/>
                      <a:pt x="2495" y="61"/>
                    </a:cubicBezTo>
                    <a:cubicBezTo>
                      <a:pt x="2489" y="61"/>
                      <a:pt x="2482" y="62"/>
                      <a:pt x="2475" y="65"/>
                    </a:cubicBezTo>
                    <a:cubicBezTo>
                      <a:pt x="2420" y="86"/>
                      <a:pt x="2371" y="108"/>
                      <a:pt x="2318" y="130"/>
                    </a:cubicBezTo>
                    <a:cubicBezTo>
                      <a:pt x="1866" y="308"/>
                      <a:pt x="1432" y="514"/>
                      <a:pt x="995" y="727"/>
                    </a:cubicBezTo>
                    <a:cubicBezTo>
                      <a:pt x="871" y="785"/>
                      <a:pt x="788" y="825"/>
                      <a:pt x="733" y="850"/>
                    </a:cubicBezTo>
                    <a:cubicBezTo>
                      <a:pt x="682" y="872"/>
                      <a:pt x="656" y="882"/>
                      <a:pt x="650" y="882"/>
                    </a:cubicBezTo>
                    <a:cubicBezTo>
                      <a:pt x="639" y="882"/>
                      <a:pt x="676" y="858"/>
                      <a:pt x="733" y="822"/>
                    </a:cubicBezTo>
                    <a:cubicBezTo>
                      <a:pt x="825" y="764"/>
                      <a:pt x="964" y="677"/>
                      <a:pt x="1041" y="616"/>
                    </a:cubicBezTo>
                    <a:cubicBezTo>
                      <a:pt x="1219" y="468"/>
                      <a:pt x="1382" y="299"/>
                      <a:pt x="1527" y="117"/>
                    </a:cubicBezTo>
                    <a:cubicBezTo>
                      <a:pt x="1539" y="99"/>
                      <a:pt x="1542" y="74"/>
                      <a:pt x="1539" y="53"/>
                    </a:cubicBezTo>
                    <a:cubicBezTo>
                      <a:pt x="1537" y="22"/>
                      <a:pt x="1509" y="0"/>
                      <a:pt x="148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609" name="Google Shape;1609;p35"/>
              <p:cNvSpPr/>
              <p:nvPr/>
            </p:nvSpPr>
            <p:spPr>
              <a:xfrm>
                <a:off x="4440750" y="6421100"/>
                <a:ext cx="218325" cy="121150"/>
              </a:xfrm>
              <a:custGeom>
                <a:avLst/>
                <a:gdLst/>
                <a:ahLst/>
                <a:cxnLst/>
                <a:rect l="l" t="t" r="r" b="b"/>
                <a:pathLst>
                  <a:path w="8733" h="4846" extrusionOk="0">
                    <a:moveTo>
                      <a:pt x="8628" y="1"/>
                    </a:moveTo>
                    <a:cubicBezTo>
                      <a:pt x="8618" y="1"/>
                      <a:pt x="8607" y="3"/>
                      <a:pt x="8596" y="9"/>
                    </a:cubicBezTo>
                    <a:cubicBezTo>
                      <a:pt x="8538" y="43"/>
                      <a:pt x="8482" y="80"/>
                      <a:pt x="8424" y="110"/>
                    </a:cubicBezTo>
                    <a:cubicBezTo>
                      <a:pt x="7897" y="418"/>
                      <a:pt x="7433" y="791"/>
                      <a:pt x="6863" y="1055"/>
                    </a:cubicBezTo>
                    <a:cubicBezTo>
                      <a:pt x="6063" y="1425"/>
                      <a:pt x="5306" y="1883"/>
                      <a:pt x="4542" y="2327"/>
                    </a:cubicBezTo>
                    <a:cubicBezTo>
                      <a:pt x="3080" y="3179"/>
                      <a:pt x="1578" y="3964"/>
                      <a:pt x="67" y="4721"/>
                    </a:cubicBezTo>
                    <a:cubicBezTo>
                      <a:pt x="0" y="4756"/>
                      <a:pt x="42" y="4846"/>
                      <a:pt x="104" y="4846"/>
                    </a:cubicBezTo>
                    <a:cubicBezTo>
                      <a:pt x="114" y="4846"/>
                      <a:pt x="124" y="4843"/>
                      <a:pt x="134" y="4838"/>
                    </a:cubicBezTo>
                    <a:cubicBezTo>
                      <a:pt x="1649" y="4078"/>
                      <a:pt x="3142" y="3287"/>
                      <a:pt x="4610" y="2441"/>
                    </a:cubicBezTo>
                    <a:cubicBezTo>
                      <a:pt x="5281" y="2056"/>
                      <a:pt x="5949" y="1665"/>
                      <a:pt x="6642" y="1311"/>
                    </a:cubicBezTo>
                    <a:cubicBezTo>
                      <a:pt x="7017" y="1120"/>
                      <a:pt x="7414" y="978"/>
                      <a:pt x="7771" y="744"/>
                    </a:cubicBezTo>
                    <a:cubicBezTo>
                      <a:pt x="8048" y="563"/>
                      <a:pt x="8294" y="344"/>
                      <a:pt x="8581" y="175"/>
                    </a:cubicBezTo>
                    <a:cubicBezTo>
                      <a:pt x="8608" y="160"/>
                      <a:pt x="8636" y="141"/>
                      <a:pt x="8667" y="126"/>
                    </a:cubicBezTo>
                    <a:cubicBezTo>
                      <a:pt x="8733" y="91"/>
                      <a:pt x="8690" y="1"/>
                      <a:pt x="862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610" name="Google Shape;1610;p35"/>
              <p:cNvSpPr/>
              <p:nvPr/>
            </p:nvSpPr>
            <p:spPr>
              <a:xfrm>
                <a:off x="4431950" y="6433100"/>
                <a:ext cx="237525" cy="122650"/>
              </a:xfrm>
              <a:custGeom>
                <a:avLst/>
                <a:gdLst/>
                <a:ahLst/>
                <a:cxnLst/>
                <a:rect l="l" t="t" r="r" b="b"/>
                <a:pathLst>
                  <a:path w="9501" h="4906" extrusionOk="0">
                    <a:moveTo>
                      <a:pt x="9399" y="1"/>
                    </a:moveTo>
                    <a:cubicBezTo>
                      <a:pt x="9389" y="1"/>
                      <a:pt x="9378" y="3"/>
                      <a:pt x="9367" y="9"/>
                    </a:cubicBezTo>
                    <a:cubicBezTo>
                      <a:pt x="7742" y="822"/>
                      <a:pt x="6129" y="1665"/>
                      <a:pt x="4497" y="2472"/>
                    </a:cubicBezTo>
                    <a:cubicBezTo>
                      <a:pt x="3094" y="3167"/>
                      <a:pt x="1656" y="3789"/>
                      <a:pt x="323" y="4620"/>
                    </a:cubicBezTo>
                    <a:cubicBezTo>
                      <a:pt x="234" y="4672"/>
                      <a:pt x="148" y="4725"/>
                      <a:pt x="62" y="4780"/>
                    </a:cubicBezTo>
                    <a:cubicBezTo>
                      <a:pt x="0" y="4819"/>
                      <a:pt x="37" y="4906"/>
                      <a:pt x="93" y="4906"/>
                    </a:cubicBezTo>
                    <a:cubicBezTo>
                      <a:pt x="105" y="4906"/>
                      <a:pt x="117" y="4902"/>
                      <a:pt x="129" y="4894"/>
                    </a:cubicBezTo>
                    <a:cubicBezTo>
                      <a:pt x="188" y="4857"/>
                      <a:pt x="249" y="4826"/>
                      <a:pt x="305" y="4789"/>
                    </a:cubicBezTo>
                    <a:cubicBezTo>
                      <a:pt x="1662" y="3934"/>
                      <a:pt x="3127" y="3284"/>
                      <a:pt x="4568" y="2585"/>
                    </a:cubicBezTo>
                    <a:cubicBezTo>
                      <a:pt x="6202" y="1791"/>
                      <a:pt x="7809" y="936"/>
                      <a:pt x="9434" y="123"/>
                    </a:cubicBezTo>
                    <a:cubicBezTo>
                      <a:pt x="9500" y="91"/>
                      <a:pt x="9460" y="1"/>
                      <a:pt x="939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611" name="Google Shape;1611;p35"/>
              <p:cNvSpPr/>
              <p:nvPr/>
            </p:nvSpPr>
            <p:spPr>
              <a:xfrm>
                <a:off x="4439325" y="6436025"/>
                <a:ext cx="242075" cy="122675"/>
              </a:xfrm>
              <a:custGeom>
                <a:avLst/>
                <a:gdLst/>
                <a:ahLst/>
                <a:cxnLst/>
                <a:rect l="l" t="t" r="r" b="b"/>
                <a:pathLst>
                  <a:path w="9683" h="4907" extrusionOk="0">
                    <a:moveTo>
                      <a:pt x="9581" y="1"/>
                    </a:moveTo>
                    <a:cubicBezTo>
                      <a:pt x="9571" y="1"/>
                      <a:pt x="9560" y="3"/>
                      <a:pt x="9549" y="9"/>
                    </a:cubicBezTo>
                    <a:cubicBezTo>
                      <a:pt x="9524" y="24"/>
                      <a:pt x="9500" y="37"/>
                      <a:pt x="9472" y="52"/>
                    </a:cubicBezTo>
                    <a:cubicBezTo>
                      <a:pt x="6394" y="1727"/>
                      <a:pt x="3125" y="3066"/>
                      <a:pt x="65" y="4783"/>
                    </a:cubicBezTo>
                    <a:cubicBezTo>
                      <a:pt x="0" y="4820"/>
                      <a:pt x="38" y="4907"/>
                      <a:pt x="98" y="4907"/>
                    </a:cubicBezTo>
                    <a:cubicBezTo>
                      <a:pt x="109" y="4907"/>
                      <a:pt x="121" y="4904"/>
                      <a:pt x="133" y="4897"/>
                    </a:cubicBezTo>
                    <a:cubicBezTo>
                      <a:pt x="3211" y="3170"/>
                      <a:pt x="6498" y="1828"/>
                      <a:pt x="9592" y="138"/>
                    </a:cubicBezTo>
                    <a:lnTo>
                      <a:pt x="9617" y="126"/>
                    </a:lnTo>
                    <a:cubicBezTo>
                      <a:pt x="9682" y="89"/>
                      <a:pt x="9642" y="1"/>
                      <a:pt x="958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612" name="Google Shape;1612;p35"/>
              <p:cNvSpPr/>
              <p:nvPr/>
            </p:nvSpPr>
            <p:spPr>
              <a:xfrm>
                <a:off x="4434900" y="6442025"/>
                <a:ext cx="255425" cy="128575"/>
              </a:xfrm>
              <a:custGeom>
                <a:avLst/>
                <a:gdLst/>
                <a:ahLst/>
                <a:cxnLst/>
                <a:rect l="l" t="t" r="r" b="b"/>
                <a:pathLst>
                  <a:path w="10217" h="5143" extrusionOk="0">
                    <a:moveTo>
                      <a:pt x="10115" y="1"/>
                    </a:moveTo>
                    <a:cubicBezTo>
                      <a:pt x="10105" y="1"/>
                      <a:pt x="10094" y="3"/>
                      <a:pt x="10083" y="9"/>
                    </a:cubicBezTo>
                    <a:cubicBezTo>
                      <a:pt x="10049" y="24"/>
                      <a:pt x="10015" y="43"/>
                      <a:pt x="9981" y="58"/>
                    </a:cubicBezTo>
                    <a:cubicBezTo>
                      <a:pt x="8322" y="877"/>
                      <a:pt x="6728" y="1785"/>
                      <a:pt x="5026" y="2527"/>
                    </a:cubicBezTo>
                    <a:cubicBezTo>
                      <a:pt x="3354" y="3257"/>
                      <a:pt x="1689" y="4004"/>
                      <a:pt x="138" y="4974"/>
                    </a:cubicBezTo>
                    <a:cubicBezTo>
                      <a:pt x="113" y="4989"/>
                      <a:pt x="88" y="5005"/>
                      <a:pt x="61" y="5020"/>
                    </a:cubicBezTo>
                    <a:cubicBezTo>
                      <a:pt x="0" y="5057"/>
                      <a:pt x="38" y="5143"/>
                      <a:pt x="94" y="5143"/>
                    </a:cubicBezTo>
                    <a:cubicBezTo>
                      <a:pt x="104" y="5143"/>
                      <a:pt x="115" y="5140"/>
                      <a:pt x="125" y="5134"/>
                    </a:cubicBezTo>
                    <a:lnTo>
                      <a:pt x="131" y="5134"/>
                    </a:lnTo>
                    <a:cubicBezTo>
                      <a:pt x="1701" y="4143"/>
                      <a:pt x="3394" y="3383"/>
                      <a:pt x="5093" y="2641"/>
                    </a:cubicBezTo>
                    <a:cubicBezTo>
                      <a:pt x="6808" y="1893"/>
                      <a:pt x="8415" y="979"/>
                      <a:pt x="10089" y="157"/>
                    </a:cubicBezTo>
                    <a:cubicBezTo>
                      <a:pt x="10111" y="145"/>
                      <a:pt x="10129" y="135"/>
                      <a:pt x="10151" y="123"/>
                    </a:cubicBezTo>
                    <a:cubicBezTo>
                      <a:pt x="10217" y="91"/>
                      <a:pt x="10176" y="1"/>
                      <a:pt x="1011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613" name="Google Shape;1613;p35"/>
              <p:cNvSpPr/>
              <p:nvPr/>
            </p:nvSpPr>
            <p:spPr>
              <a:xfrm>
                <a:off x="4415700" y="6454050"/>
                <a:ext cx="293450" cy="323800"/>
              </a:xfrm>
              <a:custGeom>
                <a:avLst/>
                <a:gdLst/>
                <a:ahLst/>
                <a:cxnLst/>
                <a:rect l="l" t="t" r="r" b="b"/>
                <a:pathLst>
                  <a:path w="11738" h="12952" extrusionOk="0">
                    <a:moveTo>
                      <a:pt x="1623" y="11425"/>
                    </a:moveTo>
                    <a:lnTo>
                      <a:pt x="1620" y="11428"/>
                    </a:lnTo>
                    <a:cubicBezTo>
                      <a:pt x="1513" y="11486"/>
                      <a:pt x="691" y="11993"/>
                      <a:pt x="670" y="11993"/>
                    </a:cubicBezTo>
                    <a:cubicBezTo>
                      <a:pt x="664" y="11993"/>
                      <a:pt x="719" y="11955"/>
                      <a:pt x="865" y="11859"/>
                    </a:cubicBezTo>
                    <a:cubicBezTo>
                      <a:pt x="1112" y="11702"/>
                      <a:pt x="1364" y="11557"/>
                      <a:pt x="1623" y="11425"/>
                    </a:cubicBezTo>
                    <a:close/>
                    <a:moveTo>
                      <a:pt x="10996" y="1"/>
                    </a:moveTo>
                    <a:cubicBezTo>
                      <a:pt x="10987" y="1"/>
                      <a:pt x="10979" y="2"/>
                      <a:pt x="10971" y="5"/>
                    </a:cubicBezTo>
                    <a:cubicBezTo>
                      <a:pt x="9327" y="886"/>
                      <a:pt x="7634" y="1720"/>
                      <a:pt x="5938" y="2498"/>
                    </a:cubicBezTo>
                    <a:cubicBezTo>
                      <a:pt x="4996" y="2932"/>
                      <a:pt x="4045" y="3339"/>
                      <a:pt x="3097" y="3764"/>
                    </a:cubicBezTo>
                    <a:cubicBezTo>
                      <a:pt x="2331" y="4105"/>
                      <a:pt x="1629" y="4570"/>
                      <a:pt x="872" y="4936"/>
                    </a:cubicBezTo>
                    <a:cubicBezTo>
                      <a:pt x="819" y="4961"/>
                      <a:pt x="767" y="4992"/>
                      <a:pt x="712" y="5016"/>
                    </a:cubicBezTo>
                    <a:cubicBezTo>
                      <a:pt x="645" y="5046"/>
                      <a:pt x="687" y="5137"/>
                      <a:pt x="749" y="5137"/>
                    </a:cubicBezTo>
                    <a:cubicBezTo>
                      <a:pt x="759" y="5137"/>
                      <a:pt x="769" y="5135"/>
                      <a:pt x="779" y="5130"/>
                    </a:cubicBezTo>
                    <a:cubicBezTo>
                      <a:pt x="807" y="5118"/>
                      <a:pt x="832" y="5103"/>
                      <a:pt x="859" y="5093"/>
                    </a:cubicBezTo>
                    <a:cubicBezTo>
                      <a:pt x="1647" y="4724"/>
                      <a:pt x="2374" y="4244"/>
                      <a:pt x="3165" y="3881"/>
                    </a:cubicBezTo>
                    <a:cubicBezTo>
                      <a:pt x="4107" y="3450"/>
                      <a:pt x="5064" y="3046"/>
                      <a:pt x="6006" y="2619"/>
                    </a:cubicBezTo>
                    <a:cubicBezTo>
                      <a:pt x="6917" y="2203"/>
                      <a:pt x="7807" y="1732"/>
                      <a:pt x="8709" y="1298"/>
                    </a:cubicBezTo>
                    <a:cubicBezTo>
                      <a:pt x="9099" y="1107"/>
                      <a:pt x="9490" y="913"/>
                      <a:pt x="9884" y="719"/>
                    </a:cubicBezTo>
                    <a:cubicBezTo>
                      <a:pt x="10078" y="625"/>
                      <a:pt x="10719" y="206"/>
                      <a:pt x="10750" y="206"/>
                    </a:cubicBezTo>
                    <a:cubicBezTo>
                      <a:pt x="10763" y="206"/>
                      <a:pt x="10664" y="284"/>
                      <a:pt x="10368" y="498"/>
                    </a:cubicBezTo>
                    <a:cubicBezTo>
                      <a:pt x="8930" y="1532"/>
                      <a:pt x="7129" y="2240"/>
                      <a:pt x="5541" y="3009"/>
                    </a:cubicBezTo>
                    <a:cubicBezTo>
                      <a:pt x="3925" y="3797"/>
                      <a:pt x="2285" y="4592"/>
                      <a:pt x="819" y="5644"/>
                    </a:cubicBezTo>
                    <a:cubicBezTo>
                      <a:pt x="724" y="5715"/>
                      <a:pt x="625" y="5780"/>
                      <a:pt x="533" y="5851"/>
                    </a:cubicBezTo>
                    <a:cubicBezTo>
                      <a:pt x="484" y="5889"/>
                      <a:pt x="502" y="5979"/>
                      <a:pt x="560" y="5979"/>
                    </a:cubicBezTo>
                    <a:cubicBezTo>
                      <a:pt x="568" y="5979"/>
                      <a:pt x="576" y="5977"/>
                      <a:pt x="585" y="5974"/>
                    </a:cubicBezTo>
                    <a:cubicBezTo>
                      <a:pt x="659" y="5943"/>
                      <a:pt x="730" y="5912"/>
                      <a:pt x="801" y="5881"/>
                    </a:cubicBezTo>
                    <a:cubicBezTo>
                      <a:pt x="2528" y="5164"/>
                      <a:pt x="4199" y="4324"/>
                      <a:pt x="5867" y="3480"/>
                    </a:cubicBezTo>
                    <a:cubicBezTo>
                      <a:pt x="6760" y="3031"/>
                      <a:pt x="7653" y="2579"/>
                      <a:pt x="8567" y="2172"/>
                    </a:cubicBezTo>
                    <a:cubicBezTo>
                      <a:pt x="9050" y="1957"/>
                      <a:pt x="9537" y="1744"/>
                      <a:pt x="10020" y="1520"/>
                    </a:cubicBezTo>
                    <a:cubicBezTo>
                      <a:pt x="10057" y="1501"/>
                      <a:pt x="10091" y="1483"/>
                      <a:pt x="10128" y="1464"/>
                    </a:cubicBezTo>
                    <a:lnTo>
                      <a:pt x="10128" y="1464"/>
                    </a:lnTo>
                    <a:cubicBezTo>
                      <a:pt x="8764" y="2332"/>
                      <a:pt x="7225" y="2926"/>
                      <a:pt x="5750" y="3576"/>
                    </a:cubicBezTo>
                    <a:cubicBezTo>
                      <a:pt x="3968" y="4361"/>
                      <a:pt x="2392" y="5478"/>
                      <a:pt x="755" y="6522"/>
                    </a:cubicBezTo>
                    <a:cubicBezTo>
                      <a:pt x="699" y="6555"/>
                      <a:pt x="647" y="6592"/>
                      <a:pt x="592" y="6626"/>
                    </a:cubicBezTo>
                    <a:cubicBezTo>
                      <a:pt x="528" y="6666"/>
                      <a:pt x="566" y="6748"/>
                      <a:pt x="627" y="6748"/>
                    </a:cubicBezTo>
                    <a:cubicBezTo>
                      <a:pt x="637" y="6748"/>
                      <a:pt x="648" y="6746"/>
                      <a:pt x="659" y="6740"/>
                    </a:cubicBezTo>
                    <a:lnTo>
                      <a:pt x="742" y="6703"/>
                    </a:lnTo>
                    <a:cubicBezTo>
                      <a:pt x="2528" y="5921"/>
                      <a:pt x="4205" y="4896"/>
                      <a:pt x="5987" y="4093"/>
                    </a:cubicBezTo>
                    <a:cubicBezTo>
                      <a:pt x="6237" y="3976"/>
                      <a:pt x="6492" y="3868"/>
                      <a:pt x="6745" y="3757"/>
                    </a:cubicBezTo>
                    <a:lnTo>
                      <a:pt x="6745" y="3757"/>
                    </a:lnTo>
                    <a:cubicBezTo>
                      <a:pt x="4679" y="4755"/>
                      <a:pt x="2632" y="5783"/>
                      <a:pt x="721" y="7060"/>
                    </a:cubicBezTo>
                    <a:cubicBezTo>
                      <a:pt x="638" y="7116"/>
                      <a:pt x="555" y="7165"/>
                      <a:pt x="471" y="7220"/>
                    </a:cubicBezTo>
                    <a:cubicBezTo>
                      <a:pt x="427" y="7253"/>
                      <a:pt x="434" y="7347"/>
                      <a:pt x="497" y="7347"/>
                    </a:cubicBezTo>
                    <a:cubicBezTo>
                      <a:pt x="499" y="7347"/>
                      <a:pt x="502" y="7347"/>
                      <a:pt x="505" y="7347"/>
                    </a:cubicBezTo>
                    <a:cubicBezTo>
                      <a:pt x="579" y="7337"/>
                      <a:pt x="638" y="7319"/>
                      <a:pt x="702" y="7303"/>
                    </a:cubicBezTo>
                    <a:cubicBezTo>
                      <a:pt x="1266" y="7193"/>
                      <a:pt x="1752" y="6940"/>
                      <a:pt x="2251" y="6642"/>
                    </a:cubicBezTo>
                    <a:cubicBezTo>
                      <a:pt x="3125" y="6115"/>
                      <a:pt x="3987" y="5632"/>
                      <a:pt x="4910" y="5192"/>
                    </a:cubicBezTo>
                    <a:cubicBezTo>
                      <a:pt x="6874" y="4265"/>
                      <a:pt x="8927" y="3539"/>
                      <a:pt x="10875" y="2594"/>
                    </a:cubicBezTo>
                    <a:lnTo>
                      <a:pt x="10875" y="2594"/>
                    </a:lnTo>
                    <a:cubicBezTo>
                      <a:pt x="7385" y="4287"/>
                      <a:pt x="3771" y="5829"/>
                      <a:pt x="644" y="8184"/>
                    </a:cubicBezTo>
                    <a:cubicBezTo>
                      <a:pt x="564" y="8248"/>
                      <a:pt x="478" y="8301"/>
                      <a:pt x="398" y="8365"/>
                    </a:cubicBezTo>
                    <a:cubicBezTo>
                      <a:pt x="342" y="8408"/>
                      <a:pt x="396" y="8476"/>
                      <a:pt x="452" y="8476"/>
                    </a:cubicBezTo>
                    <a:cubicBezTo>
                      <a:pt x="460" y="8476"/>
                      <a:pt x="469" y="8474"/>
                      <a:pt x="478" y="8470"/>
                    </a:cubicBezTo>
                    <a:cubicBezTo>
                      <a:pt x="530" y="8448"/>
                      <a:pt x="582" y="8421"/>
                      <a:pt x="632" y="8399"/>
                    </a:cubicBezTo>
                    <a:cubicBezTo>
                      <a:pt x="2278" y="7651"/>
                      <a:pt x="3774" y="6602"/>
                      <a:pt x="5427" y="5854"/>
                    </a:cubicBezTo>
                    <a:cubicBezTo>
                      <a:pt x="6308" y="5457"/>
                      <a:pt x="7191" y="5072"/>
                      <a:pt x="8068" y="4665"/>
                    </a:cubicBezTo>
                    <a:cubicBezTo>
                      <a:pt x="9004" y="4234"/>
                      <a:pt x="10179" y="3794"/>
                      <a:pt x="10985" y="3285"/>
                    </a:cubicBezTo>
                    <a:lnTo>
                      <a:pt x="10985" y="3285"/>
                    </a:lnTo>
                    <a:cubicBezTo>
                      <a:pt x="9275" y="4369"/>
                      <a:pt x="7385" y="5155"/>
                      <a:pt x="5560" y="6023"/>
                    </a:cubicBezTo>
                    <a:cubicBezTo>
                      <a:pt x="3814" y="6851"/>
                      <a:pt x="2257" y="7919"/>
                      <a:pt x="604" y="8898"/>
                    </a:cubicBezTo>
                    <a:lnTo>
                      <a:pt x="410" y="9012"/>
                    </a:lnTo>
                    <a:cubicBezTo>
                      <a:pt x="343" y="9049"/>
                      <a:pt x="385" y="9133"/>
                      <a:pt x="449" y="9133"/>
                    </a:cubicBezTo>
                    <a:cubicBezTo>
                      <a:pt x="454" y="9133"/>
                      <a:pt x="458" y="9133"/>
                      <a:pt x="462" y="9132"/>
                    </a:cubicBezTo>
                    <a:cubicBezTo>
                      <a:pt x="505" y="9126"/>
                      <a:pt x="545" y="9113"/>
                      <a:pt x="588" y="9104"/>
                    </a:cubicBezTo>
                    <a:cubicBezTo>
                      <a:pt x="1370" y="8938"/>
                      <a:pt x="1989" y="8430"/>
                      <a:pt x="2685" y="8051"/>
                    </a:cubicBezTo>
                    <a:cubicBezTo>
                      <a:pt x="3627" y="7544"/>
                      <a:pt x="4572" y="7045"/>
                      <a:pt x="5535" y="6580"/>
                    </a:cubicBezTo>
                    <a:cubicBezTo>
                      <a:pt x="6228" y="6248"/>
                      <a:pt x="6926" y="5924"/>
                      <a:pt x="7622" y="5598"/>
                    </a:cubicBezTo>
                    <a:lnTo>
                      <a:pt x="7622" y="5598"/>
                    </a:lnTo>
                    <a:cubicBezTo>
                      <a:pt x="6655" y="6060"/>
                      <a:pt x="5689" y="6512"/>
                      <a:pt x="4735" y="6999"/>
                    </a:cubicBezTo>
                    <a:cubicBezTo>
                      <a:pt x="3799" y="7476"/>
                      <a:pt x="2940" y="8036"/>
                      <a:pt x="2088" y="8652"/>
                    </a:cubicBezTo>
                    <a:cubicBezTo>
                      <a:pt x="1607" y="8999"/>
                      <a:pt x="1026" y="9237"/>
                      <a:pt x="558" y="9603"/>
                    </a:cubicBezTo>
                    <a:cubicBezTo>
                      <a:pt x="435" y="9695"/>
                      <a:pt x="321" y="9800"/>
                      <a:pt x="216" y="9917"/>
                    </a:cubicBezTo>
                    <a:cubicBezTo>
                      <a:pt x="181" y="9958"/>
                      <a:pt x="208" y="10032"/>
                      <a:pt x="261" y="10032"/>
                    </a:cubicBezTo>
                    <a:cubicBezTo>
                      <a:pt x="268" y="10032"/>
                      <a:pt x="276" y="10030"/>
                      <a:pt x="284" y="10028"/>
                    </a:cubicBezTo>
                    <a:cubicBezTo>
                      <a:pt x="370" y="9997"/>
                      <a:pt x="453" y="9960"/>
                      <a:pt x="539" y="9929"/>
                    </a:cubicBezTo>
                    <a:cubicBezTo>
                      <a:pt x="2254" y="9264"/>
                      <a:pt x="3848" y="8242"/>
                      <a:pt x="5523" y="7476"/>
                    </a:cubicBezTo>
                    <a:cubicBezTo>
                      <a:pt x="6532" y="7014"/>
                      <a:pt x="7554" y="6592"/>
                      <a:pt x="8552" y="6103"/>
                    </a:cubicBezTo>
                    <a:cubicBezTo>
                      <a:pt x="8942" y="5912"/>
                      <a:pt x="9330" y="5718"/>
                      <a:pt x="9718" y="5527"/>
                    </a:cubicBezTo>
                    <a:lnTo>
                      <a:pt x="9718" y="5527"/>
                    </a:lnTo>
                    <a:cubicBezTo>
                      <a:pt x="8201" y="6355"/>
                      <a:pt x="6637" y="7113"/>
                      <a:pt x="5067" y="7833"/>
                    </a:cubicBezTo>
                    <a:cubicBezTo>
                      <a:pt x="4076" y="8288"/>
                      <a:pt x="3140" y="8873"/>
                      <a:pt x="2198" y="9427"/>
                    </a:cubicBezTo>
                    <a:cubicBezTo>
                      <a:pt x="1629" y="9766"/>
                      <a:pt x="1016" y="10071"/>
                      <a:pt x="505" y="10499"/>
                    </a:cubicBezTo>
                    <a:cubicBezTo>
                      <a:pt x="428" y="10563"/>
                      <a:pt x="348" y="10622"/>
                      <a:pt x="278" y="10689"/>
                    </a:cubicBezTo>
                    <a:cubicBezTo>
                      <a:pt x="233" y="10734"/>
                      <a:pt x="270" y="10805"/>
                      <a:pt x="326" y="10805"/>
                    </a:cubicBezTo>
                    <a:cubicBezTo>
                      <a:pt x="331" y="10805"/>
                      <a:pt x="337" y="10805"/>
                      <a:pt x="342" y="10803"/>
                    </a:cubicBezTo>
                    <a:cubicBezTo>
                      <a:pt x="391" y="10791"/>
                      <a:pt x="438" y="10772"/>
                      <a:pt x="490" y="10760"/>
                    </a:cubicBezTo>
                    <a:cubicBezTo>
                      <a:pt x="1158" y="10579"/>
                      <a:pt x="1743" y="10246"/>
                      <a:pt x="2334" y="9883"/>
                    </a:cubicBezTo>
                    <a:cubicBezTo>
                      <a:pt x="3211" y="9344"/>
                      <a:pt x="4128" y="8873"/>
                      <a:pt x="5046" y="8405"/>
                    </a:cubicBezTo>
                    <a:cubicBezTo>
                      <a:pt x="6428" y="7701"/>
                      <a:pt x="7844" y="7063"/>
                      <a:pt x="9238" y="6386"/>
                    </a:cubicBezTo>
                    <a:lnTo>
                      <a:pt x="9238" y="6386"/>
                    </a:lnTo>
                    <a:cubicBezTo>
                      <a:pt x="8976" y="6534"/>
                      <a:pt x="8712" y="6682"/>
                      <a:pt x="8447" y="6826"/>
                    </a:cubicBezTo>
                    <a:cubicBezTo>
                      <a:pt x="7459" y="7362"/>
                      <a:pt x="6449" y="7861"/>
                      <a:pt x="5433" y="8344"/>
                    </a:cubicBezTo>
                    <a:cubicBezTo>
                      <a:pt x="4455" y="8806"/>
                      <a:pt x="3510" y="9338"/>
                      <a:pt x="2608" y="9935"/>
                    </a:cubicBezTo>
                    <a:cubicBezTo>
                      <a:pt x="1931" y="10385"/>
                      <a:pt x="1155" y="10689"/>
                      <a:pt x="465" y="11114"/>
                    </a:cubicBezTo>
                    <a:cubicBezTo>
                      <a:pt x="324" y="11203"/>
                      <a:pt x="182" y="11296"/>
                      <a:pt x="50" y="11397"/>
                    </a:cubicBezTo>
                    <a:cubicBezTo>
                      <a:pt x="1" y="11433"/>
                      <a:pt x="19" y="11526"/>
                      <a:pt x="77" y="11526"/>
                    </a:cubicBezTo>
                    <a:cubicBezTo>
                      <a:pt x="85" y="11526"/>
                      <a:pt x="93" y="11524"/>
                      <a:pt x="102" y="11520"/>
                    </a:cubicBezTo>
                    <a:cubicBezTo>
                      <a:pt x="219" y="11471"/>
                      <a:pt x="333" y="11419"/>
                      <a:pt x="450" y="11367"/>
                    </a:cubicBezTo>
                    <a:cubicBezTo>
                      <a:pt x="2208" y="10606"/>
                      <a:pt x="3842" y="9575"/>
                      <a:pt x="5575" y="8756"/>
                    </a:cubicBezTo>
                    <a:cubicBezTo>
                      <a:pt x="6652" y="8245"/>
                      <a:pt x="7745" y="7784"/>
                      <a:pt x="8832" y="7303"/>
                    </a:cubicBezTo>
                    <a:cubicBezTo>
                      <a:pt x="9309" y="7088"/>
                      <a:pt x="9774" y="6848"/>
                      <a:pt x="10223" y="6580"/>
                    </a:cubicBezTo>
                    <a:cubicBezTo>
                      <a:pt x="10472" y="6432"/>
                      <a:pt x="10712" y="6263"/>
                      <a:pt x="10953" y="6103"/>
                    </a:cubicBezTo>
                    <a:cubicBezTo>
                      <a:pt x="10977" y="6088"/>
                      <a:pt x="10999" y="6069"/>
                      <a:pt x="11020" y="6054"/>
                    </a:cubicBezTo>
                    <a:lnTo>
                      <a:pt x="11020" y="6054"/>
                    </a:lnTo>
                    <a:lnTo>
                      <a:pt x="11014" y="6063"/>
                    </a:lnTo>
                    <a:cubicBezTo>
                      <a:pt x="10340" y="6728"/>
                      <a:pt x="9383" y="7094"/>
                      <a:pt x="8582" y="7577"/>
                    </a:cubicBezTo>
                    <a:cubicBezTo>
                      <a:pt x="7582" y="8181"/>
                      <a:pt x="6520" y="8679"/>
                      <a:pt x="5492" y="9230"/>
                    </a:cubicBezTo>
                    <a:cubicBezTo>
                      <a:pt x="4516" y="9751"/>
                      <a:pt x="3593" y="10338"/>
                      <a:pt x="2589" y="10813"/>
                    </a:cubicBezTo>
                    <a:cubicBezTo>
                      <a:pt x="1835" y="11170"/>
                      <a:pt x="1093" y="11536"/>
                      <a:pt x="413" y="12016"/>
                    </a:cubicBezTo>
                    <a:cubicBezTo>
                      <a:pt x="305" y="12090"/>
                      <a:pt x="198" y="12161"/>
                      <a:pt x="96" y="12244"/>
                    </a:cubicBezTo>
                    <a:cubicBezTo>
                      <a:pt x="49" y="12279"/>
                      <a:pt x="88" y="12359"/>
                      <a:pt x="140" y="12359"/>
                    </a:cubicBezTo>
                    <a:cubicBezTo>
                      <a:pt x="147" y="12359"/>
                      <a:pt x="154" y="12357"/>
                      <a:pt x="161" y="12355"/>
                    </a:cubicBezTo>
                    <a:cubicBezTo>
                      <a:pt x="244" y="12324"/>
                      <a:pt x="318" y="12281"/>
                      <a:pt x="398" y="12247"/>
                    </a:cubicBezTo>
                    <a:cubicBezTo>
                      <a:pt x="1112" y="11927"/>
                      <a:pt x="1770" y="11468"/>
                      <a:pt x="2482" y="11139"/>
                    </a:cubicBezTo>
                    <a:cubicBezTo>
                      <a:pt x="3436" y="10699"/>
                      <a:pt x="4411" y="10292"/>
                      <a:pt x="5366" y="9858"/>
                    </a:cubicBezTo>
                    <a:cubicBezTo>
                      <a:pt x="6341" y="9412"/>
                      <a:pt x="7342" y="9027"/>
                      <a:pt x="8299" y="8553"/>
                    </a:cubicBezTo>
                    <a:cubicBezTo>
                      <a:pt x="8767" y="8322"/>
                      <a:pt x="9220" y="8064"/>
                      <a:pt x="9678" y="7814"/>
                    </a:cubicBezTo>
                    <a:cubicBezTo>
                      <a:pt x="9952" y="7667"/>
                      <a:pt x="10229" y="7525"/>
                      <a:pt x="10506" y="7387"/>
                    </a:cubicBezTo>
                    <a:cubicBezTo>
                      <a:pt x="10616" y="7332"/>
                      <a:pt x="11227" y="6989"/>
                      <a:pt x="11297" y="6989"/>
                    </a:cubicBezTo>
                    <a:cubicBezTo>
                      <a:pt x="11322" y="6989"/>
                      <a:pt x="11281" y="7031"/>
                      <a:pt x="11131" y="7140"/>
                    </a:cubicBezTo>
                    <a:cubicBezTo>
                      <a:pt x="9373" y="8424"/>
                      <a:pt x="7179" y="9190"/>
                      <a:pt x="5240" y="10141"/>
                    </a:cubicBezTo>
                    <a:cubicBezTo>
                      <a:pt x="3623" y="10936"/>
                      <a:pt x="1847" y="11582"/>
                      <a:pt x="373" y="12638"/>
                    </a:cubicBezTo>
                    <a:cubicBezTo>
                      <a:pt x="281" y="12706"/>
                      <a:pt x="185" y="12767"/>
                      <a:pt x="96" y="12838"/>
                    </a:cubicBezTo>
                    <a:cubicBezTo>
                      <a:pt x="46" y="12874"/>
                      <a:pt x="88" y="12952"/>
                      <a:pt x="142" y="12952"/>
                    </a:cubicBezTo>
                    <a:cubicBezTo>
                      <a:pt x="148" y="12952"/>
                      <a:pt x="154" y="12951"/>
                      <a:pt x="161" y="12949"/>
                    </a:cubicBezTo>
                    <a:cubicBezTo>
                      <a:pt x="222" y="12930"/>
                      <a:pt x="290" y="12899"/>
                      <a:pt x="358" y="12875"/>
                    </a:cubicBezTo>
                    <a:cubicBezTo>
                      <a:pt x="1186" y="12579"/>
                      <a:pt x="1958" y="12176"/>
                      <a:pt x="2737" y="11767"/>
                    </a:cubicBezTo>
                    <a:cubicBezTo>
                      <a:pt x="3700" y="11265"/>
                      <a:pt x="4710" y="10871"/>
                      <a:pt x="5704" y="10437"/>
                    </a:cubicBezTo>
                    <a:cubicBezTo>
                      <a:pt x="7705" y="9563"/>
                      <a:pt x="9771" y="8799"/>
                      <a:pt x="11688" y="7753"/>
                    </a:cubicBezTo>
                    <a:cubicBezTo>
                      <a:pt x="11737" y="7722"/>
                      <a:pt x="11731" y="7651"/>
                      <a:pt x="11676" y="7633"/>
                    </a:cubicBezTo>
                    <a:cubicBezTo>
                      <a:pt x="11668" y="7630"/>
                      <a:pt x="11659" y="7629"/>
                      <a:pt x="11651" y="7629"/>
                    </a:cubicBezTo>
                    <a:cubicBezTo>
                      <a:pt x="11641" y="7629"/>
                      <a:pt x="11631" y="7631"/>
                      <a:pt x="11620" y="7636"/>
                    </a:cubicBezTo>
                    <a:cubicBezTo>
                      <a:pt x="9709" y="8679"/>
                      <a:pt x="7631" y="9446"/>
                      <a:pt x="5637" y="10320"/>
                    </a:cubicBezTo>
                    <a:cubicBezTo>
                      <a:pt x="4642" y="10757"/>
                      <a:pt x="3636" y="11154"/>
                      <a:pt x="2669" y="11653"/>
                    </a:cubicBezTo>
                    <a:cubicBezTo>
                      <a:pt x="2201" y="11893"/>
                      <a:pt x="1737" y="12142"/>
                      <a:pt x="1259" y="12370"/>
                    </a:cubicBezTo>
                    <a:cubicBezTo>
                      <a:pt x="986" y="12502"/>
                      <a:pt x="702" y="12619"/>
                      <a:pt x="413" y="12724"/>
                    </a:cubicBezTo>
                    <a:cubicBezTo>
                      <a:pt x="635" y="12641"/>
                      <a:pt x="838" y="12515"/>
                      <a:pt x="1047" y="12407"/>
                    </a:cubicBezTo>
                    <a:cubicBezTo>
                      <a:pt x="1915" y="11954"/>
                      <a:pt x="2712" y="11422"/>
                      <a:pt x="3611" y="11022"/>
                    </a:cubicBezTo>
                    <a:cubicBezTo>
                      <a:pt x="4587" y="10582"/>
                      <a:pt x="5557" y="10126"/>
                      <a:pt x="6526" y="9680"/>
                    </a:cubicBezTo>
                    <a:cubicBezTo>
                      <a:pt x="8213" y="8901"/>
                      <a:pt x="10155" y="8138"/>
                      <a:pt x="11599" y="6943"/>
                    </a:cubicBezTo>
                    <a:cubicBezTo>
                      <a:pt x="11611" y="6931"/>
                      <a:pt x="11627" y="6919"/>
                      <a:pt x="11642" y="6909"/>
                    </a:cubicBezTo>
                    <a:cubicBezTo>
                      <a:pt x="11688" y="6869"/>
                      <a:pt x="11648" y="6794"/>
                      <a:pt x="11595" y="6794"/>
                    </a:cubicBezTo>
                    <a:cubicBezTo>
                      <a:pt x="11591" y="6794"/>
                      <a:pt x="11587" y="6795"/>
                      <a:pt x="11584" y="6796"/>
                    </a:cubicBezTo>
                    <a:lnTo>
                      <a:pt x="11577" y="6796"/>
                    </a:lnTo>
                    <a:cubicBezTo>
                      <a:pt x="10694" y="7110"/>
                      <a:pt x="9881" y="7550"/>
                      <a:pt x="9059" y="7996"/>
                    </a:cubicBezTo>
                    <a:cubicBezTo>
                      <a:pt x="8031" y="8559"/>
                      <a:pt x="6960" y="8996"/>
                      <a:pt x="5889" y="9474"/>
                    </a:cubicBezTo>
                    <a:cubicBezTo>
                      <a:pt x="4852" y="9935"/>
                      <a:pt x="3824" y="10422"/>
                      <a:pt x="2777" y="10865"/>
                    </a:cubicBezTo>
                    <a:cubicBezTo>
                      <a:pt x="2999" y="10760"/>
                      <a:pt x="3217" y="10659"/>
                      <a:pt x="3433" y="10551"/>
                    </a:cubicBezTo>
                    <a:cubicBezTo>
                      <a:pt x="4448" y="10046"/>
                      <a:pt x="5403" y="9418"/>
                      <a:pt x="6409" y="8895"/>
                    </a:cubicBezTo>
                    <a:cubicBezTo>
                      <a:pt x="7391" y="8384"/>
                      <a:pt x="8355" y="7839"/>
                      <a:pt x="9327" y="7303"/>
                    </a:cubicBezTo>
                    <a:cubicBezTo>
                      <a:pt x="10112" y="6869"/>
                      <a:pt x="10869" y="6460"/>
                      <a:pt x="11463" y="5777"/>
                    </a:cubicBezTo>
                    <a:cubicBezTo>
                      <a:pt x="11467" y="5767"/>
                      <a:pt x="11470" y="5761"/>
                      <a:pt x="11473" y="5752"/>
                    </a:cubicBezTo>
                    <a:cubicBezTo>
                      <a:pt x="11479" y="5731"/>
                      <a:pt x="11479" y="5706"/>
                      <a:pt x="11467" y="5687"/>
                    </a:cubicBezTo>
                    <a:cubicBezTo>
                      <a:pt x="11455" y="5670"/>
                      <a:pt x="11434" y="5659"/>
                      <a:pt x="11413" y="5659"/>
                    </a:cubicBezTo>
                    <a:cubicBezTo>
                      <a:pt x="11402" y="5659"/>
                      <a:pt x="11390" y="5662"/>
                      <a:pt x="11380" y="5669"/>
                    </a:cubicBezTo>
                    <a:cubicBezTo>
                      <a:pt x="10611" y="6149"/>
                      <a:pt x="9875" y="6645"/>
                      <a:pt x="9059" y="7048"/>
                    </a:cubicBezTo>
                    <a:cubicBezTo>
                      <a:pt x="8090" y="7531"/>
                      <a:pt x="7065" y="7916"/>
                      <a:pt x="6080" y="8368"/>
                    </a:cubicBezTo>
                    <a:cubicBezTo>
                      <a:pt x="4701" y="9009"/>
                      <a:pt x="3383" y="9778"/>
                      <a:pt x="2032" y="10474"/>
                    </a:cubicBezTo>
                    <a:cubicBezTo>
                      <a:pt x="2248" y="10338"/>
                      <a:pt x="2460" y="10194"/>
                      <a:pt x="2672" y="10052"/>
                    </a:cubicBezTo>
                    <a:cubicBezTo>
                      <a:pt x="3574" y="9452"/>
                      <a:pt x="4519" y="8923"/>
                      <a:pt x="5498" y="8461"/>
                    </a:cubicBezTo>
                    <a:cubicBezTo>
                      <a:pt x="7530" y="7507"/>
                      <a:pt x="9509" y="6438"/>
                      <a:pt x="11423" y="5266"/>
                    </a:cubicBezTo>
                    <a:cubicBezTo>
                      <a:pt x="11433" y="5260"/>
                      <a:pt x="11442" y="5253"/>
                      <a:pt x="11448" y="5250"/>
                    </a:cubicBezTo>
                    <a:cubicBezTo>
                      <a:pt x="11506" y="5214"/>
                      <a:pt x="11480" y="5130"/>
                      <a:pt x="11415" y="5130"/>
                    </a:cubicBezTo>
                    <a:cubicBezTo>
                      <a:pt x="11414" y="5130"/>
                      <a:pt x="11412" y="5130"/>
                      <a:pt x="11411" y="5130"/>
                    </a:cubicBezTo>
                    <a:cubicBezTo>
                      <a:pt x="11408" y="5129"/>
                      <a:pt x="11404" y="5129"/>
                      <a:pt x="11401" y="5129"/>
                    </a:cubicBezTo>
                    <a:cubicBezTo>
                      <a:pt x="11393" y="5129"/>
                      <a:pt x="11387" y="5131"/>
                      <a:pt x="11380" y="5133"/>
                    </a:cubicBezTo>
                    <a:cubicBezTo>
                      <a:pt x="11273" y="5192"/>
                      <a:pt x="11165" y="5244"/>
                      <a:pt x="11057" y="5303"/>
                    </a:cubicBezTo>
                    <a:cubicBezTo>
                      <a:pt x="11050" y="5301"/>
                      <a:pt x="11043" y="5300"/>
                      <a:pt x="11036" y="5300"/>
                    </a:cubicBezTo>
                    <a:cubicBezTo>
                      <a:pt x="10991" y="5300"/>
                      <a:pt x="10939" y="5332"/>
                      <a:pt x="10879" y="5398"/>
                    </a:cubicBezTo>
                    <a:cubicBezTo>
                      <a:pt x="9146" y="6325"/>
                      <a:pt x="7345" y="7110"/>
                      <a:pt x="5584" y="7981"/>
                    </a:cubicBezTo>
                    <a:cubicBezTo>
                      <a:pt x="4692" y="8424"/>
                      <a:pt x="3814" y="8898"/>
                      <a:pt x="2934" y="9363"/>
                    </a:cubicBezTo>
                    <a:cubicBezTo>
                      <a:pt x="2540" y="9572"/>
                      <a:pt x="2164" y="9824"/>
                      <a:pt x="1783" y="10055"/>
                    </a:cubicBezTo>
                    <a:cubicBezTo>
                      <a:pt x="1435" y="10262"/>
                      <a:pt x="782" y="10375"/>
                      <a:pt x="524" y="10631"/>
                    </a:cubicBezTo>
                    <a:cubicBezTo>
                      <a:pt x="1124" y="10034"/>
                      <a:pt x="2094" y="9643"/>
                      <a:pt x="2820" y="9215"/>
                    </a:cubicBezTo>
                    <a:cubicBezTo>
                      <a:pt x="3765" y="8655"/>
                      <a:pt x="4729" y="8150"/>
                      <a:pt x="5717" y="7670"/>
                    </a:cubicBezTo>
                    <a:cubicBezTo>
                      <a:pt x="7613" y="6752"/>
                      <a:pt x="9512" y="5838"/>
                      <a:pt x="11328" y="4773"/>
                    </a:cubicBezTo>
                    <a:cubicBezTo>
                      <a:pt x="11395" y="4733"/>
                      <a:pt x="11353" y="4650"/>
                      <a:pt x="11291" y="4650"/>
                    </a:cubicBezTo>
                    <a:cubicBezTo>
                      <a:pt x="11281" y="4650"/>
                      <a:pt x="11271" y="4652"/>
                      <a:pt x="11260" y="4656"/>
                    </a:cubicBezTo>
                    <a:cubicBezTo>
                      <a:pt x="9306" y="5521"/>
                      <a:pt x="7394" y="6482"/>
                      <a:pt x="5449" y="7362"/>
                    </a:cubicBezTo>
                    <a:cubicBezTo>
                      <a:pt x="4550" y="7768"/>
                      <a:pt x="3667" y="8202"/>
                      <a:pt x="2789" y="8655"/>
                    </a:cubicBezTo>
                    <a:cubicBezTo>
                      <a:pt x="2325" y="8895"/>
                      <a:pt x="1872" y="9160"/>
                      <a:pt x="1407" y="9400"/>
                    </a:cubicBezTo>
                    <a:cubicBezTo>
                      <a:pt x="1124" y="9544"/>
                      <a:pt x="835" y="9674"/>
                      <a:pt x="539" y="9791"/>
                    </a:cubicBezTo>
                    <a:cubicBezTo>
                      <a:pt x="465" y="9822"/>
                      <a:pt x="427" y="9835"/>
                      <a:pt x="414" y="9835"/>
                    </a:cubicBezTo>
                    <a:cubicBezTo>
                      <a:pt x="390" y="9835"/>
                      <a:pt x="454" y="9791"/>
                      <a:pt x="545" y="9735"/>
                    </a:cubicBezTo>
                    <a:cubicBezTo>
                      <a:pt x="687" y="9652"/>
                      <a:pt x="909" y="9526"/>
                      <a:pt x="952" y="9501"/>
                    </a:cubicBezTo>
                    <a:cubicBezTo>
                      <a:pt x="2518" y="8529"/>
                      <a:pt x="4014" y="7497"/>
                      <a:pt x="5677" y="6672"/>
                    </a:cubicBezTo>
                    <a:cubicBezTo>
                      <a:pt x="7530" y="5755"/>
                      <a:pt x="9420" y="4918"/>
                      <a:pt x="11211" y="3877"/>
                    </a:cubicBezTo>
                    <a:cubicBezTo>
                      <a:pt x="11277" y="3841"/>
                      <a:pt x="11237" y="3755"/>
                      <a:pt x="11177" y="3755"/>
                    </a:cubicBezTo>
                    <a:cubicBezTo>
                      <a:pt x="11166" y="3755"/>
                      <a:pt x="11155" y="3758"/>
                      <a:pt x="11143" y="3764"/>
                    </a:cubicBezTo>
                    <a:cubicBezTo>
                      <a:pt x="9336" y="4598"/>
                      <a:pt x="7551" y="5478"/>
                      <a:pt x="5754" y="6328"/>
                    </a:cubicBezTo>
                    <a:cubicBezTo>
                      <a:pt x="4079" y="7119"/>
                      <a:pt x="2168" y="8138"/>
                      <a:pt x="739" y="8972"/>
                    </a:cubicBezTo>
                    <a:cubicBezTo>
                      <a:pt x="2472" y="7959"/>
                      <a:pt x="4088" y="6866"/>
                      <a:pt x="5914" y="5998"/>
                    </a:cubicBezTo>
                    <a:cubicBezTo>
                      <a:pt x="7727" y="5136"/>
                      <a:pt x="9567" y="4333"/>
                      <a:pt x="11270" y="3259"/>
                    </a:cubicBezTo>
                    <a:cubicBezTo>
                      <a:pt x="11291" y="3246"/>
                      <a:pt x="11310" y="3234"/>
                      <a:pt x="11331" y="3222"/>
                    </a:cubicBezTo>
                    <a:cubicBezTo>
                      <a:pt x="11387" y="3189"/>
                      <a:pt x="11360" y="3095"/>
                      <a:pt x="11300" y="3095"/>
                    </a:cubicBezTo>
                    <a:cubicBezTo>
                      <a:pt x="11293" y="3095"/>
                      <a:pt x="11286" y="3096"/>
                      <a:pt x="11279" y="3099"/>
                    </a:cubicBezTo>
                    <a:lnTo>
                      <a:pt x="11260" y="3105"/>
                    </a:lnTo>
                    <a:cubicBezTo>
                      <a:pt x="9429" y="3748"/>
                      <a:pt x="7699" y="4693"/>
                      <a:pt x="5929" y="5481"/>
                    </a:cubicBezTo>
                    <a:cubicBezTo>
                      <a:pt x="4956" y="5915"/>
                      <a:pt x="4011" y="6389"/>
                      <a:pt x="3066" y="6882"/>
                    </a:cubicBezTo>
                    <a:cubicBezTo>
                      <a:pt x="2617" y="7116"/>
                      <a:pt x="2189" y="7393"/>
                      <a:pt x="1755" y="7651"/>
                    </a:cubicBezTo>
                    <a:cubicBezTo>
                      <a:pt x="1580" y="7756"/>
                      <a:pt x="1401" y="7857"/>
                      <a:pt x="1223" y="7959"/>
                    </a:cubicBezTo>
                    <a:cubicBezTo>
                      <a:pt x="1126" y="8013"/>
                      <a:pt x="730" y="8289"/>
                      <a:pt x="716" y="8289"/>
                    </a:cubicBezTo>
                    <a:cubicBezTo>
                      <a:pt x="710" y="8289"/>
                      <a:pt x="776" y="8237"/>
                      <a:pt x="970" y="8091"/>
                    </a:cubicBezTo>
                    <a:cubicBezTo>
                      <a:pt x="2577" y="6894"/>
                      <a:pt x="4365" y="5894"/>
                      <a:pt x="6154" y="5001"/>
                    </a:cubicBezTo>
                    <a:cubicBezTo>
                      <a:pt x="7071" y="4542"/>
                      <a:pt x="7982" y="4068"/>
                      <a:pt x="8909" y="3631"/>
                    </a:cubicBezTo>
                    <a:cubicBezTo>
                      <a:pt x="9690" y="3265"/>
                      <a:pt x="10478" y="2973"/>
                      <a:pt x="11165" y="2437"/>
                    </a:cubicBezTo>
                    <a:cubicBezTo>
                      <a:pt x="11218" y="2395"/>
                      <a:pt x="11166" y="2323"/>
                      <a:pt x="11110" y="2323"/>
                    </a:cubicBezTo>
                    <a:cubicBezTo>
                      <a:pt x="11100" y="2323"/>
                      <a:pt x="11091" y="2325"/>
                      <a:pt x="11082" y="2329"/>
                    </a:cubicBezTo>
                    <a:cubicBezTo>
                      <a:pt x="9386" y="3219"/>
                      <a:pt x="7520" y="3841"/>
                      <a:pt x="5772" y="4644"/>
                    </a:cubicBezTo>
                    <a:cubicBezTo>
                      <a:pt x="4864" y="5063"/>
                      <a:pt x="3941" y="5469"/>
                      <a:pt x="3066" y="5964"/>
                    </a:cubicBezTo>
                    <a:cubicBezTo>
                      <a:pt x="2762" y="6137"/>
                      <a:pt x="2469" y="6340"/>
                      <a:pt x="2174" y="6525"/>
                    </a:cubicBezTo>
                    <a:cubicBezTo>
                      <a:pt x="1746" y="6796"/>
                      <a:pt x="1161" y="6909"/>
                      <a:pt x="764" y="7180"/>
                    </a:cubicBezTo>
                    <a:cubicBezTo>
                      <a:pt x="2269" y="6149"/>
                      <a:pt x="3944" y="5318"/>
                      <a:pt x="5547" y="4444"/>
                    </a:cubicBezTo>
                    <a:cubicBezTo>
                      <a:pt x="6434" y="3961"/>
                      <a:pt x="7354" y="3545"/>
                      <a:pt x="8271" y="3126"/>
                    </a:cubicBezTo>
                    <a:cubicBezTo>
                      <a:pt x="8776" y="2896"/>
                      <a:pt x="9281" y="2662"/>
                      <a:pt x="9783" y="2422"/>
                    </a:cubicBezTo>
                    <a:cubicBezTo>
                      <a:pt x="9983" y="2326"/>
                      <a:pt x="10180" y="2231"/>
                      <a:pt x="10380" y="2129"/>
                    </a:cubicBezTo>
                    <a:lnTo>
                      <a:pt x="10679" y="1981"/>
                    </a:lnTo>
                    <a:cubicBezTo>
                      <a:pt x="10882" y="1966"/>
                      <a:pt x="10977" y="1914"/>
                      <a:pt x="10971" y="1821"/>
                    </a:cubicBezTo>
                    <a:cubicBezTo>
                      <a:pt x="11036" y="1787"/>
                      <a:pt x="11100" y="1760"/>
                      <a:pt x="11165" y="1726"/>
                    </a:cubicBezTo>
                    <a:cubicBezTo>
                      <a:pt x="11199" y="1707"/>
                      <a:pt x="11236" y="1692"/>
                      <a:pt x="11273" y="1670"/>
                    </a:cubicBezTo>
                    <a:cubicBezTo>
                      <a:pt x="11338" y="1637"/>
                      <a:pt x="11297" y="1547"/>
                      <a:pt x="11238" y="1547"/>
                    </a:cubicBezTo>
                    <a:cubicBezTo>
                      <a:pt x="11227" y="1547"/>
                      <a:pt x="11216" y="1550"/>
                      <a:pt x="11205" y="1557"/>
                    </a:cubicBezTo>
                    <a:lnTo>
                      <a:pt x="11153" y="1581"/>
                    </a:lnTo>
                    <a:cubicBezTo>
                      <a:pt x="10885" y="1726"/>
                      <a:pt x="10611" y="1861"/>
                      <a:pt x="10340" y="2000"/>
                    </a:cubicBezTo>
                    <a:cubicBezTo>
                      <a:pt x="8798" y="2776"/>
                      <a:pt x="7173" y="3407"/>
                      <a:pt x="5603" y="4118"/>
                    </a:cubicBezTo>
                    <a:cubicBezTo>
                      <a:pt x="4685" y="4533"/>
                      <a:pt x="3768" y="4958"/>
                      <a:pt x="2882" y="5435"/>
                    </a:cubicBezTo>
                    <a:cubicBezTo>
                      <a:pt x="2503" y="5638"/>
                      <a:pt x="2134" y="5854"/>
                      <a:pt x="1755" y="6060"/>
                    </a:cubicBezTo>
                    <a:cubicBezTo>
                      <a:pt x="1697" y="6091"/>
                      <a:pt x="1635" y="6121"/>
                      <a:pt x="1577" y="6152"/>
                    </a:cubicBezTo>
                    <a:cubicBezTo>
                      <a:pt x="3042" y="5207"/>
                      <a:pt x="4476" y="4281"/>
                      <a:pt x="6083" y="3573"/>
                    </a:cubicBezTo>
                    <a:cubicBezTo>
                      <a:pt x="7816" y="2812"/>
                      <a:pt x="9564" y="2095"/>
                      <a:pt x="11091" y="956"/>
                    </a:cubicBezTo>
                    <a:cubicBezTo>
                      <a:pt x="11097" y="953"/>
                      <a:pt x="11097" y="947"/>
                      <a:pt x="11103" y="941"/>
                    </a:cubicBezTo>
                    <a:cubicBezTo>
                      <a:pt x="11125" y="913"/>
                      <a:pt x="11122" y="873"/>
                      <a:pt x="11094" y="849"/>
                    </a:cubicBezTo>
                    <a:cubicBezTo>
                      <a:pt x="11084" y="838"/>
                      <a:pt x="11070" y="833"/>
                      <a:pt x="11056" y="833"/>
                    </a:cubicBezTo>
                    <a:cubicBezTo>
                      <a:pt x="11045" y="833"/>
                      <a:pt x="11034" y="836"/>
                      <a:pt x="11023" y="842"/>
                    </a:cubicBezTo>
                    <a:cubicBezTo>
                      <a:pt x="9346" y="1797"/>
                      <a:pt x="7517" y="2495"/>
                      <a:pt x="5790" y="3367"/>
                    </a:cubicBezTo>
                    <a:cubicBezTo>
                      <a:pt x="4867" y="3834"/>
                      <a:pt x="3944" y="4299"/>
                      <a:pt x="3011" y="4749"/>
                    </a:cubicBezTo>
                    <a:cubicBezTo>
                      <a:pt x="2500" y="4998"/>
                      <a:pt x="1980" y="5232"/>
                      <a:pt x="1460" y="5463"/>
                    </a:cubicBezTo>
                    <a:cubicBezTo>
                      <a:pt x="1009" y="5660"/>
                      <a:pt x="835" y="5734"/>
                      <a:pt x="815" y="5734"/>
                    </a:cubicBezTo>
                    <a:cubicBezTo>
                      <a:pt x="780" y="5734"/>
                      <a:pt x="1257" y="5492"/>
                      <a:pt x="1527" y="5315"/>
                    </a:cubicBezTo>
                    <a:cubicBezTo>
                      <a:pt x="3097" y="4293"/>
                      <a:pt x="4815" y="3517"/>
                      <a:pt x="6492" y="2692"/>
                    </a:cubicBezTo>
                    <a:cubicBezTo>
                      <a:pt x="7991" y="1957"/>
                      <a:pt x="9786" y="1270"/>
                      <a:pt x="11033" y="125"/>
                    </a:cubicBezTo>
                    <a:cubicBezTo>
                      <a:pt x="11036" y="119"/>
                      <a:pt x="11042" y="116"/>
                      <a:pt x="11048" y="113"/>
                    </a:cubicBezTo>
                    <a:cubicBezTo>
                      <a:pt x="11082" y="79"/>
                      <a:pt x="11066" y="17"/>
                      <a:pt x="11020" y="5"/>
                    </a:cubicBezTo>
                    <a:cubicBezTo>
                      <a:pt x="11013" y="2"/>
                      <a:pt x="11004" y="1"/>
                      <a:pt x="1099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614" name="Google Shape;1614;p35"/>
              <p:cNvSpPr/>
              <p:nvPr/>
            </p:nvSpPr>
            <p:spPr>
              <a:xfrm>
                <a:off x="4400625" y="6670125"/>
                <a:ext cx="328375" cy="297125"/>
              </a:xfrm>
              <a:custGeom>
                <a:avLst/>
                <a:gdLst/>
                <a:ahLst/>
                <a:cxnLst/>
                <a:rect l="l" t="t" r="r" b="b"/>
                <a:pathLst>
                  <a:path w="13135" h="11885" extrusionOk="0">
                    <a:moveTo>
                      <a:pt x="1739" y="5832"/>
                    </a:moveTo>
                    <a:cubicBezTo>
                      <a:pt x="1545" y="5920"/>
                      <a:pt x="947" y="6216"/>
                      <a:pt x="926" y="6216"/>
                    </a:cubicBezTo>
                    <a:cubicBezTo>
                      <a:pt x="920" y="6216"/>
                      <a:pt x="977" y="6184"/>
                      <a:pt x="1133" y="6100"/>
                    </a:cubicBezTo>
                    <a:cubicBezTo>
                      <a:pt x="1330" y="5999"/>
                      <a:pt x="1530" y="5909"/>
                      <a:pt x="1739" y="5832"/>
                    </a:cubicBezTo>
                    <a:close/>
                    <a:moveTo>
                      <a:pt x="3325" y="7504"/>
                    </a:moveTo>
                    <a:cubicBezTo>
                      <a:pt x="2807" y="7735"/>
                      <a:pt x="2297" y="7972"/>
                      <a:pt x="1786" y="8215"/>
                    </a:cubicBezTo>
                    <a:cubicBezTo>
                      <a:pt x="1407" y="8390"/>
                      <a:pt x="1019" y="8535"/>
                      <a:pt x="619" y="8649"/>
                    </a:cubicBezTo>
                    <a:cubicBezTo>
                      <a:pt x="841" y="8584"/>
                      <a:pt x="1222" y="8310"/>
                      <a:pt x="1422" y="8230"/>
                    </a:cubicBezTo>
                    <a:cubicBezTo>
                      <a:pt x="1939" y="8018"/>
                      <a:pt x="2472" y="7858"/>
                      <a:pt x="2989" y="7639"/>
                    </a:cubicBezTo>
                    <a:cubicBezTo>
                      <a:pt x="3100" y="7593"/>
                      <a:pt x="3214" y="7550"/>
                      <a:pt x="3325" y="7504"/>
                    </a:cubicBezTo>
                    <a:close/>
                    <a:moveTo>
                      <a:pt x="12384" y="0"/>
                    </a:moveTo>
                    <a:cubicBezTo>
                      <a:pt x="12380" y="0"/>
                      <a:pt x="12376" y="1"/>
                      <a:pt x="12371" y="2"/>
                    </a:cubicBezTo>
                    <a:cubicBezTo>
                      <a:pt x="10389" y="707"/>
                      <a:pt x="8425" y="1449"/>
                      <a:pt x="6446" y="2142"/>
                    </a:cubicBezTo>
                    <a:cubicBezTo>
                      <a:pt x="4562" y="2804"/>
                      <a:pt x="2767" y="3712"/>
                      <a:pt x="948" y="4534"/>
                    </a:cubicBezTo>
                    <a:cubicBezTo>
                      <a:pt x="853" y="4577"/>
                      <a:pt x="757" y="4623"/>
                      <a:pt x="659" y="4666"/>
                    </a:cubicBezTo>
                    <a:cubicBezTo>
                      <a:pt x="592" y="4695"/>
                      <a:pt x="632" y="4787"/>
                      <a:pt x="696" y="4787"/>
                    </a:cubicBezTo>
                    <a:cubicBezTo>
                      <a:pt x="706" y="4787"/>
                      <a:pt x="716" y="4785"/>
                      <a:pt x="727" y="4780"/>
                    </a:cubicBezTo>
                    <a:lnTo>
                      <a:pt x="939" y="4684"/>
                    </a:lnTo>
                    <a:cubicBezTo>
                      <a:pt x="2986" y="3773"/>
                      <a:pt x="5008" y="2850"/>
                      <a:pt x="7105" y="2043"/>
                    </a:cubicBezTo>
                    <a:cubicBezTo>
                      <a:pt x="8139" y="1646"/>
                      <a:pt x="9182" y="1274"/>
                      <a:pt x="10226" y="904"/>
                    </a:cubicBezTo>
                    <a:cubicBezTo>
                      <a:pt x="10589" y="775"/>
                      <a:pt x="10952" y="646"/>
                      <a:pt x="11315" y="520"/>
                    </a:cubicBezTo>
                    <a:lnTo>
                      <a:pt x="11315" y="520"/>
                    </a:lnTo>
                    <a:cubicBezTo>
                      <a:pt x="11266" y="541"/>
                      <a:pt x="11220" y="563"/>
                      <a:pt x="11174" y="587"/>
                    </a:cubicBezTo>
                    <a:cubicBezTo>
                      <a:pt x="9204" y="1502"/>
                      <a:pt x="7138" y="2194"/>
                      <a:pt x="5178" y="3136"/>
                    </a:cubicBezTo>
                    <a:cubicBezTo>
                      <a:pt x="4263" y="3576"/>
                      <a:pt x="3365" y="4004"/>
                      <a:pt x="2426" y="4398"/>
                    </a:cubicBezTo>
                    <a:cubicBezTo>
                      <a:pt x="1881" y="4626"/>
                      <a:pt x="1367" y="4897"/>
                      <a:pt x="902" y="5251"/>
                    </a:cubicBezTo>
                    <a:cubicBezTo>
                      <a:pt x="816" y="5315"/>
                      <a:pt x="727" y="5380"/>
                      <a:pt x="644" y="5451"/>
                    </a:cubicBezTo>
                    <a:cubicBezTo>
                      <a:pt x="591" y="5495"/>
                      <a:pt x="641" y="5562"/>
                      <a:pt x="697" y="5562"/>
                    </a:cubicBezTo>
                    <a:cubicBezTo>
                      <a:pt x="707" y="5562"/>
                      <a:pt x="717" y="5560"/>
                      <a:pt x="727" y="5555"/>
                    </a:cubicBezTo>
                    <a:lnTo>
                      <a:pt x="884" y="5485"/>
                    </a:lnTo>
                    <a:cubicBezTo>
                      <a:pt x="2884" y="4555"/>
                      <a:pt x="4898" y="3650"/>
                      <a:pt x="6981" y="2914"/>
                    </a:cubicBezTo>
                    <a:cubicBezTo>
                      <a:pt x="7985" y="2557"/>
                      <a:pt x="9013" y="2280"/>
                      <a:pt x="10020" y="1932"/>
                    </a:cubicBezTo>
                    <a:lnTo>
                      <a:pt x="10020" y="1932"/>
                    </a:lnTo>
                    <a:cubicBezTo>
                      <a:pt x="8730" y="2474"/>
                      <a:pt x="7434" y="2994"/>
                      <a:pt x="6147" y="3552"/>
                    </a:cubicBezTo>
                    <a:cubicBezTo>
                      <a:pt x="5141" y="3983"/>
                      <a:pt x="4134" y="4417"/>
                      <a:pt x="3171" y="4940"/>
                    </a:cubicBezTo>
                    <a:cubicBezTo>
                      <a:pt x="2420" y="5349"/>
                      <a:pt x="1561" y="5663"/>
                      <a:pt x="837" y="6125"/>
                    </a:cubicBezTo>
                    <a:cubicBezTo>
                      <a:pt x="761" y="6177"/>
                      <a:pt x="674" y="6220"/>
                      <a:pt x="597" y="6276"/>
                    </a:cubicBezTo>
                    <a:cubicBezTo>
                      <a:pt x="548" y="6311"/>
                      <a:pt x="567" y="6404"/>
                      <a:pt x="625" y="6404"/>
                    </a:cubicBezTo>
                    <a:cubicBezTo>
                      <a:pt x="632" y="6404"/>
                      <a:pt x="641" y="6402"/>
                      <a:pt x="650" y="6399"/>
                    </a:cubicBezTo>
                    <a:cubicBezTo>
                      <a:pt x="708" y="6377"/>
                      <a:pt x="767" y="6353"/>
                      <a:pt x="825" y="6331"/>
                    </a:cubicBezTo>
                    <a:cubicBezTo>
                      <a:pt x="2740" y="5599"/>
                      <a:pt x="4602" y="4777"/>
                      <a:pt x="6563" y="4167"/>
                    </a:cubicBezTo>
                    <a:cubicBezTo>
                      <a:pt x="7609" y="3841"/>
                      <a:pt x="8634" y="3490"/>
                      <a:pt x="9653" y="3087"/>
                    </a:cubicBezTo>
                    <a:cubicBezTo>
                      <a:pt x="10192" y="2874"/>
                      <a:pt x="10731" y="2659"/>
                      <a:pt x="11272" y="2453"/>
                    </a:cubicBezTo>
                    <a:cubicBezTo>
                      <a:pt x="11306" y="2440"/>
                      <a:pt x="11343" y="2428"/>
                      <a:pt x="11374" y="2416"/>
                    </a:cubicBezTo>
                    <a:lnTo>
                      <a:pt x="11374" y="2416"/>
                    </a:lnTo>
                    <a:cubicBezTo>
                      <a:pt x="9555" y="3241"/>
                      <a:pt x="7732" y="4047"/>
                      <a:pt x="5858" y="4749"/>
                    </a:cubicBezTo>
                    <a:cubicBezTo>
                      <a:pt x="4186" y="5374"/>
                      <a:pt x="2293" y="5922"/>
                      <a:pt x="779" y="6898"/>
                    </a:cubicBezTo>
                    <a:cubicBezTo>
                      <a:pt x="699" y="6950"/>
                      <a:pt x="616" y="6996"/>
                      <a:pt x="542" y="7048"/>
                    </a:cubicBezTo>
                    <a:cubicBezTo>
                      <a:pt x="480" y="7088"/>
                      <a:pt x="511" y="7174"/>
                      <a:pt x="573" y="7174"/>
                    </a:cubicBezTo>
                    <a:cubicBezTo>
                      <a:pt x="579" y="7174"/>
                      <a:pt x="585" y="7173"/>
                      <a:pt x="591" y="7171"/>
                    </a:cubicBezTo>
                    <a:cubicBezTo>
                      <a:pt x="650" y="7159"/>
                      <a:pt x="702" y="7138"/>
                      <a:pt x="757" y="7119"/>
                    </a:cubicBezTo>
                    <a:cubicBezTo>
                      <a:pt x="1702" y="6851"/>
                      <a:pt x="2570" y="6399"/>
                      <a:pt x="3475" y="6023"/>
                    </a:cubicBezTo>
                    <a:cubicBezTo>
                      <a:pt x="4544" y="5583"/>
                      <a:pt x="5670" y="5254"/>
                      <a:pt x="6763" y="4884"/>
                    </a:cubicBezTo>
                    <a:cubicBezTo>
                      <a:pt x="7763" y="4546"/>
                      <a:pt x="8767" y="4213"/>
                      <a:pt x="9746" y="3813"/>
                    </a:cubicBezTo>
                    <a:lnTo>
                      <a:pt x="9746" y="3813"/>
                    </a:lnTo>
                    <a:cubicBezTo>
                      <a:pt x="8761" y="4278"/>
                      <a:pt x="7705" y="4614"/>
                      <a:pt x="6686" y="4989"/>
                    </a:cubicBezTo>
                    <a:cubicBezTo>
                      <a:pt x="4608" y="5752"/>
                      <a:pt x="2709" y="6811"/>
                      <a:pt x="705" y="7722"/>
                    </a:cubicBezTo>
                    <a:cubicBezTo>
                      <a:pt x="628" y="7756"/>
                      <a:pt x="557" y="7793"/>
                      <a:pt x="480" y="7824"/>
                    </a:cubicBezTo>
                    <a:cubicBezTo>
                      <a:pt x="412" y="7856"/>
                      <a:pt x="455" y="7949"/>
                      <a:pt x="519" y="7949"/>
                    </a:cubicBezTo>
                    <a:cubicBezTo>
                      <a:pt x="523" y="7949"/>
                      <a:pt x="528" y="7948"/>
                      <a:pt x="533" y="7947"/>
                    </a:cubicBezTo>
                    <a:cubicBezTo>
                      <a:pt x="585" y="7938"/>
                      <a:pt x="634" y="7919"/>
                      <a:pt x="687" y="7907"/>
                    </a:cubicBezTo>
                    <a:cubicBezTo>
                      <a:pt x="1730" y="7642"/>
                      <a:pt x="2638" y="7018"/>
                      <a:pt x="3632" y="6608"/>
                    </a:cubicBezTo>
                    <a:cubicBezTo>
                      <a:pt x="4704" y="6171"/>
                      <a:pt x="5821" y="5839"/>
                      <a:pt x="6920" y="5469"/>
                    </a:cubicBezTo>
                    <a:cubicBezTo>
                      <a:pt x="8056" y="5088"/>
                      <a:pt x="9213" y="4771"/>
                      <a:pt x="10361" y="4423"/>
                    </a:cubicBezTo>
                    <a:cubicBezTo>
                      <a:pt x="10466" y="4392"/>
                      <a:pt x="10571" y="4361"/>
                      <a:pt x="10681" y="4333"/>
                    </a:cubicBezTo>
                    <a:lnTo>
                      <a:pt x="10681" y="4333"/>
                    </a:lnTo>
                    <a:cubicBezTo>
                      <a:pt x="10475" y="4432"/>
                      <a:pt x="10272" y="4534"/>
                      <a:pt x="10066" y="4635"/>
                    </a:cubicBezTo>
                    <a:cubicBezTo>
                      <a:pt x="8828" y="5269"/>
                      <a:pt x="7539" y="5703"/>
                      <a:pt x="6227" y="6159"/>
                    </a:cubicBezTo>
                    <a:cubicBezTo>
                      <a:pt x="5008" y="6584"/>
                      <a:pt x="3836" y="7144"/>
                      <a:pt x="2644" y="7639"/>
                    </a:cubicBezTo>
                    <a:cubicBezTo>
                      <a:pt x="1967" y="7919"/>
                      <a:pt x="1244" y="8089"/>
                      <a:pt x="628" y="8483"/>
                    </a:cubicBezTo>
                    <a:cubicBezTo>
                      <a:pt x="511" y="8557"/>
                      <a:pt x="397" y="8640"/>
                      <a:pt x="290" y="8732"/>
                    </a:cubicBezTo>
                    <a:cubicBezTo>
                      <a:pt x="238" y="8775"/>
                      <a:pt x="285" y="8844"/>
                      <a:pt x="341" y="8844"/>
                    </a:cubicBezTo>
                    <a:cubicBezTo>
                      <a:pt x="345" y="8844"/>
                      <a:pt x="350" y="8844"/>
                      <a:pt x="354" y="8843"/>
                    </a:cubicBezTo>
                    <a:cubicBezTo>
                      <a:pt x="434" y="8824"/>
                      <a:pt x="511" y="8797"/>
                      <a:pt x="594" y="8775"/>
                    </a:cubicBezTo>
                    <a:cubicBezTo>
                      <a:pt x="1444" y="8550"/>
                      <a:pt x="2213" y="8153"/>
                      <a:pt x="3008" y="7772"/>
                    </a:cubicBezTo>
                    <a:cubicBezTo>
                      <a:pt x="4119" y="7242"/>
                      <a:pt x="5292" y="6814"/>
                      <a:pt x="6446" y="6393"/>
                    </a:cubicBezTo>
                    <a:cubicBezTo>
                      <a:pt x="8413" y="5675"/>
                      <a:pt x="10620" y="4832"/>
                      <a:pt x="12430" y="4170"/>
                    </a:cubicBezTo>
                    <a:lnTo>
                      <a:pt x="12430" y="4170"/>
                    </a:lnTo>
                    <a:cubicBezTo>
                      <a:pt x="11522" y="4503"/>
                      <a:pt x="10663" y="4968"/>
                      <a:pt x="9783" y="5368"/>
                    </a:cubicBezTo>
                    <a:cubicBezTo>
                      <a:pt x="8607" y="5900"/>
                      <a:pt x="7388" y="6334"/>
                      <a:pt x="6181" y="6790"/>
                    </a:cubicBezTo>
                    <a:cubicBezTo>
                      <a:pt x="4226" y="7532"/>
                      <a:pt x="2333" y="8418"/>
                      <a:pt x="511" y="9446"/>
                    </a:cubicBezTo>
                    <a:cubicBezTo>
                      <a:pt x="480" y="9462"/>
                      <a:pt x="450" y="9477"/>
                      <a:pt x="422" y="9492"/>
                    </a:cubicBezTo>
                    <a:cubicBezTo>
                      <a:pt x="355" y="9530"/>
                      <a:pt x="397" y="9616"/>
                      <a:pt x="460" y="9616"/>
                    </a:cubicBezTo>
                    <a:cubicBezTo>
                      <a:pt x="469" y="9616"/>
                      <a:pt x="479" y="9614"/>
                      <a:pt x="490" y="9609"/>
                    </a:cubicBezTo>
                    <a:lnTo>
                      <a:pt x="493" y="9609"/>
                    </a:lnTo>
                    <a:cubicBezTo>
                      <a:pt x="1607" y="9123"/>
                      <a:pt x="2734" y="8674"/>
                      <a:pt x="3873" y="8249"/>
                    </a:cubicBezTo>
                    <a:lnTo>
                      <a:pt x="3873" y="8249"/>
                    </a:lnTo>
                    <a:cubicBezTo>
                      <a:pt x="3595" y="8384"/>
                      <a:pt x="3318" y="8526"/>
                      <a:pt x="3048" y="8680"/>
                    </a:cubicBezTo>
                    <a:cubicBezTo>
                      <a:pt x="2207" y="9157"/>
                      <a:pt x="1259" y="9474"/>
                      <a:pt x="447" y="9982"/>
                    </a:cubicBezTo>
                    <a:cubicBezTo>
                      <a:pt x="419" y="10000"/>
                      <a:pt x="388" y="10013"/>
                      <a:pt x="360" y="10031"/>
                    </a:cubicBezTo>
                    <a:cubicBezTo>
                      <a:pt x="301" y="10068"/>
                      <a:pt x="332" y="10156"/>
                      <a:pt x="395" y="10156"/>
                    </a:cubicBezTo>
                    <a:cubicBezTo>
                      <a:pt x="401" y="10156"/>
                      <a:pt x="407" y="10156"/>
                      <a:pt x="413" y="10154"/>
                    </a:cubicBezTo>
                    <a:lnTo>
                      <a:pt x="425" y="10151"/>
                    </a:lnTo>
                    <a:cubicBezTo>
                      <a:pt x="1478" y="9905"/>
                      <a:pt x="2463" y="9483"/>
                      <a:pt x="3460" y="9077"/>
                    </a:cubicBezTo>
                    <a:cubicBezTo>
                      <a:pt x="3916" y="8892"/>
                      <a:pt x="4380" y="8732"/>
                      <a:pt x="4845" y="8578"/>
                    </a:cubicBezTo>
                    <a:lnTo>
                      <a:pt x="4845" y="8578"/>
                    </a:lnTo>
                    <a:cubicBezTo>
                      <a:pt x="3996" y="8926"/>
                      <a:pt x="3155" y="9298"/>
                      <a:pt x="2303" y="9637"/>
                    </a:cubicBezTo>
                    <a:cubicBezTo>
                      <a:pt x="1644" y="9896"/>
                      <a:pt x="967" y="10071"/>
                      <a:pt x="382" y="10468"/>
                    </a:cubicBezTo>
                    <a:cubicBezTo>
                      <a:pt x="330" y="10505"/>
                      <a:pt x="277" y="10539"/>
                      <a:pt x="228" y="10579"/>
                    </a:cubicBezTo>
                    <a:cubicBezTo>
                      <a:pt x="174" y="10622"/>
                      <a:pt x="228" y="10691"/>
                      <a:pt x="283" y="10691"/>
                    </a:cubicBezTo>
                    <a:cubicBezTo>
                      <a:pt x="287" y="10691"/>
                      <a:pt x="291" y="10691"/>
                      <a:pt x="296" y="10690"/>
                    </a:cubicBezTo>
                    <a:cubicBezTo>
                      <a:pt x="317" y="10687"/>
                      <a:pt x="336" y="10681"/>
                      <a:pt x="357" y="10674"/>
                    </a:cubicBezTo>
                    <a:cubicBezTo>
                      <a:pt x="1404" y="10465"/>
                      <a:pt x="2383" y="10053"/>
                      <a:pt x="3398" y="9736"/>
                    </a:cubicBezTo>
                    <a:cubicBezTo>
                      <a:pt x="4602" y="9363"/>
                      <a:pt x="5802" y="8972"/>
                      <a:pt x="6997" y="8563"/>
                    </a:cubicBezTo>
                    <a:cubicBezTo>
                      <a:pt x="7616" y="8353"/>
                      <a:pt x="8237" y="8156"/>
                      <a:pt x="8856" y="7941"/>
                    </a:cubicBezTo>
                    <a:lnTo>
                      <a:pt x="8856" y="7941"/>
                    </a:lnTo>
                    <a:cubicBezTo>
                      <a:pt x="5993" y="9046"/>
                      <a:pt x="2955" y="9748"/>
                      <a:pt x="280" y="11290"/>
                    </a:cubicBezTo>
                    <a:cubicBezTo>
                      <a:pt x="246" y="11308"/>
                      <a:pt x="216" y="11324"/>
                      <a:pt x="185" y="11342"/>
                    </a:cubicBezTo>
                    <a:cubicBezTo>
                      <a:pt x="127" y="11376"/>
                      <a:pt x="153" y="11469"/>
                      <a:pt x="213" y="11469"/>
                    </a:cubicBezTo>
                    <a:cubicBezTo>
                      <a:pt x="220" y="11469"/>
                      <a:pt x="227" y="11468"/>
                      <a:pt x="234" y="11465"/>
                    </a:cubicBezTo>
                    <a:lnTo>
                      <a:pt x="259" y="11456"/>
                    </a:lnTo>
                    <a:cubicBezTo>
                      <a:pt x="530" y="11361"/>
                      <a:pt x="801" y="11259"/>
                      <a:pt x="1074" y="11161"/>
                    </a:cubicBezTo>
                    <a:lnTo>
                      <a:pt x="1074" y="11161"/>
                    </a:lnTo>
                    <a:cubicBezTo>
                      <a:pt x="788" y="11318"/>
                      <a:pt x="508" y="11484"/>
                      <a:pt x="231" y="11656"/>
                    </a:cubicBezTo>
                    <a:cubicBezTo>
                      <a:pt x="176" y="11693"/>
                      <a:pt x="120" y="11724"/>
                      <a:pt x="65" y="11761"/>
                    </a:cubicBezTo>
                    <a:cubicBezTo>
                      <a:pt x="0" y="11802"/>
                      <a:pt x="39" y="11885"/>
                      <a:pt x="107" y="11885"/>
                    </a:cubicBezTo>
                    <a:cubicBezTo>
                      <a:pt x="110" y="11885"/>
                      <a:pt x="114" y="11885"/>
                      <a:pt x="117" y="11884"/>
                    </a:cubicBezTo>
                    <a:cubicBezTo>
                      <a:pt x="145" y="11878"/>
                      <a:pt x="176" y="11869"/>
                      <a:pt x="206" y="11866"/>
                    </a:cubicBezTo>
                    <a:cubicBezTo>
                      <a:pt x="1158" y="11718"/>
                      <a:pt x="2041" y="11358"/>
                      <a:pt x="2937" y="11004"/>
                    </a:cubicBezTo>
                    <a:cubicBezTo>
                      <a:pt x="4048" y="10567"/>
                      <a:pt x="5202" y="10290"/>
                      <a:pt x="6363" y="10000"/>
                    </a:cubicBezTo>
                    <a:cubicBezTo>
                      <a:pt x="7409" y="9745"/>
                      <a:pt x="8428" y="9382"/>
                      <a:pt x="9404" y="8923"/>
                    </a:cubicBezTo>
                    <a:cubicBezTo>
                      <a:pt x="10315" y="8492"/>
                      <a:pt x="11294" y="8169"/>
                      <a:pt x="12190" y="7698"/>
                    </a:cubicBezTo>
                    <a:cubicBezTo>
                      <a:pt x="12267" y="7658"/>
                      <a:pt x="12347" y="7621"/>
                      <a:pt x="12424" y="7581"/>
                    </a:cubicBezTo>
                    <a:cubicBezTo>
                      <a:pt x="12489" y="7547"/>
                      <a:pt x="12447" y="7455"/>
                      <a:pt x="12388" y="7455"/>
                    </a:cubicBezTo>
                    <a:cubicBezTo>
                      <a:pt x="12378" y="7455"/>
                      <a:pt x="12367" y="7457"/>
                      <a:pt x="12356" y="7464"/>
                    </a:cubicBezTo>
                    <a:cubicBezTo>
                      <a:pt x="12313" y="7489"/>
                      <a:pt x="12270" y="7507"/>
                      <a:pt x="12227" y="7529"/>
                    </a:cubicBezTo>
                    <a:cubicBezTo>
                      <a:pt x="11395" y="7978"/>
                      <a:pt x="10472" y="8270"/>
                      <a:pt x="9616" y="8674"/>
                    </a:cubicBezTo>
                    <a:cubicBezTo>
                      <a:pt x="8539" y="9181"/>
                      <a:pt x="7480" y="9579"/>
                      <a:pt x="6326" y="9871"/>
                    </a:cubicBezTo>
                    <a:cubicBezTo>
                      <a:pt x="5261" y="10142"/>
                      <a:pt x="4199" y="10397"/>
                      <a:pt x="3165" y="10773"/>
                    </a:cubicBezTo>
                    <a:cubicBezTo>
                      <a:pt x="2706" y="10942"/>
                      <a:pt x="2253" y="11133"/>
                      <a:pt x="1798" y="11305"/>
                    </a:cubicBezTo>
                    <a:cubicBezTo>
                      <a:pt x="1388" y="11458"/>
                      <a:pt x="715" y="11505"/>
                      <a:pt x="365" y="11728"/>
                    </a:cubicBezTo>
                    <a:lnTo>
                      <a:pt x="365" y="11728"/>
                    </a:lnTo>
                    <a:cubicBezTo>
                      <a:pt x="886" y="11392"/>
                      <a:pt x="1428" y="11092"/>
                      <a:pt x="1986" y="10825"/>
                    </a:cubicBezTo>
                    <a:cubicBezTo>
                      <a:pt x="3494" y="10256"/>
                      <a:pt x="4987" y="9659"/>
                      <a:pt x="6526" y="9148"/>
                    </a:cubicBezTo>
                    <a:cubicBezTo>
                      <a:pt x="8330" y="8554"/>
                      <a:pt x="10121" y="7923"/>
                      <a:pt x="11836" y="7098"/>
                    </a:cubicBezTo>
                    <a:cubicBezTo>
                      <a:pt x="12039" y="7082"/>
                      <a:pt x="12131" y="7036"/>
                      <a:pt x="12125" y="6953"/>
                    </a:cubicBezTo>
                    <a:cubicBezTo>
                      <a:pt x="12202" y="6916"/>
                      <a:pt x="12282" y="6876"/>
                      <a:pt x="12362" y="6839"/>
                    </a:cubicBezTo>
                    <a:cubicBezTo>
                      <a:pt x="12384" y="6827"/>
                      <a:pt x="12402" y="6817"/>
                      <a:pt x="12424" y="6808"/>
                    </a:cubicBezTo>
                    <a:cubicBezTo>
                      <a:pt x="12491" y="6774"/>
                      <a:pt x="12448" y="6691"/>
                      <a:pt x="12387" y="6688"/>
                    </a:cubicBezTo>
                    <a:cubicBezTo>
                      <a:pt x="12377" y="6688"/>
                      <a:pt x="12365" y="6688"/>
                      <a:pt x="12356" y="6691"/>
                    </a:cubicBezTo>
                    <a:cubicBezTo>
                      <a:pt x="9419" y="8169"/>
                      <a:pt x="6147" y="8904"/>
                      <a:pt x="3125" y="10176"/>
                    </a:cubicBezTo>
                    <a:cubicBezTo>
                      <a:pt x="2854" y="10277"/>
                      <a:pt x="2586" y="10385"/>
                      <a:pt x="2321" y="10496"/>
                    </a:cubicBezTo>
                    <a:cubicBezTo>
                      <a:pt x="1890" y="10674"/>
                      <a:pt x="1462" y="10856"/>
                      <a:pt x="1031" y="11028"/>
                    </a:cubicBezTo>
                    <a:cubicBezTo>
                      <a:pt x="1204" y="10939"/>
                      <a:pt x="1376" y="10850"/>
                      <a:pt x="1549" y="10764"/>
                    </a:cubicBezTo>
                    <a:cubicBezTo>
                      <a:pt x="5082" y="9015"/>
                      <a:pt x="9078" y="8412"/>
                      <a:pt x="12448" y="6319"/>
                    </a:cubicBezTo>
                    <a:cubicBezTo>
                      <a:pt x="12541" y="6263"/>
                      <a:pt x="12633" y="6211"/>
                      <a:pt x="12722" y="6153"/>
                    </a:cubicBezTo>
                    <a:cubicBezTo>
                      <a:pt x="12785" y="6113"/>
                      <a:pt x="12747" y="6027"/>
                      <a:pt x="12687" y="6027"/>
                    </a:cubicBezTo>
                    <a:cubicBezTo>
                      <a:pt x="12677" y="6027"/>
                      <a:pt x="12666" y="6030"/>
                      <a:pt x="12654" y="6036"/>
                    </a:cubicBezTo>
                    <a:cubicBezTo>
                      <a:pt x="12593" y="6069"/>
                      <a:pt x="12531" y="6097"/>
                      <a:pt x="12473" y="6131"/>
                    </a:cubicBezTo>
                    <a:cubicBezTo>
                      <a:pt x="9983" y="7461"/>
                      <a:pt x="7369" y="8323"/>
                      <a:pt x="4688" y="9197"/>
                    </a:cubicBezTo>
                    <a:cubicBezTo>
                      <a:pt x="3429" y="9603"/>
                      <a:pt x="2170" y="10062"/>
                      <a:pt x="899" y="10422"/>
                    </a:cubicBezTo>
                    <a:cubicBezTo>
                      <a:pt x="706" y="10477"/>
                      <a:pt x="612" y="10498"/>
                      <a:pt x="579" y="10498"/>
                    </a:cubicBezTo>
                    <a:cubicBezTo>
                      <a:pt x="497" y="10498"/>
                      <a:pt x="802" y="10366"/>
                      <a:pt x="905" y="10311"/>
                    </a:cubicBezTo>
                    <a:cubicBezTo>
                      <a:pt x="1204" y="10157"/>
                      <a:pt x="1542" y="10053"/>
                      <a:pt x="1862" y="9939"/>
                    </a:cubicBezTo>
                    <a:cubicBezTo>
                      <a:pt x="2413" y="9745"/>
                      <a:pt x="2952" y="9520"/>
                      <a:pt x="3491" y="9292"/>
                    </a:cubicBezTo>
                    <a:cubicBezTo>
                      <a:pt x="4691" y="8784"/>
                      <a:pt x="5907" y="8317"/>
                      <a:pt x="7126" y="7855"/>
                    </a:cubicBezTo>
                    <a:cubicBezTo>
                      <a:pt x="8828" y="7313"/>
                      <a:pt x="10500" y="6673"/>
                      <a:pt x="12128" y="5940"/>
                    </a:cubicBezTo>
                    <a:cubicBezTo>
                      <a:pt x="12285" y="5934"/>
                      <a:pt x="12371" y="5897"/>
                      <a:pt x="12380" y="5829"/>
                    </a:cubicBezTo>
                    <a:cubicBezTo>
                      <a:pt x="12427" y="5808"/>
                      <a:pt x="12473" y="5786"/>
                      <a:pt x="12519" y="5765"/>
                    </a:cubicBezTo>
                    <a:cubicBezTo>
                      <a:pt x="12587" y="5734"/>
                      <a:pt x="12654" y="5706"/>
                      <a:pt x="12722" y="5675"/>
                    </a:cubicBezTo>
                    <a:cubicBezTo>
                      <a:pt x="12782" y="5645"/>
                      <a:pt x="12750" y="5547"/>
                      <a:pt x="12695" y="5547"/>
                    </a:cubicBezTo>
                    <a:cubicBezTo>
                      <a:pt x="12688" y="5547"/>
                      <a:pt x="12680" y="5549"/>
                      <a:pt x="12673" y="5552"/>
                    </a:cubicBezTo>
                    <a:cubicBezTo>
                      <a:pt x="12627" y="5571"/>
                      <a:pt x="12584" y="5586"/>
                      <a:pt x="12537" y="5605"/>
                    </a:cubicBezTo>
                    <a:cubicBezTo>
                      <a:pt x="10644" y="6380"/>
                      <a:pt x="8736" y="7095"/>
                      <a:pt x="6824" y="7815"/>
                    </a:cubicBezTo>
                    <a:cubicBezTo>
                      <a:pt x="6215" y="8006"/>
                      <a:pt x="5602" y="8196"/>
                      <a:pt x="4993" y="8393"/>
                    </a:cubicBezTo>
                    <a:cubicBezTo>
                      <a:pt x="3743" y="8800"/>
                      <a:pt x="2552" y="9348"/>
                      <a:pt x="1308" y="9772"/>
                    </a:cubicBezTo>
                    <a:cubicBezTo>
                      <a:pt x="1090" y="9846"/>
                      <a:pt x="833" y="9889"/>
                      <a:pt x="648" y="10009"/>
                    </a:cubicBezTo>
                    <a:lnTo>
                      <a:pt x="648" y="10009"/>
                    </a:lnTo>
                    <a:cubicBezTo>
                      <a:pt x="937" y="9821"/>
                      <a:pt x="1287" y="9723"/>
                      <a:pt x="1607" y="9600"/>
                    </a:cubicBezTo>
                    <a:cubicBezTo>
                      <a:pt x="2140" y="9397"/>
                      <a:pt x="2626" y="9080"/>
                      <a:pt x="3118" y="8797"/>
                    </a:cubicBezTo>
                    <a:cubicBezTo>
                      <a:pt x="4968" y="7729"/>
                      <a:pt x="7040" y="7208"/>
                      <a:pt x="9041" y="6504"/>
                    </a:cubicBezTo>
                    <a:cubicBezTo>
                      <a:pt x="10257" y="6131"/>
                      <a:pt x="11466" y="5728"/>
                      <a:pt x="12581" y="5121"/>
                    </a:cubicBezTo>
                    <a:cubicBezTo>
                      <a:pt x="12608" y="5106"/>
                      <a:pt x="12636" y="5094"/>
                      <a:pt x="12664" y="5078"/>
                    </a:cubicBezTo>
                    <a:cubicBezTo>
                      <a:pt x="12725" y="5042"/>
                      <a:pt x="12693" y="4952"/>
                      <a:pt x="12633" y="4952"/>
                    </a:cubicBezTo>
                    <a:cubicBezTo>
                      <a:pt x="12626" y="4952"/>
                      <a:pt x="12619" y="4953"/>
                      <a:pt x="12611" y="4955"/>
                    </a:cubicBezTo>
                    <a:cubicBezTo>
                      <a:pt x="12605" y="4958"/>
                      <a:pt x="12599" y="4961"/>
                      <a:pt x="12593" y="4964"/>
                    </a:cubicBezTo>
                    <a:cubicBezTo>
                      <a:pt x="11580" y="5303"/>
                      <a:pt x="10614" y="5759"/>
                      <a:pt x="9626" y="6159"/>
                    </a:cubicBezTo>
                    <a:cubicBezTo>
                      <a:pt x="8539" y="6513"/>
                      <a:pt x="7446" y="6848"/>
                      <a:pt x="6363" y="7215"/>
                    </a:cubicBezTo>
                    <a:cubicBezTo>
                      <a:pt x="5098" y="7646"/>
                      <a:pt x="3842" y="8104"/>
                      <a:pt x="2598" y="8594"/>
                    </a:cubicBezTo>
                    <a:cubicBezTo>
                      <a:pt x="2278" y="8717"/>
                      <a:pt x="1964" y="8852"/>
                      <a:pt x="1647" y="8981"/>
                    </a:cubicBezTo>
                    <a:cubicBezTo>
                      <a:pt x="1813" y="8892"/>
                      <a:pt x="1979" y="8800"/>
                      <a:pt x="2149" y="8714"/>
                    </a:cubicBezTo>
                    <a:cubicBezTo>
                      <a:pt x="3851" y="7827"/>
                      <a:pt x="5642" y="7135"/>
                      <a:pt x="7437" y="6463"/>
                    </a:cubicBezTo>
                    <a:cubicBezTo>
                      <a:pt x="9201" y="5805"/>
                      <a:pt x="10866" y="4906"/>
                      <a:pt x="12627" y="4244"/>
                    </a:cubicBezTo>
                    <a:cubicBezTo>
                      <a:pt x="12673" y="4226"/>
                      <a:pt x="12719" y="4204"/>
                      <a:pt x="12768" y="4189"/>
                    </a:cubicBezTo>
                    <a:cubicBezTo>
                      <a:pt x="12843" y="4163"/>
                      <a:pt x="12819" y="4058"/>
                      <a:pt x="12748" y="4058"/>
                    </a:cubicBezTo>
                    <a:cubicBezTo>
                      <a:pt x="12743" y="4058"/>
                      <a:pt x="12737" y="4058"/>
                      <a:pt x="12731" y="4059"/>
                    </a:cubicBezTo>
                    <a:cubicBezTo>
                      <a:pt x="12698" y="4066"/>
                      <a:pt x="12664" y="4078"/>
                      <a:pt x="12630" y="4084"/>
                    </a:cubicBezTo>
                    <a:cubicBezTo>
                      <a:pt x="11448" y="4337"/>
                      <a:pt x="10361" y="4860"/>
                      <a:pt x="9241" y="5294"/>
                    </a:cubicBezTo>
                    <a:cubicBezTo>
                      <a:pt x="8536" y="5568"/>
                      <a:pt x="7819" y="5808"/>
                      <a:pt x="7098" y="6051"/>
                    </a:cubicBezTo>
                    <a:cubicBezTo>
                      <a:pt x="8228" y="5614"/>
                      <a:pt x="9348" y="5155"/>
                      <a:pt x="10426" y="4607"/>
                    </a:cubicBezTo>
                    <a:cubicBezTo>
                      <a:pt x="10740" y="4444"/>
                      <a:pt x="11060" y="4293"/>
                      <a:pt x="11380" y="4149"/>
                    </a:cubicBezTo>
                    <a:cubicBezTo>
                      <a:pt x="11814" y="4032"/>
                      <a:pt x="12248" y="3899"/>
                      <a:pt x="12636" y="3715"/>
                    </a:cubicBezTo>
                    <a:cubicBezTo>
                      <a:pt x="12790" y="3644"/>
                      <a:pt x="12941" y="3561"/>
                      <a:pt x="13082" y="3465"/>
                    </a:cubicBezTo>
                    <a:cubicBezTo>
                      <a:pt x="13134" y="3430"/>
                      <a:pt x="13113" y="3341"/>
                      <a:pt x="13054" y="3341"/>
                    </a:cubicBezTo>
                    <a:cubicBezTo>
                      <a:pt x="13047" y="3341"/>
                      <a:pt x="13039" y="3342"/>
                      <a:pt x="13030" y="3345"/>
                    </a:cubicBezTo>
                    <a:cubicBezTo>
                      <a:pt x="12895" y="3392"/>
                      <a:pt x="12765" y="3444"/>
                      <a:pt x="12633" y="3493"/>
                    </a:cubicBezTo>
                    <a:cubicBezTo>
                      <a:pt x="12347" y="3598"/>
                      <a:pt x="12063" y="3712"/>
                      <a:pt x="11786" y="3832"/>
                    </a:cubicBezTo>
                    <a:cubicBezTo>
                      <a:pt x="10447" y="4176"/>
                      <a:pt x="9127" y="4644"/>
                      <a:pt x="7800" y="5038"/>
                    </a:cubicBezTo>
                    <a:cubicBezTo>
                      <a:pt x="6584" y="5398"/>
                      <a:pt x="5378" y="5823"/>
                      <a:pt x="4186" y="6254"/>
                    </a:cubicBezTo>
                    <a:cubicBezTo>
                      <a:pt x="3435" y="6528"/>
                      <a:pt x="2654" y="6922"/>
                      <a:pt x="1927" y="7288"/>
                    </a:cubicBezTo>
                    <a:cubicBezTo>
                      <a:pt x="2706" y="6891"/>
                      <a:pt x="3469" y="6473"/>
                      <a:pt x="4260" y="6103"/>
                    </a:cubicBezTo>
                    <a:cubicBezTo>
                      <a:pt x="5664" y="5448"/>
                      <a:pt x="7154" y="4968"/>
                      <a:pt x="8607" y="4429"/>
                    </a:cubicBezTo>
                    <a:cubicBezTo>
                      <a:pt x="9601" y="4059"/>
                      <a:pt x="10497" y="3564"/>
                      <a:pt x="11435" y="3090"/>
                    </a:cubicBezTo>
                    <a:cubicBezTo>
                      <a:pt x="11820" y="2924"/>
                      <a:pt x="12211" y="2773"/>
                      <a:pt x="12611" y="2637"/>
                    </a:cubicBezTo>
                    <a:cubicBezTo>
                      <a:pt x="12722" y="2597"/>
                      <a:pt x="12833" y="2554"/>
                      <a:pt x="12947" y="2517"/>
                    </a:cubicBezTo>
                    <a:cubicBezTo>
                      <a:pt x="13026" y="2497"/>
                      <a:pt x="13004" y="2386"/>
                      <a:pt x="12932" y="2386"/>
                    </a:cubicBezTo>
                    <a:cubicBezTo>
                      <a:pt x="12926" y="2386"/>
                      <a:pt x="12920" y="2386"/>
                      <a:pt x="12913" y="2388"/>
                    </a:cubicBezTo>
                    <a:cubicBezTo>
                      <a:pt x="12805" y="2416"/>
                      <a:pt x="12704" y="2443"/>
                      <a:pt x="12602" y="2474"/>
                    </a:cubicBezTo>
                    <a:cubicBezTo>
                      <a:pt x="12233" y="2588"/>
                      <a:pt x="11873" y="2730"/>
                      <a:pt x="11525" y="2899"/>
                    </a:cubicBezTo>
                    <a:cubicBezTo>
                      <a:pt x="11088" y="3081"/>
                      <a:pt x="10654" y="3278"/>
                      <a:pt x="10220" y="3468"/>
                    </a:cubicBezTo>
                    <a:cubicBezTo>
                      <a:pt x="7640" y="4614"/>
                      <a:pt x="4861" y="5226"/>
                      <a:pt x="2293" y="6402"/>
                    </a:cubicBezTo>
                    <a:cubicBezTo>
                      <a:pt x="1918" y="6574"/>
                      <a:pt x="1536" y="6731"/>
                      <a:pt x="1148" y="6873"/>
                    </a:cubicBezTo>
                    <a:cubicBezTo>
                      <a:pt x="952" y="6945"/>
                      <a:pt x="856" y="6991"/>
                      <a:pt x="853" y="6991"/>
                    </a:cubicBezTo>
                    <a:cubicBezTo>
                      <a:pt x="851" y="6991"/>
                      <a:pt x="929" y="6951"/>
                      <a:pt x="1084" y="6854"/>
                    </a:cubicBezTo>
                    <a:cubicBezTo>
                      <a:pt x="1647" y="6504"/>
                      <a:pt x="2278" y="6273"/>
                      <a:pt x="2894" y="6042"/>
                    </a:cubicBezTo>
                    <a:cubicBezTo>
                      <a:pt x="3999" y="5626"/>
                      <a:pt x="5085" y="5180"/>
                      <a:pt x="6190" y="4767"/>
                    </a:cubicBezTo>
                    <a:cubicBezTo>
                      <a:pt x="7255" y="4367"/>
                      <a:pt x="8323" y="3976"/>
                      <a:pt x="9352" y="3484"/>
                    </a:cubicBezTo>
                    <a:cubicBezTo>
                      <a:pt x="10414" y="2973"/>
                      <a:pt x="11528" y="2545"/>
                      <a:pt x="12568" y="1991"/>
                    </a:cubicBezTo>
                    <a:cubicBezTo>
                      <a:pt x="12581" y="1985"/>
                      <a:pt x="12593" y="1979"/>
                      <a:pt x="12605" y="1973"/>
                    </a:cubicBezTo>
                    <a:cubicBezTo>
                      <a:pt x="12661" y="1937"/>
                      <a:pt x="12636" y="1852"/>
                      <a:pt x="12572" y="1852"/>
                    </a:cubicBezTo>
                    <a:cubicBezTo>
                      <a:pt x="12569" y="1852"/>
                      <a:pt x="12565" y="1852"/>
                      <a:pt x="12562" y="1852"/>
                    </a:cubicBezTo>
                    <a:lnTo>
                      <a:pt x="12553" y="1852"/>
                    </a:lnTo>
                    <a:cubicBezTo>
                      <a:pt x="10429" y="2576"/>
                      <a:pt x="8379" y="3462"/>
                      <a:pt x="6233" y="4130"/>
                    </a:cubicBezTo>
                    <a:cubicBezTo>
                      <a:pt x="5322" y="4410"/>
                      <a:pt x="4405" y="4700"/>
                      <a:pt x="3528" y="5081"/>
                    </a:cubicBezTo>
                    <a:cubicBezTo>
                      <a:pt x="3072" y="5278"/>
                      <a:pt x="2614" y="5469"/>
                      <a:pt x="2155" y="5657"/>
                    </a:cubicBezTo>
                    <a:cubicBezTo>
                      <a:pt x="2247" y="5614"/>
                      <a:pt x="2343" y="5568"/>
                      <a:pt x="2432" y="5515"/>
                    </a:cubicBezTo>
                    <a:cubicBezTo>
                      <a:pt x="2884" y="5254"/>
                      <a:pt x="3340" y="5001"/>
                      <a:pt x="3802" y="4758"/>
                    </a:cubicBezTo>
                    <a:cubicBezTo>
                      <a:pt x="4781" y="4244"/>
                      <a:pt x="5824" y="3832"/>
                      <a:pt x="6840" y="3398"/>
                    </a:cubicBezTo>
                    <a:cubicBezTo>
                      <a:pt x="8724" y="2591"/>
                      <a:pt x="10611" y="1806"/>
                      <a:pt x="12494" y="1006"/>
                    </a:cubicBezTo>
                    <a:lnTo>
                      <a:pt x="12602" y="960"/>
                    </a:lnTo>
                    <a:cubicBezTo>
                      <a:pt x="12667" y="931"/>
                      <a:pt x="12630" y="835"/>
                      <a:pt x="12569" y="835"/>
                    </a:cubicBezTo>
                    <a:cubicBezTo>
                      <a:pt x="12563" y="835"/>
                      <a:pt x="12558" y="835"/>
                      <a:pt x="12553" y="837"/>
                    </a:cubicBezTo>
                    <a:cubicBezTo>
                      <a:pt x="12528" y="843"/>
                      <a:pt x="12504" y="852"/>
                      <a:pt x="12482" y="861"/>
                    </a:cubicBezTo>
                    <a:cubicBezTo>
                      <a:pt x="11556" y="1123"/>
                      <a:pt x="10660" y="1566"/>
                      <a:pt x="9746" y="1886"/>
                    </a:cubicBezTo>
                    <a:cubicBezTo>
                      <a:pt x="8714" y="2246"/>
                      <a:pt x="7662" y="2530"/>
                      <a:pt x="6631" y="2893"/>
                    </a:cubicBezTo>
                    <a:cubicBezTo>
                      <a:pt x="5661" y="3235"/>
                      <a:pt x="4713" y="3629"/>
                      <a:pt x="3768" y="4032"/>
                    </a:cubicBezTo>
                    <a:cubicBezTo>
                      <a:pt x="3245" y="4256"/>
                      <a:pt x="2727" y="4490"/>
                      <a:pt x="2207" y="4724"/>
                    </a:cubicBezTo>
                    <a:cubicBezTo>
                      <a:pt x="2001" y="4820"/>
                      <a:pt x="1795" y="4912"/>
                      <a:pt x="1589" y="5008"/>
                    </a:cubicBezTo>
                    <a:cubicBezTo>
                      <a:pt x="1572" y="5015"/>
                      <a:pt x="1055" y="5333"/>
                      <a:pt x="1013" y="5333"/>
                    </a:cubicBezTo>
                    <a:cubicBezTo>
                      <a:pt x="1001" y="5333"/>
                      <a:pt x="1027" y="5308"/>
                      <a:pt x="1115" y="5241"/>
                    </a:cubicBezTo>
                    <a:cubicBezTo>
                      <a:pt x="1862" y="4672"/>
                      <a:pt x="2817" y="4386"/>
                      <a:pt x="3676" y="4026"/>
                    </a:cubicBezTo>
                    <a:cubicBezTo>
                      <a:pt x="4519" y="3675"/>
                      <a:pt x="5310" y="3210"/>
                      <a:pt x="6141" y="2834"/>
                    </a:cubicBezTo>
                    <a:cubicBezTo>
                      <a:pt x="8071" y="1957"/>
                      <a:pt x="10075" y="1271"/>
                      <a:pt x="11980" y="341"/>
                    </a:cubicBezTo>
                    <a:cubicBezTo>
                      <a:pt x="12017" y="338"/>
                      <a:pt x="12051" y="323"/>
                      <a:pt x="12076" y="295"/>
                    </a:cubicBezTo>
                    <a:cubicBezTo>
                      <a:pt x="12187" y="240"/>
                      <a:pt x="12300" y="187"/>
                      <a:pt x="12411" y="132"/>
                    </a:cubicBezTo>
                    <a:lnTo>
                      <a:pt x="12424" y="126"/>
                    </a:lnTo>
                    <a:cubicBezTo>
                      <a:pt x="12479" y="95"/>
                      <a:pt x="12451" y="12"/>
                      <a:pt x="12396" y="2"/>
                    </a:cubicBezTo>
                    <a:cubicBezTo>
                      <a:pt x="12391" y="1"/>
                      <a:pt x="12387" y="0"/>
                      <a:pt x="1238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615" name="Google Shape;1615;p35"/>
              <p:cNvSpPr/>
              <p:nvPr/>
            </p:nvSpPr>
            <p:spPr>
              <a:xfrm>
                <a:off x="4387300" y="6867025"/>
                <a:ext cx="317075" cy="221450"/>
              </a:xfrm>
              <a:custGeom>
                <a:avLst/>
                <a:gdLst/>
                <a:ahLst/>
                <a:cxnLst/>
                <a:rect l="l" t="t" r="r" b="b"/>
                <a:pathLst>
                  <a:path w="12683" h="8858" extrusionOk="0">
                    <a:moveTo>
                      <a:pt x="10017" y="4685"/>
                    </a:moveTo>
                    <a:lnTo>
                      <a:pt x="10017" y="4685"/>
                    </a:lnTo>
                    <a:cubicBezTo>
                      <a:pt x="9478" y="4925"/>
                      <a:pt x="8927" y="5135"/>
                      <a:pt x="8367" y="5313"/>
                    </a:cubicBezTo>
                    <a:cubicBezTo>
                      <a:pt x="7410" y="5612"/>
                      <a:pt x="6425" y="5830"/>
                      <a:pt x="5464" y="6107"/>
                    </a:cubicBezTo>
                    <a:cubicBezTo>
                      <a:pt x="4815" y="6295"/>
                      <a:pt x="4141" y="6486"/>
                      <a:pt x="3473" y="6695"/>
                    </a:cubicBezTo>
                    <a:cubicBezTo>
                      <a:pt x="3962" y="6538"/>
                      <a:pt x="4455" y="6387"/>
                      <a:pt x="4944" y="6240"/>
                    </a:cubicBezTo>
                    <a:cubicBezTo>
                      <a:pt x="6643" y="5726"/>
                      <a:pt x="8333" y="5236"/>
                      <a:pt x="10017" y="4685"/>
                    </a:cubicBezTo>
                    <a:close/>
                    <a:moveTo>
                      <a:pt x="9118" y="5202"/>
                    </a:moveTo>
                    <a:lnTo>
                      <a:pt x="9118" y="5202"/>
                    </a:lnTo>
                    <a:cubicBezTo>
                      <a:pt x="8130" y="5729"/>
                      <a:pt x="7087" y="6030"/>
                      <a:pt x="6025" y="6369"/>
                    </a:cubicBezTo>
                    <a:cubicBezTo>
                      <a:pt x="5055" y="6680"/>
                      <a:pt x="4092" y="6994"/>
                      <a:pt x="3116" y="7283"/>
                    </a:cubicBezTo>
                    <a:cubicBezTo>
                      <a:pt x="2337" y="7514"/>
                      <a:pt x="1611" y="7865"/>
                      <a:pt x="810" y="8031"/>
                    </a:cubicBezTo>
                    <a:cubicBezTo>
                      <a:pt x="621" y="8070"/>
                      <a:pt x="510" y="8086"/>
                      <a:pt x="455" y="8086"/>
                    </a:cubicBezTo>
                    <a:cubicBezTo>
                      <a:pt x="242" y="8086"/>
                      <a:pt x="870" y="7845"/>
                      <a:pt x="1032" y="7770"/>
                    </a:cubicBezTo>
                    <a:cubicBezTo>
                      <a:pt x="1583" y="7508"/>
                      <a:pt x="2171" y="7323"/>
                      <a:pt x="2749" y="7132"/>
                    </a:cubicBezTo>
                    <a:cubicBezTo>
                      <a:pt x="3771" y="6800"/>
                      <a:pt x="4787" y="6443"/>
                      <a:pt x="5821" y="6144"/>
                    </a:cubicBezTo>
                    <a:cubicBezTo>
                      <a:pt x="6779" y="5867"/>
                      <a:pt x="7751" y="5646"/>
                      <a:pt x="8706" y="5347"/>
                    </a:cubicBezTo>
                    <a:cubicBezTo>
                      <a:pt x="8844" y="5304"/>
                      <a:pt x="8983" y="5252"/>
                      <a:pt x="9118" y="5202"/>
                    </a:cubicBezTo>
                    <a:close/>
                    <a:moveTo>
                      <a:pt x="12612" y="0"/>
                    </a:moveTo>
                    <a:cubicBezTo>
                      <a:pt x="12606" y="0"/>
                      <a:pt x="12600" y="1"/>
                      <a:pt x="12593" y="3"/>
                    </a:cubicBezTo>
                    <a:cubicBezTo>
                      <a:pt x="11639" y="271"/>
                      <a:pt x="10706" y="798"/>
                      <a:pt x="9771" y="1164"/>
                    </a:cubicBezTo>
                    <a:cubicBezTo>
                      <a:pt x="8623" y="1616"/>
                      <a:pt x="7462" y="2038"/>
                      <a:pt x="6308" y="2475"/>
                    </a:cubicBezTo>
                    <a:cubicBezTo>
                      <a:pt x="5252" y="2878"/>
                      <a:pt x="4205" y="3319"/>
                      <a:pt x="3134" y="3676"/>
                    </a:cubicBezTo>
                    <a:cubicBezTo>
                      <a:pt x="2306" y="3953"/>
                      <a:pt x="1463" y="4134"/>
                      <a:pt x="675" y="4501"/>
                    </a:cubicBezTo>
                    <a:cubicBezTo>
                      <a:pt x="567" y="4553"/>
                      <a:pt x="459" y="4605"/>
                      <a:pt x="355" y="4664"/>
                    </a:cubicBezTo>
                    <a:cubicBezTo>
                      <a:pt x="290" y="4700"/>
                      <a:pt x="328" y="4787"/>
                      <a:pt x="388" y="4787"/>
                    </a:cubicBezTo>
                    <a:cubicBezTo>
                      <a:pt x="399" y="4787"/>
                      <a:pt x="411" y="4784"/>
                      <a:pt x="422" y="4778"/>
                    </a:cubicBezTo>
                    <a:cubicBezTo>
                      <a:pt x="499" y="4738"/>
                      <a:pt x="576" y="4701"/>
                      <a:pt x="656" y="4661"/>
                    </a:cubicBezTo>
                    <a:cubicBezTo>
                      <a:pt x="1543" y="4224"/>
                      <a:pt x="2512" y="4027"/>
                      <a:pt x="3448" y="3713"/>
                    </a:cubicBezTo>
                    <a:cubicBezTo>
                      <a:pt x="4643" y="3312"/>
                      <a:pt x="5812" y="2805"/>
                      <a:pt x="6988" y="2358"/>
                    </a:cubicBezTo>
                    <a:cubicBezTo>
                      <a:pt x="8025" y="1964"/>
                      <a:pt x="9066" y="1583"/>
                      <a:pt x="10100" y="1176"/>
                    </a:cubicBezTo>
                    <a:cubicBezTo>
                      <a:pt x="10586" y="985"/>
                      <a:pt x="11073" y="795"/>
                      <a:pt x="11562" y="610"/>
                    </a:cubicBezTo>
                    <a:cubicBezTo>
                      <a:pt x="11710" y="554"/>
                      <a:pt x="11972" y="394"/>
                      <a:pt x="12113" y="320"/>
                    </a:cubicBezTo>
                    <a:cubicBezTo>
                      <a:pt x="12341" y="199"/>
                      <a:pt x="12442" y="154"/>
                      <a:pt x="12466" y="154"/>
                    </a:cubicBezTo>
                    <a:cubicBezTo>
                      <a:pt x="12524" y="154"/>
                      <a:pt x="12118" y="426"/>
                      <a:pt x="11987" y="511"/>
                    </a:cubicBezTo>
                    <a:cubicBezTo>
                      <a:pt x="11350" y="921"/>
                      <a:pt x="10589" y="1139"/>
                      <a:pt x="9900" y="1459"/>
                    </a:cubicBezTo>
                    <a:cubicBezTo>
                      <a:pt x="8743" y="1998"/>
                      <a:pt x="7514" y="2380"/>
                      <a:pt x="6332" y="2860"/>
                    </a:cubicBezTo>
                    <a:cubicBezTo>
                      <a:pt x="5310" y="3275"/>
                      <a:pt x="4261" y="3602"/>
                      <a:pt x="3217" y="3959"/>
                    </a:cubicBezTo>
                    <a:cubicBezTo>
                      <a:pt x="2294" y="4273"/>
                      <a:pt x="1447" y="4701"/>
                      <a:pt x="595" y="5159"/>
                    </a:cubicBezTo>
                    <a:cubicBezTo>
                      <a:pt x="493" y="5212"/>
                      <a:pt x="395" y="5264"/>
                      <a:pt x="293" y="5319"/>
                    </a:cubicBezTo>
                    <a:cubicBezTo>
                      <a:pt x="239" y="5349"/>
                      <a:pt x="258" y="5446"/>
                      <a:pt x="321" y="5446"/>
                    </a:cubicBezTo>
                    <a:cubicBezTo>
                      <a:pt x="323" y="5446"/>
                      <a:pt x="325" y="5446"/>
                      <a:pt x="327" y="5446"/>
                    </a:cubicBezTo>
                    <a:cubicBezTo>
                      <a:pt x="407" y="5433"/>
                      <a:pt x="487" y="5418"/>
                      <a:pt x="567" y="5402"/>
                    </a:cubicBezTo>
                    <a:cubicBezTo>
                      <a:pt x="1361" y="5245"/>
                      <a:pt x="2078" y="4855"/>
                      <a:pt x="2851" y="4605"/>
                    </a:cubicBezTo>
                    <a:cubicBezTo>
                      <a:pt x="4070" y="4214"/>
                      <a:pt x="5289" y="3808"/>
                      <a:pt x="6505" y="3411"/>
                    </a:cubicBezTo>
                    <a:cubicBezTo>
                      <a:pt x="7539" y="3072"/>
                      <a:pt x="8546" y="2644"/>
                      <a:pt x="9568" y="2275"/>
                    </a:cubicBezTo>
                    <a:cubicBezTo>
                      <a:pt x="10275" y="2017"/>
                      <a:pt x="11042" y="1844"/>
                      <a:pt x="11738" y="1536"/>
                    </a:cubicBezTo>
                    <a:lnTo>
                      <a:pt x="11738" y="1536"/>
                    </a:lnTo>
                    <a:cubicBezTo>
                      <a:pt x="11122" y="1816"/>
                      <a:pt x="10439" y="2026"/>
                      <a:pt x="9826" y="2294"/>
                    </a:cubicBezTo>
                    <a:cubicBezTo>
                      <a:pt x="8641" y="2820"/>
                      <a:pt x="7428" y="3263"/>
                      <a:pt x="6209" y="3713"/>
                    </a:cubicBezTo>
                    <a:cubicBezTo>
                      <a:pt x="4295" y="4414"/>
                      <a:pt x="2331" y="5067"/>
                      <a:pt x="493" y="5969"/>
                    </a:cubicBezTo>
                    <a:cubicBezTo>
                      <a:pt x="404" y="6009"/>
                      <a:pt x="318" y="6052"/>
                      <a:pt x="228" y="6095"/>
                    </a:cubicBezTo>
                    <a:cubicBezTo>
                      <a:pt x="165" y="6129"/>
                      <a:pt x="204" y="6220"/>
                      <a:pt x="266" y="6220"/>
                    </a:cubicBezTo>
                    <a:cubicBezTo>
                      <a:pt x="271" y="6220"/>
                      <a:pt x="276" y="6219"/>
                      <a:pt x="281" y="6218"/>
                    </a:cubicBezTo>
                    <a:cubicBezTo>
                      <a:pt x="345" y="6203"/>
                      <a:pt x="404" y="6184"/>
                      <a:pt x="466" y="6169"/>
                    </a:cubicBezTo>
                    <a:cubicBezTo>
                      <a:pt x="1367" y="5944"/>
                      <a:pt x="2211" y="5569"/>
                      <a:pt x="3085" y="5264"/>
                    </a:cubicBezTo>
                    <a:cubicBezTo>
                      <a:pt x="4138" y="4895"/>
                      <a:pt x="5197" y="4562"/>
                      <a:pt x="6259" y="4227"/>
                    </a:cubicBezTo>
                    <a:cubicBezTo>
                      <a:pt x="7320" y="3891"/>
                      <a:pt x="8370" y="3522"/>
                      <a:pt x="9423" y="3149"/>
                    </a:cubicBezTo>
                    <a:cubicBezTo>
                      <a:pt x="9946" y="2962"/>
                      <a:pt x="10469" y="2765"/>
                      <a:pt x="10987" y="2561"/>
                    </a:cubicBezTo>
                    <a:cubicBezTo>
                      <a:pt x="11193" y="2481"/>
                      <a:pt x="11399" y="2395"/>
                      <a:pt x="11602" y="2309"/>
                    </a:cubicBezTo>
                    <a:cubicBezTo>
                      <a:pt x="11688" y="2272"/>
                      <a:pt x="11775" y="2226"/>
                      <a:pt x="11855" y="2170"/>
                    </a:cubicBezTo>
                    <a:lnTo>
                      <a:pt x="11855" y="2170"/>
                    </a:lnTo>
                    <a:lnTo>
                      <a:pt x="11839" y="2183"/>
                    </a:lnTo>
                    <a:cubicBezTo>
                      <a:pt x="11104" y="2691"/>
                      <a:pt x="10152" y="3085"/>
                      <a:pt x="9340" y="3463"/>
                    </a:cubicBezTo>
                    <a:cubicBezTo>
                      <a:pt x="8238" y="3983"/>
                      <a:pt x="7031" y="4353"/>
                      <a:pt x="5883" y="4762"/>
                    </a:cubicBezTo>
                    <a:cubicBezTo>
                      <a:pt x="4024" y="5430"/>
                      <a:pt x="2143" y="5960"/>
                      <a:pt x="376" y="6855"/>
                    </a:cubicBezTo>
                    <a:cubicBezTo>
                      <a:pt x="287" y="6902"/>
                      <a:pt x="198" y="6942"/>
                      <a:pt x="112" y="6991"/>
                    </a:cubicBezTo>
                    <a:cubicBezTo>
                      <a:pt x="46" y="7025"/>
                      <a:pt x="83" y="7116"/>
                      <a:pt x="144" y="7116"/>
                    </a:cubicBezTo>
                    <a:cubicBezTo>
                      <a:pt x="150" y="7116"/>
                      <a:pt x="155" y="7115"/>
                      <a:pt x="161" y="7114"/>
                    </a:cubicBezTo>
                    <a:cubicBezTo>
                      <a:pt x="225" y="7095"/>
                      <a:pt x="287" y="7074"/>
                      <a:pt x="352" y="7055"/>
                    </a:cubicBezTo>
                    <a:cubicBezTo>
                      <a:pt x="1318" y="6788"/>
                      <a:pt x="2245" y="6397"/>
                      <a:pt x="3205" y="6098"/>
                    </a:cubicBezTo>
                    <a:cubicBezTo>
                      <a:pt x="4249" y="5775"/>
                      <a:pt x="5310" y="5510"/>
                      <a:pt x="6369" y="5233"/>
                    </a:cubicBezTo>
                    <a:cubicBezTo>
                      <a:pt x="6548" y="5184"/>
                      <a:pt x="6733" y="5141"/>
                      <a:pt x="6920" y="5095"/>
                    </a:cubicBezTo>
                    <a:lnTo>
                      <a:pt x="6920" y="5095"/>
                    </a:lnTo>
                    <a:cubicBezTo>
                      <a:pt x="4698" y="5870"/>
                      <a:pt x="2463" y="6615"/>
                      <a:pt x="287" y="7514"/>
                    </a:cubicBezTo>
                    <a:cubicBezTo>
                      <a:pt x="235" y="7536"/>
                      <a:pt x="179" y="7557"/>
                      <a:pt x="127" y="7579"/>
                    </a:cubicBezTo>
                    <a:cubicBezTo>
                      <a:pt x="64" y="7606"/>
                      <a:pt x="62" y="7711"/>
                      <a:pt x="139" y="7711"/>
                    </a:cubicBezTo>
                    <a:cubicBezTo>
                      <a:pt x="141" y="7711"/>
                      <a:pt x="143" y="7711"/>
                      <a:pt x="145" y="7711"/>
                    </a:cubicBezTo>
                    <a:cubicBezTo>
                      <a:pt x="182" y="7708"/>
                      <a:pt x="222" y="7699"/>
                      <a:pt x="259" y="7696"/>
                    </a:cubicBezTo>
                    <a:cubicBezTo>
                      <a:pt x="706" y="7656"/>
                      <a:pt x="1130" y="7539"/>
                      <a:pt x="1546" y="7388"/>
                    </a:cubicBezTo>
                    <a:lnTo>
                      <a:pt x="1546" y="7388"/>
                    </a:lnTo>
                    <a:cubicBezTo>
                      <a:pt x="1084" y="7579"/>
                      <a:pt x="638" y="7800"/>
                      <a:pt x="204" y="8044"/>
                    </a:cubicBezTo>
                    <a:cubicBezTo>
                      <a:pt x="192" y="8053"/>
                      <a:pt x="179" y="8056"/>
                      <a:pt x="170" y="8062"/>
                    </a:cubicBezTo>
                    <a:cubicBezTo>
                      <a:pt x="124" y="8090"/>
                      <a:pt x="130" y="8160"/>
                      <a:pt x="182" y="8179"/>
                    </a:cubicBezTo>
                    <a:cubicBezTo>
                      <a:pt x="188" y="8182"/>
                      <a:pt x="195" y="8185"/>
                      <a:pt x="204" y="8188"/>
                    </a:cubicBezTo>
                    <a:cubicBezTo>
                      <a:pt x="264" y="8193"/>
                      <a:pt x="323" y="8195"/>
                      <a:pt x="382" y="8195"/>
                    </a:cubicBezTo>
                    <a:cubicBezTo>
                      <a:pt x="1042" y="8195"/>
                      <a:pt x="1681" y="7940"/>
                      <a:pt x="2294" y="7714"/>
                    </a:cubicBezTo>
                    <a:cubicBezTo>
                      <a:pt x="3322" y="7336"/>
                      <a:pt x="4375" y="7037"/>
                      <a:pt x="5415" y="6701"/>
                    </a:cubicBezTo>
                    <a:cubicBezTo>
                      <a:pt x="6428" y="6375"/>
                      <a:pt x="7474" y="6114"/>
                      <a:pt x="8447" y="5686"/>
                    </a:cubicBezTo>
                    <a:cubicBezTo>
                      <a:pt x="8903" y="5486"/>
                      <a:pt x="9337" y="5233"/>
                      <a:pt x="9774" y="4993"/>
                    </a:cubicBezTo>
                    <a:cubicBezTo>
                      <a:pt x="10045" y="4842"/>
                      <a:pt x="10399" y="4698"/>
                      <a:pt x="10697" y="4528"/>
                    </a:cubicBezTo>
                    <a:cubicBezTo>
                      <a:pt x="10799" y="4482"/>
                      <a:pt x="10900" y="4436"/>
                      <a:pt x="11005" y="4390"/>
                    </a:cubicBezTo>
                    <a:lnTo>
                      <a:pt x="11005" y="4390"/>
                    </a:lnTo>
                    <a:cubicBezTo>
                      <a:pt x="10916" y="4522"/>
                      <a:pt x="10839" y="4658"/>
                      <a:pt x="10765" y="4805"/>
                    </a:cubicBezTo>
                    <a:cubicBezTo>
                      <a:pt x="10445" y="5415"/>
                      <a:pt x="9306" y="5516"/>
                      <a:pt x="8687" y="5710"/>
                    </a:cubicBezTo>
                    <a:cubicBezTo>
                      <a:pt x="7499" y="6086"/>
                      <a:pt x="6305" y="6428"/>
                      <a:pt x="5135" y="6862"/>
                    </a:cubicBezTo>
                    <a:cubicBezTo>
                      <a:pt x="3993" y="7283"/>
                      <a:pt x="2845" y="7646"/>
                      <a:pt x="1675" y="7994"/>
                    </a:cubicBezTo>
                    <a:cubicBezTo>
                      <a:pt x="1133" y="8157"/>
                      <a:pt x="539" y="8293"/>
                      <a:pt x="102" y="8671"/>
                    </a:cubicBezTo>
                    <a:cubicBezTo>
                      <a:pt x="81" y="8690"/>
                      <a:pt x="56" y="8708"/>
                      <a:pt x="35" y="8727"/>
                    </a:cubicBezTo>
                    <a:cubicBezTo>
                      <a:pt x="1" y="8764"/>
                      <a:pt x="16" y="8825"/>
                      <a:pt x="65" y="8841"/>
                    </a:cubicBezTo>
                    <a:lnTo>
                      <a:pt x="75" y="8841"/>
                    </a:lnTo>
                    <a:cubicBezTo>
                      <a:pt x="151" y="8852"/>
                      <a:pt x="229" y="8857"/>
                      <a:pt x="307" y="8857"/>
                    </a:cubicBezTo>
                    <a:cubicBezTo>
                      <a:pt x="379" y="8857"/>
                      <a:pt x="451" y="8853"/>
                      <a:pt x="524" y="8844"/>
                    </a:cubicBezTo>
                    <a:cubicBezTo>
                      <a:pt x="696" y="8822"/>
                      <a:pt x="869" y="8785"/>
                      <a:pt x="1035" y="8730"/>
                    </a:cubicBezTo>
                    <a:cubicBezTo>
                      <a:pt x="1247" y="8659"/>
                      <a:pt x="1457" y="8576"/>
                      <a:pt x="1660" y="8490"/>
                    </a:cubicBezTo>
                    <a:cubicBezTo>
                      <a:pt x="2543" y="8130"/>
                      <a:pt x="3421" y="7791"/>
                      <a:pt x="4322" y="7480"/>
                    </a:cubicBezTo>
                    <a:cubicBezTo>
                      <a:pt x="5643" y="7022"/>
                      <a:pt x="6997" y="6686"/>
                      <a:pt x="8346" y="6320"/>
                    </a:cubicBezTo>
                    <a:cubicBezTo>
                      <a:pt x="9075" y="6120"/>
                      <a:pt x="9801" y="5910"/>
                      <a:pt x="10519" y="5670"/>
                    </a:cubicBezTo>
                    <a:cubicBezTo>
                      <a:pt x="10685" y="5615"/>
                      <a:pt x="10851" y="5559"/>
                      <a:pt x="11017" y="5501"/>
                    </a:cubicBezTo>
                    <a:cubicBezTo>
                      <a:pt x="11092" y="5473"/>
                      <a:pt x="11070" y="5367"/>
                      <a:pt x="11007" y="5367"/>
                    </a:cubicBezTo>
                    <a:cubicBezTo>
                      <a:pt x="11000" y="5367"/>
                      <a:pt x="10992" y="5368"/>
                      <a:pt x="10983" y="5372"/>
                    </a:cubicBezTo>
                    <a:cubicBezTo>
                      <a:pt x="10820" y="5430"/>
                      <a:pt x="10657" y="5483"/>
                      <a:pt x="10491" y="5538"/>
                    </a:cubicBezTo>
                    <a:cubicBezTo>
                      <a:pt x="10476" y="5541"/>
                      <a:pt x="10460" y="5547"/>
                      <a:pt x="10445" y="5553"/>
                    </a:cubicBezTo>
                    <a:cubicBezTo>
                      <a:pt x="10038" y="5689"/>
                      <a:pt x="9629" y="5815"/>
                      <a:pt x="9217" y="5932"/>
                    </a:cubicBezTo>
                    <a:cubicBezTo>
                      <a:pt x="7678" y="6369"/>
                      <a:pt x="6111" y="6726"/>
                      <a:pt x="4596" y="7243"/>
                    </a:cubicBezTo>
                    <a:cubicBezTo>
                      <a:pt x="3802" y="7514"/>
                      <a:pt x="2993" y="7757"/>
                      <a:pt x="2226" y="8096"/>
                    </a:cubicBezTo>
                    <a:cubicBezTo>
                      <a:pt x="1814" y="8277"/>
                      <a:pt x="1404" y="8459"/>
                      <a:pt x="976" y="8607"/>
                    </a:cubicBezTo>
                    <a:cubicBezTo>
                      <a:pt x="768" y="8678"/>
                      <a:pt x="622" y="8708"/>
                      <a:pt x="538" y="8708"/>
                    </a:cubicBezTo>
                    <a:cubicBezTo>
                      <a:pt x="338" y="8708"/>
                      <a:pt x="486" y="8539"/>
                      <a:pt x="967" y="8354"/>
                    </a:cubicBezTo>
                    <a:cubicBezTo>
                      <a:pt x="1826" y="8025"/>
                      <a:pt x="2743" y="7828"/>
                      <a:pt x="3621" y="7554"/>
                    </a:cubicBezTo>
                    <a:cubicBezTo>
                      <a:pt x="4683" y="7222"/>
                      <a:pt x="5704" y="6785"/>
                      <a:pt x="6766" y="6443"/>
                    </a:cubicBezTo>
                    <a:cubicBezTo>
                      <a:pt x="7819" y="6107"/>
                      <a:pt x="8878" y="5766"/>
                      <a:pt x="9949" y="5483"/>
                    </a:cubicBezTo>
                    <a:cubicBezTo>
                      <a:pt x="10146" y="5427"/>
                      <a:pt x="10546" y="5338"/>
                      <a:pt x="10679" y="5169"/>
                    </a:cubicBezTo>
                    <a:cubicBezTo>
                      <a:pt x="10799" y="5015"/>
                      <a:pt x="10891" y="4799"/>
                      <a:pt x="11002" y="4605"/>
                    </a:cubicBezTo>
                    <a:cubicBezTo>
                      <a:pt x="11091" y="4451"/>
                      <a:pt x="11193" y="4316"/>
                      <a:pt x="11334" y="4242"/>
                    </a:cubicBezTo>
                    <a:cubicBezTo>
                      <a:pt x="11394" y="4205"/>
                      <a:pt x="11362" y="4117"/>
                      <a:pt x="11300" y="4117"/>
                    </a:cubicBezTo>
                    <a:cubicBezTo>
                      <a:pt x="11294" y="4117"/>
                      <a:pt x="11288" y="4117"/>
                      <a:pt x="11282" y="4119"/>
                    </a:cubicBezTo>
                    <a:lnTo>
                      <a:pt x="11236" y="4134"/>
                    </a:lnTo>
                    <a:cubicBezTo>
                      <a:pt x="11134" y="4168"/>
                      <a:pt x="11036" y="4199"/>
                      <a:pt x="10937" y="4230"/>
                    </a:cubicBezTo>
                    <a:cubicBezTo>
                      <a:pt x="10934" y="4229"/>
                      <a:pt x="10930" y="4229"/>
                      <a:pt x="10926" y="4229"/>
                    </a:cubicBezTo>
                    <a:cubicBezTo>
                      <a:pt x="10887" y="4229"/>
                      <a:pt x="10849" y="4244"/>
                      <a:pt x="10820" y="4270"/>
                    </a:cubicBezTo>
                    <a:cubicBezTo>
                      <a:pt x="8964" y="4888"/>
                      <a:pt x="7108" y="5464"/>
                      <a:pt x="5227" y="6015"/>
                    </a:cubicBezTo>
                    <a:cubicBezTo>
                      <a:pt x="4295" y="6286"/>
                      <a:pt x="3368" y="6578"/>
                      <a:pt x="2454" y="6905"/>
                    </a:cubicBezTo>
                    <a:cubicBezTo>
                      <a:pt x="2017" y="7059"/>
                      <a:pt x="1592" y="7240"/>
                      <a:pt x="1155" y="7388"/>
                    </a:cubicBezTo>
                    <a:cubicBezTo>
                      <a:pt x="983" y="7443"/>
                      <a:pt x="807" y="7489"/>
                      <a:pt x="629" y="7526"/>
                    </a:cubicBezTo>
                    <a:cubicBezTo>
                      <a:pt x="541" y="7547"/>
                      <a:pt x="494" y="7555"/>
                      <a:pt x="477" y="7555"/>
                    </a:cubicBezTo>
                    <a:cubicBezTo>
                      <a:pt x="388" y="7555"/>
                      <a:pt x="1097" y="7326"/>
                      <a:pt x="1097" y="7326"/>
                    </a:cubicBezTo>
                    <a:cubicBezTo>
                      <a:pt x="3076" y="6532"/>
                      <a:pt x="5110" y="5870"/>
                      <a:pt x="7127" y="5169"/>
                    </a:cubicBezTo>
                    <a:cubicBezTo>
                      <a:pt x="7505" y="5036"/>
                      <a:pt x="7884" y="4898"/>
                      <a:pt x="8262" y="4762"/>
                    </a:cubicBezTo>
                    <a:cubicBezTo>
                      <a:pt x="9389" y="4479"/>
                      <a:pt x="10522" y="4134"/>
                      <a:pt x="11494" y="3571"/>
                    </a:cubicBezTo>
                    <a:cubicBezTo>
                      <a:pt x="11621" y="3497"/>
                      <a:pt x="11750" y="3426"/>
                      <a:pt x="11870" y="3346"/>
                    </a:cubicBezTo>
                    <a:cubicBezTo>
                      <a:pt x="11933" y="3307"/>
                      <a:pt x="11895" y="3221"/>
                      <a:pt x="11835" y="3221"/>
                    </a:cubicBezTo>
                    <a:cubicBezTo>
                      <a:pt x="11825" y="3221"/>
                      <a:pt x="11814" y="3223"/>
                      <a:pt x="11802" y="3229"/>
                    </a:cubicBezTo>
                    <a:cubicBezTo>
                      <a:pt x="11735" y="3260"/>
                      <a:pt x="11667" y="3285"/>
                      <a:pt x="11599" y="3316"/>
                    </a:cubicBezTo>
                    <a:cubicBezTo>
                      <a:pt x="10448" y="3805"/>
                      <a:pt x="9278" y="4248"/>
                      <a:pt x="8102" y="4670"/>
                    </a:cubicBezTo>
                    <a:cubicBezTo>
                      <a:pt x="7083" y="4944"/>
                      <a:pt x="6049" y="5175"/>
                      <a:pt x="5055" y="5436"/>
                    </a:cubicBezTo>
                    <a:cubicBezTo>
                      <a:pt x="4113" y="5686"/>
                      <a:pt x="3174" y="5947"/>
                      <a:pt x="2254" y="6274"/>
                    </a:cubicBezTo>
                    <a:cubicBezTo>
                      <a:pt x="1749" y="6455"/>
                      <a:pt x="1247" y="6646"/>
                      <a:pt x="733" y="6812"/>
                    </a:cubicBezTo>
                    <a:cubicBezTo>
                      <a:pt x="549" y="6872"/>
                      <a:pt x="466" y="6896"/>
                      <a:pt x="451" y="6896"/>
                    </a:cubicBezTo>
                    <a:cubicBezTo>
                      <a:pt x="399" y="6896"/>
                      <a:pt x="1169" y="6606"/>
                      <a:pt x="1306" y="6541"/>
                    </a:cubicBezTo>
                    <a:cubicBezTo>
                      <a:pt x="3304" y="5618"/>
                      <a:pt x="5474" y="5067"/>
                      <a:pt x="7533" y="4301"/>
                    </a:cubicBezTo>
                    <a:cubicBezTo>
                      <a:pt x="8469" y="3953"/>
                      <a:pt x="9380" y="3614"/>
                      <a:pt x="10266" y="3152"/>
                    </a:cubicBezTo>
                    <a:cubicBezTo>
                      <a:pt x="10814" y="2866"/>
                      <a:pt x="11516" y="2604"/>
                      <a:pt x="12024" y="2210"/>
                    </a:cubicBezTo>
                    <a:cubicBezTo>
                      <a:pt x="12101" y="2152"/>
                      <a:pt x="12172" y="2090"/>
                      <a:pt x="12242" y="2023"/>
                    </a:cubicBezTo>
                    <a:cubicBezTo>
                      <a:pt x="12289" y="1973"/>
                      <a:pt x="12246" y="1911"/>
                      <a:pt x="12191" y="1911"/>
                    </a:cubicBezTo>
                    <a:cubicBezTo>
                      <a:pt x="12181" y="1911"/>
                      <a:pt x="12170" y="1913"/>
                      <a:pt x="12159" y="1918"/>
                    </a:cubicBezTo>
                    <a:cubicBezTo>
                      <a:pt x="12147" y="1921"/>
                      <a:pt x="12135" y="1927"/>
                      <a:pt x="12122" y="1933"/>
                    </a:cubicBezTo>
                    <a:cubicBezTo>
                      <a:pt x="10005" y="2872"/>
                      <a:pt x="7788" y="3599"/>
                      <a:pt x="5584" y="4297"/>
                    </a:cubicBezTo>
                    <a:cubicBezTo>
                      <a:pt x="4532" y="4630"/>
                      <a:pt x="3476" y="4962"/>
                      <a:pt x="2442" y="5353"/>
                    </a:cubicBezTo>
                    <a:cubicBezTo>
                      <a:pt x="1921" y="5547"/>
                      <a:pt x="1410" y="5756"/>
                      <a:pt x="878" y="5929"/>
                    </a:cubicBezTo>
                    <a:cubicBezTo>
                      <a:pt x="681" y="5993"/>
                      <a:pt x="594" y="6018"/>
                      <a:pt x="579" y="6018"/>
                    </a:cubicBezTo>
                    <a:cubicBezTo>
                      <a:pt x="530" y="6018"/>
                      <a:pt x="1309" y="5729"/>
                      <a:pt x="1444" y="5667"/>
                    </a:cubicBezTo>
                    <a:cubicBezTo>
                      <a:pt x="3513" y="4756"/>
                      <a:pt x="5692" y="4054"/>
                      <a:pt x="7810" y="3260"/>
                    </a:cubicBezTo>
                    <a:cubicBezTo>
                      <a:pt x="8749" y="2906"/>
                      <a:pt x="9660" y="2491"/>
                      <a:pt x="10596" y="2137"/>
                    </a:cubicBezTo>
                    <a:cubicBezTo>
                      <a:pt x="11236" y="1893"/>
                      <a:pt x="11845" y="1623"/>
                      <a:pt x="12366" y="1173"/>
                    </a:cubicBezTo>
                    <a:cubicBezTo>
                      <a:pt x="12384" y="1158"/>
                      <a:pt x="12406" y="1145"/>
                      <a:pt x="12421" y="1130"/>
                    </a:cubicBezTo>
                    <a:cubicBezTo>
                      <a:pt x="12449" y="1099"/>
                      <a:pt x="12442" y="1050"/>
                      <a:pt x="12406" y="1028"/>
                    </a:cubicBezTo>
                    <a:cubicBezTo>
                      <a:pt x="12395" y="1018"/>
                      <a:pt x="12382" y="1014"/>
                      <a:pt x="12370" y="1014"/>
                    </a:cubicBezTo>
                    <a:cubicBezTo>
                      <a:pt x="12359" y="1014"/>
                      <a:pt x="12349" y="1017"/>
                      <a:pt x="12341" y="1022"/>
                    </a:cubicBezTo>
                    <a:cubicBezTo>
                      <a:pt x="11550" y="1626"/>
                      <a:pt x="10454" y="1816"/>
                      <a:pt x="9528" y="2143"/>
                    </a:cubicBezTo>
                    <a:cubicBezTo>
                      <a:pt x="8392" y="2546"/>
                      <a:pt x="7280" y="3014"/>
                      <a:pt x="6135" y="3389"/>
                    </a:cubicBezTo>
                    <a:cubicBezTo>
                      <a:pt x="5024" y="3753"/>
                      <a:pt x="3904" y="4067"/>
                      <a:pt x="2811" y="4476"/>
                    </a:cubicBezTo>
                    <a:cubicBezTo>
                      <a:pt x="2343" y="4651"/>
                      <a:pt x="1881" y="4827"/>
                      <a:pt x="1420" y="5018"/>
                    </a:cubicBezTo>
                    <a:cubicBezTo>
                      <a:pt x="1173" y="5119"/>
                      <a:pt x="869" y="5156"/>
                      <a:pt x="638" y="5282"/>
                    </a:cubicBezTo>
                    <a:cubicBezTo>
                      <a:pt x="918" y="5129"/>
                      <a:pt x="1198" y="4981"/>
                      <a:pt x="1481" y="4833"/>
                    </a:cubicBezTo>
                    <a:cubicBezTo>
                      <a:pt x="2540" y="4279"/>
                      <a:pt x="3685" y="3940"/>
                      <a:pt x="4815" y="3562"/>
                    </a:cubicBezTo>
                    <a:cubicBezTo>
                      <a:pt x="5945" y="3183"/>
                      <a:pt x="7040" y="2715"/>
                      <a:pt x="8155" y="2303"/>
                    </a:cubicBezTo>
                    <a:cubicBezTo>
                      <a:pt x="9118" y="1946"/>
                      <a:pt x="10042" y="1524"/>
                      <a:pt x="10990" y="1136"/>
                    </a:cubicBezTo>
                    <a:cubicBezTo>
                      <a:pt x="11584" y="893"/>
                      <a:pt x="12218" y="631"/>
                      <a:pt x="12643" y="133"/>
                    </a:cubicBezTo>
                    <a:cubicBezTo>
                      <a:pt x="12649" y="127"/>
                      <a:pt x="12655" y="120"/>
                      <a:pt x="12661" y="114"/>
                    </a:cubicBezTo>
                    <a:cubicBezTo>
                      <a:pt x="12680" y="93"/>
                      <a:pt x="12683" y="59"/>
                      <a:pt x="12664" y="31"/>
                    </a:cubicBezTo>
                    <a:cubicBezTo>
                      <a:pt x="12655" y="12"/>
                      <a:pt x="12634" y="0"/>
                      <a:pt x="1261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616" name="Google Shape;1616;p35"/>
              <p:cNvSpPr/>
              <p:nvPr/>
            </p:nvSpPr>
            <p:spPr>
              <a:xfrm>
                <a:off x="3656550" y="5875275"/>
                <a:ext cx="261250" cy="157000"/>
              </a:xfrm>
              <a:custGeom>
                <a:avLst/>
                <a:gdLst/>
                <a:ahLst/>
                <a:cxnLst/>
                <a:rect l="l" t="t" r="r" b="b"/>
                <a:pathLst>
                  <a:path w="10450" h="6280" extrusionOk="0">
                    <a:moveTo>
                      <a:pt x="9930" y="1"/>
                    </a:moveTo>
                    <a:cubicBezTo>
                      <a:pt x="9925" y="1"/>
                      <a:pt x="9920" y="1"/>
                      <a:pt x="9915" y="2"/>
                    </a:cubicBezTo>
                    <a:cubicBezTo>
                      <a:pt x="9583" y="79"/>
                      <a:pt x="9303" y="239"/>
                      <a:pt x="9029" y="412"/>
                    </a:cubicBezTo>
                    <a:cubicBezTo>
                      <a:pt x="8863" y="513"/>
                      <a:pt x="8697" y="621"/>
                      <a:pt x="8518" y="720"/>
                    </a:cubicBezTo>
                    <a:cubicBezTo>
                      <a:pt x="7721" y="1166"/>
                      <a:pt x="6896" y="1560"/>
                      <a:pt x="6095" y="2000"/>
                    </a:cubicBezTo>
                    <a:cubicBezTo>
                      <a:pt x="4664" y="2794"/>
                      <a:pt x="3224" y="3570"/>
                      <a:pt x="1832" y="4429"/>
                    </a:cubicBezTo>
                    <a:cubicBezTo>
                      <a:pt x="1888" y="4386"/>
                      <a:pt x="1943" y="4343"/>
                      <a:pt x="2002" y="4300"/>
                    </a:cubicBezTo>
                    <a:cubicBezTo>
                      <a:pt x="2703" y="3782"/>
                      <a:pt x="3458" y="3339"/>
                      <a:pt x="4196" y="2877"/>
                    </a:cubicBezTo>
                    <a:cubicBezTo>
                      <a:pt x="5480" y="2077"/>
                      <a:pt x="6874" y="1418"/>
                      <a:pt x="8130" y="587"/>
                    </a:cubicBezTo>
                    <a:cubicBezTo>
                      <a:pt x="8182" y="550"/>
                      <a:pt x="8241" y="520"/>
                      <a:pt x="8293" y="483"/>
                    </a:cubicBezTo>
                    <a:cubicBezTo>
                      <a:pt x="8349" y="440"/>
                      <a:pt x="8313" y="360"/>
                      <a:pt x="8254" y="360"/>
                    </a:cubicBezTo>
                    <a:cubicBezTo>
                      <a:pt x="8245" y="360"/>
                      <a:pt x="8235" y="362"/>
                      <a:pt x="8226" y="366"/>
                    </a:cubicBezTo>
                    <a:cubicBezTo>
                      <a:pt x="7952" y="498"/>
                      <a:pt x="7675" y="627"/>
                      <a:pt x="7401" y="760"/>
                    </a:cubicBezTo>
                    <a:cubicBezTo>
                      <a:pt x="5695" y="1575"/>
                      <a:pt x="4005" y="2416"/>
                      <a:pt x="2393" y="3395"/>
                    </a:cubicBezTo>
                    <a:cubicBezTo>
                      <a:pt x="2128" y="3555"/>
                      <a:pt x="1863" y="3718"/>
                      <a:pt x="1605" y="3887"/>
                    </a:cubicBezTo>
                    <a:cubicBezTo>
                      <a:pt x="1546" y="3925"/>
                      <a:pt x="1580" y="4013"/>
                      <a:pt x="1636" y="4013"/>
                    </a:cubicBezTo>
                    <a:cubicBezTo>
                      <a:pt x="1648" y="4013"/>
                      <a:pt x="1660" y="4009"/>
                      <a:pt x="1672" y="4001"/>
                    </a:cubicBezTo>
                    <a:cubicBezTo>
                      <a:pt x="1795" y="3924"/>
                      <a:pt x="1918" y="3847"/>
                      <a:pt x="2042" y="3770"/>
                    </a:cubicBezTo>
                    <a:cubicBezTo>
                      <a:pt x="3020" y="3154"/>
                      <a:pt x="4030" y="2588"/>
                      <a:pt x="5061" y="2056"/>
                    </a:cubicBezTo>
                    <a:cubicBezTo>
                      <a:pt x="5643" y="1754"/>
                      <a:pt x="6228" y="1471"/>
                      <a:pt x="6819" y="1184"/>
                    </a:cubicBezTo>
                    <a:lnTo>
                      <a:pt x="6905" y="1144"/>
                    </a:lnTo>
                    <a:lnTo>
                      <a:pt x="6905" y="1144"/>
                    </a:lnTo>
                    <a:cubicBezTo>
                      <a:pt x="5000" y="2200"/>
                      <a:pt x="3085" y="3284"/>
                      <a:pt x="1361" y="4623"/>
                    </a:cubicBezTo>
                    <a:cubicBezTo>
                      <a:pt x="1115" y="4814"/>
                      <a:pt x="875" y="5008"/>
                      <a:pt x="638" y="5208"/>
                    </a:cubicBezTo>
                    <a:cubicBezTo>
                      <a:pt x="589" y="5249"/>
                      <a:pt x="635" y="5325"/>
                      <a:pt x="687" y="5325"/>
                    </a:cubicBezTo>
                    <a:cubicBezTo>
                      <a:pt x="698" y="5325"/>
                      <a:pt x="708" y="5322"/>
                      <a:pt x="718" y="5315"/>
                    </a:cubicBezTo>
                    <a:cubicBezTo>
                      <a:pt x="826" y="5241"/>
                      <a:pt x="933" y="5174"/>
                      <a:pt x="1041" y="5103"/>
                    </a:cubicBezTo>
                    <a:lnTo>
                      <a:pt x="1047" y="5103"/>
                    </a:lnTo>
                    <a:cubicBezTo>
                      <a:pt x="1066" y="5094"/>
                      <a:pt x="1084" y="5081"/>
                      <a:pt x="1100" y="5066"/>
                    </a:cubicBezTo>
                    <a:cubicBezTo>
                      <a:pt x="2454" y="4173"/>
                      <a:pt x="3867" y="3379"/>
                      <a:pt x="5286" y="2597"/>
                    </a:cubicBezTo>
                    <a:cubicBezTo>
                      <a:pt x="6077" y="2163"/>
                      <a:pt x="6859" y="1714"/>
                      <a:pt x="7662" y="1305"/>
                    </a:cubicBezTo>
                    <a:cubicBezTo>
                      <a:pt x="8078" y="1095"/>
                      <a:pt x="8487" y="889"/>
                      <a:pt x="8890" y="661"/>
                    </a:cubicBezTo>
                    <a:cubicBezTo>
                      <a:pt x="9026" y="566"/>
                      <a:pt x="9164" y="477"/>
                      <a:pt x="9303" y="387"/>
                    </a:cubicBezTo>
                    <a:lnTo>
                      <a:pt x="9358" y="350"/>
                    </a:lnTo>
                    <a:cubicBezTo>
                      <a:pt x="9602" y="192"/>
                      <a:pt x="9698" y="135"/>
                      <a:pt x="9709" y="135"/>
                    </a:cubicBezTo>
                    <a:cubicBezTo>
                      <a:pt x="9724" y="135"/>
                      <a:pt x="9587" y="238"/>
                      <a:pt x="9448" y="338"/>
                    </a:cubicBezTo>
                    <a:cubicBezTo>
                      <a:pt x="9355" y="403"/>
                      <a:pt x="9263" y="470"/>
                      <a:pt x="9217" y="498"/>
                    </a:cubicBezTo>
                    <a:cubicBezTo>
                      <a:pt x="7761" y="1455"/>
                      <a:pt x="6139" y="2203"/>
                      <a:pt x="4633" y="3081"/>
                    </a:cubicBezTo>
                    <a:cubicBezTo>
                      <a:pt x="3257" y="3881"/>
                      <a:pt x="1986" y="4832"/>
                      <a:pt x="678" y="5728"/>
                    </a:cubicBezTo>
                    <a:cubicBezTo>
                      <a:pt x="472" y="5869"/>
                      <a:pt x="266" y="6014"/>
                      <a:pt x="56" y="6153"/>
                    </a:cubicBezTo>
                    <a:cubicBezTo>
                      <a:pt x="1" y="6189"/>
                      <a:pt x="25" y="6279"/>
                      <a:pt x="84" y="6279"/>
                    </a:cubicBezTo>
                    <a:cubicBezTo>
                      <a:pt x="91" y="6279"/>
                      <a:pt x="98" y="6278"/>
                      <a:pt x="105" y="6276"/>
                    </a:cubicBezTo>
                    <a:cubicBezTo>
                      <a:pt x="222" y="6236"/>
                      <a:pt x="339" y="6190"/>
                      <a:pt x="453" y="6140"/>
                    </a:cubicBezTo>
                    <a:cubicBezTo>
                      <a:pt x="1180" y="5829"/>
                      <a:pt x="1863" y="5343"/>
                      <a:pt x="2568" y="5001"/>
                    </a:cubicBezTo>
                    <a:cubicBezTo>
                      <a:pt x="3522" y="4546"/>
                      <a:pt x="4461" y="4078"/>
                      <a:pt x="5375" y="3552"/>
                    </a:cubicBezTo>
                    <a:cubicBezTo>
                      <a:pt x="5797" y="3308"/>
                      <a:pt x="6209" y="3047"/>
                      <a:pt x="6619" y="2782"/>
                    </a:cubicBezTo>
                    <a:cubicBezTo>
                      <a:pt x="7853" y="1976"/>
                      <a:pt x="9060" y="1108"/>
                      <a:pt x="10383" y="483"/>
                    </a:cubicBezTo>
                    <a:cubicBezTo>
                      <a:pt x="10449" y="451"/>
                      <a:pt x="10411" y="361"/>
                      <a:pt x="10349" y="361"/>
                    </a:cubicBezTo>
                    <a:cubicBezTo>
                      <a:pt x="10338" y="361"/>
                      <a:pt x="10327" y="363"/>
                      <a:pt x="10316" y="369"/>
                    </a:cubicBezTo>
                    <a:cubicBezTo>
                      <a:pt x="9328" y="834"/>
                      <a:pt x="8404" y="1443"/>
                      <a:pt x="7484" y="2056"/>
                    </a:cubicBezTo>
                    <a:cubicBezTo>
                      <a:pt x="6942" y="2419"/>
                      <a:pt x="6403" y="2779"/>
                      <a:pt x="5852" y="3114"/>
                    </a:cubicBezTo>
                    <a:cubicBezTo>
                      <a:pt x="4159" y="4143"/>
                      <a:pt x="2306" y="4866"/>
                      <a:pt x="620" y="5906"/>
                    </a:cubicBezTo>
                    <a:cubicBezTo>
                      <a:pt x="832" y="5774"/>
                      <a:pt x="1143" y="5580"/>
                      <a:pt x="1198" y="5540"/>
                    </a:cubicBezTo>
                    <a:cubicBezTo>
                      <a:pt x="1635" y="5235"/>
                      <a:pt x="2072" y="4921"/>
                      <a:pt x="2509" y="4614"/>
                    </a:cubicBezTo>
                    <a:cubicBezTo>
                      <a:pt x="3399" y="3986"/>
                      <a:pt x="4322" y="3413"/>
                      <a:pt x="5267" y="2868"/>
                    </a:cubicBezTo>
                    <a:cubicBezTo>
                      <a:pt x="6736" y="2028"/>
                      <a:pt x="8383" y="1314"/>
                      <a:pt x="9743" y="292"/>
                    </a:cubicBezTo>
                    <a:cubicBezTo>
                      <a:pt x="9820" y="233"/>
                      <a:pt x="9903" y="175"/>
                      <a:pt x="9980" y="116"/>
                    </a:cubicBezTo>
                    <a:cubicBezTo>
                      <a:pt x="10031" y="74"/>
                      <a:pt x="9983" y="1"/>
                      <a:pt x="99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617" name="Google Shape;1617;p35"/>
              <p:cNvSpPr/>
              <p:nvPr/>
            </p:nvSpPr>
            <p:spPr>
              <a:xfrm>
                <a:off x="3573100" y="5966275"/>
                <a:ext cx="234250" cy="334375"/>
              </a:xfrm>
              <a:custGeom>
                <a:avLst/>
                <a:gdLst/>
                <a:ahLst/>
                <a:cxnLst/>
                <a:rect l="l" t="t" r="r" b="b"/>
                <a:pathLst>
                  <a:path w="9370" h="13375" extrusionOk="0">
                    <a:moveTo>
                      <a:pt x="6725" y="1515"/>
                    </a:moveTo>
                    <a:cubicBezTo>
                      <a:pt x="6349" y="1722"/>
                      <a:pt x="5974" y="1925"/>
                      <a:pt x="5595" y="2122"/>
                    </a:cubicBezTo>
                    <a:cubicBezTo>
                      <a:pt x="5333" y="2257"/>
                      <a:pt x="5063" y="2377"/>
                      <a:pt x="4789" y="2482"/>
                    </a:cubicBezTo>
                    <a:cubicBezTo>
                      <a:pt x="5300" y="2242"/>
                      <a:pt x="5807" y="1992"/>
                      <a:pt x="6309" y="1737"/>
                    </a:cubicBezTo>
                    <a:cubicBezTo>
                      <a:pt x="6451" y="1663"/>
                      <a:pt x="6586" y="1589"/>
                      <a:pt x="6725" y="1515"/>
                    </a:cubicBezTo>
                    <a:close/>
                    <a:moveTo>
                      <a:pt x="4151" y="10396"/>
                    </a:moveTo>
                    <a:lnTo>
                      <a:pt x="4151" y="10396"/>
                    </a:lnTo>
                    <a:cubicBezTo>
                      <a:pt x="4151" y="10396"/>
                      <a:pt x="4150" y="10397"/>
                      <a:pt x="4150" y="10397"/>
                    </a:cubicBezTo>
                    <a:lnTo>
                      <a:pt x="4150" y="10397"/>
                    </a:lnTo>
                    <a:cubicBezTo>
                      <a:pt x="4150" y="10397"/>
                      <a:pt x="4151" y="10396"/>
                      <a:pt x="4151" y="10396"/>
                    </a:cubicBezTo>
                    <a:close/>
                    <a:moveTo>
                      <a:pt x="9275" y="0"/>
                    </a:moveTo>
                    <a:cubicBezTo>
                      <a:pt x="9266" y="0"/>
                      <a:pt x="9256" y="2"/>
                      <a:pt x="9246" y="7"/>
                    </a:cubicBezTo>
                    <a:cubicBezTo>
                      <a:pt x="9132" y="69"/>
                      <a:pt x="9018" y="130"/>
                      <a:pt x="8907" y="192"/>
                    </a:cubicBezTo>
                    <a:cubicBezTo>
                      <a:pt x="7177" y="1137"/>
                      <a:pt x="5444" y="2069"/>
                      <a:pt x="3631" y="2842"/>
                    </a:cubicBezTo>
                    <a:cubicBezTo>
                      <a:pt x="3477" y="2907"/>
                      <a:pt x="3330" y="2980"/>
                      <a:pt x="3176" y="3042"/>
                    </a:cubicBezTo>
                    <a:cubicBezTo>
                      <a:pt x="3107" y="3072"/>
                      <a:pt x="3126" y="3177"/>
                      <a:pt x="3187" y="3177"/>
                    </a:cubicBezTo>
                    <a:cubicBezTo>
                      <a:pt x="3195" y="3177"/>
                      <a:pt x="3203" y="3175"/>
                      <a:pt x="3213" y="3171"/>
                    </a:cubicBezTo>
                    <a:cubicBezTo>
                      <a:pt x="3323" y="3125"/>
                      <a:pt x="3434" y="3073"/>
                      <a:pt x="3545" y="3027"/>
                    </a:cubicBezTo>
                    <a:lnTo>
                      <a:pt x="3545" y="3027"/>
                    </a:lnTo>
                    <a:cubicBezTo>
                      <a:pt x="3360" y="3128"/>
                      <a:pt x="3185" y="3245"/>
                      <a:pt x="3022" y="3381"/>
                    </a:cubicBezTo>
                    <a:cubicBezTo>
                      <a:pt x="2974" y="3420"/>
                      <a:pt x="3015" y="3494"/>
                      <a:pt x="3069" y="3494"/>
                    </a:cubicBezTo>
                    <a:cubicBezTo>
                      <a:pt x="3075" y="3494"/>
                      <a:pt x="3081" y="3493"/>
                      <a:pt x="3086" y="3491"/>
                    </a:cubicBezTo>
                    <a:cubicBezTo>
                      <a:pt x="3185" y="3461"/>
                      <a:pt x="3280" y="3421"/>
                      <a:pt x="3379" y="3387"/>
                    </a:cubicBezTo>
                    <a:cubicBezTo>
                      <a:pt x="4041" y="3162"/>
                      <a:pt x="4681" y="2904"/>
                      <a:pt x="5318" y="2614"/>
                    </a:cubicBezTo>
                    <a:cubicBezTo>
                      <a:pt x="6072" y="2272"/>
                      <a:pt x="7073" y="1983"/>
                      <a:pt x="7762" y="1608"/>
                    </a:cubicBezTo>
                    <a:cubicBezTo>
                      <a:pt x="7805" y="1583"/>
                      <a:pt x="7849" y="1560"/>
                      <a:pt x="7891" y="1536"/>
                    </a:cubicBezTo>
                    <a:lnTo>
                      <a:pt x="7891" y="1536"/>
                    </a:lnTo>
                    <a:cubicBezTo>
                      <a:pt x="7844" y="1565"/>
                      <a:pt x="7798" y="1593"/>
                      <a:pt x="7753" y="1623"/>
                    </a:cubicBezTo>
                    <a:cubicBezTo>
                      <a:pt x="6195" y="2586"/>
                      <a:pt x="4542" y="3378"/>
                      <a:pt x="2991" y="4350"/>
                    </a:cubicBezTo>
                    <a:cubicBezTo>
                      <a:pt x="2828" y="4452"/>
                      <a:pt x="2665" y="4556"/>
                      <a:pt x="2505" y="4661"/>
                    </a:cubicBezTo>
                    <a:cubicBezTo>
                      <a:pt x="2442" y="4700"/>
                      <a:pt x="2479" y="4787"/>
                      <a:pt x="2539" y="4787"/>
                    </a:cubicBezTo>
                    <a:cubicBezTo>
                      <a:pt x="2550" y="4787"/>
                      <a:pt x="2561" y="4784"/>
                      <a:pt x="2572" y="4778"/>
                    </a:cubicBezTo>
                    <a:cubicBezTo>
                      <a:pt x="2680" y="4729"/>
                      <a:pt x="2788" y="4673"/>
                      <a:pt x="2896" y="4624"/>
                    </a:cubicBezTo>
                    <a:cubicBezTo>
                      <a:pt x="3557" y="4310"/>
                      <a:pt x="4207" y="3978"/>
                      <a:pt x="4866" y="3661"/>
                    </a:cubicBezTo>
                    <a:cubicBezTo>
                      <a:pt x="5534" y="3344"/>
                      <a:pt x="6620" y="2953"/>
                      <a:pt x="7076" y="2639"/>
                    </a:cubicBezTo>
                    <a:lnTo>
                      <a:pt x="7076" y="2639"/>
                    </a:lnTo>
                    <a:cubicBezTo>
                      <a:pt x="5706" y="3602"/>
                      <a:pt x="4114" y="4178"/>
                      <a:pt x="2723" y="5104"/>
                    </a:cubicBezTo>
                    <a:cubicBezTo>
                      <a:pt x="2591" y="5194"/>
                      <a:pt x="2455" y="5283"/>
                      <a:pt x="2326" y="5378"/>
                    </a:cubicBezTo>
                    <a:cubicBezTo>
                      <a:pt x="2273" y="5418"/>
                      <a:pt x="2294" y="5504"/>
                      <a:pt x="2359" y="5504"/>
                    </a:cubicBezTo>
                    <a:cubicBezTo>
                      <a:pt x="2365" y="5504"/>
                      <a:pt x="2372" y="5503"/>
                      <a:pt x="2378" y="5501"/>
                    </a:cubicBezTo>
                    <a:cubicBezTo>
                      <a:pt x="2455" y="5480"/>
                      <a:pt x="2535" y="5452"/>
                      <a:pt x="2619" y="5428"/>
                    </a:cubicBezTo>
                    <a:cubicBezTo>
                      <a:pt x="3305" y="5224"/>
                      <a:pt x="3945" y="4935"/>
                      <a:pt x="4585" y="4600"/>
                    </a:cubicBezTo>
                    <a:cubicBezTo>
                      <a:pt x="4936" y="4415"/>
                      <a:pt x="5284" y="4221"/>
                      <a:pt x="5632" y="4033"/>
                    </a:cubicBezTo>
                    <a:cubicBezTo>
                      <a:pt x="5802" y="3943"/>
                      <a:pt x="6350" y="3602"/>
                      <a:pt x="6407" y="3602"/>
                    </a:cubicBezTo>
                    <a:cubicBezTo>
                      <a:pt x="6436" y="3602"/>
                      <a:pt x="6342" y="3687"/>
                      <a:pt x="6017" y="3932"/>
                    </a:cubicBezTo>
                    <a:cubicBezTo>
                      <a:pt x="4961" y="4720"/>
                      <a:pt x="3505" y="4994"/>
                      <a:pt x="2489" y="5834"/>
                    </a:cubicBezTo>
                    <a:cubicBezTo>
                      <a:pt x="2363" y="5935"/>
                      <a:pt x="2243" y="6046"/>
                      <a:pt x="2135" y="6163"/>
                    </a:cubicBezTo>
                    <a:cubicBezTo>
                      <a:pt x="2097" y="6204"/>
                      <a:pt x="2124" y="6281"/>
                      <a:pt x="2178" y="6281"/>
                    </a:cubicBezTo>
                    <a:cubicBezTo>
                      <a:pt x="2185" y="6281"/>
                      <a:pt x="2192" y="6280"/>
                      <a:pt x="2200" y="6277"/>
                    </a:cubicBezTo>
                    <a:cubicBezTo>
                      <a:pt x="2258" y="6256"/>
                      <a:pt x="2317" y="6228"/>
                      <a:pt x="2369" y="6206"/>
                    </a:cubicBezTo>
                    <a:cubicBezTo>
                      <a:pt x="3040" y="5939"/>
                      <a:pt x="3665" y="5581"/>
                      <a:pt x="4311" y="5255"/>
                    </a:cubicBezTo>
                    <a:cubicBezTo>
                      <a:pt x="4902" y="4954"/>
                      <a:pt x="5669" y="4781"/>
                      <a:pt x="6168" y="4363"/>
                    </a:cubicBezTo>
                    <a:cubicBezTo>
                      <a:pt x="6235" y="4304"/>
                      <a:pt x="6297" y="4242"/>
                      <a:pt x="6352" y="4178"/>
                    </a:cubicBezTo>
                    <a:lnTo>
                      <a:pt x="6352" y="4178"/>
                    </a:lnTo>
                    <a:cubicBezTo>
                      <a:pt x="6294" y="4249"/>
                      <a:pt x="6229" y="4316"/>
                      <a:pt x="6158" y="4378"/>
                    </a:cubicBezTo>
                    <a:cubicBezTo>
                      <a:pt x="5654" y="4843"/>
                      <a:pt x="4918" y="5129"/>
                      <a:pt x="4324" y="5418"/>
                    </a:cubicBezTo>
                    <a:cubicBezTo>
                      <a:pt x="3613" y="5766"/>
                      <a:pt x="2932" y="6188"/>
                      <a:pt x="2249" y="6597"/>
                    </a:cubicBezTo>
                    <a:cubicBezTo>
                      <a:pt x="2095" y="6687"/>
                      <a:pt x="1941" y="6779"/>
                      <a:pt x="1791" y="6868"/>
                    </a:cubicBezTo>
                    <a:cubicBezTo>
                      <a:pt x="1733" y="6904"/>
                      <a:pt x="1761" y="6996"/>
                      <a:pt x="1820" y="6996"/>
                    </a:cubicBezTo>
                    <a:cubicBezTo>
                      <a:pt x="1827" y="6996"/>
                      <a:pt x="1835" y="6994"/>
                      <a:pt x="1843" y="6991"/>
                    </a:cubicBezTo>
                    <a:cubicBezTo>
                      <a:pt x="1954" y="6951"/>
                      <a:pt x="2058" y="6899"/>
                      <a:pt x="2169" y="6856"/>
                    </a:cubicBezTo>
                    <a:cubicBezTo>
                      <a:pt x="2742" y="6625"/>
                      <a:pt x="3299" y="6373"/>
                      <a:pt x="3853" y="6099"/>
                    </a:cubicBezTo>
                    <a:cubicBezTo>
                      <a:pt x="4216" y="5920"/>
                      <a:pt x="4579" y="5735"/>
                      <a:pt x="4946" y="5557"/>
                    </a:cubicBezTo>
                    <a:cubicBezTo>
                      <a:pt x="5050" y="5508"/>
                      <a:pt x="5643" y="5146"/>
                      <a:pt x="5738" y="5146"/>
                    </a:cubicBezTo>
                    <a:cubicBezTo>
                      <a:pt x="5770" y="5146"/>
                      <a:pt x="5747" y="5186"/>
                      <a:pt x="5635" y="5289"/>
                    </a:cubicBezTo>
                    <a:cubicBezTo>
                      <a:pt x="4619" y="6219"/>
                      <a:pt x="3206" y="6496"/>
                      <a:pt x="2064" y="7201"/>
                    </a:cubicBezTo>
                    <a:cubicBezTo>
                      <a:pt x="1923" y="7287"/>
                      <a:pt x="1787" y="7376"/>
                      <a:pt x="1658" y="7478"/>
                    </a:cubicBezTo>
                    <a:cubicBezTo>
                      <a:pt x="1613" y="7511"/>
                      <a:pt x="1648" y="7592"/>
                      <a:pt x="1701" y="7592"/>
                    </a:cubicBezTo>
                    <a:cubicBezTo>
                      <a:pt x="1702" y="7592"/>
                      <a:pt x="1703" y="7592"/>
                      <a:pt x="1704" y="7591"/>
                    </a:cubicBezTo>
                    <a:cubicBezTo>
                      <a:pt x="1791" y="7585"/>
                      <a:pt x="1871" y="7570"/>
                      <a:pt x="1954" y="7558"/>
                    </a:cubicBezTo>
                    <a:cubicBezTo>
                      <a:pt x="2418" y="7484"/>
                      <a:pt x="2852" y="7321"/>
                      <a:pt x="3290" y="7133"/>
                    </a:cubicBezTo>
                    <a:cubicBezTo>
                      <a:pt x="3717" y="6945"/>
                      <a:pt x="4139" y="6751"/>
                      <a:pt x="4573" y="6579"/>
                    </a:cubicBezTo>
                    <a:cubicBezTo>
                      <a:pt x="4675" y="6539"/>
                      <a:pt x="4776" y="6493"/>
                      <a:pt x="4878" y="6446"/>
                    </a:cubicBezTo>
                    <a:cubicBezTo>
                      <a:pt x="4925" y="6425"/>
                      <a:pt x="5373" y="6132"/>
                      <a:pt x="5403" y="6132"/>
                    </a:cubicBezTo>
                    <a:cubicBezTo>
                      <a:pt x="5413" y="6132"/>
                      <a:pt x="5380" y="6162"/>
                      <a:pt x="5278" y="6240"/>
                    </a:cubicBezTo>
                    <a:cubicBezTo>
                      <a:pt x="4669" y="6711"/>
                      <a:pt x="3884" y="6954"/>
                      <a:pt x="3197" y="7290"/>
                    </a:cubicBezTo>
                    <a:cubicBezTo>
                      <a:pt x="2686" y="7542"/>
                      <a:pt x="2197" y="7890"/>
                      <a:pt x="1741" y="8253"/>
                    </a:cubicBezTo>
                    <a:cubicBezTo>
                      <a:pt x="1590" y="8370"/>
                      <a:pt x="1443" y="8490"/>
                      <a:pt x="1298" y="8610"/>
                    </a:cubicBezTo>
                    <a:cubicBezTo>
                      <a:pt x="1246" y="8653"/>
                      <a:pt x="1296" y="8726"/>
                      <a:pt x="1353" y="8726"/>
                    </a:cubicBezTo>
                    <a:cubicBezTo>
                      <a:pt x="1357" y="8726"/>
                      <a:pt x="1361" y="8725"/>
                      <a:pt x="1366" y="8724"/>
                    </a:cubicBezTo>
                    <a:cubicBezTo>
                      <a:pt x="1452" y="8706"/>
                      <a:pt x="1535" y="8675"/>
                      <a:pt x="1621" y="8650"/>
                    </a:cubicBezTo>
                    <a:cubicBezTo>
                      <a:pt x="2237" y="8472"/>
                      <a:pt x="2788" y="8142"/>
                      <a:pt x="3348" y="7829"/>
                    </a:cubicBezTo>
                    <a:cubicBezTo>
                      <a:pt x="3674" y="7650"/>
                      <a:pt x="4007" y="7490"/>
                      <a:pt x="4348" y="7348"/>
                    </a:cubicBezTo>
                    <a:cubicBezTo>
                      <a:pt x="4398" y="7330"/>
                      <a:pt x="4447" y="7308"/>
                      <a:pt x="4496" y="7287"/>
                    </a:cubicBezTo>
                    <a:lnTo>
                      <a:pt x="4496" y="7287"/>
                    </a:lnTo>
                    <a:cubicBezTo>
                      <a:pt x="3804" y="7712"/>
                      <a:pt x="3139" y="8167"/>
                      <a:pt x="2422" y="8552"/>
                    </a:cubicBezTo>
                    <a:cubicBezTo>
                      <a:pt x="2077" y="8740"/>
                      <a:pt x="1744" y="8937"/>
                      <a:pt x="1455" y="9186"/>
                    </a:cubicBezTo>
                    <a:cubicBezTo>
                      <a:pt x="1276" y="9334"/>
                      <a:pt x="1119" y="9506"/>
                      <a:pt x="987" y="9697"/>
                    </a:cubicBezTo>
                    <a:cubicBezTo>
                      <a:pt x="955" y="9750"/>
                      <a:pt x="1001" y="9797"/>
                      <a:pt x="1049" y="9797"/>
                    </a:cubicBezTo>
                    <a:cubicBezTo>
                      <a:pt x="1065" y="9797"/>
                      <a:pt x="1081" y="9791"/>
                      <a:pt x="1095" y="9780"/>
                    </a:cubicBezTo>
                    <a:cubicBezTo>
                      <a:pt x="1172" y="9715"/>
                      <a:pt x="1252" y="9654"/>
                      <a:pt x="1332" y="9598"/>
                    </a:cubicBezTo>
                    <a:cubicBezTo>
                      <a:pt x="1975" y="9131"/>
                      <a:pt x="2714" y="8854"/>
                      <a:pt x="3450" y="8543"/>
                    </a:cubicBezTo>
                    <a:cubicBezTo>
                      <a:pt x="3545" y="8503"/>
                      <a:pt x="3640" y="8456"/>
                      <a:pt x="3733" y="8407"/>
                    </a:cubicBezTo>
                    <a:lnTo>
                      <a:pt x="3733" y="8407"/>
                    </a:lnTo>
                    <a:cubicBezTo>
                      <a:pt x="2849" y="8952"/>
                      <a:pt x="1951" y="9457"/>
                      <a:pt x="1166" y="10140"/>
                    </a:cubicBezTo>
                    <a:cubicBezTo>
                      <a:pt x="1049" y="10242"/>
                      <a:pt x="932" y="10346"/>
                      <a:pt x="821" y="10460"/>
                    </a:cubicBezTo>
                    <a:cubicBezTo>
                      <a:pt x="783" y="10498"/>
                      <a:pt x="812" y="10576"/>
                      <a:pt x="863" y="10576"/>
                    </a:cubicBezTo>
                    <a:cubicBezTo>
                      <a:pt x="870" y="10576"/>
                      <a:pt x="878" y="10575"/>
                      <a:pt x="886" y="10571"/>
                    </a:cubicBezTo>
                    <a:cubicBezTo>
                      <a:pt x="953" y="10543"/>
                      <a:pt x="1006" y="10516"/>
                      <a:pt x="1067" y="10488"/>
                    </a:cubicBezTo>
                    <a:cubicBezTo>
                      <a:pt x="1661" y="10220"/>
                      <a:pt x="2215" y="9888"/>
                      <a:pt x="2785" y="9571"/>
                    </a:cubicBezTo>
                    <a:cubicBezTo>
                      <a:pt x="3151" y="9365"/>
                      <a:pt x="3536" y="9186"/>
                      <a:pt x="3921" y="9014"/>
                    </a:cubicBezTo>
                    <a:cubicBezTo>
                      <a:pt x="4019" y="8971"/>
                      <a:pt x="4114" y="8924"/>
                      <a:pt x="4210" y="8881"/>
                    </a:cubicBezTo>
                    <a:lnTo>
                      <a:pt x="4210" y="8881"/>
                    </a:lnTo>
                    <a:cubicBezTo>
                      <a:pt x="3671" y="9251"/>
                      <a:pt x="3142" y="9635"/>
                      <a:pt x="2625" y="10029"/>
                    </a:cubicBezTo>
                    <a:cubicBezTo>
                      <a:pt x="2068" y="10457"/>
                      <a:pt x="1440" y="10774"/>
                      <a:pt x="867" y="11178"/>
                    </a:cubicBezTo>
                    <a:cubicBezTo>
                      <a:pt x="818" y="11214"/>
                      <a:pt x="765" y="11245"/>
                      <a:pt x="713" y="11282"/>
                    </a:cubicBezTo>
                    <a:cubicBezTo>
                      <a:pt x="660" y="11325"/>
                      <a:pt x="695" y="11405"/>
                      <a:pt x="753" y="11405"/>
                    </a:cubicBezTo>
                    <a:cubicBezTo>
                      <a:pt x="762" y="11405"/>
                      <a:pt x="771" y="11403"/>
                      <a:pt x="781" y="11399"/>
                    </a:cubicBezTo>
                    <a:lnTo>
                      <a:pt x="806" y="11387"/>
                    </a:lnTo>
                    <a:cubicBezTo>
                      <a:pt x="1590" y="10965"/>
                      <a:pt x="2385" y="10565"/>
                      <a:pt x="3166" y="10146"/>
                    </a:cubicBezTo>
                    <a:cubicBezTo>
                      <a:pt x="3465" y="9986"/>
                      <a:pt x="3736" y="9789"/>
                      <a:pt x="4010" y="9592"/>
                    </a:cubicBezTo>
                    <a:cubicBezTo>
                      <a:pt x="4145" y="9497"/>
                      <a:pt x="4287" y="9405"/>
                      <a:pt x="4435" y="9324"/>
                    </a:cubicBezTo>
                    <a:cubicBezTo>
                      <a:pt x="4551" y="9255"/>
                      <a:pt x="4597" y="9227"/>
                      <a:pt x="4599" y="9227"/>
                    </a:cubicBezTo>
                    <a:lnTo>
                      <a:pt x="4599" y="9227"/>
                    </a:lnTo>
                    <a:cubicBezTo>
                      <a:pt x="4605" y="9227"/>
                      <a:pt x="4113" y="9533"/>
                      <a:pt x="4087" y="9549"/>
                    </a:cubicBezTo>
                    <a:cubicBezTo>
                      <a:pt x="3376" y="10063"/>
                      <a:pt x="2643" y="10553"/>
                      <a:pt x="1843" y="10925"/>
                    </a:cubicBezTo>
                    <a:cubicBezTo>
                      <a:pt x="1332" y="11162"/>
                      <a:pt x="1021" y="11532"/>
                      <a:pt x="655" y="11898"/>
                    </a:cubicBezTo>
                    <a:cubicBezTo>
                      <a:pt x="538" y="12018"/>
                      <a:pt x="415" y="12135"/>
                      <a:pt x="279" y="12249"/>
                    </a:cubicBezTo>
                    <a:cubicBezTo>
                      <a:pt x="226" y="12294"/>
                      <a:pt x="278" y="12359"/>
                      <a:pt x="334" y="12359"/>
                    </a:cubicBezTo>
                    <a:cubicBezTo>
                      <a:pt x="344" y="12359"/>
                      <a:pt x="353" y="12357"/>
                      <a:pt x="362" y="12353"/>
                    </a:cubicBezTo>
                    <a:cubicBezTo>
                      <a:pt x="427" y="12326"/>
                      <a:pt x="488" y="12292"/>
                      <a:pt x="553" y="12264"/>
                    </a:cubicBezTo>
                    <a:cubicBezTo>
                      <a:pt x="1378" y="11885"/>
                      <a:pt x="2160" y="11439"/>
                      <a:pt x="2942" y="10977"/>
                    </a:cubicBezTo>
                    <a:cubicBezTo>
                      <a:pt x="3323" y="10753"/>
                      <a:pt x="3705" y="10528"/>
                      <a:pt x="4087" y="10309"/>
                    </a:cubicBezTo>
                    <a:cubicBezTo>
                      <a:pt x="4281" y="10202"/>
                      <a:pt x="4472" y="10097"/>
                      <a:pt x="4665" y="9996"/>
                    </a:cubicBezTo>
                    <a:lnTo>
                      <a:pt x="4669" y="9996"/>
                    </a:lnTo>
                    <a:cubicBezTo>
                      <a:pt x="4700" y="9979"/>
                      <a:pt x="4717" y="9971"/>
                      <a:pt x="4723" y="9971"/>
                    </a:cubicBezTo>
                    <a:cubicBezTo>
                      <a:pt x="4733" y="9971"/>
                      <a:pt x="4709" y="9994"/>
                      <a:pt x="4665" y="10029"/>
                    </a:cubicBezTo>
                    <a:cubicBezTo>
                      <a:pt x="4517" y="10149"/>
                      <a:pt x="4134" y="10418"/>
                      <a:pt x="4125" y="10418"/>
                    </a:cubicBezTo>
                    <a:cubicBezTo>
                      <a:pt x="4124" y="10418"/>
                      <a:pt x="4131" y="10411"/>
                      <a:pt x="4150" y="10397"/>
                    </a:cubicBezTo>
                    <a:lnTo>
                      <a:pt x="4150" y="10397"/>
                    </a:lnTo>
                    <a:cubicBezTo>
                      <a:pt x="2934" y="11329"/>
                      <a:pt x="1507" y="11923"/>
                      <a:pt x="368" y="12954"/>
                    </a:cubicBezTo>
                    <a:cubicBezTo>
                      <a:pt x="258" y="13055"/>
                      <a:pt x="147" y="13154"/>
                      <a:pt x="42" y="13261"/>
                    </a:cubicBezTo>
                    <a:cubicBezTo>
                      <a:pt x="1" y="13306"/>
                      <a:pt x="34" y="13375"/>
                      <a:pt x="88" y="13375"/>
                    </a:cubicBezTo>
                    <a:cubicBezTo>
                      <a:pt x="94" y="13375"/>
                      <a:pt x="100" y="13374"/>
                      <a:pt x="107" y="13372"/>
                    </a:cubicBezTo>
                    <a:cubicBezTo>
                      <a:pt x="162" y="13360"/>
                      <a:pt x="215" y="13338"/>
                      <a:pt x="270" y="13320"/>
                    </a:cubicBezTo>
                    <a:cubicBezTo>
                      <a:pt x="307" y="13311"/>
                      <a:pt x="341" y="13298"/>
                      <a:pt x="378" y="13286"/>
                    </a:cubicBezTo>
                    <a:cubicBezTo>
                      <a:pt x="636" y="13067"/>
                      <a:pt x="901" y="12852"/>
                      <a:pt x="1187" y="12714"/>
                    </a:cubicBezTo>
                    <a:cubicBezTo>
                      <a:pt x="1710" y="12464"/>
                      <a:pt x="2317" y="12283"/>
                      <a:pt x="2791" y="11941"/>
                    </a:cubicBezTo>
                    <a:cubicBezTo>
                      <a:pt x="3253" y="11605"/>
                      <a:pt x="3720" y="11224"/>
                      <a:pt x="4256" y="11033"/>
                    </a:cubicBezTo>
                    <a:cubicBezTo>
                      <a:pt x="4373" y="10956"/>
                      <a:pt x="4490" y="10879"/>
                      <a:pt x="4604" y="10802"/>
                    </a:cubicBezTo>
                    <a:cubicBezTo>
                      <a:pt x="4699" y="10740"/>
                      <a:pt x="4798" y="10679"/>
                      <a:pt x="4893" y="10623"/>
                    </a:cubicBezTo>
                    <a:cubicBezTo>
                      <a:pt x="4956" y="10584"/>
                      <a:pt x="4917" y="10497"/>
                      <a:pt x="4859" y="10497"/>
                    </a:cubicBezTo>
                    <a:cubicBezTo>
                      <a:pt x="4848" y="10497"/>
                      <a:pt x="4837" y="10500"/>
                      <a:pt x="4826" y="10506"/>
                    </a:cubicBezTo>
                    <a:cubicBezTo>
                      <a:pt x="4752" y="10553"/>
                      <a:pt x="4684" y="10596"/>
                      <a:pt x="4616" y="10639"/>
                    </a:cubicBezTo>
                    <a:cubicBezTo>
                      <a:pt x="3884" y="11094"/>
                      <a:pt x="3194" y="11615"/>
                      <a:pt x="2452" y="12046"/>
                    </a:cubicBezTo>
                    <a:cubicBezTo>
                      <a:pt x="2021" y="12295"/>
                      <a:pt x="1550" y="12458"/>
                      <a:pt x="1116" y="12701"/>
                    </a:cubicBezTo>
                    <a:cubicBezTo>
                      <a:pt x="1002" y="12766"/>
                      <a:pt x="472" y="13129"/>
                      <a:pt x="399" y="13129"/>
                    </a:cubicBezTo>
                    <a:cubicBezTo>
                      <a:pt x="371" y="13129"/>
                      <a:pt x="409" y="13077"/>
                      <a:pt x="559" y="12938"/>
                    </a:cubicBezTo>
                    <a:cubicBezTo>
                      <a:pt x="1778" y="11805"/>
                      <a:pt x="3437" y="11251"/>
                      <a:pt x="4656" y="10134"/>
                    </a:cubicBezTo>
                    <a:cubicBezTo>
                      <a:pt x="4761" y="10036"/>
                      <a:pt x="4869" y="9943"/>
                      <a:pt x="4967" y="9839"/>
                    </a:cubicBezTo>
                    <a:cubicBezTo>
                      <a:pt x="5011" y="9790"/>
                      <a:pt x="4971" y="9722"/>
                      <a:pt x="4917" y="9722"/>
                    </a:cubicBezTo>
                    <a:cubicBezTo>
                      <a:pt x="4907" y="9722"/>
                      <a:pt x="4895" y="9725"/>
                      <a:pt x="4884" y="9731"/>
                    </a:cubicBezTo>
                    <a:cubicBezTo>
                      <a:pt x="4816" y="9768"/>
                      <a:pt x="4749" y="9808"/>
                      <a:pt x="4678" y="9845"/>
                    </a:cubicBezTo>
                    <a:cubicBezTo>
                      <a:pt x="3970" y="10217"/>
                      <a:pt x="3280" y="10620"/>
                      <a:pt x="2588" y="11030"/>
                    </a:cubicBezTo>
                    <a:cubicBezTo>
                      <a:pt x="2212" y="11251"/>
                      <a:pt x="1831" y="11467"/>
                      <a:pt x="1446" y="11679"/>
                    </a:cubicBezTo>
                    <a:cubicBezTo>
                      <a:pt x="1255" y="11781"/>
                      <a:pt x="1064" y="11879"/>
                      <a:pt x="870" y="11972"/>
                    </a:cubicBezTo>
                    <a:cubicBezTo>
                      <a:pt x="772" y="12021"/>
                      <a:pt x="676" y="12082"/>
                      <a:pt x="587" y="12150"/>
                    </a:cubicBezTo>
                    <a:cubicBezTo>
                      <a:pt x="602" y="12138"/>
                      <a:pt x="652" y="12095"/>
                      <a:pt x="744" y="11996"/>
                    </a:cubicBezTo>
                    <a:cubicBezTo>
                      <a:pt x="1335" y="11387"/>
                      <a:pt x="1914" y="11064"/>
                      <a:pt x="2652" y="10654"/>
                    </a:cubicBezTo>
                    <a:cubicBezTo>
                      <a:pt x="3391" y="10248"/>
                      <a:pt x="4071" y="9728"/>
                      <a:pt x="4755" y="9232"/>
                    </a:cubicBezTo>
                    <a:cubicBezTo>
                      <a:pt x="4801" y="9198"/>
                      <a:pt x="4847" y="9164"/>
                      <a:pt x="4893" y="9131"/>
                    </a:cubicBezTo>
                    <a:cubicBezTo>
                      <a:pt x="4946" y="9095"/>
                      <a:pt x="4924" y="9004"/>
                      <a:pt x="4863" y="9004"/>
                    </a:cubicBezTo>
                    <a:cubicBezTo>
                      <a:pt x="4856" y="9004"/>
                      <a:pt x="4849" y="9005"/>
                      <a:pt x="4841" y="9007"/>
                    </a:cubicBezTo>
                    <a:cubicBezTo>
                      <a:pt x="4819" y="9017"/>
                      <a:pt x="4804" y="9026"/>
                      <a:pt x="4779" y="9035"/>
                    </a:cubicBezTo>
                    <a:cubicBezTo>
                      <a:pt x="4238" y="9238"/>
                      <a:pt x="3797" y="9592"/>
                      <a:pt x="3314" y="9906"/>
                    </a:cubicBezTo>
                    <a:cubicBezTo>
                      <a:pt x="2849" y="10211"/>
                      <a:pt x="2338" y="10463"/>
                      <a:pt x="1831" y="10710"/>
                    </a:cubicBezTo>
                    <a:cubicBezTo>
                      <a:pt x="2126" y="10537"/>
                      <a:pt x="2409" y="10346"/>
                      <a:pt x="2686" y="10146"/>
                    </a:cubicBezTo>
                    <a:cubicBezTo>
                      <a:pt x="3348" y="9651"/>
                      <a:pt x="4016" y="9171"/>
                      <a:pt x="4699" y="8709"/>
                    </a:cubicBezTo>
                    <a:cubicBezTo>
                      <a:pt x="4742" y="8700"/>
                      <a:pt x="4779" y="8675"/>
                      <a:pt x="4804" y="8638"/>
                    </a:cubicBezTo>
                    <a:cubicBezTo>
                      <a:pt x="4819" y="8629"/>
                      <a:pt x="4838" y="8617"/>
                      <a:pt x="4853" y="8604"/>
                    </a:cubicBezTo>
                    <a:cubicBezTo>
                      <a:pt x="4946" y="8543"/>
                      <a:pt x="5038" y="8475"/>
                      <a:pt x="5133" y="8413"/>
                    </a:cubicBezTo>
                    <a:cubicBezTo>
                      <a:pt x="5194" y="8374"/>
                      <a:pt x="5156" y="8288"/>
                      <a:pt x="5097" y="8288"/>
                    </a:cubicBezTo>
                    <a:cubicBezTo>
                      <a:pt x="5087" y="8288"/>
                      <a:pt x="5077" y="8290"/>
                      <a:pt x="5066" y="8296"/>
                    </a:cubicBezTo>
                    <a:cubicBezTo>
                      <a:pt x="5007" y="8330"/>
                      <a:pt x="4949" y="8358"/>
                      <a:pt x="4890" y="8389"/>
                    </a:cubicBezTo>
                    <a:cubicBezTo>
                      <a:pt x="4176" y="8767"/>
                      <a:pt x="3428" y="9075"/>
                      <a:pt x="2711" y="9451"/>
                    </a:cubicBezTo>
                    <a:cubicBezTo>
                      <a:pt x="2354" y="9638"/>
                      <a:pt x="2012" y="9854"/>
                      <a:pt x="1661" y="10051"/>
                    </a:cubicBezTo>
                    <a:cubicBezTo>
                      <a:pt x="1477" y="10146"/>
                      <a:pt x="1292" y="10245"/>
                      <a:pt x="1113" y="10350"/>
                    </a:cubicBezTo>
                    <a:cubicBezTo>
                      <a:pt x="1249" y="10217"/>
                      <a:pt x="1390" y="10094"/>
                      <a:pt x="1541" y="9974"/>
                    </a:cubicBezTo>
                    <a:cubicBezTo>
                      <a:pt x="2609" y="9075"/>
                      <a:pt x="3914" y="8503"/>
                      <a:pt x="5038" y="7675"/>
                    </a:cubicBezTo>
                    <a:cubicBezTo>
                      <a:pt x="5115" y="7619"/>
                      <a:pt x="5192" y="7567"/>
                      <a:pt x="5266" y="7508"/>
                    </a:cubicBezTo>
                    <a:cubicBezTo>
                      <a:pt x="5314" y="7467"/>
                      <a:pt x="5269" y="7394"/>
                      <a:pt x="5215" y="7394"/>
                    </a:cubicBezTo>
                    <a:cubicBezTo>
                      <a:pt x="5204" y="7394"/>
                      <a:pt x="5193" y="7397"/>
                      <a:pt x="5183" y="7404"/>
                    </a:cubicBezTo>
                    <a:lnTo>
                      <a:pt x="5084" y="7462"/>
                    </a:lnTo>
                    <a:cubicBezTo>
                      <a:pt x="4376" y="7893"/>
                      <a:pt x="3677" y="8303"/>
                      <a:pt x="2905" y="8620"/>
                    </a:cubicBezTo>
                    <a:cubicBezTo>
                      <a:pt x="2394" y="8832"/>
                      <a:pt x="1852" y="9047"/>
                      <a:pt x="1393" y="9371"/>
                    </a:cubicBezTo>
                    <a:cubicBezTo>
                      <a:pt x="1329" y="9417"/>
                      <a:pt x="1258" y="9460"/>
                      <a:pt x="1196" y="9509"/>
                    </a:cubicBezTo>
                    <a:cubicBezTo>
                      <a:pt x="1261" y="9457"/>
                      <a:pt x="1329" y="9411"/>
                      <a:pt x="1397" y="9361"/>
                    </a:cubicBezTo>
                    <a:cubicBezTo>
                      <a:pt x="1907" y="8977"/>
                      <a:pt x="2486" y="8675"/>
                      <a:pt x="3043" y="8355"/>
                    </a:cubicBezTo>
                    <a:cubicBezTo>
                      <a:pt x="3776" y="7930"/>
                      <a:pt x="4465" y="7444"/>
                      <a:pt x="5198" y="7028"/>
                    </a:cubicBezTo>
                    <a:cubicBezTo>
                      <a:pt x="5296" y="6973"/>
                      <a:pt x="5392" y="6914"/>
                      <a:pt x="5487" y="6862"/>
                    </a:cubicBezTo>
                    <a:cubicBezTo>
                      <a:pt x="5548" y="6832"/>
                      <a:pt x="5517" y="6735"/>
                      <a:pt x="5459" y="6735"/>
                    </a:cubicBezTo>
                    <a:cubicBezTo>
                      <a:pt x="5453" y="6735"/>
                      <a:pt x="5445" y="6736"/>
                      <a:pt x="5438" y="6739"/>
                    </a:cubicBezTo>
                    <a:cubicBezTo>
                      <a:pt x="5377" y="6763"/>
                      <a:pt x="5315" y="6788"/>
                      <a:pt x="5256" y="6813"/>
                    </a:cubicBezTo>
                    <a:cubicBezTo>
                      <a:pt x="4669" y="7047"/>
                      <a:pt x="4081" y="7284"/>
                      <a:pt x="3517" y="7573"/>
                    </a:cubicBezTo>
                    <a:cubicBezTo>
                      <a:pt x="3182" y="7748"/>
                      <a:pt x="2856" y="7945"/>
                      <a:pt x="2520" y="8127"/>
                    </a:cubicBezTo>
                    <a:cubicBezTo>
                      <a:pt x="2286" y="8256"/>
                      <a:pt x="2043" y="8370"/>
                      <a:pt x="1794" y="8469"/>
                    </a:cubicBezTo>
                    <a:cubicBezTo>
                      <a:pt x="1732" y="8493"/>
                      <a:pt x="1686" y="8509"/>
                      <a:pt x="1649" y="8521"/>
                    </a:cubicBezTo>
                    <a:cubicBezTo>
                      <a:pt x="1607" y="8535"/>
                      <a:pt x="1580" y="8541"/>
                      <a:pt x="1566" y="8541"/>
                    </a:cubicBezTo>
                    <a:cubicBezTo>
                      <a:pt x="1527" y="8541"/>
                      <a:pt x="1586" y="8492"/>
                      <a:pt x="1677" y="8429"/>
                    </a:cubicBezTo>
                    <a:cubicBezTo>
                      <a:pt x="1815" y="8333"/>
                      <a:pt x="2024" y="8210"/>
                      <a:pt x="2061" y="8182"/>
                    </a:cubicBezTo>
                    <a:cubicBezTo>
                      <a:pt x="3105" y="7428"/>
                      <a:pt x="4404" y="7050"/>
                      <a:pt x="5420" y="6280"/>
                    </a:cubicBezTo>
                    <a:cubicBezTo>
                      <a:pt x="5530" y="6197"/>
                      <a:pt x="5638" y="6114"/>
                      <a:pt x="5743" y="6022"/>
                    </a:cubicBezTo>
                    <a:cubicBezTo>
                      <a:pt x="5793" y="5974"/>
                      <a:pt x="5746" y="5907"/>
                      <a:pt x="5690" y="5907"/>
                    </a:cubicBezTo>
                    <a:cubicBezTo>
                      <a:pt x="5680" y="5907"/>
                      <a:pt x="5670" y="5909"/>
                      <a:pt x="5660" y="5914"/>
                    </a:cubicBezTo>
                    <a:cubicBezTo>
                      <a:pt x="5614" y="5939"/>
                      <a:pt x="5561" y="5960"/>
                      <a:pt x="5515" y="5982"/>
                    </a:cubicBezTo>
                    <a:cubicBezTo>
                      <a:pt x="4930" y="6268"/>
                      <a:pt x="4333" y="6517"/>
                      <a:pt x="3739" y="6779"/>
                    </a:cubicBezTo>
                    <a:cubicBezTo>
                      <a:pt x="3305" y="6970"/>
                      <a:pt x="2877" y="7167"/>
                      <a:pt x="2431" y="7321"/>
                    </a:cubicBezTo>
                    <a:cubicBezTo>
                      <a:pt x="2296" y="7368"/>
                      <a:pt x="2222" y="7388"/>
                      <a:pt x="2192" y="7388"/>
                    </a:cubicBezTo>
                    <a:cubicBezTo>
                      <a:pt x="2043" y="7388"/>
                      <a:pt x="2979" y="6902"/>
                      <a:pt x="2976" y="6902"/>
                    </a:cubicBezTo>
                    <a:lnTo>
                      <a:pt x="2976" y="6902"/>
                    </a:lnTo>
                    <a:cubicBezTo>
                      <a:pt x="2976" y="6902"/>
                      <a:pt x="2976" y="6902"/>
                      <a:pt x="2976" y="6902"/>
                    </a:cubicBezTo>
                    <a:cubicBezTo>
                      <a:pt x="3921" y="6514"/>
                      <a:pt x="4961" y="6062"/>
                      <a:pt x="5740" y="5363"/>
                    </a:cubicBezTo>
                    <a:cubicBezTo>
                      <a:pt x="5844" y="5268"/>
                      <a:pt x="5946" y="5172"/>
                      <a:pt x="6041" y="5064"/>
                    </a:cubicBezTo>
                    <a:cubicBezTo>
                      <a:pt x="6076" y="5024"/>
                      <a:pt x="6050" y="4948"/>
                      <a:pt x="6000" y="4948"/>
                    </a:cubicBezTo>
                    <a:cubicBezTo>
                      <a:pt x="5993" y="4948"/>
                      <a:pt x="5985" y="4950"/>
                      <a:pt x="5977" y="4954"/>
                    </a:cubicBezTo>
                    <a:cubicBezTo>
                      <a:pt x="5946" y="4963"/>
                      <a:pt x="5918" y="4978"/>
                      <a:pt x="5887" y="4990"/>
                    </a:cubicBezTo>
                    <a:cubicBezTo>
                      <a:pt x="5266" y="5249"/>
                      <a:pt x="4656" y="5541"/>
                      <a:pt x="4053" y="5843"/>
                    </a:cubicBezTo>
                    <a:cubicBezTo>
                      <a:pt x="3687" y="6028"/>
                      <a:pt x="3317" y="6209"/>
                      <a:pt x="2945" y="6385"/>
                    </a:cubicBezTo>
                    <a:cubicBezTo>
                      <a:pt x="2837" y="6434"/>
                      <a:pt x="2729" y="6477"/>
                      <a:pt x="2622" y="6523"/>
                    </a:cubicBezTo>
                    <a:cubicBezTo>
                      <a:pt x="2680" y="6496"/>
                      <a:pt x="2732" y="6471"/>
                      <a:pt x="2772" y="6446"/>
                    </a:cubicBezTo>
                    <a:cubicBezTo>
                      <a:pt x="3776" y="5862"/>
                      <a:pt x="5093" y="5384"/>
                      <a:pt x="6044" y="4618"/>
                    </a:cubicBezTo>
                    <a:cubicBezTo>
                      <a:pt x="6238" y="4467"/>
                      <a:pt x="6420" y="4298"/>
                      <a:pt x="6583" y="4110"/>
                    </a:cubicBezTo>
                    <a:cubicBezTo>
                      <a:pt x="6621" y="4065"/>
                      <a:pt x="6587" y="3992"/>
                      <a:pt x="6537" y="3992"/>
                    </a:cubicBezTo>
                    <a:cubicBezTo>
                      <a:pt x="6526" y="3992"/>
                      <a:pt x="6513" y="3996"/>
                      <a:pt x="6500" y="4005"/>
                    </a:cubicBezTo>
                    <a:cubicBezTo>
                      <a:pt x="6420" y="4064"/>
                      <a:pt x="6337" y="4110"/>
                      <a:pt x="6257" y="4162"/>
                    </a:cubicBezTo>
                    <a:cubicBezTo>
                      <a:pt x="5706" y="4516"/>
                      <a:pt x="5112" y="4753"/>
                      <a:pt x="4505" y="5015"/>
                    </a:cubicBezTo>
                    <a:cubicBezTo>
                      <a:pt x="4145" y="5169"/>
                      <a:pt x="3801" y="5366"/>
                      <a:pt x="3459" y="5548"/>
                    </a:cubicBezTo>
                    <a:cubicBezTo>
                      <a:pt x="3294" y="5636"/>
                      <a:pt x="2541" y="6049"/>
                      <a:pt x="2451" y="6049"/>
                    </a:cubicBezTo>
                    <a:cubicBezTo>
                      <a:pt x="2412" y="6049"/>
                      <a:pt x="2492" y="5975"/>
                      <a:pt x="2785" y="5772"/>
                    </a:cubicBezTo>
                    <a:cubicBezTo>
                      <a:pt x="3958" y="4960"/>
                      <a:pt x="5395" y="4646"/>
                      <a:pt x="6482" y="3707"/>
                    </a:cubicBezTo>
                    <a:cubicBezTo>
                      <a:pt x="6555" y="3642"/>
                      <a:pt x="6632" y="3584"/>
                      <a:pt x="6703" y="3513"/>
                    </a:cubicBezTo>
                    <a:cubicBezTo>
                      <a:pt x="6752" y="3464"/>
                      <a:pt x="6704" y="3404"/>
                      <a:pt x="6647" y="3404"/>
                    </a:cubicBezTo>
                    <a:cubicBezTo>
                      <a:pt x="6643" y="3404"/>
                      <a:pt x="6639" y="3405"/>
                      <a:pt x="6635" y="3405"/>
                    </a:cubicBezTo>
                    <a:lnTo>
                      <a:pt x="6620" y="3405"/>
                    </a:lnTo>
                    <a:cubicBezTo>
                      <a:pt x="5897" y="3722"/>
                      <a:pt x="5213" y="4107"/>
                      <a:pt x="4518" y="4480"/>
                    </a:cubicBezTo>
                    <a:cubicBezTo>
                      <a:pt x="4087" y="4713"/>
                      <a:pt x="3644" y="4920"/>
                      <a:pt x="3191" y="5104"/>
                    </a:cubicBezTo>
                    <a:cubicBezTo>
                      <a:pt x="3075" y="5153"/>
                      <a:pt x="2722" y="5330"/>
                      <a:pt x="2662" y="5330"/>
                    </a:cubicBezTo>
                    <a:cubicBezTo>
                      <a:pt x="2629" y="5330"/>
                      <a:pt x="2679" y="5280"/>
                      <a:pt x="2892" y="5132"/>
                    </a:cubicBezTo>
                    <a:cubicBezTo>
                      <a:pt x="4167" y="4255"/>
                      <a:pt x="5626" y="3698"/>
                      <a:pt x="6934" y="2876"/>
                    </a:cubicBezTo>
                    <a:cubicBezTo>
                      <a:pt x="7091" y="2777"/>
                      <a:pt x="7251" y="2676"/>
                      <a:pt x="7405" y="2568"/>
                    </a:cubicBezTo>
                    <a:cubicBezTo>
                      <a:pt x="7461" y="2531"/>
                      <a:pt x="7433" y="2446"/>
                      <a:pt x="7371" y="2446"/>
                    </a:cubicBezTo>
                    <a:cubicBezTo>
                      <a:pt x="7365" y="2446"/>
                      <a:pt x="7359" y="2446"/>
                      <a:pt x="7353" y="2448"/>
                    </a:cubicBezTo>
                    <a:cubicBezTo>
                      <a:pt x="7288" y="2460"/>
                      <a:pt x="7226" y="2476"/>
                      <a:pt x="7165" y="2491"/>
                    </a:cubicBezTo>
                    <a:cubicBezTo>
                      <a:pt x="6537" y="2660"/>
                      <a:pt x="5971" y="3027"/>
                      <a:pt x="5373" y="3288"/>
                    </a:cubicBezTo>
                    <a:cubicBezTo>
                      <a:pt x="4561" y="3642"/>
                      <a:pt x="3554" y="4138"/>
                      <a:pt x="2920" y="4547"/>
                    </a:cubicBezTo>
                    <a:cubicBezTo>
                      <a:pt x="2911" y="4552"/>
                      <a:pt x="2901" y="4558"/>
                      <a:pt x="2891" y="4564"/>
                    </a:cubicBezTo>
                    <a:lnTo>
                      <a:pt x="2891" y="4564"/>
                    </a:lnTo>
                    <a:cubicBezTo>
                      <a:pt x="2901" y="4557"/>
                      <a:pt x="2911" y="4551"/>
                      <a:pt x="2920" y="4544"/>
                    </a:cubicBezTo>
                    <a:cubicBezTo>
                      <a:pt x="4413" y="3562"/>
                      <a:pt x="6029" y="2787"/>
                      <a:pt x="7565" y="1882"/>
                    </a:cubicBezTo>
                    <a:cubicBezTo>
                      <a:pt x="7811" y="1737"/>
                      <a:pt x="8058" y="1589"/>
                      <a:pt x="8298" y="1435"/>
                    </a:cubicBezTo>
                    <a:cubicBezTo>
                      <a:pt x="8357" y="1399"/>
                      <a:pt x="8326" y="1310"/>
                      <a:pt x="8263" y="1310"/>
                    </a:cubicBezTo>
                    <a:cubicBezTo>
                      <a:pt x="8257" y="1310"/>
                      <a:pt x="8251" y="1311"/>
                      <a:pt x="8245" y="1312"/>
                    </a:cubicBezTo>
                    <a:cubicBezTo>
                      <a:pt x="8125" y="1349"/>
                      <a:pt x="8005" y="1389"/>
                      <a:pt x="7885" y="1426"/>
                    </a:cubicBezTo>
                    <a:cubicBezTo>
                      <a:pt x="7162" y="1663"/>
                      <a:pt x="6451" y="1943"/>
                      <a:pt x="5758" y="2263"/>
                    </a:cubicBezTo>
                    <a:cubicBezTo>
                      <a:pt x="5244" y="2497"/>
                      <a:pt x="4733" y="2731"/>
                      <a:pt x="4210" y="2947"/>
                    </a:cubicBezTo>
                    <a:cubicBezTo>
                      <a:pt x="4025" y="3024"/>
                      <a:pt x="3837" y="3094"/>
                      <a:pt x="3650" y="3162"/>
                    </a:cubicBezTo>
                    <a:cubicBezTo>
                      <a:pt x="3560" y="3196"/>
                      <a:pt x="3496" y="3217"/>
                      <a:pt x="3450" y="3233"/>
                    </a:cubicBezTo>
                    <a:cubicBezTo>
                      <a:pt x="3392" y="3252"/>
                      <a:pt x="3361" y="3260"/>
                      <a:pt x="3350" y="3260"/>
                    </a:cubicBezTo>
                    <a:cubicBezTo>
                      <a:pt x="3329" y="3260"/>
                      <a:pt x="3384" y="3229"/>
                      <a:pt x="3471" y="3187"/>
                    </a:cubicBezTo>
                    <a:cubicBezTo>
                      <a:pt x="3656" y="3094"/>
                      <a:pt x="3987" y="2949"/>
                      <a:pt x="3981" y="2949"/>
                    </a:cubicBezTo>
                    <a:lnTo>
                      <a:pt x="3981" y="2949"/>
                    </a:lnTo>
                    <a:cubicBezTo>
                      <a:pt x="3980" y="2949"/>
                      <a:pt x="3980" y="2949"/>
                      <a:pt x="3979" y="2950"/>
                    </a:cubicBezTo>
                    <a:cubicBezTo>
                      <a:pt x="5574" y="2303"/>
                      <a:pt x="7082" y="1512"/>
                      <a:pt x="8544" y="604"/>
                    </a:cubicBezTo>
                    <a:cubicBezTo>
                      <a:pt x="8799" y="444"/>
                      <a:pt x="9058" y="287"/>
                      <a:pt x="9313" y="121"/>
                    </a:cubicBezTo>
                    <a:cubicBezTo>
                      <a:pt x="9369" y="81"/>
                      <a:pt x="9333" y="0"/>
                      <a:pt x="927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618" name="Google Shape;1618;p35"/>
              <p:cNvSpPr/>
              <p:nvPr/>
            </p:nvSpPr>
            <p:spPr>
              <a:xfrm>
                <a:off x="3535425" y="6239225"/>
                <a:ext cx="160075" cy="261350"/>
              </a:xfrm>
              <a:custGeom>
                <a:avLst/>
                <a:gdLst/>
                <a:ahLst/>
                <a:cxnLst/>
                <a:rect l="l" t="t" r="r" b="b"/>
                <a:pathLst>
                  <a:path w="6403" h="10454" extrusionOk="0">
                    <a:moveTo>
                      <a:pt x="6253" y="1"/>
                    </a:moveTo>
                    <a:cubicBezTo>
                      <a:pt x="6251" y="1"/>
                      <a:pt x="6249" y="1"/>
                      <a:pt x="6246" y="1"/>
                    </a:cubicBezTo>
                    <a:cubicBezTo>
                      <a:pt x="6200" y="7"/>
                      <a:pt x="6154" y="19"/>
                      <a:pt x="6108" y="26"/>
                    </a:cubicBezTo>
                    <a:cubicBezTo>
                      <a:pt x="5991" y="47"/>
                      <a:pt x="5877" y="78"/>
                      <a:pt x="5763" y="118"/>
                    </a:cubicBezTo>
                    <a:cubicBezTo>
                      <a:pt x="5224" y="309"/>
                      <a:pt x="4760" y="690"/>
                      <a:pt x="4298" y="1026"/>
                    </a:cubicBezTo>
                    <a:cubicBezTo>
                      <a:pt x="3824" y="1368"/>
                      <a:pt x="3221" y="1549"/>
                      <a:pt x="2694" y="1802"/>
                    </a:cubicBezTo>
                    <a:cubicBezTo>
                      <a:pt x="2408" y="1937"/>
                      <a:pt x="2143" y="2156"/>
                      <a:pt x="1885" y="2371"/>
                    </a:cubicBezTo>
                    <a:lnTo>
                      <a:pt x="1755" y="2479"/>
                    </a:lnTo>
                    <a:cubicBezTo>
                      <a:pt x="1611" y="2599"/>
                      <a:pt x="1466" y="2716"/>
                      <a:pt x="1321" y="2814"/>
                    </a:cubicBezTo>
                    <a:cubicBezTo>
                      <a:pt x="1263" y="2855"/>
                      <a:pt x="1299" y="2940"/>
                      <a:pt x="1354" y="2940"/>
                    </a:cubicBezTo>
                    <a:cubicBezTo>
                      <a:pt x="1365" y="2940"/>
                      <a:pt x="1377" y="2937"/>
                      <a:pt x="1389" y="2928"/>
                    </a:cubicBezTo>
                    <a:cubicBezTo>
                      <a:pt x="1494" y="2861"/>
                      <a:pt x="1592" y="2790"/>
                      <a:pt x="1691" y="2719"/>
                    </a:cubicBezTo>
                    <a:cubicBezTo>
                      <a:pt x="2319" y="2279"/>
                      <a:pt x="2897" y="1842"/>
                      <a:pt x="3621" y="1525"/>
                    </a:cubicBezTo>
                    <a:cubicBezTo>
                      <a:pt x="4024" y="1343"/>
                      <a:pt x="4406" y="1121"/>
                      <a:pt x="4757" y="857"/>
                    </a:cubicBezTo>
                    <a:cubicBezTo>
                      <a:pt x="4901" y="752"/>
                      <a:pt x="5046" y="654"/>
                      <a:pt x="5194" y="558"/>
                    </a:cubicBezTo>
                    <a:cubicBezTo>
                      <a:pt x="5332" y="466"/>
                      <a:pt x="5986" y="269"/>
                      <a:pt x="6040" y="208"/>
                    </a:cubicBezTo>
                    <a:lnTo>
                      <a:pt x="6040" y="208"/>
                    </a:lnTo>
                    <a:cubicBezTo>
                      <a:pt x="5418" y="928"/>
                      <a:pt x="4412" y="1340"/>
                      <a:pt x="3578" y="1746"/>
                    </a:cubicBezTo>
                    <a:cubicBezTo>
                      <a:pt x="2873" y="2091"/>
                      <a:pt x="2214" y="2599"/>
                      <a:pt x="1589" y="3098"/>
                    </a:cubicBezTo>
                    <a:lnTo>
                      <a:pt x="1189" y="3421"/>
                    </a:lnTo>
                    <a:cubicBezTo>
                      <a:pt x="1142" y="3460"/>
                      <a:pt x="1185" y="3534"/>
                      <a:pt x="1239" y="3534"/>
                    </a:cubicBezTo>
                    <a:cubicBezTo>
                      <a:pt x="1245" y="3534"/>
                      <a:pt x="1251" y="3533"/>
                      <a:pt x="1257" y="3532"/>
                    </a:cubicBezTo>
                    <a:cubicBezTo>
                      <a:pt x="1337" y="3507"/>
                      <a:pt x="1417" y="3479"/>
                      <a:pt x="1500" y="3452"/>
                    </a:cubicBezTo>
                    <a:cubicBezTo>
                      <a:pt x="2239" y="3181"/>
                      <a:pt x="2873" y="2719"/>
                      <a:pt x="3528" y="2285"/>
                    </a:cubicBezTo>
                    <a:cubicBezTo>
                      <a:pt x="3941" y="2011"/>
                      <a:pt x="4378" y="1783"/>
                      <a:pt x="4818" y="1562"/>
                    </a:cubicBezTo>
                    <a:cubicBezTo>
                      <a:pt x="5006" y="1466"/>
                      <a:pt x="5197" y="1377"/>
                      <a:pt x="5391" y="1288"/>
                    </a:cubicBezTo>
                    <a:cubicBezTo>
                      <a:pt x="5412" y="1278"/>
                      <a:pt x="5910" y="991"/>
                      <a:pt x="5946" y="991"/>
                    </a:cubicBezTo>
                    <a:cubicBezTo>
                      <a:pt x="5957" y="991"/>
                      <a:pt x="5924" y="1018"/>
                      <a:pt x="5818" y="1091"/>
                    </a:cubicBezTo>
                    <a:cubicBezTo>
                      <a:pt x="5468" y="1334"/>
                      <a:pt x="5043" y="1482"/>
                      <a:pt x="4664" y="1679"/>
                    </a:cubicBezTo>
                    <a:cubicBezTo>
                      <a:pt x="4190" y="1925"/>
                      <a:pt x="3759" y="2263"/>
                      <a:pt x="3322" y="2571"/>
                    </a:cubicBezTo>
                    <a:cubicBezTo>
                      <a:pt x="2700" y="3005"/>
                      <a:pt x="2020" y="3368"/>
                      <a:pt x="1408" y="3815"/>
                    </a:cubicBezTo>
                    <a:cubicBezTo>
                      <a:pt x="1315" y="3879"/>
                      <a:pt x="1220" y="3944"/>
                      <a:pt x="1130" y="4015"/>
                    </a:cubicBezTo>
                    <a:cubicBezTo>
                      <a:pt x="1075" y="4060"/>
                      <a:pt x="1129" y="4128"/>
                      <a:pt x="1186" y="4128"/>
                    </a:cubicBezTo>
                    <a:cubicBezTo>
                      <a:pt x="1196" y="4128"/>
                      <a:pt x="1205" y="4126"/>
                      <a:pt x="1214" y="4123"/>
                    </a:cubicBezTo>
                    <a:cubicBezTo>
                      <a:pt x="1257" y="4101"/>
                      <a:pt x="1300" y="4079"/>
                      <a:pt x="1346" y="4058"/>
                    </a:cubicBezTo>
                    <a:cubicBezTo>
                      <a:pt x="2208" y="3673"/>
                      <a:pt x="3014" y="3193"/>
                      <a:pt x="3824" y="2710"/>
                    </a:cubicBezTo>
                    <a:cubicBezTo>
                      <a:pt x="4252" y="2454"/>
                      <a:pt x="4686" y="2211"/>
                      <a:pt x="5129" y="1980"/>
                    </a:cubicBezTo>
                    <a:cubicBezTo>
                      <a:pt x="5191" y="1946"/>
                      <a:pt x="5255" y="1919"/>
                      <a:pt x="5320" y="1888"/>
                    </a:cubicBezTo>
                    <a:lnTo>
                      <a:pt x="5320" y="1888"/>
                    </a:lnTo>
                    <a:cubicBezTo>
                      <a:pt x="4489" y="2417"/>
                      <a:pt x="3688" y="2981"/>
                      <a:pt x="2836" y="3476"/>
                    </a:cubicBezTo>
                    <a:cubicBezTo>
                      <a:pt x="2269" y="3806"/>
                      <a:pt x="1718" y="4138"/>
                      <a:pt x="1223" y="4557"/>
                    </a:cubicBezTo>
                    <a:cubicBezTo>
                      <a:pt x="1090" y="4670"/>
                      <a:pt x="958" y="4784"/>
                      <a:pt x="835" y="4911"/>
                    </a:cubicBezTo>
                    <a:cubicBezTo>
                      <a:pt x="797" y="4948"/>
                      <a:pt x="826" y="5026"/>
                      <a:pt x="877" y="5026"/>
                    </a:cubicBezTo>
                    <a:cubicBezTo>
                      <a:pt x="884" y="5026"/>
                      <a:pt x="892" y="5025"/>
                      <a:pt x="900" y="5021"/>
                    </a:cubicBezTo>
                    <a:cubicBezTo>
                      <a:pt x="980" y="4991"/>
                      <a:pt x="1057" y="4948"/>
                      <a:pt x="1137" y="4911"/>
                    </a:cubicBezTo>
                    <a:cubicBezTo>
                      <a:pt x="1937" y="4547"/>
                      <a:pt x="2663" y="4030"/>
                      <a:pt x="3458" y="3652"/>
                    </a:cubicBezTo>
                    <a:cubicBezTo>
                      <a:pt x="3892" y="3448"/>
                      <a:pt x="4313" y="3227"/>
                      <a:pt x="4726" y="2981"/>
                    </a:cubicBezTo>
                    <a:cubicBezTo>
                      <a:pt x="4987" y="2824"/>
                      <a:pt x="5240" y="2645"/>
                      <a:pt x="5498" y="2482"/>
                    </a:cubicBezTo>
                    <a:cubicBezTo>
                      <a:pt x="5563" y="2441"/>
                      <a:pt x="5953" y="2153"/>
                      <a:pt x="6023" y="2153"/>
                    </a:cubicBezTo>
                    <a:cubicBezTo>
                      <a:pt x="6052" y="2153"/>
                      <a:pt x="6025" y="2204"/>
                      <a:pt x="5892" y="2346"/>
                    </a:cubicBezTo>
                    <a:cubicBezTo>
                      <a:pt x="5215" y="3079"/>
                      <a:pt x="4209" y="3513"/>
                      <a:pt x="3347" y="3984"/>
                    </a:cubicBezTo>
                    <a:cubicBezTo>
                      <a:pt x="2531" y="4430"/>
                      <a:pt x="1789" y="4991"/>
                      <a:pt x="998" y="5477"/>
                    </a:cubicBezTo>
                    <a:cubicBezTo>
                      <a:pt x="887" y="5542"/>
                      <a:pt x="780" y="5612"/>
                      <a:pt x="669" y="5677"/>
                    </a:cubicBezTo>
                    <a:cubicBezTo>
                      <a:pt x="603" y="5714"/>
                      <a:pt x="643" y="5799"/>
                      <a:pt x="705" y="5799"/>
                    </a:cubicBezTo>
                    <a:cubicBezTo>
                      <a:pt x="715" y="5799"/>
                      <a:pt x="726" y="5796"/>
                      <a:pt x="736" y="5791"/>
                    </a:cubicBezTo>
                    <a:cubicBezTo>
                      <a:pt x="807" y="5760"/>
                      <a:pt x="878" y="5723"/>
                      <a:pt x="949" y="5689"/>
                    </a:cubicBezTo>
                    <a:lnTo>
                      <a:pt x="1044" y="5643"/>
                    </a:lnTo>
                    <a:cubicBezTo>
                      <a:pt x="1052" y="5646"/>
                      <a:pt x="1060" y="5648"/>
                      <a:pt x="1069" y="5648"/>
                    </a:cubicBezTo>
                    <a:cubicBezTo>
                      <a:pt x="1106" y="5648"/>
                      <a:pt x="1152" y="5621"/>
                      <a:pt x="1204" y="5563"/>
                    </a:cubicBezTo>
                    <a:cubicBezTo>
                      <a:pt x="1940" y="5200"/>
                      <a:pt x="2654" y="4803"/>
                      <a:pt x="3371" y="4409"/>
                    </a:cubicBezTo>
                    <a:cubicBezTo>
                      <a:pt x="3922" y="4104"/>
                      <a:pt x="4510" y="3870"/>
                      <a:pt x="5083" y="3612"/>
                    </a:cubicBezTo>
                    <a:lnTo>
                      <a:pt x="5083" y="3612"/>
                    </a:lnTo>
                    <a:cubicBezTo>
                      <a:pt x="4415" y="4058"/>
                      <a:pt x="3747" y="4510"/>
                      <a:pt x="3060" y="4923"/>
                    </a:cubicBezTo>
                    <a:cubicBezTo>
                      <a:pt x="2272" y="5397"/>
                      <a:pt x="1426" y="5708"/>
                      <a:pt x="789" y="6388"/>
                    </a:cubicBezTo>
                    <a:cubicBezTo>
                      <a:pt x="764" y="6413"/>
                      <a:pt x="740" y="6434"/>
                      <a:pt x="715" y="6462"/>
                    </a:cubicBezTo>
                    <a:cubicBezTo>
                      <a:pt x="681" y="6499"/>
                      <a:pt x="700" y="6560"/>
                      <a:pt x="746" y="6576"/>
                    </a:cubicBezTo>
                    <a:cubicBezTo>
                      <a:pt x="750" y="6577"/>
                      <a:pt x="755" y="6577"/>
                      <a:pt x="760" y="6577"/>
                    </a:cubicBezTo>
                    <a:cubicBezTo>
                      <a:pt x="773" y="6577"/>
                      <a:pt x="787" y="6574"/>
                      <a:pt x="798" y="6567"/>
                    </a:cubicBezTo>
                    <a:cubicBezTo>
                      <a:pt x="1802" y="5997"/>
                      <a:pt x="2811" y="5434"/>
                      <a:pt x="3824" y="4877"/>
                    </a:cubicBezTo>
                    <a:cubicBezTo>
                      <a:pt x="4335" y="4594"/>
                      <a:pt x="4849" y="4313"/>
                      <a:pt x="5360" y="4030"/>
                    </a:cubicBezTo>
                    <a:cubicBezTo>
                      <a:pt x="5594" y="3901"/>
                      <a:pt x="5831" y="3769"/>
                      <a:pt x="6006" y="3605"/>
                    </a:cubicBezTo>
                    <a:lnTo>
                      <a:pt x="6006" y="3605"/>
                    </a:lnTo>
                    <a:cubicBezTo>
                      <a:pt x="5735" y="3861"/>
                      <a:pt x="5418" y="4064"/>
                      <a:pt x="5111" y="4267"/>
                    </a:cubicBezTo>
                    <a:cubicBezTo>
                      <a:pt x="3624" y="5249"/>
                      <a:pt x="2014" y="6000"/>
                      <a:pt x="629" y="7133"/>
                    </a:cubicBezTo>
                    <a:cubicBezTo>
                      <a:pt x="536" y="7207"/>
                      <a:pt x="444" y="7278"/>
                      <a:pt x="358" y="7355"/>
                    </a:cubicBezTo>
                    <a:cubicBezTo>
                      <a:pt x="306" y="7402"/>
                      <a:pt x="353" y="7466"/>
                      <a:pt x="408" y="7466"/>
                    </a:cubicBezTo>
                    <a:cubicBezTo>
                      <a:pt x="418" y="7466"/>
                      <a:pt x="428" y="7464"/>
                      <a:pt x="438" y="7459"/>
                    </a:cubicBezTo>
                    <a:cubicBezTo>
                      <a:pt x="484" y="7441"/>
                      <a:pt x="527" y="7416"/>
                      <a:pt x="573" y="7395"/>
                    </a:cubicBezTo>
                    <a:cubicBezTo>
                      <a:pt x="1100" y="7151"/>
                      <a:pt x="1611" y="6878"/>
                      <a:pt x="2100" y="6570"/>
                    </a:cubicBezTo>
                    <a:lnTo>
                      <a:pt x="2100" y="6570"/>
                    </a:lnTo>
                    <a:cubicBezTo>
                      <a:pt x="1546" y="6936"/>
                      <a:pt x="1004" y="7315"/>
                      <a:pt x="506" y="7739"/>
                    </a:cubicBezTo>
                    <a:cubicBezTo>
                      <a:pt x="395" y="7829"/>
                      <a:pt x="281" y="7915"/>
                      <a:pt x="179" y="8010"/>
                    </a:cubicBezTo>
                    <a:cubicBezTo>
                      <a:pt x="137" y="8055"/>
                      <a:pt x="172" y="8126"/>
                      <a:pt x="228" y="8126"/>
                    </a:cubicBezTo>
                    <a:cubicBezTo>
                      <a:pt x="233" y="8126"/>
                      <a:pt x="238" y="8125"/>
                      <a:pt x="244" y="8124"/>
                    </a:cubicBezTo>
                    <a:cubicBezTo>
                      <a:pt x="312" y="8103"/>
                      <a:pt x="379" y="8075"/>
                      <a:pt x="447" y="8050"/>
                    </a:cubicBezTo>
                    <a:cubicBezTo>
                      <a:pt x="1444" y="7681"/>
                      <a:pt x="2334" y="7115"/>
                      <a:pt x="3208" y="6514"/>
                    </a:cubicBezTo>
                    <a:lnTo>
                      <a:pt x="3208" y="6514"/>
                    </a:lnTo>
                    <a:lnTo>
                      <a:pt x="3054" y="6628"/>
                    </a:lnTo>
                    <a:cubicBezTo>
                      <a:pt x="2162" y="7293"/>
                      <a:pt x="1143" y="7669"/>
                      <a:pt x="367" y="8475"/>
                    </a:cubicBezTo>
                    <a:cubicBezTo>
                      <a:pt x="324" y="8521"/>
                      <a:pt x="278" y="8561"/>
                      <a:pt x="238" y="8610"/>
                    </a:cubicBezTo>
                    <a:cubicBezTo>
                      <a:pt x="198" y="8653"/>
                      <a:pt x="233" y="8728"/>
                      <a:pt x="282" y="8728"/>
                    </a:cubicBezTo>
                    <a:cubicBezTo>
                      <a:pt x="294" y="8728"/>
                      <a:pt x="306" y="8724"/>
                      <a:pt x="318" y="8715"/>
                    </a:cubicBezTo>
                    <a:lnTo>
                      <a:pt x="324" y="8712"/>
                    </a:lnTo>
                    <a:cubicBezTo>
                      <a:pt x="1229" y="8069"/>
                      <a:pt x="2211" y="7570"/>
                      <a:pt x="3211" y="7090"/>
                    </a:cubicBezTo>
                    <a:cubicBezTo>
                      <a:pt x="3667" y="6871"/>
                      <a:pt x="4119" y="6653"/>
                      <a:pt x="4569" y="6425"/>
                    </a:cubicBezTo>
                    <a:lnTo>
                      <a:pt x="4569" y="6425"/>
                    </a:lnTo>
                    <a:cubicBezTo>
                      <a:pt x="3107" y="7367"/>
                      <a:pt x="1601" y="8244"/>
                      <a:pt x="232" y="9312"/>
                    </a:cubicBezTo>
                    <a:cubicBezTo>
                      <a:pt x="173" y="9355"/>
                      <a:pt x="115" y="9398"/>
                      <a:pt x="56" y="9445"/>
                    </a:cubicBezTo>
                    <a:cubicBezTo>
                      <a:pt x="1" y="9490"/>
                      <a:pt x="54" y="9555"/>
                      <a:pt x="111" y="9555"/>
                    </a:cubicBezTo>
                    <a:cubicBezTo>
                      <a:pt x="121" y="9555"/>
                      <a:pt x="130" y="9553"/>
                      <a:pt x="139" y="9549"/>
                    </a:cubicBezTo>
                    <a:cubicBezTo>
                      <a:pt x="158" y="9543"/>
                      <a:pt x="176" y="9531"/>
                      <a:pt x="198" y="9525"/>
                    </a:cubicBezTo>
                    <a:cubicBezTo>
                      <a:pt x="1195" y="9097"/>
                      <a:pt x="2140" y="8574"/>
                      <a:pt x="3088" y="8050"/>
                    </a:cubicBezTo>
                    <a:cubicBezTo>
                      <a:pt x="3556" y="7792"/>
                      <a:pt x="4021" y="7536"/>
                      <a:pt x="4492" y="7287"/>
                    </a:cubicBezTo>
                    <a:cubicBezTo>
                      <a:pt x="4575" y="7241"/>
                      <a:pt x="4655" y="7198"/>
                      <a:pt x="4738" y="7155"/>
                    </a:cubicBezTo>
                    <a:lnTo>
                      <a:pt x="4738" y="7155"/>
                    </a:lnTo>
                    <a:cubicBezTo>
                      <a:pt x="3171" y="8155"/>
                      <a:pt x="1543" y="9155"/>
                      <a:pt x="96" y="10310"/>
                    </a:cubicBezTo>
                    <a:cubicBezTo>
                      <a:pt x="84" y="10322"/>
                      <a:pt x="72" y="10331"/>
                      <a:pt x="59" y="10340"/>
                    </a:cubicBezTo>
                    <a:cubicBezTo>
                      <a:pt x="16" y="10374"/>
                      <a:pt x="41" y="10430"/>
                      <a:pt x="84" y="10448"/>
                    </a:cubicBezTo>
                    <a:cubicBezTo>
                      <a:pt x="91" y="10452"/>
                      <a:pt x="99" y="10453"/>
                      <a:pt x="108" y="10453"/>
                    </a:cubicBezTo>
                    <a:cubicBezTo>
                      <a:pt x="113" y="10453"/>
                      <a:pt x="119" y="10452"/>
                      <a:pt x="124" y="10451"/>
                    </a:cubicBezTo>
                    <a:cubicBezTo>
                      <a:pt x="946" y="10270"/>
                      <a:pt x="1675" y="9620"/>
                      <a:pt x="2423" y="9242"/>
                    </a:cubicBezTo>
                    <a:cubicBezTo>
                      <a:pt x="3436" y="8731"/>
                      <a:pt x="4424" y="8186"/>
                      <a:pt x="5440" y="7681"/>
                    </a:cubicBezTo>
                    <a:cubicBezTo>
                      <a:pt x="5545" y="7629"/>
                      <a:pt x="5643" y="7573"/>
                      <a:pt x="5748" y="7524"/>
                    </a:cubicBezTo>
                    <a:cubicBezTo>
                      <a:pt x="5814" y="7489"/>
                      <a:pt x="5775" y="7400"/>
                      <a:pt x="5712" y="7400"/>
                    </a:cubicBezTo>
                    <a:cubicBezTo>
                      <a:pt x="5702" y="7400"/>
                      <a:pt x="5691" y="7402"/>
                      <a:pt x="5680" y="7407"/>
                    </a:cubicBezTo>
                    <a:cubicBezTo>
                      <a:pt x="5609" y="7444"/>
                      <a:pt x="5538" y="7478"/>
                      <a:pt x="5465" y="7515"/>
                    </a:cubicBezTo>
                    <a:cubicBezTo>
                      <a:pt x="4618" y="7930"/>
                      <a:pt x="3787" y="8352"/>
                      <a:pt x="2959" y="8811"/>
                    </a:cubicBezTo>
                    <a:cubicBezTo>
                      <a:pt x="2497" y="9066"/>
                      <a:pt x="2017" y="9285"/>
                      <a:pt x="1558" y="9543"/>
                    </a:cubicBezTo>
                    <a:cubicBezTo>
                      <a:pt x="1340" y="9663"/>
                      <a:pt x="1137" y="9817"/>
                      <a:pt x="930" y="9953"/>
                    </a:cubicBezTo>
                    <a:cubicBezTo>
                      <a:pt x="792" y="10043"/>
                      <a:pt x="357" y="10324"/>
                      <a:pt x="320" y="10324"/>
                    </a:cubicBezTo>
                    <a:cubicBezTo>
                      <a:pt x="302" y="10324"/>
                      <a:pt x="380" y="10257"/>
                      <a:pt x="635" y="10066"/>
                    </a:cubicBezTo>
                    <a:cubicBezTo>
                      <a:pt x="1589" y="9355"/>
                      <a:pt x="2642" y="8789"/>
                      <a:pt x="3605" y="8087"/>
                    </a:cubicBezTo>
                    <a:cubicBezTo>
                      <a:pt x="4233" y="7625"/>
                      <a:pt x="4990" y="7253"/>
                      <a:pt x="5597" y="6754"/>
                    </a:cubicBezTo>
                    <a:cubicBezTo>
                      <a:pt x="5695" y="6674"/>
                      <a:pt x="5791" y="6591"/>
                      <a:pt x="5880" y="6502"/>
                    </a:cubicBezTo>
                    <a:cubicBezTo>
                      <a:pt x="5926" y="6459"/>
                      <a:pt x="5886" y="6386"/>
                      <a:pt x="5834" y="6386"/>
                    </a:cubicBezTo>
                    <a:cubicBezTo>
                      <a:pt x="5823" y="6386"/>
                      <a:pt x="5811" y="6390"/>
                      <a:pt x="5800" y="6397"/>
                    </a:cubicBezTo>
                    <a:cubicBezTo>
                      <a:pt x="5751" y="6428"/>
                      <a:pt x="5698" y="6459"/>
                      <a:pt x="5646" y="6490"/>
                    </a:cubicBezTo>
                    <a:cubicBezTo>
                      <a:pt x="4806" y="7025"/>
                      <a:pt x="3895" y="7459"/>
                      <a:pt x="3024" y="7939"/>
                    </a:cubicBezTo>
                    <a:cubicBezTo>
                      <a:pt x="2537" y="8204"/>
                      <a:pt x="2054" y="8475"/>
                      <a:pt x="1565" y="8734"/>
                    </a:cubicBezTo>
                    <a:cubicBezTo>
                      <a:pt x="1272" y="8888"/>
                      <a:pt x="974" y="9032"/>
                      <a:pt x="675" y="9177"/>
                    </a:cubicBezTo>
                    <a:cubicBezTo>
                      <a:pt x="461" y="9278"/>
                      <a:pt x="376" y="9316"/>
                      <a:pt x="365" y="9316"/>
                    </a:cubicBezTo>
                    <a:cubicBezTo>
                      <a:pt x="338" y="9316"/>
                      <a:pt x="749" y="9097"/>
                      <a:pt x="826" y="9045"/>
                    </a:cubicBezTo>
                    <a:cubicBezTo>
                      <a:pt x="2454" y="7899"/>
                      <a:pt x="4184" y="6899"/>
                      <a:pt x="5812" y="5760"/>
                    </a:cubicBezTo>
                    <a:cubicBezTo>
                      <a:pt x="5911" y="5689"/>
                      <a:pt x="6009" y="5628"/>
                      <a:pt x="6108" y="5557"/>
                    </a:cubicBezTo>
                    <a:cubicBezTo>
                      <a:pt x="6164" y="5516"/>
                      <a:pt x="6129" y="5431"/>
                      <a:pt x="6074" y="5431"/>
                    </a:cubicBezTo>
                    <a:cubicBezTo>
                      <a:pt x="6062" y="5431"/>
                      <a:pt x="6050" y="5435"/>
                      <a:pt x="6037" y="5443"/>
                    </a:cubicBezTo>
                    <a:cubicBezTo>
                      <a:pt x="5979" y="5480"/>
                      <a:pt x="5920" y="5514"/>
                      <a:pt x="5862" y="5551"/>
                    </a:cubicBezTo>
                    <a:cubicBezTo>
                      <a:pt x="4563" y="6360"/>
                      <a:pt x="3144" y="6942"/>
                      <a:pt x="1792" y="7653"/>
                    </a:cubicBezTo>
                    <a:cubicBezTo>
                      <a:pt x="1438" y="7838"/>
                      <a:pt x="1097" y="8044"/>
                      <a:pt x="761" y="8253"/>
                    </a:cubicBezTo>
                    <a:cubicBezTo>
                      <a:pt x="810" y="8220"/>
                      <a:pt x="857" y="8183"/>
                      <a:pt x="897" y="8149"/>
                    </a:cubicBezTo>
                    <a:cubicBezTo>
                      <a:pt x="1555" y="7579"/>
                      <a:pt x="2393" y="7219"/>
                      <a:pt x="3125" y="6751"/>
                    </a:cubicBezTo>
                    <a:cubicBezTo>
                      <a:pt x="3615" y="6437"/>
                      <a:pt x="4058" y="6056"/>
                      <a:pt x="4529" y="5708"/>
                    </a:cubicBezTo>
                    <a:cubicBezTo>
                      <a:pt x="5077" y="5400"/>
                      <a:pt x="5625" y="5089"/>
                      <a:pt x="6105" y="4695"/>
                    </a:cubicBezTo>
                    <a:cubicBezTo>
                      <a:pt x="6169" y="4643"/>
                      <a:pt x="6237" y="4590"/>
                      <a:pt x="6299" y="4535"/>
                    </a:cubicBezTo>
                    <a:cubicBezTo>
                      <a:pt x="6348" y="4486"/>
                      <a:pt x="6301" y="4419"/>
                      <a:pt x="6247" y="4419"/>
                    </a:cubicBezTo>
                    <a:cubicBezTo>
                      <a:pt x="6237" y="4419"/>
                      <a:pt x="6226" y="4422"/>
                      <a:pt x="6216" y="4427"/>
                    </a:cubicBezTo>
                    <a:lnTo>
                      <a:pt x="6206" y="4433"/>
                    </a:lnTo>
                    <a:cubicBezTo>
                      <a:pt x="5628" y="4732"/>
                      <a:pt x="5083" y="5105"/>
                      <a:pt x="4553" y="5492"/>
                    </a:cubicBezTo>
                    <a:cubicBezTo>
                      <a:pt x="3950" y="5834"/>
                      <a:pt x="3390" y="6225"/>
                      <a:pt x="2817" y="6619"/>
                    </a:cubicBezTo>
                    <a:cubicBezTo>
                      <a:pt x="2485" y="6847"/>
                      <a:pt x="2143" y="7059"/>
                      <a:pt x="1798" y="7265"/>
                    </a:cubicBezTo>
                    <a:cubicBezTo>
                      <a:pt x="1454" y="7475"/>
                      <a:pt x="727" y="7678"/>
                      <a:pt x="493" y="7896"/>
                    </a:cubicBezTo>
                    <a:cubicBezTo>
                      <a:pt x="1103" y="7327"/>
                      <a:pt x="1885" y="7004"/>
                      <a:pt x="2537" y="6496"/>
                    </a:cubicBezTo>
                    <a:cubicBezTo>
                      <a:pt x="3257" y="5933"/>
                      <a:pt x="4024" y="5443"/>
                      <a:pt x="4800" y="4957"/>
                    </a:cubicBezTo>
                    <a:cubicBezTo>
                      <a:pt x="4914" y="4883"/>
                      <a:pt x="5030" y="4806"/>
                      <a:pt x="5147" y="4732"/>
                    </a:cubicBezTo>
                    <a:cubicBezTo>
                      <a:pt x="5505" y="4535"/>
                      <a:pt x="5849" y="4313"/>
                      <a:pt x="6176" y="4070"/>
                    </a:cubicBezTo>
                    <a:cubicBezTo>
                      <a:pt x="6234" y="4024"/>
                      <a:pt x="6296" y="3981"/>
                      <a:pt x="6354" y="3932"/>
                    </a:cubicBezTo>
                    <a:cubicBezTo>
                      <a:pt x="6402" y="3891"/>
                      <a:pt x="6359" y="3815"/>
                      <a:pt x="6307" y="3815"/>
                    </a:cubicBezTo>
                    <a:cubicBezTo>
                      <a:pt x="6296" y="3815"/>
                      <a:pt x="6285" y="3819"/>
                      <a:pt x="6274" y="3827"/>
                    </a:cubicBezTo>
                    <a:cubicBezTo>
                      <a:pt x="6237" y="3852"/>
                      <a:pt x="6200" y="3873"/>
                      <a:pt x="6166" y="3898"/>
                    </a:cubicBezTo>
                    <a:cubicBezTo>
                      <a:pt x="5775" y="4169"/>
                      <a:pt x="5375" y="4427"/>
                      <a:pt x="4975" y="4683"/>
                    </a:cubicBezTo>
                    <a:cubicBezTo>
                      <a:pt x="4335" y="5049"/>
                      <a:pt x="3685" y="5394"/>
                      <a:pt x="3064" y="5797"/>
                    </a:cubicBezTo>
                    <a:cubicBezTo>
                      <a:pt x="2359" y="6246"/>
                      <a:pt x="1666" y="6705"/>
                      <a:pt x="924" y="7093"/>
                    </a:cubicBezTo>
                    <a:cubicBezTo>
                      <a:pt x="737" y="7190"/>
                      <a:pt x="654" y="7227"/>
                      <a:pt x="638" y="7227"/>
                    </a:cubicBezTo>
                    <a:cubicBezTo>
                      <a:pt x="590" y="7227"/>
                      <a:pt x="1152" y="6883"/>
                      <a:pt x="1309" y="6770"/>
                    </a:cubicBezTo>
                    <a:cubicBezTo>
                      <a:pt x="1694" y="6490"/>
                      <a:pt x="2097" y="6234"/>
                      <a:pt x="2497" y="5969"/>
                    </a:cubicBezTo>
                    <a:cubicBezTo>
                      <a:pt x="3701" y="5178"/>
                      <a:pt x="5064" y="4603"/>
                      <a:pt x="6148" y="3639"/>
                    </a:cubicBezTo>
                    <a:cubicBezTo>
                      <a:pt x="6197" y="3596"/>
                      <a:pt x="6246" y="3559"/>
                      <a:pt x="6293" y="3513"/>
                    </a:cubicBezTo>
                    <a:cubicBezTo>
                      <a:pt x="6341" y="3469"/>
                      <a:pt x="6298" y="3400"/>
                      <a:pt x="6244" y="3400"/>
                    </a:cubicBezTo>
                    <a:cubicBezTo>
                      <a:pt x="6234" y="3400"/>
                      <a:pt x="6223" y="3402"/>
                      <a:pt x="6212" y="3408"/>
                    </a:cubicBezTo>
                    <a:lnTo>
                      <a:pt x="6136" y="3448"/>
                    </a:lnTo>
                    <a:cubicBezTo>
                      <a:pt x="5135" y="3999"/>
                      <a:pt x="4138" y="4547"/>
                      <a:pt x="3141" y="5098"/>
                    </a:cubicBezTo>
                    <a:cubicBezTo>
                      <a:pt x="2633" y="5378"/>
                      <a:pt x="2128" y="5662"/>
                      <a:pt x="1623" y="5945"/>
                    </a:cubicBezTo>
                    <a:cubicBezTo>
                      <a:pt x="1423" y="6056"/>
                      <a:pt x="1223" y="6170"/>
                      <a:pt x="1023" y="6283"/>
                    </a:cubicBezTo>
                    <a:cubicBezTo>
                      <a:pt x="974" y="6311"/>
                      <a:pt x="950" y="6322"/>
                      <a:pt x="945" y="6322"/>
                    </a:cubicBezTo>
                    <a:cubicBezTo>
                      <a:pt x="910" y="6322"/>
                      <a:pt x="1560" y="5887"/>
                      <a:pt x="1569" y="5887"/>
                    </a:cubicBezTo>
                    <a:lnTo>
                      <a:pt x="1569" y="5887"/>
                    </a:lnTo>
                    <a:cubicBezTo>
                      <a:pt x="1570" y="5887"/>
                      <a:pt x="1560" y="5894"/>
                      <a:pt x="1537" y="5911"/>
                    </a:cubicBezTo>
                    <a:cubicBezTo>
                      <a:pt x="2257" y="5409"/>
                      <a:pt x="3088" y="5101"/>
                      <a:pt x="3802" y="4584"/>
                    </a:cubicBezTo>
                    <a:cubicBezTo>
                      <a:pt x="4242" y="4267"/>
                      <a:pt x="4701" y="3978"/>
                      <a:pt x="5157" y="3689"/>
                    </a:cubicBezTo>
                    <a:cubicBezTo>
                      <a:pt x="5437" y="3510"/>
                      <a:pt x="5714" y="3341"/>
                      <a:pt x="5994" y="3165"/>
                    </a:cubicBezTo>
                    <a:cubicBezTo>
                      <a:pt x="5994" y="3162"/>
                      <a:pt x="5991" y="3162"/>
                      <a:pt x="5991" y="3159"/>
                    </a:cubicBezTo>
                    <a:cubicBezTo>
                      <a:pt x="6034" y="3134"/>
                      <a:pt x="6074" y="3110"/>
                      <a:pt x="6117" y="3085"/>
                    </a:cubicBezTo>
                    <a:cubicBezTo>
                      <a:pt x="6169" y="3051"/>
                      <a:pt x="6225" y="3024"/>
                      <a:pt x="6277" y="2990"/>
                    </a:cubicBezTo>
                    <a:cubicBezTo>
                      <a:pt x="6339" y="2951"/>
                      <a:pt x="6301" y="2862"/>
                      <a:pt x="6244" y="2862"/>
                    </a:cubicBezTo>
                    <a:cubicBezTo>
                      <a:pt x="6233" y="2862"/>
                      <a:pt x="6221" y="2865"/>
                      <a:pt x="6209" y="2873"/>
                    </a:cubicBezTo>
                    <a:cubicBezTo>
                      <a:pt x="6176" y="2894"/>
                      <a:pt x="6145" y="2916"/>
                      <a:pt x="6111" y="2937"/>
                    </a:cubicBezTo>
                    <a:cubicBezTo>
                      <a:pt x="6056" y="2971"/>
                      <a:pt x="6005" y="3007"/>
                      <a:pt x="5950" y="3041"/>
                    </a:cubicBezTo>
                    <a:lnTo>
                      <a:pt x="5950" y="3041"/>
                    </a:lnTo>
                    <a:cubicBezTo>
                      <a:pt x="5950" y="3040"/>
                      <a:pt x="5949" y="3039"/>
                      <a:pt x="5948" y="3039"/>
                    </a:cubicBezTo>
                    <a:cubicBezTo>
                      <a:pt x="5680" y="3187"/>
                      <a:pt x="5400" y="3316"/>
                      <a:pt x="5111" y="3427"/>
                    </a:cubicBezTo>
                    <a:cubicBezTo>
                      <a:pt x="4181" y="3812"/>
                      <a:pt x="3307" y="4286"/>
                      <a:pt x="2423" y="4772"/>
                    </a:cubicBezTo>
                    <a:cubicBezTo>
                      <a:pt x="2297" y="4843"/>
                      <a:pt x="2168" y="4904"/>
                      <a:pt x="2042" y="4972"/>
                    </a:cubicBezTo>
                    <a:lnTo>
                      <a:pt x="2069" y="4954"/>
                    </a:lnTo>
                    <a:cubicBezTo>
                      <a:pt x="3365" y="4076"/>
                      <a:pt x="5012" y="3476"/>
                      <a:pt x="6086" y="2306"/>
                    </a:cubicBezTo>
                    <a:cubicBezTo>
                      <a:pt x="6157" y="2233"/>
                      <a:pt x="6231" y="2162"/>
                      <a:pt x="6293" y="2082"/>
                    </a:cubicBezTo>
                    <a:cubicBezTo>
                      <a:pt x="6327" y="2041"/>
                      <a:pt x="6306" y="1966"/>
                      <a:pt x="6253" y="1966"/>
                    </a:cubicBezTo>
                    <a:cubicBezTo>
                      <a:pt x="6245" y="1966"/>
                      <a:pt x="6237" y="1967"/>
                      <a:pt x="6228" y="1971"/>
                    </a:cubicBezTo>
                    <a:cubicBezTo>
                      <a:pt x="6179" y="1989"/>
                      <a:pt x="6132" y="2017"/>
                      <a:pt x="6083" y="2039"/>
                    </a:cubicBezTo>
                    <a:cubicBezTo>
                      <a:pt x="5308" y="2377"/>
                      <a:pt x="4633" y="2901"/>
                      <a:pt x="3889" y="3295"/>
                    </a:cubicBezTo>
                    <a:cubicBezTo>
                      <a:pt x="3042" y="3741"/>
                      <a:pt x="2208" y="4178"/>
                      <a:pt x="1380" y="4658"/>
                    </a:cubicBezTo>
                    <a:cubicBezTo>
                      <a:pt x="1275" y="4726"/>
                      <a:pt x="1204" y="4769"/>
                      <a:pt x="1161" y="4794"/>
                    </a:cubicBezTo>
                    <a:cubicBezTo>
                      <a:pt x="1139" y="4807"/>
                      <a:pt x="1125" y="4814"/>
                      <a:pt x="1119" y="4814"/>
                    </a:cubicBezTo>
                    <a:cubicBezTo>
                      <a:pt x="1109" y="4814"/>
                      <a:pt x="1126" y="4794"/>
                      <a:pt x="1171" y="4757"/>
                    </a:cubicBezTo>
                    <a:cubicBezTo>
                      <a:pt x="1204" y="4726"/>
                      <a:pt x="1251" y="4686"/>
                      <a:pt x="1315" y="4634"/>
                    </a:cubicBezTo>
                    <a:cubicBezTo>
                      <a:pt x="1586" y="4393"/>
                      <a:pt x="1900" y="4196"/>
                      <a:pt x="2205" y="4006"/>
                    </a:cubicBezTo>
                    <a:cubicBezTo>
                      <a:pt x="2590" y="3759"/>
                      <a:pt x="2990" y="3544"/>
                      <a:pt x="3387" y="3313"/>
                    </a:cubicBezTo>
                    <a:cubicBezTo>
                      <a:pt x="4310" y="2784"/>
                      <a:pt x="5157" y="2131"/>
                      <a:pt x="6074" y="1589"/>
                    </a:cubicBezTo>
                    <a:cubicBezTo>
                      <a:pt x="6123" y="1558"/>
                      <a:pt x="6172" y="1528"/>
                      <a:pt x="6222" y="1497"/>
                    </a:cubicBezTo>
                    <a:cubicBezTo>
                      <a:pt x="6280" y="1464"/>
                      <a:pt x="6251" y="1370"/>
                      <a:pt x="6190" y="1370"/>
                    </a:cubicBezTo>
                    <a:cubicBezTo>
                      <a:pt x="6184" y="1370"/>
                      <a:pt x="6177" y="1371"/>
                      <a:pt x="6169" y="1374"/>
                    </a:cubicBezTo>
                    <a:cubicBezTo>
                      <a:pt x="6139" y="1389"/>
                      <a:pt x="6105" y="1405"/>
                      <a:pt x="6074" y="1417"/>
                    </a:cubicBezTo>
                    <a:cubicBezTo>
                      <a:pt x="5264" y="1740"/>
                      <a:pt x="4504" y="2153"/>
                      <a:pt x="3753" y="2596"/>
                    </a:cubicBezTo>
                    <a:cubicBezTo>
                      <a:pt x="3325" y="2848"/>
                      <a:pt x="2900" y="3104"/>
                      <a:pt x="2469" y="3350"/>
                    </a:cubicBezTo>
                    <a:cubicBezTo>
                      <a:pt x="2297" y="3448"/>
                      <a:pt x="2122" y="3541"/>
                      <a:pt x="1946" y="3633"/>
                    </a:cubicBezTo>
                    <a:cubicBezTo>
                      <a:pt x="1879" y="3669"/>
                      <a:pt x="1462" y="3939"/>
                      <a:pt x="1449" y="3939"/>
                    </a:cubicBezTo>
                    <a:cubicBezTo>
                      <a:pt x="1444" y="3939"/>
                      <a:pt x="1497" y="3899"/>
                      <a:pt x="1651" y="3793"/>
                    </a:cubicBezTo>
                    <a:cubicBezTo>
                      <a:pt x="2482" y="3218"/>
                      <a:pt x="3356" y="2697"/>
                      <a:pt x="4193" y="2128"/>
                    </a:cubicBezTo>
                    <a:cubicBezTo>
                      <a:pt x="4793" y="1719"/>
                      <a:pt x="5492" y="1488"/>
                      <a:pt x="6077" y="1063"/>
                    </a:cubicBezTo>
                    <a:cubicBezTo>
                      <a:pt x="6151" y="1008"/>
                      <a:pt x="6225" y="952"/>
                      <a:pt x="6296" y="891"/>
                    </a:cubicBezTo>
                    <a:cubicBezTo>
                      <a:pt x="6348" y="843"/>
                      <a:pt x="6297" y="780"/>
                      <a:pt x="6241" y="780"/>
                    </a:cubicBezTo>
                    <a:cubicBezTo>
                      <a:pt x="6232" y="780"/>
                      <a:pt x="6222" y="782"/>
                      <a:pt x="6212" y="786"/>
                    </a:cubicBezTo>
                    <a:lnTo>
                      <a:pt x="6077" y="844"/>
                    </a:lnTo>
                    <a:cubicBezTo>
                      <a:pt x="5264" y="1189"/>
                      <a:pt x="4461" y="1558"/>
                      <a:pt x="3704" y="2014"/>
                    </a:cubicBezTo>
                    <a:cubicBezTo>
                      <a:pt x="3279" y="2266"/>
                      <a:pt x="2879" y="2559"/>
                      <a:pt x="2466" y="2827"/>
                    </a:cubicBezTo>
                    <a:cubicBezTo>
                      <a:pt x="2300" y="2928"/>
                      <a:pt x="2134" y="3024"/>
                      <a:pt x="1962" y="3116"/>
                    </a:cubicBezTo>
                    <a:cubicBezTo>
                      <a:pt x="1731" y="3242"/>
                      <a:pt x="1598" y="3313"/>
                      <a:pt x="1525" y="3344"/>
                    </a:cubicBezTo>
                    <a:cubicBezTo>
                      <a:pt x="1490" y="3358"/>
                      <a:pt x="1470" y="3365"/>
                      <a:pt x="1461" y="3365"/>
                    </a:cubicBezTo>
                    <a:cubicBezTo>
                      <a:pt x="1443" y="3365"/>
                      <a:pt x="1477" y="3335"/>
                      <a:pt x="1540" y="3288"/>
                    </a:cubicBezTo>
                    <a:cubicBezTo>
                      <a:pt x="1678" y="3181"/>
                      <a:pt x="1955" y="2996"/>
                      <a:pt x="2048" y="2925"/>
                    </a:cubicBezTo>
                    <a:cubicBezTo>
                      <a:pt x="2774" y="2387"/>
                      <a:pt x="3547" y="1912"/>
                      <a:pt x="4356" y="1512"/>
                    </a:cubicBezTo>
                    <a:cubicBezTo>
                      <a:pt x="4994" y="1192"/>
                      <a:pt x="5597" y="820"/>
                      <a:pt x="6096" y="318"/>
                    </a:cubicBezTo>
                    <a:cubicBezTo>
                      <a:pt x="6160" y="250"/>
                      <a:pt x="6234" y="189"/>
                      <a:pt x="6296" y="118"/>
                    </a:cubicBezTo>
                    <a:cubicBezTo>
                      <a:pt x="6328" y="79"/>
                      <a:pt x="6312" y="1"/>
                      <a:pt x="625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619" name="Google Shape;1619;p35"/>
              <p:cNvSpPr/>
              <p:nvPr/>
            </p:nvSpPr>
            <p:spPr>
              <a:xfrm>
                <a:off x="3504400" y="6450950"/>
                <a:ext cx="167150" cy="428350"/>
              </a:xfrm>
              <a:custGeom>
                <a:avLst/>
                <a:gdLst/>
                <a:ahLst/>
                <a:cxnLst/>
                <a:rect l="l" t="t" r="r" b="b"/>
                <a:pathLst>
                  <a:path w="6686" h="17134" extrusionOk="0">
                    <a:moveTo>
                      <a:pt x="4806" y="9274"/>
                    </a:moveTo>
                    <a:cubicBezTo>
                      <a:pt x="4798" y="9281"/>
                      <a:pt x="4790" y="9286"/>
                      <a:pt x="4784" y="9290"/>
                    </a:cubicBezTo>
                    <a:lnTo>
                      <a:pt x="4784" y="9290"/>
                    </a:lnTo>
                    <a:cubicBezTo>
                      <a:pt x="4792" y="9285"/>
                      <a:pt x="4799" y="9280"/>
                      <a:pt x="4806" y="9274"/>
                    </a:cubicBezTo>
                    <a:close/>
                    <a:moveTo>
                      <a:pt x="5413" y="11721"/>
                    </a:moveTo>
                    <a:cubicBezTo>
                      <a:pt x="5433" y="11721"/>
                      <a:pt x="5394" y="11775"/>
                      <a:pt x="5296" y="11881"/>
                    </a:cubicBezTo>
                    <a:cubicBezTo>
                      <a:pt x="5086" y="12140"/>
                      <a:pt x="4794" y="12359"/>
                      <a:pt x="4532" y="12556"/>
                    </a:cubicBezTo>
                    <a:cubicBezTo>
                      <a:pt x="4178" y="12823"/>
                      <a:pt x="3794" y="13048"/>
                      <a:pt x="3421" y="13288"/>
                    </a:cubicBezTo>
                    <a:cubicBezTo>
                      <a:pt x="3213" y="13422"/>
                      <a:pt x="3010" y="13570"/>
                      <a:pt x="2808" y="13719"/>
                    </a:cubicBezTo>
                    <a:lnTo>
                      <a:pt x="2808" y="13719"/>
                    </a:lnTo>
                    <a:cubicBezTo>
                      <a:pt x="3622" y="13120"/>
                      <a:pt x="4391" y="12443"/>
                      <a:pt x="5173" y="11888"/>
                    </a:cubicBezTo>
                    <a:cubicBezTo>
                      <a:pt x="5314" y="11776"/>
                      <a:pt x="5394" y="11721"/>
                      <a:pt x="5413" y="11721"/>
                    </a:cubicBezTo>
                    <a:close/>
                    <a:moveTo>
                      <a:pt x="1371" y="14455"/>
                    </a:moveTo>
                    <a:lnTo>
                      <a:pt x="1371" y="14455"/>
                    </a:lnTo>
                    <a:cubicBezTo>
                      <a:pt x="1174" y="14587"/>
                      <a:pt x="980" y="14713"/>
                      <a:pt x="789" y="14830"/>
                    </a:cubicBezTo>
                    <a:cubicBezTo>
                      <a:pt x="983" y="14710"/>
                      <a:pt x="1177" y="14584"/>
                      <a:pt x="1371" y="14455"/>
                    </a:cubicBezTo>
                    <a:close/>
                    <a:moveTo>
                      <a:pt x="6595" y="0"/>
                    </a:moveTo>
                    <a:cubicBezTo>
                      <a:pt x="6589" y="0"/>
                      <a:pt x="6583" y="1"/>
                      <a:pt x="6576" y="3"/>
                    </a:cubicBezTo>
                    <a:lnTo>
                      <a:pt x="6573" y="3"/>
                    </a:lnTo>
                    <a:cubicBezTo>
                      <a:pt x="5570" y="360"/>
                      <a:pt x="4646" y="899"/>
                      <a:pt x="3640" y="1243"/>
                    </a:cubicBezTo>
                    <a:cubicBezTo>
                      <a:pt x="2821" y="1530"/>
                      <a:pt x="2024" y="1791"/>
                      <a:pt x="1288" y="2256"/>
                    </a:cubicBezTo>
                    <a:cubicBezTo>
                      <a:pt x="1276" y="2262"/>
                      <a:pt x="1263" y="2268"/>
                      <a:pt x="1251" y="2275"/>
                    </a:cubicBezTo>
                    <a:cubicBezTo>
                      <a:pt x="1199" y="2308"/>
                      <a:pt x="1214" y="2385"/>
                      <a:pt x="1270" y="2401"/>
                    </a:cubicBezTo>
                    <a:cubicBezTo>
                      <a:pt x="1274" y="2402"/>
                      <a:pt x="1279" y="2402"/>
                      <a:pt x="1283" y="2402"/>
                    </a:cubicBezTo>
                    <a:cubicBezTo>
                      <a:pt x="1296" y="2402"/>
                      <a:pt x="1307" y="2399"/>
                      <a:pt x="1319" y="2392"/>
                    </a:cubicBezTo>
                    <a:cubicBezTo>
                      <a:pt x="2208" y="1822"/>
                      <a:pt x="3221" y="1545"/>
                      <a:pt x="4206" y="1188"/>
                    </a:cubicBezTo>
                    <a:cubicBezTo>
                      <a:pt x="4619" y="1037"/>
                      <a:pt x="5003" y="819"/>
                      <a:pt x="5400" y="628"/>
                    </a:cubicBezTo>
                    <a:cubicBezTo>
                      <a:pt x="5696" y="489"/>
                      <a:pt x="5998" y="360"/>
                      <a:pt x="6305" y="240"/>
                    </a:cubicBezTo>
                    <a:lnTo>
                      <a:pt x="6305" y="240"/>
                    </a:lnTo>
                    <a:cubicBezTo>
                      <a:pt x="6105" y="320"/>
                      <a:pt x="5911" y="499"/>
                      <a:pt x="5733" y="609"/>
                    </a:cubicBezTo>
                    <a:cubicBezTo>
                      <a:pt x="4280" y="1511"/>
                      <a:pt x="2578" y="1945"/>
                      <a:pt x="1226" y="3004"/>
                    </a:cubicBezTo>
                    <a:cubicBezTo>
                      <a:pt x="1149" y="3066"/>
                      <a:pt x="1073" y="3118"/>
                      <a:pt x="999" y="3183"/>
                    </a:cubicBezTo>
                    <a:cubicBezTo>
                      <a:pt x="947" y="3224"/>
                      <a:pt x="994" y="3295"/>
                      <a:pt x="1049" y="3295"/>
                    </a:cubicBezTo>
                    <a:cubicBezTo>
                      <a:pt x="1059" y="3295"/>
                      <a:pt x="1069" y="3293"/>
                      <a:pt x="1079" y="3287"/>
                    </a:cubicBezTo>
                    <a:cubicBezTo>
                      <a:pt x="1122" y="3263"/>
                      <a:pt x="1168" y="3241"/>
                      <a:pt x="1211" y="3217"/>
                    </a:cubicBezTo>
                    <a:cubicBezTo>
                      <a:pt x="2122" y="2727"/>
                      <a:pt x="3046" y="2284"/>
                      <a:pt x="4024" y="1936"/>
                    </a:cubicBezTo>
                    <a:cubicBezTo>
                      <a:pt x="4739" y="1684"/>
                      <a:pt x="5727" y="1490"/>
                      <a:pt x="6225" y="1120"/>
                    </a:cubicBezTo>
                    <a:lnTo>
                      <a:pt x="6225" y="1120"/>
                    </a:lnTo>
                    <a:cubicBezTo>
                      <a:pt x="5487" y="1668"/>
                      <a:pt x="4545" y="1924"/>
                      <a:pt x="3704" y="2281"/>
                    </a:cubicBezTo>
                    <a:cubicBezTo>
                      <a:pt x="2947" y="2610"/>
                      <a:pt x="2208" y="2986"/>
                      <a:pt x="1491" y="3401"/>
                    </a:cubicBezTo>
                    <a:cubicBezTo>
                      <a:pt x="1423" y="3417"/>
                      <a:pt x="1383" y="3441"/>
                      <a:pt x="1365" y="3475"/>
                    </a:cubicBezTo>
                    <a:cubicBezTo>
                      <a:pt x="1306" y="3512"/>
                      <a:pt x="1245" y="3546"/>
                      <a:pt x="1186" y="3580"/>
                    </a:cubicBezTo>
                    <a:cubicBezTo>
                      <a:pt x="1149" y="3604"/>
                      <a:pt x="1109" y="3626"/>
                      <a:pt x="1073" y="3647"/>
                    </a:cubicBezTo>
                    <a:cubicBezTo>
                      <a:pt x="1007" y="3687"/>
                      <a:pt x="1047" y="3772"/>
                      <a:pt x="1108" y="3772"/>
                    </a:cubicBezTo>
                    <a:cubicBezTo>
                      <a:pt x="1119" y="3772"/>
                      <a:pt x="1129" y="3770"/>
                      <a:pt x="1140" y="3764"/>
                    </a:cubicBezTo>
                    <a:lnTo>
                      <a:pt x="1183" y="3743"/>
                    </a:lnTo>
                    <a:cubicBezTo>
                      <a:pt x="2119" y="3306"/>
                      <a:pt x="3052" y="2866"/>
                      <a:pt x="4009" y="2469"/>
                    </a:cubicBezTo>
                    <a:cubicBezTo>
                      <a:pt x="4403" y="2308"/>
                      <a:pt x="4803" y="2161"/>
                      <a:pt x="5210" y="2025"/>
                    </a:cubicBezTo>
                    <a:cubicBezTo>
                      <a:pt x="5413" y="1958"/>
                      <a:pt x="5613" y="1896"/>
                      <a:pt x="5819" y="1838"/>
                    </a:cubicBezTo>
                    <a:cubicBezTo>
                      <a:pt x="5939" y="1804"/>
                      <a:pt x="6016" y="1779"/>
                      <a:pt x="6062" y="1761"/>
                    </a:cubicBezTo>
                    <a:lnTo>
                      <a:pt x="6062" y="1761"/>
                    </a:lnTo>
                    <a:cubicBezTo>
                      <a:pt x="5976" y="1798"/>
                      <a:pt x="5890" y="1841"/>
                      <a:pt x="5810" y="1887"/>
                    </a:cubicBezTo>
                    <a:cubicBezTo>
                      <a:pt x="4314" y="2743"/>
                      <a:pt x="2535" y="3386"/>
                      <a:pt x="1162" y="4435"/>
                    </a:cubicBezTo>
                    <a:cubicBezTo>
                      <a:pt x="1106" y="4476"/>
                      <a:pt x="1051" y="4512"/>
                      <a:pt x="999" y="4552"/>
                    </a:cubicBezTo>
                    <a:cubicBezTo>
                      <a:pt x="946" y="4597"/>
                      <a:pt x="994" y="4668"/>
                      <a:pt x="1049" y="4668"/>
                    </a:cubicBezTo>
                    <a:cubicBezTo>
                      <a:pt x="1059" y="4668"/>
                      <a:pt x="1069" y="4665"/>
                      <a:pt x="1079" y="4660"/>
                    </a:cubicBezTo>
                    <a:cubicBezTo>
                      <a:pt x="1106" y="4645"/>
                      <a:pt x="1131" y="4636"/>
                      <a:pt x="1156" y="4620"/>
                    </a:cubicBezTo>
                    <a:cubicBezTo>
                      <a:pt x="2291" y="4026"/>
                      <a:pt x="3501" y="3620"/>
                      <a:pt x="4702" y="3195"/>
                    </a:cubicBezTo>
                    <a:lnTo>
                      <a:pt x="4702" y="3195"/>
                    </a:lnTo>
                    <a:cubicBezTo>
                      <a:pt x="4394" y="3352"/>
                      <a:pt x="4086" y="3512"/>
                      <a:pt x="3781" y="3681"/>
                    </a:cubicBezTo>
                    <a:cubicBezTo>
                      <a:pt x="2898" y="4171"/>
                      <a:pt x="1959" y="4636"/>
                      <a:pt x="1149" y="5245"/>
                    </a:cubicBezTo>
                    <a:cubicBezTo>
                      <a:pt x="1143" y="5251"/>
                      <a:pt x="1137" y="5254"/>
                      <a:pt x="1131" y="5260"/>
                    </a:cubicBezTo>
                    <a:cubicBezTo>
                      <a:pt x="1082" y="5291"/>
                      <a:pt x="1094" y="5362"/>
                      <a:pt x="1149" y="5377"/>
                    </a:cubicBezTo>
                    <a:cubicBezTo>
                      <a:pt x="1156" y="5380"/>
                      <a:pt x="1164" y="5382"/>
                      <a:pt x="1173" y="5382"/>
                    </a:cubicBezTo>
                    <a:cubicBezTo>
                      <a:pt x="1176" y="5382"/>
                      <a:pt x="1180" y="5381"/>
                      <a:pt x="1183" y="5380"/>
                    </a:cubicBezTo>
                    <a:cubicBezTo>
                      <a:pt x="2064" y="5193"/>
                      <a:pt x="2873" y="4694"/>
                      <a:pt x="3717" y="4380"/>
                    </a:cubicBezTo>
                    <a:cubicBezTo>
                      <a:pt x="4083" y="4245"/>
                      <a:pt x="4449" y="4118"/>
                      <a:pt x="4819" y="3992"/>
                    </a:cubicBezTo>
                    <a:lnTo>
                      <a:pt x="4819" y="3992"/>
                    </a:lnTo>
                    <a:cubicBezTo>
                      <a:pt x="4523" y="4165"/>
                      <a:pt x="4237" y="4349"/>
                      <a:pt x="3948" y="4534"/>
                    </a:cubicBezTo>
                    <a:cubicBezTo>
                      <a:pt x="3144" y="5048"/>
                      <a:pt x="2282" y="5433"/>
                      <a:pt x="1448" y="5882"/>
                    </a:cubicBezTo>
                    <a:cubicBezTo>
                      <a:pt x="1334" y="5895"/>
                      <a:pt x="1270" y="5931"/>
                      <a:pt x="1254" y="5990"/>
                    </a:cubicBezTo>
                    <a:cubicBezTo>
                      <a:pt x="1217" y="6008"/>
                      <a:pt x="1183" y="6027"/>
                      <a:pt x="1146" y="6048"/>
                    </a:cubicBezTo>
                    <a:cubicBezTo>
                      <a:pt x="1082" y="6085"/>
                      <a:pt x="1017" y="6116"/>
                      <a:pt x="952" y="6156"/>
                    </a:cubicBezTo>
                    <a:cubicBezTo>
                      <a:pt x="887" y="6193"/>
                      <a:pt x="926" y="6279"/>
                      <a:pt x="987" y="6279"/>
                    </a:cubicBezTo>
                    <a:cubicBezTo>
                      <a:pt x="998" y="6279"/>
                      <a:pt x="1009" y="6276"/>
                      <a:pt x="1020" y="6270"/>
                    </a:cubicBezTo>
                    <a:cubicBezTo>
                      <a:pt x="1060" y="6249"/>
                      <a:pt x="1103" y="6233"/>
                      <a:pt x="1146" y="6212"/>
                    </a:cubicBezTo>
                    <a:cubicBezTo>
                      <a:pt x="2119" y="5734"/>
                      <a:pt x="3135" y="5359"/>
                      <a:pt x="4145" y="4968"/>
                    </a:cubicBezTo>
                    <a:lnTo>
                      <a:pt x="4145" y="4968"/>
                    </a:lnTo>
                    <a:lnTo>
                      <a:pt x="3911" y="5107"/>
                    </a:lnTo>
                    <a:cubicBezTo>
                      <a:pt x="2999" y="5645"/>
                      <a:pt x="2008" y="6045"/>
                      <a:pt x="1143" y="6658"/>
                    </a:cubicBezTo>
                    <a:cubicBezTo>
                      <a:pt x="1100" y="6689"/>
                      <a:pt x="1054" y="6719"/>
                      <a:pt x="1011" y="6750"/>
                    </a:cubicBezTo>
                    <a:cubicBezTo>
                      <a:pt x="962" y="6788"/>
                      <a:pt x="980" y="6879"/>
                      <a:pt x="1038" y="6879"/>
                    </a:cubicBezTo>
                    <a:cubicBezTo>
                      <a:pt x="1046" y="6879"/>
                      <a:pt x="1054" y="6877"/>
                      <a:pt x="1063" y="6873"/>
                    </a:cubicBezTo>
                    <a:lnTo>
                      <a:pt x="1143" y="6843"/>
                    </a:lnTo>
                    <a:cubicBezTo>
                      <a:pt x="2793" y="6210"/>
                      <a:pt x="4415" y="5477"/>
                      <a:pt x="6019" y="4735"/>
                    </a:cubicBezTo>
                    <a:lnTo>
                      <a:pt x="6019" y="4735"/>
                    </a:lnTo>
                    <a:cubicBezTo>
                      <a:pt x="4521" y="5429"/>
                      <a:pt x="3055" y="6156"/>
                      <a:pt x="1583" y="6910"/>
                    </a:cubicBezTo>
                    <a:cubicBezTo>
                      <a:pt x="1414" y="6935"/>
                      <a:pt x="1340" y="6975"/>
                      <a:pt x="1350" y="7027"/>
                    </a:cubicBezTo>
                    <a:cubicBezTo>
                      <a:pt x="1279" y="7064"/>
                      <a:pt x="1211" y="7098"/>
                      <a:pt x="1140" y="7135"/>
                    </a:cubicBezTo>
                    <a:lnTo>
                      <a:pt x="1073" y="7169"/>
                    </a:lnTo>
                    <a:cubicBezTo>
                      <a:pt x="1007" y="7201"/>
                      <a:pt x="1045" y="7291"/>
                      <a:pt x="1105" y="7291"/>
                    </a:cubicBezTo>
                    <a:cubicBezTo>
                      <a:pt x="1115" y="7291"/>
                      <a:pt x="1126" y="7288"/>
                      <a:pt x="1137" y="7283"/>
                    </a:cubicBezTo>
                    <a:cubicBezTo>
                      <a:pt x="1990" y="6870"/>
                      <a:pt x="2833" y="6442"/>
                      <a:pt x="3695" y="6052"/>
                    </a:cubicBezTo>
                    <a:cubicBezTo>
                      <a:pt x="4178" y="5833"/>
                      <a:pt x="4674" y="5642"/>
                      <a:pt x="5173" y="5467"/>
                    </a:cubicBezTo>
                    <a:cubicBezTo>
                      <a:pt x="5293" y="5430"/>
                      <a:pt x="5413" y="5393"/>
                      <a:pt x="5533" y="5359"/>
                    </a:cubicBezTo>
                    <a:lnTo>
                      <a:pt x="5533" y="5359"/>
                    </a:lnTo>
                    <a:cubicBezTo>
                      <a:pt x="4782" y="5710"/>
                      <a:pt x="4055" y="6116"/>
                      <a:pt x="3332" y="6526"/>
                    </a:cubicBezTo>
                    <a:cubicBezTo>
                      <a:pt x="2609" y="6935"/>
                      <a:pt x="1814" y="7190"/>
                      <a:pt x="1131" y="7664"/>
                    </a:cubicBezTo>
                    <a:cubicBezTo>
                      <a:pt x="1113" y="7680"/>
                      <a:pt x="1091" y="7689"/>
                      <a:pt x="1069" y="7704"/>
                    </a:cubicBezTo>
                    <a:cubicBezTo>
                      <a:pt x="1010" y="7741"/>
                      <a:pt x="1042" y="7830"/>
                      <a:pt x="1104" y="7830"/>
                    </a:cubicBezTo>
                    <a:cubicBezTo>
                      <a:pt x="1110" y="7830"/>
                      <a:pt x="1116" y="7829"/>
                      <a:pt x="1122" y="7828"/>
                    </a:cubicBezTo>
                    <a:lnTo>
                      <a:pt x="1128" y="7828"/>
                    </a:lnTo>
                    <a:cubicBezTo>
                      <a:pt x="1901" y="7708"/>
                      <a:pt x="2639" y="7452"/>
                      <a:pt x="3363" y="7147"/>
                    </a:cubicBezTo>
                    <a:lnTo>
                      <a:pt x="3363" y="7147"/>
                    </a:lnTo>
                    <a:cubicBezTo>
                      <a:pt x="2587" y="7501"/>
                      <a:pt x="1790" y="7855"/>
                      <a:pt x="1109" y="8369"/>
                    </a:cubicBezTo>
                    <a:cubicBezTo>
                      <a:pt x="1054" y="8412"/>
                      <a:pt x="992" y="8446"/>
                      <a:pt x="937" y="8492"/>
                    </a:cubicBezTo>
                    <a:cubicBezTo>
                      <a:pt x="888" y="8531"/>
                      <a:pt x="931" y="8607"/>
                      <a:pt x="984" y="8607"/>
                    </a:cubicBezTo>
                    <a:cubicBezTo>
                      <a:pt x="991" y="8607"/>
                      <a:pt x="998" y="8606"/>
                      <a:pt x="1005" y="8603"/>
                    </a:cubicBezTo>
                    <a:cubicBezTo>
                      <a:pt x="1039" y="8591"/>
                      <a:pt x="1069" y="8572"/>
                      <a:pt x="1103" y="8560"/>
                    </a:cubicBezTo>
                    <a:cubicBezTo>
                      <a:pt x="1848" y="8252"/>
                      <a:pt x="2516" y="7815"/>
                      <a:pt x="3286" y="7544"/>
                    </a:cubicBezTo>
                    <a:cubicBezTo>
                      <a:pt x="3775" y="7375"/>
                      <a:pt x="4255" y="7203"/>
                      <a:pt x="4732" y="7015"/>
                    </a:cubicBezTo>
                    <a:lnTo>
                      <a:pt x="4732" y="7015"/>
                    </a:lnTo>
                    <a:cubicBezTo>
                      <a:pt x="4317" y="7230"/>
                      <a:pt x="3904" y="7449"/>
                      <a:pt x="3495" y="7668"/>
                    </a:cubicBezTo>
                    <a:cubicBezTo>
                      <a:pt x="2664" y="8114"/>
                      <a:pt x="1851" y="8591"/>
                      <a:pt x="1063" y="9105"/>
                    </a:cubicBezTo>
                    <a:cubicBezTo>
                      <a:pt x="1048" y="9117"/>
                      <a:pt x="1029" y="9127"/>
                      <a:pt x="1011" y="9139"/>
                    </a:cubicBezTo>
                    <a:cubicBezTo>
                      <a:pt x="954" y="9172"/>
                      <a:pt x="981" y="9259"/>
                      <a:pt x="1047" y="9259"/>
                    </a:cubicBezTo>
                    <a:cubicBezTo>
                      <a:pt x="1050" y="9259"/>
                      <a:pt x="1052" y="9259"/>
                      <a:pt x="1054" y="9259"/>
                    </a:cubicBezTo>
                    <a:cubicBezTo>
                      <a:pt x="1056" y="9259"/>
                      <a:pt x="1058" y="9260"/>
                      <a:pt x="1060" y="9260"/>
                    </a:cubicBezTo>
                    <a:cubicBezTo>
                      <a:pt x="1061" y="9260"/>
                      <a:pt x="1062" y="9260"/>
                      <a:pt x="1063" y="9259"/>
                    </a:cubicBezTo>
                    <a:cubicBezTo>
                      <a:pt x="1824" y="9120"/>
                      <a:pt x="2452" y="8714"/>
                      <a:pt x="3107" y="8323"/>
                    </a:cubicBezTo>
                    <a:cubicBezTo>
                      <a:pt x="3532" y="8071"/>
                      <a:pt x="3975" y="7883"/>
                      <a:pt x="4431" y="7708"/>
                    </a:cubicBezTo>
                    <a:lnTo>
                      <a:pt x="4431" y="7708"/>
                    </a:lnTo>
                    <a:cubicBezTo>
                      <a:pt x="3895" y="8006"/>
                      <a:pt x="3378" y="8348"/>
                      <a:pt x="2861" y="8659"/>
                    </a:cubicBezTo>
                    <a:cubicBezTo>
                      <a:pt x="2242" y="9028"/>
                      <a:pt x="1580" y="9262"/>
                      <a:pt x="1014" y="9702"/>
                    </a:cubicBezTo>
                    <a:cubicBezTo>
                      <a:pt x="949" y="9751"/>
                      <a:pt x="882" y="9804"/>
                      <a:pt x="820" y="9862"/>
                    </a:cubicBezTo>
                    <a:cubicBezTo>
                      <a:pt x="775" y="9905"/>
                      <a:pt x="810" y="9978"/>
                      <a:pt x="868" y="9978"/>
                    </a:cubicBezTo>
                    <a:cubicBezTo>
                      <a:pt x="874" y="9978"/>
                      <a:pt x="879" y="9977"/>
                      <a:pt x="885" y="9976"/>
                    </a:cubicBezTo>
                    <a:cubicBezTo>
                      <a:pt x="919" y="9967"/>
                      <a:pt x="949" y="9952"/>
                      <a:pt x="983" y="9942"/>
                    </a:cubicBezTo>
                    <a:cubicBezTo>
                      <a:pt x="2590" y="9477"/>
                      <a:pt x="3917" y="8382"/>
                      <a:pt x="5514" y="7892"/>
                    </a:cubicBezTo>
                    <a:lnTo>
                      <a:pt x="5514" y="7892"/>
                    </a:lnTo>
                    <a:cubicBezTo>
                      <a:pt x="5203" y="7988"/>
                      <a:pt x="4837" y="8363"/>
                      <a:pt x="4557" y="8536"/>
                    </a:cubicBezTo>
                    <a:cubicBezTo>
                      <a:pt x="4138" y="8797"/>
                      <a:pt x="3698" y="9025"/>
                      <a:pt x="3258" y="9247"/>
                    </a:cubicBezTo>
                    <a:cubicBezTo>
                      <a:pt x="2405" y="9674"/>
                      <a:pt x="1654" y="10179"/>
                      <a:pt x="876" y="10715"/>
                    </a:cubicBezTo>
                    <a:lnTo>
                      <a:pt x="654" y="10866"/>
                    </a:lnTo>
                    <a:cubicBezTo>
                      <a:pt x="598" y="10905"/>
                      <a:pt x="623" y="10992"/>
                      <a:pt x="686" y="10992"/>
                    </a:cubicBezTo>
                    <a:cubicBezTo>
                      <a:pt x="692" y="10992"/>
                      <a:pt x="699" y="10991"/>
                      <a:pt x="706" y="10989"/>
                    </a:cubicBezTo>
                    <a:cubicBezTo>
                      <a:pt x="746" y="10977"/>
                      <a:pt x="789" y="10961"/>
                      <a:pt x="829" y="10949"/>
                    </a:cubicBezTo>
                    <a:cubicBezTo>
                      <a:pt x="1577" y="10706"/>
                      <a:pt x="2279" y="10198"/>
                      <a:pt x="2987" y="9865"/>
                    </a:cubicBezTo>
                    <a:cubicBezTo>
                      <a:pt x="3486" y="9634"/>
                      <a:pt x="4000" y="9431"/>
                      <a:pt x="4502" y="9207"/>
                    </a:cubicBezTo>
                    <a:cubicBezTo>
                      <a:pt x="4788" y="9077"/>
                      <a:pt x="5080" y="8951"/>
                      <a:pt x="5373" y="8831"/>
                    </a:cubicBezTo>
                    <a:cubicBezTo>
                      <a:pt x="5392" y="8823"/>
                      <a:pt x="5405" y="8819"/>
                      <a:pt x="5412" y="8819"/>
                    </a:cubicBezTo>
                    <a:cubicBezTo>
                      <a:pt x="5487" y="8819"/>
                      <a:pt x="4773" y="9306"/>
                      <a:pt x="4764" y="9306"/>
                    </a:cubicBezTo>
                    <a:cubicBezTo>
                      <a:pt x="4763" y="9306"/>
                      <a:pt x="4769" y="9301"/>
                      <a:pt x="4784" y="9290"/>
                    </a:cubicBezTo>
                    <a:lnTo>
                      <a:pt x="4784" y="9290"/>
                    </a:lnTo>
                    <a:cubicBezTo>
                      <a:pt x="3510" y="10207"/>
                      <a:pt x="1884" y="10718"/>
                      <a:pt x="672" y="11721"/>
                    </a:cubicBezTo>
                    <a:cubicBezTo>
                      <a:pt x="537" y="11832"/>
                      <a:pt x="408" y="11946"/>
                      <a:pt x="281" y="12069"/>
                    </a:cubicBezTo>
                    <a:cubicBezTo>
                      <a:pt x="235" y="12119"/>
                      <a:pt x="278" y="12184"/>
                      <a:pt x="334" y="12184"/>
                    </a:cubicBezTo>
                    <a:cubicBezTo>
                      <a:pt x="344" y="12184"/>
                      <a:pt x="354" y="12182"/>
                      <a:pt x="365" y="12177"/>
                    </a:cubicBezTo>
                    <a:cubicBezTo>
                      <a:pt x="442" y="12140"/>
                      <a:pt x="515" y="12106"/>
                      <a:pt x="592" y="12072"/>
                    </a:cubicBezTo>
                    <a:cubicBezTo>
                      <a:pt x="1356" y="11721"/>
                      <a:pt x="2131" y="11386"/>
                      <a:pt x="2876" y="10995"/>
                    </a:cubicBezTo>
                    <a:cubicBezTo>
                      <a:pt x="3313" y="10764"/>
                      <a:pt x="3735" y="10499"/>
                      <a:pt x="4166" y="10253"/>
                    </a:cubicBezTo>
                    <a:cubicBezTo>
                      <a:pt x="4368" y="10140"/>
                      <a:pt x="5071" y="9725"/>
                      <a:pt x="5168" y="9725"/>
                    </a:cubicBezTo>
                    <a:cubicBezTo>
                      <a:pt x="5215" y="9725"/>
                      <a:pt x="5116" y="9825"/>
                      <a:pt x="4742" y="10108"/>
                    </a:cubicBezTo>
                    <a:cubicBezTo>
                      <a:pt x="3369" y="11143"/>
                      <a:pt x="1777" y="11835"/>
                      <a:pt x="423" y="12894"/>
                    </a:cubicBezTo>
                    <a:cubicBezTo>
                      <a:pt x="315" y="12977"/>
                      <a:pt x="208" y="13057"/>
                      <a:pt x="103" y="13147"/>
                    </a:cubicBezTo>
                    <a:cubicBezTo>
                      <a:pt x="51" y="13190"/>
                      <a:pt x="102" y="13258"/>
                      <a:pt x="157" y="13258"/>
                    </a:cubicBezTo>
                    <a:cubicBezTo>
                      <a:pt x="161" y="13258"/>
                      <a:pt x="164" y="13258"/>
                      <a:pt x="168" y="13257"/>
                    </a:cubicBezTo>
                    <a:cubicBezTo>
                      <a:pt x="238" y="13248"/>
                      <a:pt x="306" y="13230"/>
                      <a:pt x="374" y="13214"/>
                    </a:cubicBezTo>
                    <a:cubicBezTo>
                      <a:pt x="1294" y="13017"/>
                      <a:pt x="2082" y="12476"/>
                      <a:pt x="2861" y="11965"/>
                    </a:cubicBezTo>
                    <a:cubicBezTo>
                      <a:pt x="3304" y="11672"/>
                      <a:pt x="3763" y="11417"/>
                      <a:pt x="4212" y="11140"/>
                    </a:cubicBezTo>
                    <a:cubicBezTo>
                      <a:pt x="4446" y="10995"/>
                      <a:pt x="4671" y="10832"/>
                      <a:pt x="4899" y="10678"/>
                    </a:cubicBezTo>
                    <a:cubicBezTo>
                      <a:pt x="4938" y="10652"/>
                      <a:pt x="5291" y="10381"/>
                      <a:pt x="5351" y="10381"/>
                    </a:cubicBezTo>
                    <a:cubicBezTo>
                      <a:pt x="5376" y="10381"/>
                      <a:pt x="5352" y="10425"/>
                      <a:pt x="5240" y="10549"/>
                    </a:cubicBezTo>
                    <a:cubicBezTo>
                      <a:pt x="4877" y="10952"/>
                      <a:pt x="4215" y="11217"/>
                      <a:pt x="3751" y="11487"/>
                    </a:cubicBezTo>
                    <a:cubicBezTo>
                      <a:pt x="3252" y="11777"/>
                      <a:pt x="2802" y="12162"/>
                      <a:pt x="2328" y="12494"/>
                    </a:cubicBezTo>
                    <a:cubicBezTo>
                      <a:pt x="1636" y="12983"/>
                      <a:pt x="919" y="13356"/>
                      <a:pt x="315" y="13935"/>
                    </a:cubicBezTo>
                    <a:cubicBezTo>
                      <a:pt x="223" y="14024"/>
                      <a:pt x="131" y="14119"/>
                      <a:pt x="44" y="14218"/>
                    </a:cubicBezTo>
                    <a:cubicBezTo>
                      <a:pt x="1" y="14264"/>
                      <a:pt x="41" y="14331"/>
                      <a:pt x="94" y="14331"/>
                    </a:cubicBezTo>
                    <a:cubicBezTo>
                      <a:pt x="105" y="14331"/>
                      <a:pt x="116" y="14329"/>
                      <a:pt x="128" y="14322"/>
                    </a:cubicBezTo>
                    <a:cubicBezTo>
                      <a:pt x="192" y="14292"/>
                      <a:pt x="254" y="14255"/>
                      <a:pt x="318" y="14221"/>
                    </a:cubicBezTo>
                    <a:cubicBezTo>
                      <a:pt x="2113" y="13282"/>
                      <a:pt x="3664" y="11955"/>
                      <a:pt x="5416" y="10946"/>
                    </a:cubicBezTo>
                    <a:lnTo>
                      <a:pt x="5416" y="10946"/>
                    </a:lnTo>
                    <a:cubicBezTo>
                      <a:pt x="4714" y="11352"/>
                      <a:pt x="3960" y="12137"/>
                      <a:pt x="3310" y="12753"/>
                    </a:cubicBezTo>
                    <a:cubicBezTo>
                      <a:pt x="2504" y="13519"/>
                      <a:pt x="1427" y="14289"/>
                      <a:pt x="478" y="14864"/>
                    </a:cubicBezTo>
                    <a:cubicBezTo>
                      <a:pt x="420" y="14898"/>
                      <a:pt x="447" y="14991"/>
                      <a:pt x="507" y="14991"/>
                    </a:cubicBezTo>
                    <a:cubicBezTo>
                      <a:pt x="513" y="14991"/>
                      <a:pt x="520" y="14990"/>
                      <a:pt x="528" y="14987"/>
                    </a:cubicBezTo>
                    <a:cubicBezTo>
                      <a:pt x="1306" y="14735"/>
                      <a:pt x="2024" y="14295"/>
                      <a:pt x="2710" y="13793"/>
                    </a:cubicBezTo>
                    <a:lnTo>
                      <a:pt x="2710" y="13793"/>
                    </a:lnTo>
                    <a:cubicBezTo>
                      <a:pt x="2030" y="14310"/>
                      <a:pt x="1393" y="14883"/>
                      <a:pt x="715" y="15400"/>
                    </a:cubicBezTo>
                    <a:cubicBezTo>
                      <a:pt x="656" y="15437"/>
                      <a:pt x="688" y="15525"/>
                      <a:pt x="750" y="15525"/>
                    </a:cubicBezTo>
                    <a:cubicBezTo>
                      <a:pt x="756" y="15525"/>
                      <a:pt x="762" y="15524"/>
                      <a:pt x="768" y="15523"/>
                    </a:cubicBezTo>
                    <a:cubicBezTo>
                      <a:pt x="1522" y="15394"/>
                      <a:pt x="2331" y="14732"/>
                      <a:pt x="2947" y="14307"/>
                    </a:cubicBezTo>
                    <a:cubicBezTo>
                      <a:pt x="3307" y="14061"/>
                      <a:pt x="3674" y="13811"/>
                      <a:pt x="4034" y="13559"/>
                    </a:cubicBezTo>
                    <a:lnTo>
                      <a:pt x="4034" y="13559"/>
                    </a:lnTo>
                    <a:cubicBezTo>
                      <a:pt x="3732" y="13790"/>
                      <a:pt x="3433" y="14024"/>
                      <a:pt x="3147" y="14276"/>
                    </a:cubicBezTo>
                    <a:cubicBezTo>
                      <a:pt x="2461" y="14892"/>
                      <a:pt x="1611" y="15271"/>
                      <a:pt x="1048" y="16022"/>
                    </a:cubicBezTo>
                    <a:cubicBezTo>
                      <a:pt x="1012" y="16071"/>
                      <a:pt x="1064" y="16120"/>
                      <a:pt x="1113" y="16120"/>
                    </a:cubicBezTo>
                    <a:cubicBezTo>
                      <a:pt x="1123" y="16120"/>
                      <a:pt x="1132" y="16118"/>
                      <a:pt x="1140" y="16114"/>
                    </a:cubicBezTo>
                    <a:cubicBezTo>
                      <a:pt x="2704" y="15332"/>
                      <a:pt x="4074" y="14239"/>
                      <a:pt x="5536" y="13291"/>
                    </a:cubicBezTo>
                    <a:lnTo>
                      <a:pt x="5536" y="13291"/>
                    </a:lnTo>
                    <a:cubicBezTo>
                      <a:pt x="5006" y="13636"/>
                      <a:pt x="4265" y="14282"/>
                      <a:pt x="3664" y="14753"/>
                    </a:cubicBezTo>
                    <a:cubicBezTo>
                      <a:pt x="2963" y="15311"/>
                      <a:pt x="2461" y="16074"/>
                      <a:pt x="1728" y="16594"/>
                    </a:cubicBezTo>
                    <a:cubicBezTo>
                      <a:pt x="1679" y="16630"/>
                      <a:pt x="1698" y="16719"/>
                      <a:pt x="1757" y="16719"/>
                    </a:cubicBezTo>
                    <a:cubicBezTo>
                      <a:pt x="1764" y="16719"/>
                      <a:pt x="1772" y="16717"/>
                      <a:pt x="1780" y="16714"/>
                    </a:cubicBezTo>
                    <a:cubicBezTo>
                      <a:pt x="2325" y="16520"/>
                      <a:pt x="2772" y="16194"/>
                      <a:pt x="3224" y="15843"/>
                    </a:cubicBezTo>
                    <a:cubicBezTo>
                      <a:pt x="3889" y="15326"/>
                      <a:pt x="4603" y="14880"/>
                      <a:pt x="5274" y="14369"/>
                    </a:cubicBezTo>
                    <a:cubicBezTo>
                      <a:pt x="5405" y="14266"/>
                      <a:pt x="5673" y="14017"/>
                      <a:pt x="5683" y="14017"/>
                    </a:cubicBezTo>
                    <a:cubicBezTo>
                      <a:pt x="5688" y="14017"/>
                      <a:pt x="5628" y="14081"/>
                      <a:pt x="5450" y="14261"/>
                    </a:cubicBezTo>
                    <a:cubicBezTo>
                      <a:pt x="5154" y="14566"/>
                      <a:pt x="4834" y="14843"/>
                      <a:pt x="4517" y="15123"/>
                    </a:cubicBezTo>
                    <a:cubicBezTo>
                      <a:pt x="3797" y="15754"/>
                      <a:pt x="3058" y="16354"/>
                      <a:pt x="2371" y="17022"/>
                    </a:cubicBezTo>
                    <a:cubicBezTo>
                      <a:pt x="2359" y="17034"/>
                      <a:pt x="2353" y="17056"/>
                      <a:pt x="2356" y="17074"/>
                    </a:cubicBezTo>
                    <a:cubicBezTo>
                      <a:pt x="2362" y="17110"/>
                      <a:pt x="2392" y="17134"/>
                      <a:pt x="2425" y="17134"/>
                    </a:cubicBezTo>
                    <a:cubicBezTo>
                      <a:pt x="2429" y="17134"/>
                      <a:pt x="2432" y="17133"/>
                      <a:pt x="2436" y="17133"/>
                    </a:cubicBezTo>
                    <a:cubicBezTo>
                      <a:pt x="2458" y="17130"/>
                      <a:pt x="2473" y="17124"/>
                      <a:pt x="2492" y="17117"/>
                    </a:cubicBezTo>
                    <a:cubicBezTo>
                      <a:pt x="3320" y="16930"/>
                      <a:pt x="3938" y="16382"/>
                      <a:pt x="4554" y="15821"/>
                    </a:cubicBezTo>
                    <a:cubicBezTo>
                      <a:pt x="4668" y="15719"/>
                      <a:pt x="5309" y="15059"/>
                      <a:pt x="5415" y="15059"/>
                    </a:cubicBezTo>
                    <a:cubicBezTo>
                      <a:pt x="5449" y="15059"/>
                      <a:pt x="5428" y="15127"/>
                      <a:pt x="5317" y="15301"/>
                    </a:cubicBezTo>
                    <a:cubicBezTo>
                      <a:pt x="4939" y="15902"/>
                      <a:pt x="4308" y="16354"/>
                      <a:pt x="3803" y="16840"/>
                    </a:cubicBezTo>
                    <a:cubicBezTo>
                      <a:pt x="3754" y="16889"/>
                      <a:pt x="3802" y="16952"/>
                      <a:pt x="3859" y="16952"/>
                    </a:cubicBezTo>
                    <a:cubicBezTo>
                      <a:pt x="3863" y="16952"/>
                      <a:pt x="3867" y="16952"/>
                      <a:pt x="3871" y="16951"/>
                    </a:cubicBezTo>
                    <a:cubicBezTo>
                      <a:pt x="4489" y="16862"/>
                      <a:pt x="4865" y="16351"/>
                      <a:pt x="5333" y="15982"/>
                    </a:cubicBezTo>
                    <a:cubicBezTo>
                      <a:pt x="5336" y="15978"/>
                      <a:pt x="5333" y="15975"/>
                      <a:pt x="5336" y="15975"/>
                    </a:cubicBezTo>
                    <a:cubicBezTo>
                      <a:pt x="5348" y="15963"/>
                      <a:pt x="5354" y="15951"/>
                      <a:pt x="5354" y="15935"/>
                    </a:cubicBezTo>
                    <a:cubicBezTo>
                      <a:pt x="5350" y="15897"/>
                      <a:pt x="5317" y="15870"/>
                      <a:pt x="5282" y="15870"/>
                    </a:cubicBezTo>
                    <a:cubicBezTo>
                      <a:pt x="5267" y="15870"/>
                      <a:pt x="5251" y="15875"/>
                      <a:pt x="5237" y="15886"/>
                    </a:cubicBezTo>
                    <a:cubicBezTo>
                      <a:pt x="5003" y="16071"/>
                      <a:pt x="4788" y="16277"/>
                      <a:pt x="4566" y="16474"/>
                    </a:cubicBezTo>
                    <a:cubicBezTo>
                      <a:pt x="4218" y="16782"/>
                      <a:pt x="4077" y="16889"/>
                      <a:pt x="4050" y="16889"/>
                    </a:cubicBezTo>
                    <a:cubicBezTo>
                      <a:pt x="3999" y="16889"/>
                      <a:pt x="4345" y="16517"/>
                      <a:pt x="4483" y="16391"/>
                    </a:cubicBezTo>
                    <a:cubicBezTo>
                      <a:pt x="4973" y="15945"/>
                      <a:pt x="5403" y="15492"/>
                      <a:pt x="5699" y="14895"/>
                    </a:cubicBezTo>
                    <a:lnTo>
                      <a:pt x="5699" y="14892"/>
                    </a:lnTo>
                    <a:cubicBezTo>
                      <a:pt x="5721" y="14848"/>
                      <a:pt x="5688" y="14791"/>
                      <a:pt x="5642" y="14791"/>
                    </a:cubicBezTo>
                    <a:cubicBezTo>
                      <a:pt x="5631" y="14791"/>
                      <a:pt x="5619" y="14795"/>
                      <a:pt x="5607" y="14803"/>
                    </a:cubicBezTo>
                    <a:cubicBezTo>
                      <a:pt x="4572" y="15464"/>
                      <a:pt x="3834" y="16560"/>
                      <a:pt x="2633" y="16954"/>
                    </a:cubicBezTo>
                    <a:cubicBezTo>
                      <a:pt x="2781" y="16905"/>
                      <a:pt x="3049" y="16563"/>
                      <a:pt x="3166" y="16459"/>
                    </a:cubicBezTo>
                    <a:cubicBezTo>
                      <a:pt x="3480" y="16175"/>
                      <a:pt x="3806" y="15905"/>
                      <a:pt x="4129" y="15628"/>
                    </a:cubicBezTo>
                    <a:cubicBezTo>
                      <a:pt x="4699" y="15144"/>
                      <a:pt x="5253" y="14652"/>
                      <a:pt x="5770" y="14116"/>
                    </a:cubicBezTo>
                    <a:cubicBezTo>
                      <a:pt x="5841" y="14042"/>
                      <a:pt x="5914" y="13968"/>
                      <a:pt x="5985" y="13895"/>
                    </a:cubicBezTo>
                    <a:cubicBezTo>
                      <a:pt x="6031" y="13846"/>
                      <a:pt x="5992" y="13778"/>
                      <a:pt x="5939" y="13778"/>
                    </a:cubicBezTo>
                    <a:cubicBezTo>
                      <a:pt x="5928" y="13778"/>
                      <a:pt x="5917" y="13781"/>
                      <a:pt x="5905" y="13787"/>
                    </a:cubicBezTo>
                    <a:cubicBezTo>
                      <a:pt x="5859" y="13815"/>
                      <a:pt x="5819" y="13845"/>
                      <a:pt x="5776" y="13873"/>
                    </a:cubicBezTo>
                    <a:cubicBezTo>
                      <a:pt x="5102" y="14295"/>
                      <a:pt x="4511" y="14830"/>
                      <a:pt x="3824" y="15237"/>
                    </a:cubicBezTo>
                    <a:cubicBezTo>
                      <a:pt x="3209" y="15600"/>
                      <a:pt x="2513" y="16129"/>
                      <a:pt x="2021" y="16548"/>
                    </a:cubicBezTo>
                    <a:cubicBezTo>
                      <a:pt x="2642" y="16019"/>
                      <a:pt x="3126" y="15363"/>
                      <a:pt x="3760" y="14849"/>
                    </a:cubicBezTo>
                    <a:cubicBezTo>
                      <a:pt x="4434" y="14298"/>
                      <a:pt x="5136" y="13796"/>
                      <a:pt x="5748" y="13174"/>
                    </a:cubicBezTo>
                    <a:cubicBezTo>
                      <a:pt x="5767" y="13153"/>
                      <a:pt x="5788" y="13137"/>
                      <a:pt x="5807" y="13119"/>
                    </a:cubicBezTo>
                    <a:cubicBezTo>
                      <a:pt x="5850" y="13073"/>
                      <a:pt x="5815" y="13007"/>
                      <a:pt x="5763" y="13007"/>
                    </a:cubicBezTo>
                    <a:cubicBezTo>
                      <a:pt x="5755" y="13007"/>
                      <a:pt x="5747" y="13008"/>
                      <a:pt x="5739" y="13011"/>
                    </a:cubicBezTo>
                    <a:lnTo>
                      <a:pt x="5727" y="13011"/>
                    </a:lnTo>
                    <a:cubicBezTo>
                      <a:pt x="4939" y="13504"/>
                      <a:pt x="4185" y="14042"/>
                      <a:pt x="3421" y="14572"/>
                    </a:cubicBezTo>
                    <a:cubicBezTo>
                      <a:pt x="2999" y="14864"/>
                      <a:pt x="2569" y="15144"/>
                      <a:pt x="2131" y="15418"/>
                    </a:cubicBezTo>
                    <a:cubicBezTo>
                      <a:pt x="1948" y="15529"/>
                      <a:pt x="1493" y="15831"/>
                      <a:pt x="1417" y="15831"/>
                    </a:cubicBezTo>
                    <a:cubicBezTo>
                      <a:pt x="1381" y="15831"/>
                      <a:pt x="1430" y="15763"/>
                      <a:pt x="1636" y="15572"/>
                    </a:cubicBezTo>
                    <a:cubicBezTo>
                      <a:pt x="2892" y="14409"/>
                      <a:pt x="4474" y="13605"/>
                      <a:pt x="5668" y="12362"/>
                    </a:cubicBezTo>
                    <a:cubicBezTo>
                      <a:pt x="5714" y="12312"/>
                      <a:pt x="5764" y="12269"/>
                      <a:pt x="5807" y="12223"/>
                    </a:cubicBezTo>
                    <a:cubicBezTo>
                      <a:pt x="5856" y="12174"/>
                      <a:pt x="5812" y="12106"/>
                      <a:pt x="5759" y="12106"/>
                    </a:cubicBezTo>
                    <a:cubicBezTo>
                      <a:pt x="5743" y="12106"/>
                      <a:pt x="5726" y="12113"/>
                      <a:pt x="5711" y="12128"/>
                    </a:cubicBezTo>
                    <a:cubicBezTo>
                      <a:pt x="5693" y="12146"/>
                      <a:pt x="5668" y="12162"/>
                      <a:pt x="5647" y="12180"/>
                    </a:cubicBezTo>
                    <a:cubicBezTo>
                      <a:pt x="4852" y="12860"/>
                      <a:pt x="3941" y="13390"/>
                      <a:pt x="3110" y="14021"/>
                    </a:cubicBezTo>
                    <a:cubicBezTo>
                      <a:pt x="2732" y="14304"/>
                      <a:pt x="2335" y="14559"/>
                      <a:pt x="1922" y="14790"/>
                    </a:cubicBezTo>
                    <a:cubicBezTo>
                      <a:pt x="1710" y="14910"/>
                      <a:pt x="1519" y="15030"/>
                      <a:pt x="1316" y="15166"/>
                    </a:cubicBezTo>
                    <a:lnTo>
                      <a:pt x="1091" y="15277"/>
                    </a:lnTo>
                    <a:cubicBezTo>
                      <a:pt x="2027" y="14532"/>
                      <a:pt x="2929" y="13762"/>
                      <a:pt x="3938" y="13116"/>
                    </a:cubicBezTo>
                    <a:cubicBezTo>
                      <a:pt x="4563" y="12716"/>
                      <a:pt x="5145" y="12294"/>
                      <a:pt x="5582" y="11703"/>
                    </a:cubicBezTo>
                    <a:cubicBezTo>
                      <a:pt x="5622" y="11651"/>
                      <a:pt x="5665" y="11608"/>
                      <a:pt x="5699" y="11552"/>
                    </a:cubicBezTo>
                    <a:cubicBezTo>
                      <a:pt x="5727" y="11509"/>
                      <a:pt x="5683" y="11452"/>
                      <a:pt x="5635" y="11452"/>
                    </a:cubicBezTo>
                    <a:cubicBezTo>
                      <a:pt x="5626" y="11452"/>
                      <a:pt x="5616" y="11455"/>
                      <a:pt x="5607" y="11460"/>
                    </a:cubicBezTo>
                    <a:cubicBezTo>
                      <a:pt x="5588" y="11472"/>
                      <a:pt x="5567" y="11484"/>
                      <a:pt x="5551" y="11494"/>
                    </a:cubicBezTo>
                    <a:cubicBezTo>
                      <a:pt x="4385" y="12180"/>
                      <a:pt x="3236" y="13107"/>
                      <a:pt x="2131" y="13913"/>
                    </a:cubicBezTo>
                    <a:cubicBezTo>
                      <a:pt x="3320" y="13027"/>
                      <a:pt x="4437" y="11986"/>
                      <a:pt x="5487" y="10983"/>
                    </a:cubicBezTo>
                    <a:lnTo>
                      <a:pt x="5690" y="10792"/>
                    </a:lnTo>
                    <a:cubicBezTo>
                      <a:pt x="5736" y="10746"/>
                      <a:pt x="5692" y="10678"/>
                      <a:pt x="5639" y="10678"/>
                    </a:cubicBezTo>
                    <a:cubicBezTo>
                      <a:pt x="5629" y="10678"/>
                      <a:pt x="5617" y="10681"/>
                      <a:pt x="5607" y="10687"/>
                    </a:cubicBezTo>
                    <a:cubicBezTo>
                      <a:pt x="5557" y="10712"/>
                      <a:pt x="5511" y="10743"/>
                      <a:pt x="5462" y="10770"/>
                    </a:cubicBezTo>
                    <a:cubicBezTo>
                      <a:pt x="4468" y="11327"/>
                      <a:pt x="3541" y="11986"/>
                      <a:pt x="2609" y="12642"/>
                    </a:cubicBezTo>
                    <a:cubicBezTo>
                      <a:pt x="2116" y="12987"/>
                      <a:pt x="1617" y="13319"/>
                      <a:pt x="1106" y="13633"/>
                    </a:cubicBezTo>
                    <a:cubicBezTo>
                      <a:pt x="861" y="13783"/>
                      <a:pt x="422" y="14093"/>
                      <a:pt x="367" y="14093"/>
                    </a:cubicBezTo>
                    <a:cubicBezTo>
                      <a:pt x="338" y="14093"/>
                      <a:pt x="412" y="14010"/>
                      <a:pt x="666" y="13781"/>
                    </a:cubicBezTo>
                    <a:cubicBezTo>
                      <a:pt x="1522" y="13005"/>
                      <a:pt x="2633" y="12417"/>
                      <a:pt x="3581" y="11755"/>
                    </a:cubicBezTo>
                    <a:cubicBezTo>
                      <a:pt x="4197" y="11324"/>
                      <a:pt x="4951" y="11063"/>
                      <a:pt x="5447" y="10499"/>
                    </a:cubicBezTo>
                    <a:cubicBezTo>
                      <a:pt x="5517" y="10416"/>
                      <a:pt x="5582" y="10330"/>
                      <a:pt x="5640" y="10241"/>
                    </a:cubicBezTo>
                    <a:cubicBezTo>
                      <a:pt x="5671" y="10190"/>
                      <a:pt x="5626" y="10141"/>
                      <a:pt x="5578" y="10141"/>
                    </a:cubicBezTo>
                    <a:cubicBezTo>
                      <a:pt x="5568" y="10141"/>
                      <a:pt x="5558" y="10144"/>
                      <a:pt x="5548" y="10149"/>
                    </a:cubicBezTo>
                    <a:cubicBezTo>
                      <a:pt x="5508" y="10167"/>
                      <a:pt x="5474" y="10189"/>
                      <a:pt x="5437" y="10207"/>
                    </a:cubicBezTo>
                    <a:cubicBezTo>
                      <a:pt x="3751" y="11087"/>
                      <a:pt x="2255" y="12605"/>
                      <a:pt x="392" y="13082"/>
                    </a:cubicBezTo>
                    <a:lnTo>
                      <a:pt x="383" y="13085"/>
                    </a:lnTo>
                    <a:lnTo>
                      <a:pt x="383" y="13085"/>
                    </a:lnTo>
                    <a:cubicBezTo>
                      <a:pt x="386" y="13084"/>
                      <a:pt x="389" y="13082"/>
                      <a:pt x="392" y="13082"/>
                    </a:cubicBezTo>
                    <a:cubicBezTo>
                      <a:pt x="706" y="12987"/>
                      <a:pt x="1263" y="12426"/>
                      <a:pt x="1565" y="12235"/>
                    </a:cubicBezTo>
                    <a:cubicBezTo>
                      <a:pt x="2058" y="11915"/>
                      <a:pt x="2569" y="11629"/>
                      <a:pt x="3073" y="11334"/>
                    </a:cubicBezTo>
                    <a:cubicBezTo>
                      <a:pt x="3904" y="10847"/>
                      <a:pt x="4711" y="10333"/>
                      <a:pt x="5443" y="9711"/>
                    </a:cubicBezTo>
                    <a:cubicBezTo>
                      <a:pt x="5465" y="9693"/>
                      <a:pt x="5487" y="9678"/>
                      <a:pt x="5508" y="9659"/>
                    </a:cubicBezTo>
                    <a:cubicBezTo>
                      <a:pt x="5555" y="9618"/>
                      <a:pt x="5515" y="9548"/>
                      <a:pt x="5460" y="9548"/>
                    </a:cubicBezTo>
                    <a:cubicBezTo>
                      <a:pt x="5457" y="9548"/>
                      <a:pt x="5455" y="9548"/>
                      <a:pt x="5453" y="9548"/>
                    </a:cubicBezTo>
                    <a:cubicBezTo>
                      <a:pt x="5451" y="9548"/>
                      <a:pt x="5449" y="9547"/>
                      <a:pt x="5447" y="9547"/>
                    </a:cubicBezTo>
                    <a:cubicBezTo>
                      <a:pt x="5446" y="9547"/>
                      <a:pt x="5444" y="9547"/>
                      <a:pt x="5443" y="9548"/>
                    </a:cubicBezTo>
                    <a:cubicBezTo>
                      <a:pt x="4597" y="9801"/>
                      <a:pt x="3831" y="10272"/>
                      <a:pt x="3076" y="10727"/>
                    </a:cubicBezTo>
                    <a:cubicBezTo>
                      <a:pt x="2636" y="10992"/>
                      <a:pt x="2165" y="11207"/>
                      <a:pt x="1700" y="11423"/>
                    </a:cubicBezTo>
                    <a:cubicBezTo>
                      <a:pt x="1497" y="11518"/>
                      <a:pt x="719" y="11971"/>
                      <a:pt x="614" y="11977"/>
                    </a:cubicBezTo>
                    <a:cubicBezTo>
                      <a:pt x="598" y="11977"/>
                      <a:pt x="598" y="11968"/>
                      <a:pt x="623" y="11940"/>
                    </a:cubicBezTo>
                    <a:cubicBezTo>
                      <a:pt x="709" y="11857"/>
                      <a:pt x="805" y="11780"/>
                      <a:pt x="903" y="11709"/>
                    </a:cubicBezTo>
                    <a:cubicBezTo>
                      <a:pt x="2347" y="10619"/>
                      <a:pt x="4169" y="10099"/>
                      <a:pt x="5511" y="8862"/>
                    </a:cubicBezTo>
                    <a:cubicBezTo>
                      <a:pt x="5570" y="8810"/>
                      <a:pt x="5631" y="8760"/>
                      <a:pt x="5690" y="8705"/>
                    </a:cubicBezTo>
                    <a:cubicBezTo>
                      <a:pt x="5727" y="8665"/>
                      <a:pt x="5699" y="8589"/>
                      <a:pt x="5646" y="8589"/>
                    </a:cubicBezTo>
                    <a:cubicBezTo>
                      <a:pt x="5639" y="8589"/>
                      <a:pt x="5631" y="8591"/>
                      <a:pt x="5622" y="8594"/>
                    </a:cubicBezTo>
                    <a:cubicBezTo>
                      <a:pt x="5594" y="8603"/>
                      <a:pt x="5570" y="8616"/>
                      <a:pt x="5542" y="8628"/>
                    </a:cubicBezTo>
                    <a:cubicBezTo>
                      <a:pt x="4757" y="8930"/>
                      <a:pt x="3988" y="9277"/>
                      <a:pt x="3221" y="9619"/>
                    </a:cubicBezTo>
                    <a:cubicBezTo>
                      <a:pt x="2716" y="9841"/>
                      <a:pt x="2221" y="10084"/>
                      <a:pt x="1728" y="10330"/>
                    </a:cubicBezTo>
                    <a:cubicBezTo>
                      <a:pt x="1602" y="10392"/>
                      <a:pt x="1039" y="10776"/>
                      <a:pt x="1027" y="10776"/>
                    </a:cubicBezTo>
                    <a:cubicBezTo>
                      <a:pt x="1022" y="10776"/>
                      <a:pt x="1081" y="10732"/>
                      <a:pt x="1242" y="10616"/>
                    </a:cubicBezTo>
                    <a:cubicBezTo>
                      <a:pt x="2645" y="9607"/>
                      <a:pt x="4277" y="9000"/>
                      <a:pt x="5640" y="7935"/>
                    </a:cubicBezTo>
                    <a:cubicBezTo>
                      <a:pt x="5696" y="7892"/>
                      <a:pt x="5754" y="7855"/>
                      <a:pt x="5807" y="7809"/>
                    </a:cubicBezTo>
                    <a:cubicBezTo>
                      <a:pt x="5858" y="7770"/>
                      <a:pt x="5813" y="7696"/>
                      <a:pt x="5757" y="7696"/>
                    </a:cubicBezTo>
                    <a:cubicBezTo>
                      <a:pt x="5752" y="7696"/>
                      <a:pt x="5747" y="7697"/>
                      <a:pt x="5742" y="7698"/>
                    </a:cubicBezTo>
                    <a:cubicBezTo>
                      <a:pt x="5721" y="7704"/>
                      <a:pt x="5702" y="7711"/>
                      <a:pt x="5680" y="7717"/>
                    </a:cubicBezTo>
                    <a:cubicBezTo>
                      <a:pt x="4049" y="8142"/>
                      <a:pt x="2716" y="9250"/>
                      <a:pt x="1122" y="9773"/>
                    </a:cubicBezTo>
                    <a:cubicBezTo>
                      <a:pt x="1402" y="9681"/>
                      <a:pt x="1719" y="9385"/>
                      <a:pt x="1993" y="9244"/>
                    </a:cubicBezTo>
                    <a:cubicBezTo>
                      <a:pt x="2399" y="9031"/>
                      <a:pt x="2812" y="8846"/>
                      <a:pt x="3206" y="8609"/>
                    </a:cubicBezTo>
                    <a:cubicBezTo>
                      <a:pt x="4043" y="8111"/>
                      <a:pt x="4846" y="7591"/>
                      <a:pt x="5761" y="7261"/>
                    </a:cubicBezTo>
                    <a:cubicBezTo>
                      <a:pt x="5847" y="7230"/>
                      <a:pt x="5930" y="7200"/>
                      <a:pt x="6016" y="7172"/>
                    </a:cubicBezTo>
                    <a:cubicBezTo>
                      <a:pt x="6095" y="7147"/>
                      <a:pt x="6071" y="7040"/>
                      <a:pt x="6003" y="7040"/>
                    </a:cubicBezTo>
                    <a:cubicBezTo>
                      <a:pt x="5996" y="7040"/>
                      <a:pt x="5989" y="7040"/>
                      <a:pt x="5982" y="7043"/>
                    </a:cubicBezTo>
                    <a:cubicBezTo>
                      <a:pt x="5918" y="7061"/>
                      <a:pt x="5853" y="7080"/>
                      <a:pt x="5791" y="7098"/>
                    </a:cubicBezTo>
                    <a:cubicBezTo>
                      <a:pt x="5123" y="7295"/>
                      <a:pt x="4428" y="7507"/>
                      <a:pt x="3803" y="7806"/>
                    </a:cubicBezTo>
                    <a:cubicBezTo>
                      <a:pt x="2950" y="8212"/>
                      <a:pt x="2196" y="8810"/>
                      <a:pt x="1282" y="9083"/>
                    </a:cubicBezTo>
                    <a:cubicBezTo>
                      <a:pt x="2045" y="8853"/>
                      <a:pt x="2852" y="8169"/>
                      <a:pt x="3563" y="7784"/>
                    </a:cubicBezTo>
                    <a:cubicBezTo>
                      <a:pt x="4335" y="7363"/>
                      <a:pt x="5117" y="6963"/>
                      <a:pt x="5896" y="6553"/>
                    </a:cubicBezTo>
                    <a:cubicBezTo>
                      <a:pt x="5961" y="6516"/>
                      <a:pt x="6025" y="6482"/>
                      <a:pt x="6093" y="6449"/>
                    </a:cubicBezTo>
                    <a:cubicBezTo>
                      <a:pt x="6151" y="6418"/>
                      <a:pt x="6120" y="6321"/>
                      <a:pt x="6062" y="6321"/>
                    </a:cubicBezTo>
                    <a:cubicBezTo>
                      <a:pt x="6055" y="6321"/>
                      <a:pt x="6048" y="6323"/>
                      <a:pt x="6041" y="6325"/>
                    </a:cubicBezTo>
                    <a:lnTo>
                      <a:pt x="5930" y="6362"/>
                    </a:lnTo>
                    <a:cubicBezTo>
                      <a:pt x="4544" y="6878"/>
                      <a:pt x="3071" y="7365"/>
                      <a:pt x="1774" y="8078"/>
                    </a:cubicBezTo>
                    <a:lnTo>
                      <a:pt x="1774" y="8078"/>
                    </a:lnTo>
                    <a:cubicBezTo>
                      <a:pt x="1869" y="8024"/>
                      <a:pt x="1954" y="7976"/>
                      <a:pt x="1984" y="7960"/>
                    </a:cubicBezTo>
                    <a:cubicBezTo>
                      <a:pt x="2402" y="7735"/>
                      <a:pt x="2839" y="7529"/>
                      <a:pt x="3270" y="7332"/>
                    </a:cubicBezTo>
                    <a:cubicBezTo>
                      <a:pt x="4006" y="7003"/>
                      <a:pt x="4720" y="6627"/>
                      <a:pt x="5413" y="6208"/>
                    </a:cubicBezTo>
                    <a:cubicBezTo>
                      <a:pt x="5610" y="6116"/>
                      <a:pt x="5810" y="6030"/>
                      <a:pt x="6010" y="5947"/>
                    </a:cubicBezTo>
                    <a:lnTo>
                      <a:pt x="6078" y="5916"/>
                    </a:lnTo>
                    <a:cubicBezTo>
                      <a:pt x="6148" y="5888"/>
                      <a:pt x="6131" y="5784"/>
                      <a:pt x="6062" y="5784"/>
                    </a:cubicBezTo>
                    <a:cubicBezTo>
                      <a:pt x="6056" y="5784"/>
                      <a:pt x="6048" y="5785"/>
                      <a:pt x="6041" y="5787"/>
                    </a:cubicBezTo>
                    <a:lnTo>
                      <a:pt x="6038" y="5787"/>
                    </a:lnTo>
                    <a:cubicBezTo>
                      <a:pt x="5801" y="5855"/>
                      <a:pt x="5579" y="5956"/>
                      <a:pt x="5373" y="6085"/>
                    </a:cubicBezTo>
                    <a:cubicBezTo>
                      <a:pt x="5250" y="6135"/>
                      <a:pt x="5142" y="6184"/>
                      <a:pt x="5130" y="6187"/>
                    </a:cubicBezTo>
                    <a:cubicBezTo>
                      <a:pt x="4671" y="6399"/>
                      <a:pt x="4225" y="6627"/>
                      <a:pt x="3757" y="6818"/>
                    </a:cubicBezTo>
                    <a:cubicBezTo>
                      <a:pt x="2964" y="7135"/>
                      <a:pt x="2186" y="7473"/>
                      <a:pt x="1350" y="7654"/>
                    </a:cubicBezTo>
                    <a:lnTo>
                      <a:pt x="1350" y="7654"/>
                    </a:lnTo>
                    <a:cubicBezTo>
                      <a:pt x="1581" y="7604"/>
                      <a:pt x="1883" y="7368"/>
                      <a:pt x="2104" y="7267"/>
                    </a:cubicBezTo>
                    <a:cubicBezTo>
                      <a:pt x="2544" y="7061"/>
                      <a:pt x="2978" y="6876"/>
                      <a:pt x="3403" y="6639"/>
                    </a:cubicBezTo>
                    <a:cubicBezTo>
                      <a:pt x="4295" y="6141"/>
                      <a:pt x="5182" y="5639"/>
                      <a:pt x="6130" y="5245"/>
                    </a:cubicBezTo>
                    <a:cubicBezTo>
                      <a:pt x="6210" y="5211"/>
                      <a:pt x="6290" y="5171"/>
                      <a:pt x="6376" y="5140"/>
                    </a:cubicBezTo>
                    <a:cubicBezTo>
                      <a:pt x="6448" y="5112"/>
                      <a:pt x="6424" y="5009"/>
                      <a:pt x="6356" y="5009"/>
                    </a:cubicBezTo>
                    <a:cubicBezTo>
                      <a:pt x="6351" y="5009"/>
                      <a:pt x="6345" y="5010"/>
                      <a:pt x="6339" y="5011"/>
                    </a:cubicBezTo>
                    <a:cubicBezTo>
                      <a:pt x="6278" y="5023"/>
                      <a:pt x="6219" y="5042"/>
                      <a:pt x="6161" y="5054"/>
                    </a:cubicBezTo>
                    <a:cubicBezTo>
                      <a:pt x="5822" y="5134"/>
                      <a:pt x="5490" y="5227"/>
                      <a:pt x="5160" y="5334"/>
                    </a:cubicBezTo>
                    <a:cubicBezTo>
                      <a:pt x="5533" y="5156"/>
                      <a:pt x="5884" y="4940"/>
                      <a:pt x="6210" y="4688"/>
                    </a:cubicBezTo>
                    <a:cubicBezTo>
                      <a:pt x="6253" y="4651"/>
                      <a:pt x="6299" y="4623"/>
                      <a:pt x="6342" y="4586"/>
                    </a:cubicBezTo>
                    <a:cubicBezTo>
                      <a:pt x="6398" y="4538"/>
                      <a:pt x="6345" y="4474"/>
                      <a:pt x="6288" y="4474"/>
                    </a:cubicBezTo>
                    <a:cubicBezTo>
                      <a:pt x="6280" y="4474"/>
                      <a:pt x="6271" y="4475"/>
                      <a:pt x="6262" y="4479"/>
                    </a:cubicBezTo>
                    <a:lnTo>
                      <a:pt x="6235" y="4494"/>
                    </a:lnTo>
                    <a:cubicBezTo>
                      <a:pt x="5422" y="4839"/>
                      <a:pt x="4631" y="5220"/>
                      <a:pt x="3809" y="5553"/>
                    </a:cubicBezTo>
                    <a:cubicBezTo>
                      <a:pt x="3150" y="5821"/>
                      <a:pt x="2267" y="6107"/>
                      <a:pt x="1630" y="6479"/>
                    </a:cubicBezTo>
                    <a:cubicBezTo>
                      <a:pt x="2288" y="6055"/>
                      <a:pt x="3039" y="5753"/>
                      <a:pt x="3714" y="5371"/>
                    </a:cubicBezTo>
                    <a:cubicBezTo>
                      <a:pt x="4068" y="5171"/>
                      <a:pt x="4415" y="4956"/>
                      <a:pt x="4769" y="4749"/>
                    </a:cubicBezTo>
                    <a:cubicBezTo>
                      <a:pt x="4843" y="4706"/>
                      <a:pt x="4923" y="4666"/>
                      <a:pt x="4997" y="4623"/>
                    </a:cubicBezTo>
                    <a:cubicBezTo>
                      <a:pt x="5243" y="4525"/>
                      <a:pt x="5490" y="4420"/>
                      <a:pt x="5733" y="4309"/>
                    </a:cubicBezTo>
                    <a:cubicBezTo>
                      <a:pt x="6019" y="4282"/>
                      <a:pt x="6145" y="4223"/>
                      <a:pt x="6111" y="4131"/>
                    </a:cubicBezTo>
                    <a:cubicBezTo>
                      <a:pt x="6167" y="4103"/>
                      <a:pt x="6222" y="4078"/>
                      <a:pt x="6278" y="4054"/>
                    </a:cubicBezTo>
                    <a:cubicBezTo>
                      <a:pt x="6315" y="4035"/>
                      <a:pt x="6352" y="4020"/>
                      <a:pt x="6388" y="4001"/>
                    </a:cubicBezTo>
                    <a:cubicBezTo>
                      <a:pt x="6450" y="3968"/>
                      <a:pt x="6415" y="3875"/>
                      <a:pt x="6356" y="3875"/>
                    </a:cubicBezTo>
                    <a:cubicBezTo>
                      <a:pt x="6350" y="3875"/>
                      <a:pt x="6343" y="3876"/>
                      <a:pt x="6336" y="3878"/>
                    </a:cubicBezTo>
                    <a:cubicBezTo>
                      <a:pt x="6318" y="3885"/>
                      <a:pt x="6305" y="3891"/>
                      <a:pt x="6287" y="3897"/>
                    </a:cubicBezTo>
                    <a:cubicBezTo>
                      <a:pt x="5807" y="4069"/>
                      <a:pt x="5339" y="4282"/>
                      <a:pt x="4896" y="4534"/>
                    </a:cubicBezTo>
                    <a:cubicBezTo>
                      <a:pt x="4385" y="4743"/>
                      <a:pt x="3864" y="4934"/>
                      <a:pt x="3347" y="5128"/>
                    </a:cubicBezTo>
                    <a:cubicBezTo>
                      <a:pt x="3150" y="5202"/>
                      <a:pt x="2956" y="5282"/>
                      <a:pt x="2762" y="5359"/>
                    </a:cubicBezTo>
                    <a:cubicBezTo>
                      <a:pt x="3030" y="5227"/>
                      <a:pt x="3295" y="5091"/>
                      <a:pt x="3550" y="4940"/>
                    </a:cubicBezTo>
                    <a:cubicBezTo>
                      <a:pt x="4271" y="4512"/>
                      <a:pt x="4945" y="4029"/>
                      <a:pt x="5714" y="3697"/>
                    </a:cubicBezTo>
                    <a:cubicBezTo>
                      <a:pt x="5914" y="3635"/>
                      <a:pt x="6111" y="3571"/>
                      <a:pt x="6312" y="3509"/>
                    </a:cubicBezTo>
                    <a:cubicBezTo>
                      <a:pt x="6348" y="3497"/>
                      <a:pt x="6392" y="3484"/>
                      <a:pt x="6432" y="3472"/>
                    </a:cubicBezTo>
                    <a:cubicBezTo>
                      <a:pt x="6506" y="3446"/>
                      <a:pt x="6482" y="3341"/>
                      <a:pt x="6412" y="3341"/>
                    </a:cubicBezTo>
                    <a:cubicBezTo>
                      <a:pt x="6406" y="3341"/>
                      <a:pt x="6401" y="3341"/>
                      <a:pt x="6395" y="3343"/>
                    </a:cubicBezTo>
                    <a:cubicBezTo>
                      <a:pt x="6367" y="3346"/>
                      <a:pt x="6342" y="3355"/>
                      <a:pt x="6318" y="3361"/>
                    </a:cubicBezTo>
                    <a:cubicBezTo>
                      <a:pt x="6096" y="3414"/>
                      <a:pt x="5881" y="3481"/>
                      <a:pt x="5668" y="3567"/>
                    </a:cubicBezTo>
                    <a:cubicBezTo>
                      <a:pt x="5579" y="3589"/>
                      <a:pt x="5505" y="3604"/>
                      <a:pt x="5471" y="3617"/>
                    </a:cubicBezTo>
                    <a:cubicBezTo>
                      <a:pt x="5062" y="3740"/>
                      <a:pt x="4662" y="3897"/>
                      <a:pt x="4261" y="4041"/>
                    </a:cubicBezTo>
                    <a:cubicBezTo>
                      <a:pt x="3483" y="4322"/>
                      <a:pt x="2719" y="4608"/>
                      <a:pt x="1974" y="4968"/>
                    </a:cubicBezTo>
                    <a:cubicBezTo>
                      <a:pt x="1590" y="5155"/>
                      <a:pt x="1433" y="5222"/>
                      <a:pt x="1404" y="5222"/>
                    </a:cubicBezTo>
                    <a:cubicBezTo>
                      <a:pt x="1344" y="5222"/>
                      <a:pt x="1817" y="4944"/>
                      <a:pt x="1974" y="4851"/>
                    </a:cubicBezTo>
                    <a:cubicBezTo>
                      <a:pt x="2402" y="4596"/>
                      <a:pt x="2855" y="4380"/>
                      <a:pt x="3286" y="4118"/>
                    </a:cubicBezTo>
                    <a:cubicBezTo>
                      <a:pt x="4135" y="3611"/>
                      <a:pt x="5013" y="3155"/>
                      <a:pt x="5918" y="2755"/>
                    </a:cubicBezTo>
                    <a:lnTo>
                      <a:pt x="5933" y="2739"/>
                    </a:lnTo>
                    <a:cubicBezTo>
                      <a:pt x="6074" y="2684"/>
                      <a:pt x="6216" y="2629"/>
                      <a:pt x="6358" y="2570"/>
                    </a:cubicBezTo>
                    <a:cubicBezTo>
                      <a:pt x="6404" y="2552"/>
                      <a:pt x="6447" y="2533"/>
                      <a:pt x="6490" y="2515"/>
                    </a:cubicBezTo>
                    <a:cubicBezTo>
                      <a:pt x="6559" y="2487"/>
                      <a:pt x="6541" y="2381"/>
                      <a:pt x="6480" y="2381"/>
                    </a:cubicBezTo>
                    <a:cubicBezTo>
                      <a:pt x="6472" y="2381"/>
                      <a:pt x="6465" y="2382"/>
                      <a:pt x="6456" y="2385"/>
                    </a:cubicBezTo>
                    <a:cubicBezTo>
                      <a:pt x="6425" y="2398"/>
                      <a:pt x="6398" y="2410"/>
                      <a:pt x="6367" y="2425"/>
                    </a:cubicBezTo>
                    <a:cubicBezTo>
                      <a:pt x="6296" y="2453"/>
                      <a:pt x="6225" y="2484"/>
                      <a:pt x="6155" y="2515"/>
                    </a:cubicBezTo>
                    <a:cubicBezTo>
                      <a:pt x="6153" y="2512"/>
                      <a:pt x="6149" y="2510"/>
                      <a:pt x="6143" y="2510"/>
                    </a:cubicBezTo>
                    <a:cubicBezTo>
                      <a:pt x="6111" y="2510"/>
                      <a:pt x="6014" y="2552"/>
                      <a:pt x="5856" y="2635"/>
                    </a:cubicBezTo>
                    <a:cubicBezTo>
                      <a:pt x="5653" y="2712"/>
                      <a:pt x="5450" y="2786"/>
                      <a:pt x="5246" y="2863"/>
                    </a:cubicBezTo>
                    <a:cubicBezTo>
                      <a:pt x="4742" y="3047"/>
                      <a:pt x="4228" y="3217"/>
                      <a:pt x="3720" y="3395"/>
                    </a:cubicBezTo>
                    <a:cubicBezTo>
                      <a:pt x="2892" y="3675"/>
                      <a:pt x="2085" y="4008"/>
                      <a:pt x="1300" y="4389"/>
                    </a:cubicBezTo>
                    <a:cubicBezTo>
                      <a:pt x="3024" y="3534"/>
                      <a:pt x="4742" y="2656"/>
                      <a:pt x="6413" y="1696"/>
                    </a:cubicBezTo>
                    <a:lnTo>
                      <a:pt x="6447" y="1674"/>
                    </a:lnTo>
                    <a:cubicBezTo>
                      <a:pt x="6499" y="1644"/>
                      <a:pt x="6484" y="1567"/>
                      <a:pt x="6425" y="1557"/>
                    </a:cubicBezTo>
                    <a:cubicBezTo>
                      <a:pt x="6416" y="1551"/>
                      <a:pt x="6407" y="1551"/>
                      <a:pt x="6395" y="1551"/>
                    </a:cubicBezTo>
                    <a:cubicBezTo>
                      <a:pt x="5459" y="1776"/>
                      <a:pt x="4563" y="2096"/>
                      <a:pt x="3674" y="2462"/>
                    </a:cubicBezTo>
                    <a:cubicBezTo>
                      <a:pt x="3369" y="2589"/>
                      <a:pt x="3070" y="2724"/>
                      <a:pt x="2772" y="2863"/>
                    </a:cubicBezTo>
                    <a:cubicBezTo>
                      <a:pt x="3267" y="2616"/>
                      <a:pt x="3772" y="2392"/>
                      <a:pt x="4271" y="2188"/>
                    </a:cubicBezTo>
                    <a:cubicBezTo>
                      <a:pt x="5031" y="1881"/>
                      <a:pt x="5788" y="1594"/>
                      <a:pt x="6462" y="1108"/>
                    </a:cubicBezTo>
                    <a:cubicBezTo>
                      <a:pt x="6478" y="1099"/>
                      <a:pt x="6493" y="1090"/>
                      <a:pt x="6509" y="1080"/>
                    </a:cubicBezTo>
                    <a:cubicBezTo>
                      <a:pt x="6564" y="1043"/>
                      <a:pt x="6539" y="960"/>
                      <a:pt x="6475" y="960"/>
                    </a:cubicBezTo>
                    <a:cubicBezTo>
                      <a:pt x="6470" y="959"/>
                      <a:pt x="6465" y="958"/>
                      <a:pt x="6460" y="958"/>
                    </a:cubicBezTo>
                    <a:cubicBezTo>
                      <a:pt x="6454" y="958"/>
                      <a:pt x="6448" y="960"/>
                      <a:pt x="6441" y="963"/>
                    </a:cubicBezTo>
                    <a:cubicBezTo>
                      <a:pt x="5480" y="1447"/>
                      <a:pt x="4394" y="1644"/>
                      <a:pt x="3387" y="2028"/>
                    </a:cubicBezTo>
                    <a:cubicBezTo>
                      <a:pt x="2981" y="2182"/>
                      <a:pt x="2587" y="2370"/>
                      <a:pt x="2193" y="2555"/>
                    </a:cubicBezTo>
                    <a:cubicBezTo>
                      <a:pt x="1996" y="2650"/>
                      <a:pt x="1799" y="2752"/>
                      <a:pt x="1605" y="2853"/>
                    </a:cubicBezTo>
                    <a:cubicBezTo>
                      <a:pt x="1384" y="2966"/>
                      <a:pt x="1302" y="3008"/>
                      <a:pt x="1299" y="3008"/>
                    </a:cubicBezTo>
                    <a:cubicBezTo>
                      <a:pt x="1291" y="3008"/>
                      <a:pt x="1738" y="2770"/>
                      <a:pt x="1814" y="2718"/>
                    </a:cubicBezTo>
                    <a:cubicBezTo>
                      <a:pt x="3298" y="1702"/>
                      <a:pt x="5157" y="1342"/>
                      <a:pt x="6555" y="182"/>
                    </a:cubicBezTo>
                    <a:cubicBezTo>
                      <a:pt x="6582" y="157"/>
                      <a:pt x="6613" y="138"/>
                      <a:pt x="6641" y="114"/>
                    </a:cubicBezTo>
                    <a:cubicBezTo>
                      <a:pt x="6685" y="69"/>
                      <a:pt x="6650" y="0"/>
                      <a:pt x="659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620" name="Google Shape;1620;p35"/>
              <p:cNvSpPr/>
              <p:nvPr/>
            </p:nvSpPr>
            <p:spPr>
              <a:xfrm>
                <a:off x="3950375" y="5681025"/>
                <a:ext cx="111375" cy="57050"/>
              </a:xfrm>
              <a:custGeom>
                <a:avLst/>
                <a:gdLst/>
                <a:ahLst/>
                <a:cxnLst/>
                <a:rect l="l" t="t" r="r" b="b"/>
                <a:pathLst>
                  <a:path w="4455" h="2282" extrusionOk="0">
                    <a:moveTo>
                      <a:pt x="3103" y="1"/>
                    </a:moveTo>
                    <a:cubicBezTo>
                      <a:pt x="3097" y="1"/>
                      <a:pt x="3091" y="1"/>
                      <a:pt x="3084" y="3"/>
                    </a:cubicBezTo>
                    <a:cubicBezTo>
                      <a:pt x="3014" y="25"/>
                      <a:pt x="2946" y="49"/>
                      <a:pt x="2875" y="80"/>
                    </a:cubicBezTo>
                    <a:cubicBezTo>
                      <a:pt x="2413" y="265"/>
                      <a:pt x="1964" y="548"/>
                      <a:pt x="1478" y="616"/>
                    </a:cubicBezTo>
                    <a:cubicBezTo>
                      <a:pt x="1405" y="628"/>
                      <a:pt x="1332" y="633"/>
                      <a:pt x="1258" y="633"/>
                    </a:cubicBezTo>
                    <a:cubicBezTo>
                      <a:pt x="1216" y="633"/>
                      <a:pt x="1175" y="631"/>
                      <a:pt x="1133" y="628"/>
                    </a:cubicBezTo>
                    <a:cubicBezTo>
                      <a:pt x="1130" y="628"/>
                      <a:pt x="1127" y="628"/>
                      <a:pt x="1124" y="628"/>
                    </a:cubicBezTo>
                    <a:cubicBezTo>
                      <a:pt x="1047" y="628"/>
                      <a:pt x="1050" y="752"/>
                      <a:pt x="1133" y="760"/>
                    </a:cubicBezTo>
                    <a:cubicBezTo>
                      <a:pt x="1179" y="766"/>
                      <a:pt x="1226" y="770"/>
                      <a:pt x="1272" y="770"/>
                    </a:cubicBezTo>
                    <a:cubicBezTo>
                      <a:pt x="1298" y="770"/>
                      <a:pt x="1323" y="769"/>
                      <a:pt x="1348" y="767"/>
                    </a:cubicBezTo>
                    <a:cubicBezTo>
                      <a:pt x="1542" y="757"/>
                      <a:pt x="1718" y="705"/>
                      <a:pt x="1921" y="634"/>
                    </a:cubicBezTo>
                    <a:cubicBezTo>
                      <a:pt x="2044" y="591"/>
                      <a:pt x="2247" y="496"/>
                      <a:pt x="2364" y="443"/>
                    </a:cubicBezTo>
                    <a:cubicBezTo>
                      <a:pt x="2458" y="402"/>
                      <a:pt x="2884" y="142"/>
                      <a:pt x="2912" y="142"/>
                    </a:cubicBezTo>
                    <a:cubicBezTo>
                      <a:pt x="2922" y="142"/>
                      <a:pt x="2884" y="173"/>
                      <a:pt x="2767" y="256"/>
                    </a:cubicBezTo>
                    <a:cubicBezTo>
                      <a:pt x="2290" y="594"/>
                      <a:pt x="1708" y="797"/>
                      <a:pt x="1151" y="1031"/>
                    </a:cubicBezTo>
                    <a:cubicBezTo>
                      <a:pt x="920" y="1124"/>
                      <a:pt x="693" y="1231"/>
                      <a:pt x="471" y="1351"/>
                    </a:cubicBezTo>
                    <a:cubicBezTo>
                      <a:pt x="421" y="1381"/>
                      <a:pt x="436" y="1478"/>
                      <a:pt x="499" y="1478"/>
                    </a:cubicBezTo>
                    <a:cubicBezTo>
                      <a:pt x="502" y="1478"/>
                      <a:pt x="505" y="1478"/>
                      <a:pt x="508" y="1478"/>
                    </a:cubicBezTo>
                    <a:cubicBezTo>
                      <a:pt x="646" y="1459"/>
                      <a:pt x="782" y="1435"/>
                      <a:pt x="914" y="1404"/>
                    </a:cubicBezTo>
                    <a:cubicBezTo>
                      <a:pt x="1244" y="1330"/>
                      <a:pt x="1570" y="1231"/>
                      <a:pt x="1884" y="1108"/>
                    </a:cubicBezTo>
                    <a:cubicBezTo>
                      <a:pt x="2152" y="1007"/>
                      <a:pt x="2413" y="896"/>
                      <a:pt x="2678" y="788"/>
                    </a:cubicBezTo>
                    <a:cubicBezTo>
                      <a:pt x="2873" y="712"/>
                      <a:pt x="3103" y="620"/>
                      <a:pt x="3140" y="620"/>
                    </a:cubicBezTo>
                    <a:cubicBezTo>
                      <a:pt x="3165" y="620"/>
                      <a:pt x="3100" y="663"/>
                      <a:pt x="2869" y="785"/>
                    </a:cubicBezTo>
                    <a:cubicBezTo>
                      <a:pt x="2170" y="1154"/>
                      <a:pt x="1425" y="1364"/>
                      <a:pt x="739" y="1727"/>
                    </a:cubicBezTo>
                    <a:cubicBezTo>
                      <a:pt x="499" y="1853"/>
                      <a:pt x="268" y="2001"/>
                      <a:pt x="55" y="2170"/>
                    </a:cubicBezTo>
                    <a:cubicBezTo>
                      <a:pt x="0" y="2214"/>
                      <a:pt x="57" y="2282"/>
                      <a:pt x="110" y="2282"/>
                    </a:cubicBezTo>
                    <a:cubicBezTo>
                      <a:pt x="114" y="2282"/>
                      <a:pt x="117" y="2282"/>
                      <a:pt x="120" y="2281"/>
                    </a:cubicBezTo>
                    <a:cubicBezTo>
                      <a:pt x="249" y="2263"/>
                      <a:pt x="373" y="2238"/>
                      <a:pt x="496" y="2207"/>
                    </a:cubicBezTo>
                    <a:cubicBezTo>
                      <a:pt x="924" y="2103"/>
                      <a:pt x="1330" y="1936"/>
                      <a:pt x="1730" y="1758"/>
                    </a:cubicBezTo>
                    <a:cubicBezTo>
                      <a:pt x="1899" y="1681"/>
                      <a:pt x="2072" y="1601"/>
                      <a:pt x="2241" y="1521"/>
                    </a:cubicBezTo>
                    <a:cubicBezTo>
                      <a:pt x="2447" y="1425"/>
                      <a:pt x="2653" y="1333"/>
                      <a:pt x="2866" y="1247"/>
                    </a:cubicBezTo>
                    <a:cubicBezTo>
                      <a:pt x="3029" y="1182"/>
                      <a:pt x="3195" y="1124"/>
                      <a:pt x="3368" y="1078"/>
                    </a:cubicBezTo>
                    <a:cubicBezTo>
                      <a:pt x="3417" y="1062"/>
                      <a:pt x="3463" y="1047"/>
                      <a:pt x="3503" y="1028"/>
                    </a:cubicBezTo>
                    <a:lnTo>
                      <a:pt x="3503" y="1028"/>
                    </a:lnTo>
                    <a:lnTo>
                      <a:pt x="3441" y="1062"/>
                    </a:lnTo>
                    <a:cubicBezTo>
                      <a:pt x="3195" y="1179"/>
                      <a:pt x="2964" y="1321"/>
                      <a:pt x="2743" y="1481"/>
                    </a:cubicBezTo>
                    <a:cubicBezTo>
                      <a:pt x="2663" y="1539"/>
                      <a:pt x="2589" y="1604"/>
                      <a:pt x="2515" y="1672"/>
                    </a:cubicBezTo>
                    <a:cubicBezTo>
                      <a:pt x="2479" y="1710"/>
                      <a:pt x="2501" y="1789"/>
                      <a:pt x="2558" y="1789"/>
                    </a:cubicBezTo>
                    <a:cubicBezTo>
                      <a:pt x="2560" y="1789"/>
                      <a:pt x="2562" y="1789"/>
                      <a:pt x="2564" y="1789"/>
                    </a:cubicBezTo>
                    <a:cubicBezTo>
                      <a:pt x="2823" y="1758"/>
                      <a:pt x="3051" y="1678"/>
                      <a:pt x="3291" y="1585"/>
                    </a:cubicBezTo>
                    <a:lnTo>
                      <a:pt x="3408" y="1539"/>
                    </a:lnTo>
                    <a:cubicBezTo>
                      <a:pt x="3477" y="1488"/>
                      <a:pt x="3560" y="1463"/>
                      <a:pt x="3643" y="1463"/>
                    </a:cubicBezTo>
                    <a:cubicBezTo>
                      <a:pt x="3725" y="1463"/>
                      <a:pt x="3807" y="1487"/>
                      <a:pt x="3875" y="1536"/>
                    </a:cubicBezTo>
                    <a:cubicBezTo>
                      <a:pt x="3795" y="1585"/>
                      <a:pt x="3722" y="1647"/>
                      <a:pt x="3660" y="1724"/>
                    </a:cubicBezTo>
                    <a:lnTo>
                      <a:pt x="3589" y="1807"/>
                    </a:lnTo>
                    <a:cubicBezTo>
                      <a:pt x="3555" y="1844"/>
                      <a:pt x="3571" y="1906"/>
                      <a:pt x="3620" y="1921"/>
                    </a:cubicBezTo>
                    <a:cubicBezTo>
                      <a:pt x="3771" y="1958"/>
                      <a:pt x="4306" y="2087"/>
                      <a:pt x="4319" y="2093"/>
                    </a:cubicBezTo>
                    <a:cubicBezTo>
                      <a:pt x="4325" y="2095"/>
                      <a:pt x="4330" y="2096"/>
                      <a:pt x="4336" y="2096"/>
                    </a:cubicBezTo>
                    <a:cubicBezTo>
                      <a:pt x="4341" y="2096"/>
                      <a:pt x="4346" y="2095"/>
                      <a:pt x="4353" y="2093"/>
                    </a:cubicBezTo>
                    <a:cubicBezTo>
                      <a:pt x="4414" y="2087"/>
                      <a:pt x="4454" y="2007"/>
                      <a:pt x="4386" y="1976"/>
                    </a:cubicBezTo>
                    <a:cubicBezTo>
                      <a:pt x="4005" y="1798"/>
                      <a:pt x="3875" y="1758"/>
                      <a:pt x="4177" y="1487"/>
                    </a:cubicBezTo>
                    <a:cubicBezTo>
                      <a:pt x="4205" y="1462"/>
                      <a:pt x="4229" y="1438"/>
                      <a:pt x="4266" y="1410"/>
                    </a:cubicBezTo>
                    <a:cubicBezTo>
                      <a:pt x="4300" y="1373"/>
                      <a:pt x="4285" y="1311"/>
                      <a:pt x="4236" y="1299"/>
                    </a:cubicBezTo>
                    <a:cubicBezTo>
                      <a:pt x="4180" y="1290"/>
                      <a:pt x="4125" y="1287"/>
                      <a:pt x="4069" y="1287"/>
                    </a:cubicBezTo>
                    <a:cubicBezTo>
                      <a:pt x="4044" y="1285"/>
                      <a:pt x="4019" y="1285"/>
                      <a:pt x="3994" y="1285"/>
                    </a:cubicBezTo>
                    <a:cubicBezTo>
                      <a:pt x="3705" y="1285"/>
                      <a:pt x="3447" y="1380"/>
                      <a:pt x="3155" y="1496"/>
                    </a:cubicBezTo>
                    <a:cubicBezTo>
                      <a:pt x="3124" y="1508"/>
                      <a:pt x="3094" y="1521"/>
                      <a:pt x="3066" y="1527"/>
                    </a:cubicBezTo>
                    <a:cubicBezTo>
                      <a:pt x="3008" y="1547"/>
                      <a:pt x="2965" y="1557"/>
                      <a:pt x="2941" y="1557"/>
                    </a:cubicBezTo>
                    <a:cubicBezTo>
                      <a:pt x="2909" y="1557"/>
                      <a:pt x="2908" y="1540"/>
                      <a:pt x="2946" y="1505"/>
                    </a:cubicBezTo>
                    <a:cubicBezTo>
                      <a:pt x="2992" y="1465"/>
                      <a:pt x="3041" y="1432"/>
                      <a:pt x="3094" y="1401"/>
                    </a:cubicBezTo>
                    <a:cubicBezTo>
                      <a:pt x="3349" y="1241"/>
                      <a:pt x="3629" y="1114"/>
                      <a:pt x="3894" y="973"/>
                    </a:cubicBezTo>
                    <a:cubicBezTo>
                      <a:pt x="3960" y="938"/>
                      <a:pt x="3918" y="852"/>
                      <a:pt x="3854" y="852"/>
                    </a:cubicBezTo>
                    <a:cubicBezTo>
                      <a:pt x="3850" y="852"/>
                      <a:pt x="3846" y="852"/>
                      <a:pt x="3842" y="853"/>
                    </a:cubicBezTo>
                    <a:cubicBezTo>
                      <a:pt x="3832" y="853"/>
                      <a:pt x="3826" y="856"/>
                      <a:pt x="3817" y="856"/>
                    </a:cubicBezTo>
                    <a:cubicBezTo>
                      <a:pt x="3288" y="939"/>
                      <a:pt x="2804" y="1118"/>
                      <a:pt x="2318" y="1333"/>
                    </a:cubicBezTo>
                    <a:cubicBezTo>
                      <a:pt x="1909" y="1515"/>
                      <a:pt x="1511" y="1715"/>
                      <a:pt x="1099" y="1884"/>
                    </a:cubicBezTo>
                    <a:cubicBezTo>
                      <a:pt x="1040" y="1909"/>
                      <a:pt x="748" y="2026"/>
                      <a:pt x="557" y="2084"/>
                    </a:cubicBezTo>
                    <a:cubicBezTo>
                      <a:pt x="492" y="2103"/>
                      <a:pt x="438" y="2116"/>
                      <a:pt x="409" y="2116"/>
                    </a:cubicBezTo>
                    <a:cubicBezTo>
                      <a:pt x="364" y="2116"/>
                      <a:pt x="382" y="2084"/>
                      <a:pt x="520" y="1995"/>
                    </a:cubicBezTo>
                    <a:cubicBezTo>
                      <a:pt x="557" y="1970"/>
                      <a:pt x="597" y="1949"/>
                      <a:pt x="634" y="1927"/>
                    </a:cubicBezTo>
                    <a:cubicBezTo>
                      <a:pt x="1545" y="1373"/>
                      <a:pt x="2693" y="1210"/>
                      <a:pt x="3506" y="517"/>
                    </a:cubicBezTo>
                    <a:cubicBezTo>
                      <a:pt x="3515" y="508"/>
                      <a:pt x="3521" y="496"/>
                      <a:pt x="3525" y="483"/>
                    </a:cubicBezTo>
                    <a:cubicBezTo>
                      <a:pt x="3527" y="441"/>
                      <a:pt x="3496" y="406"/>
                      <a:pt x="3457" y="406"/>
                    </a:cubicBezTo>
                    <a:cubicBezTo>
                      <a:pt x="3454" y="406"/>
                      <a:pt x="3451" y="406"/>
                      <a:pt x="3448" y="406"/>
                    </a:cubicBezTo>
                    <a:lnTo>
                      <a:pt x="3441" y="406"/>
                    </a:lnTo>
                    <a:cubicBezTo>
                      <a:pt x="2986" y="527"/>
                      <a:pt x="2552" y="693"/>
                      <a:pt x="2115" y="871"/>
                    </a:cubicBezTo>
                    <a:cubicBezTo>
                      <a:pt x="1850" y="979"/>
                      <a:pt x="1585" y="1078"/>
                      <a:pt x="1314" y="1170"/>
                    </a:cubicBezTo>
                    <a:cubicBezTo>
                      <a:pt x="1281" y="1182"/>
                      <a:pt x="1121" y="1244"/>
                      <a:pt x="982" y="1293"/>
                    </a:cubicBezTo>
                    <a:cubicBezTo>
                      <a:pt x="882" y="1328"/>
                      <a:pt x="793" y="1356"/>
                      <a:pt x="770" y="1356"/>
                    </a:cubicBezTo>
                    <a:cubicBezTo>
                      <a:pt x="747" y="1356"/>
                      <a:pt x="797" y="1324"/>
                      <a:pt x="985" y="1235"/>
                    </a:cubicBezTo>
                    <a:cubicBezTo>
                      <a:pt x="1000" y="1225"/>
                      <a:pt x="1016" y="1219"/>
                      <a:pt x="1031" y="1213"/>
                    </a:cubicBezTo>
                    <a:cubicBezTo>
                      <a:pt x="1712" y="890"/>
                      <a:pt x="2521" y="668"/>
                      <a:pt x="3091" y="163"/>
                    </a:cubicBezTo>
                    <a:cubicBezTo>
                      <a:pt x="3112" y="145"/>
                      <a:pt x="3131" y="133"/>
                      <a:pt x="3149" y="114"/>
                    </a:cubicBezTo>
                    <a:cubicBezTo>
                      <a:pt x="3191" y="70"/>
                      <a:pt x="3157" y="1"/>
                      <a:pt x="310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621" name="Google Shape;1621;p35"/>
              <p:cNvSpPr/>
              <p:nvPr/>
            </p:nvSpPr>
            <p:spPr>
              <a:xfrm>
                <a:off x="4117400" y="5775975"/>
                <a:ext cx="70250" cy="65925"/>
              </a:xfrm>
              <a:custGeom>
                <a:avLst/>
                <a:gdLst/>
                <a:ahLst/>
                <a:cxnLst/>
                <a:rect l="l" t="t" r="r" b="b"/>
                <a:pathLst>
                  <a:path w="2810" h="2637" extrusionOk="0">
                    <a:moveTo>
                      <a:pt x="1295" y="1"/>
                    </a:moveTo>
                    <a:cubicBezTo>
                      <a:pt x="1116" y="19"/>
                      <a:pt x="931" y="90"/>
                      <a:pt x="744" y="145"/>
                    </a:cubicBezTo>
                    <a:cubicBezTo>
                      <a:pt x="612" y="190"/>
                      <a:pt x="479" y="223"/>
                      <a:pt x="348" y="223"/>
                    </a:cubicBezTo>
                    <a:cubicBezTo>
                      <a:pt x="288" y="223"/>
                      <a:pt x="229" y="216"/>
                      <a:pt x="171" y="201"/>
                    </a:cubicBezTo>
                    <a:cubicBezTo>
                      <a:pt x="149" y="198"/>
                      <a:pt x="128" y="191"/>
                      <a:pt x="106" y="185"/>
                    </a:cubicBezTo>
                    <a:cubicBezTo>
                      <a:pt x="98" y="182"/>
                      <a:pt x="90" y="181"/>
                      <a:pt x="83" y="181"/>
                    </a:cubicBezTo>
                    <a:cubicBezTo>
                      <a:pt x="20" y="181"/>
                      <a:pt x="1" y="287"/>
                      <a:pt x="73" y="315"/>
                    </a:cubicBezTo>
                    <a:cubicBezTo>
                      <a:pt x="146" y="342"/>
                      <a:pt x="223" y="358"/>
                      <a:pt x="303" y="358"/>
                    </a:cubicBezTo>
                    <a:cubicBezTo>
                      <a:pt x="313" y="358"/>
                      <a:pt x="324" y="358"/>
                      <a:pt x="334" y="358"/>
                    </a:cubicBezTo>
                    <a:cubicBezTo>
                      <a:pt x="573" y="358"/>
                      <a:pt x="812" y="256"/>
                      <a:pt x="1042" y="185"/>
                    </a:cubicBezTo>
                    <a:lnTo>
                      <a:pt x="1075" y="175"/>
                    </a:lnTo>
                    <a:lnTo>
                      <a:pt x="1075" y="175"/>
                    </a:lnTo>
                    <a:cubicBezTo>
                      <a:pt x="1069" y="178"/>
                      <a:pt x="1061" y="184"/>
                      <a:pt x="1054" y="188"/>
                    </a:cubicBezTo>
                    <a:cubicBezTo>
                      <a:pt x="931" y="241"/>
                      <a:pt x="710" y="450"/>
                      <a:pt x="599" y="521"/>
                    </a:cubicBezTo>
                    <a:cubicBezTo>
                      <a:pt x="559" y="549"/>
                      <a:pt x="522" y="579"/>
                      <a:pt x="488" y="613"/>
                    </a:cubicBezTo>
                    <a:cubicBezTo>
                      <a:pt x="396" y="690"/>
                      <a:pt x="316" y="782"/>
                      <a:pt x="257" y="887"/>
                    </a:cubicBezTo>
                    <a:cubicBezTo>
                      <a:pt x="229" y="933"/>
                      <a:pt x="263" y="989"/>
                      <a:pt x="316" y="989"/>
                    </a:cubicBezTo>
                    <a:cubicBezTo>
                      <a:pt x="436" y="989"/>
                      <a:pt x="559" y="973"/>
                      <a:pt x="679" y="949"/>
                    </a:cubicBezTo>
                    <a:cubicBezTo>
                      <a:pt x="774" y="927"/>
                      <a:pt x="870" y="902"/>
                      <a:pt x="965" y="872"/>
                    </a:cubicBezTo>
                    <a:cubicBezTo>
                      <a:pt x="1067" y="835"/>
                      <a:pt x="1886" y="601"/>
                      <a:pt x="1910" y="549"/>
                    </a:cubicBezTo>
                    <a:lnTo>
                      <a:pt x="1910" y="549"/>
                    </a:lnTo>
                    <a:cubicBezTo>
                      <a:pt x="1747" y="921"/>
                      <a:pt x="1211" y="1081"/>
                      <a:pt x="817" y="1272"/>
                    </a:cubicBezTo>
                    <a:cubicBezTo>
                      <a:pt x="740" y="1309"/>
                      <a:pt x="664" y="1352"/>
                      <a:pt x="593" y="1398"/>
                    </a:cubicBezTo>
                    <a:cubicBezTo>
                      <a:pt x="534" y="1435"/>
                      <a:pt x="559" y="1524"/>
                      <a:pt x="627" y="1524"/>
                    </a:cubicBezTo>
                    <a:cubicBezTo>
                      <a:pt x="710" y="1524"/>
                      <a:pt x="793" y="1518"/>
                      <a:pt x="873" y="1506"/>
                    </a:cubicBezTo>
                    <a:cubicBezTo>
                      <a:pt x="1274" y="1442"/>
                      <a:pt x="1664" y="1245"/>
                      <a:pt x="2068" y="1245"/>
                    </a:cubicBezTo>
                    <a:cubicBezTo>
                      <a:pt x="2129" y="1245"/>
                      <a:pt x="2190" y="1249"/>
                      <a:pt x="2252" y="1260"/>
                    </a:cubicBezTo>
                    <a:cubicBezTo>
                      <a:pt x="2251" y="1259"/>
                      <a:pt x="2250" y="1259"/>
                      <a:pt x="2250" y="1259"/>
                    </a:cubicBezTo>
                    <a:cubicBezTo>
                      <a:pt x="2191" y="1259"/>
                      <a:pt x="1888" y="1475"/>
                      <a:pt x="1824" y="1506"/>
                    </a:cubicBezTo>
                    <a:cubicBezTo>
                      <a:pt x="1642" y="1598"/>
                      <a:pt x="1452" y="1669"/>
                      <a:pt x="1267" y="1746"/>
                    </a:cubicBezTo>
                    <a:cubicBezTo>
                      <a:pt x="1153" y="1792"/>
                      <a:pt x="1045" y="1841"/>
                      <a:pt x="941" y="1900"/>
                    </a:cubicBezTo>
                    <a:cubicBezTo>
                      <a:pt x="817" y="1961"/>
                      <a:pt x="704" y="2035"/>
                      <a:pt x="593" y="2115"/>
                    </a:cubicBezTo>
                    <a:cubicBezTo>
                      <a:pt x="544" y="2152"/>
                      <a:pt x="555" y="2242"/>
                      <a:pt x="623" y="2242"/>
                    </a:cubicBezTo>
                    <a:cubicBezTo>
                      <a:pt x="624" y="2242"/>
                      <a:pt x="625" y="2242"/>
                      <a:pt x="627" y="2241"/>
                    </a:cubicBezTo>
                    <a:cubicBezTo>
                      <a:pt x="740" y="2232"/>
                      <a:pt x="851" y="2211"/>
                      <a:pt x="962" y="2177"/>
                    </a:cubicBezTo>
                    <a:cubicBezTo>
                      <a:pt x="1419" y="2051"/>
                      <a:pt x="1857" y="1779"/>
                      <a:pt x="2328" y="1779"/>
                    </a:cubicBezTo>
                    <a:cubicBezTo>
                      <a:pt x="2386" y="1779"/>
                      <a:pt x="2445" y="1783"/>
                      <a:pt x="2504" y="1792"/>
                    </a:cubicBezTo>
                    <a:cubicBezTo>
                      <a:pt x="2535" y="1798"/>
                      <a:pt x="2002" y="2103"/>
                      <a:pt x="1916" y="2143"/>
                    </a:cubicBezTo>
                    <a:cubicBezTo>
                      <a:pt x="1778" y="2198"/>
                      <a:pt x="1649" y="2285"/>
                      <a:pt x="1544" y="2395"/>
                    </a:cubicBezTo>
                    <a:cubicBezTo>
                      <a:pt x="1516" y="2426"/>
                      <a:pt x="1488" y="2460"/>
                      <a:pt x="1464" y="2497"/>
                    </a:cubicBezTo>
                    <a:cubicBezTo>
                      <a:pt x="1439" y="2540"/>
                      <a:pt x="1470" y="2595"/>
                      <a:pt x="1522" y="2599"/>
                    </a:cubicBezTo>
                    <a:cubicBezTo>
                      <a:pt x="1526" y="2599"/>
                      <a:pt x="1530" y="2599"/>
                      <a:pt x="1535" y="2599"/>
                    </a:cubicBezTo>
                    <a:cubicBezTo>
                      <a:pt x="1642" y="2599"/>
                      <a:pt x="1936" y="2529"/>
                      <a:pt x="2199" y="2494"/>
                    </a:cubicBezTo>
                    <a:cubicBezTo>
                      <a:pt x="2291" y="2480"/>
                      <a:pt x="2379" y="2471"/>
                      <a:pt x="2453" y="2471"/>
                    </a:cubicBezTo>
                    <a:cubicBezTo>
                      <a:pt x="2581" y="2471"/>
                      <a:pt x="2667" y="2498"/>
                      <a:pt x="2661" y="2574"/>
                    </a:cubicBezTo>
                    <a:cubicBezTo>
                      <a:pt x="2660" y="2616"/>
                      <a:pt x="2689" y="2636"/>
                      <a:pt x="2720" y="2636"/>
                    </a:cubicBezTo>
                    <a:cubicBezTo>
                      <a:pt x="2745" y="2636"/>
                      <a:pt x="2772" y="2623"/>
                      <a:pt x="2784" y="2599"/>
                    </a:cubicBezTo>
                    <a:cubicBezTo>
                      <a:pt x="2790" y="2589"/>
                      <a:pt x="2797" y="2583"/>
                      <a:pt x="2797" y="2574"/>
                    </a:cubicBezTo>
                    <a:cubicBezTo>
                      <a:pt x="2810" y="2375"/>
                      <a:pt x="2659" y="2326"/>
                      <a:pt x="2492" y="2326"/>
                    </a:cubicBezTo>
                    <a:cubicBezTo>
                      <a:pt x="2379" y="2326"/>
                      <a:pt x="2259" y="2348"/>
                      <a:pt x="2175" y="2362"/>
                    </a:cubicBezTo>
                    <a:cubicBezTo>
                      <a:pt x="2052" y="2380"/>
                      <a:pt x="1932" y="2408"/>
                      <a:pt x="1812" y="2432"/>
                    </a:cubicBezTo>
                    <a:lnTo>
                      <a:pt x="1775" y="2438"/>
                    </a:lnTo>
                    <a:cubicBezTo>
                      <a:pt x="1689" y="2455"/>
                      <a:pt x="1639" y="2462"/>
                      <a:pt x="1617" y="2462"/>
                    </a:cubicBezTo>
                    <a:cubicBezTo>
                      <a:pt x="1579" y="2462"/>
                      <a:pt x="1616" y="2442"/>
                      <a:pt x="1679" y="2411"/>
                    </a:cubicBezTo>
                    <a:cubicBezTo>
                      <a:pt x="1735" y="2383"/>
                      <a:pt x="1812" y="2346"/>
                      <a:pt x="1876" y="2309"/>
                    </a:cubicBezTo>
                    <a:cubicBezTo>
                      <a:pt x="2159" y="2149"/>
                      <a:pt x="2477" y="2084"/>
                      <a:pt x="2686" y="1817"/>
                    </a:cubicBezTo>
                    <a:cubicBezTo>
                      <a:pt x="2723" y="1780"/>
                      <a:pt x="2704" y="1718"/>
                      <a:pt x="2658" y="1703"/>
                    </a:cubicBezTo>
                    <a:cubicBezTo>
                      <a:pt x="2539" y="1662"/>
                      <a:pt x="2422" y="1644"/>
                      <a:pt x="2307" y="1644"/>
                    </a:cubicBezTo>
                    <a:cubicBezTo>
                      <a:pt x="1851" y="1644"/>
                      <a:pt x="1414" y="1911"/>
                      <a:pt x="965" y="2038"/>
                    </a:cubicBezTo>
                    <a:cubicBezTo>
                      <a:pt x="1445" y="1777"/>
                      <a:pt x="1987" y="1635"/>
                      <a:pt x="2418" y="1278"/>
                    </a:cubicBezTo>
                    <a:cubicBezTo>
                      <a:pt x="2461" y="1244"/>
                      <a:pt x="2430" y="1183"/>
                      <a:pt x="2387" y="1167"/>
                    </a:cubicBezTo>
                    <a:cubicBezTo>
                      <a:pt x="2272" y="1125"/>
                      <a:pt x="2157" y="1108"/>
                      <a:pt x="2042" y="1108"/>
                    </a:cubicBezTo>
                    <a:cubicBezTo>
                      <a:pt x="1672" y="1108"/>
                      <a:pt x="1301" y="1282"/>
                      <a:pt x="928" y="1355"/>
                    </a:cubicBezTo>
                    <a:cubicBezTo>
                      <a:pt x="1344" y="1143"/>
                      <a:pt x="1812" y="989"/>
                      <a:pt x="2033" y="567"/>
                    </a:cubicBezTo>
                    <a:cubicBezTo>
                      <a:pt x="2046" y="545"/>
                      <a:pt x="2061" y="527"/>
                      <a:pt x="2070" y="505"/>
                    </a:cubicBezTo>
                    <a:cubicBezTo>
                      <a:pt x="2088" y="463"/>
                      <a:pt x="2071" y="404"/>
                      <a:pt x="2016" y="404"/>
                    </a:cubicBezTo>
                    <a:cubicBezTo>
                      <a:pt x="2015" y="404"/>
                      <a:pt x="2013" y="404"/>
                      <a:pt x="2012" y="404"/>
                    </a:cubicBezTo>
                    <a:cubicBezTo>
                      <a:pt x="1953" y="410"/>
                      <a:pt x="1895" y="422"/>
                      <a:pt x="1836" y="435"/>
                    </a:cubicBezTo>
                    <a:cubicBezTo>
                      <a:pt x="1418" y="512"/>
                      <a:pt x="1036" y="721"/>
                      <a:pt x="620" y="829"/>
                    </a:cubicBezTo>
                    <a:lnTo>
                      <a:pt x="611" y="832"/>
                    </a:lnTo>
                    <a:cubicBezTo>
                      <a:pt x="586" y="838"/>
                      <a:pt x="566" y="841"/>
                      <a:pt x="552" y="841"/>
                    </a:cubicBezTo>
                    <a:cubicBezTo>
                      <a:pt x="502" y="841"/>
                      <a:pt x="521" y="805"/>
                      <a:pt x="571" y="752"/>
                    </a:cubicBezTo>
                    <a:cubicBezTo>
                      <a:pt x="700" y="638"/>
                      <a:pt x="836" y="533"/>
                      <a:pt x="981" y="438"/>
                    </a:cubicBezTo>
                    <a:cubicBezTo>
                      <a:pt x="1079" y="376"/>
                      <a:pt x="1168" y="302"/>
                      <a:pt x="1248" y="219"/>
                    </a:cubicBezTo>
                    <a:cubicBezTo>
                      <a:pt x="1285" y="182"/>
                      <a:pt x="1319" y="142"/>
                      <a:pt x="1353" y="102"/>
                    </a:cubicBezTo>
                    <a:cubicBezTo>
                      <a:pt x="1378" y="59"/>
                      <a:pt x="1347" y="1"/>
                      <a:pt x="129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622" name="Google Shape;1622;p35"/>
              <p:cNvSpPr/>
              <p:nvPr/>
            </p:nvSpPr>
            <p:spPr>
              <a:xfrm>
                <a:off x="3916075" y="5736925"/>
                <a:ext cx="71825" cy="135475"/>
              </a:xfrm>
              <a:custGeom>
                <a:avLst/>
                <a:gdLst/>
                <a:ahLst/>
                <a:cxnLst/>
                <a:rect l="l" t="t" r="r" b="b"/>
                <a:pathLst>
                  <a:path w="2873" h="5419" extrusionOk="0">
                    <a:moveTo>
                      <a:pt x="1083" y="3154"/>
                    </a:moveTo>
                    <a:cubicBezTo>
                      <a:pt x="807" y="3300"/>
                      <a:pt x="469" y="3481"/>
                      <a:pt x="458" y="3481"/>
                    </a:cubicBezTo>
                    <a:cubicBezTo>
                      <a:pt x="454" y="3481"/>
                      <a:pt x="495" y="3456"/>
                      <a:pt x="603" y="3394"/>
                    </a:cubicBezTo>
                    <a:cubicBezTo>
                      <a:pt x="760" y="3305"/>
                      <a:pt x="923" y="3231"/>
                      <a:pt x="1083" y="3154"/>
                    </a:cubicBezTo>
                    <a:close/>
                    <a:moveTo>
                      <a:pt x="2773" y="0"/>
                    </a:moveTo>
                    <a:cubicBezTo>
                      <a:pt x="2768" y="0"/>
                      <a:pt x="2763" y="1"/>
                      <a:pt x="2757" y="2"/>
                    </a:cubicBezTo>
                    <a:cubicBezTo>
                      <a:pt x="2723" y="8"/>
                      <a:pt x="2693" y="17"/>
                      <a:pt x="2659" y="27"/>
                    </a:cubicBezTo>
                    <a:cubicBezTo>
                      <a:pt x="2323" y="113"/>
                      <a:pt x="1991" y="214"/>
                      <a:pt x="1665" y="334"/>
                    </a:cubicBezTo>
                    <a:cubicBezTo>
                      <a:pt x="1523" y="387"/>
                      <a:pt x="1378" y="439"/>
                      <a:pt x="1237" y="491"/>
                    </a:cubicBezTo>
                    <a:cubicBezTo>
                      <a:pt x="1165" y="519"/>
                      <a:pt x="1185" y="625"/>
                      <a:pt x="1247" y="625"/>
                    </a:cubicBezTo>
                    <a:cubicBezTo>
                      <a:pt x="1254" y="625"/>
                      <a:pt x="1262" y="624"/>
                      <a:pt x="1271" y="621"/>
                    </a:cubicBezTo>
                    <a:cubicBezTo>
                      <a:pt x="1369" y="587"/>
                      <a:pt x="1464" y="553"/>
                      <a:pt x="1563" y="516"/>
                    </a:cubicBezTo>
                    <a:cubicBezTo>
                      <a:pt x="1769" y="439"/>
                      <a:pt x="1978" y="362"/>
                      <a:pt x="2185" y="291"/>
                    </a:cubicBezTo>
                    <a:cubicBezTo>
                      <a:pt x="2385" y="221"/>
                      <a:pt x="2476" y="195"/>
                      <a:pt x="2503" y="195"/>
                    </a:cubicBezTo>
                    <a:cubicBezTo>
                      <a:pt x="2568" y="195"/>
                      <a:pt x="2237" y="353"/>
                      <a:pt x="2154" y="399"/>
                    </a:cubicBezTo>
                    <a:cubicBezTo>
                      <a:pt x="1868" y="553"/>
                      <a:pt x="1594" y="719"/>
                      <a:pt x="1320" y="888"/>
                    </a:cubicBezTo>
                    <a:cubicBezTo>
                      <a:pt x="1107" y="1018"/>
                      <a:pt x="895" y="1150"/>
                      <a:pt x="683" y="1282"/>
                    </a:cubicBezTo>
                    <a:cubicBezTo>
                      <a:pt x="623" y="1319"/>
                      <a:pt x="655" y="1408"/>
                      <a:pt x="717" y="1408"/>
                    </a:cubicBezTo>
                    <a:cubicBezTo>
                      <a:pt x="723" y="1408"/>
                      <a:pt x="729" y="1407"/>
                      <a:pt x="735" y="1406"/>
                    </a:cubicBezTo>
                    <a:cubicBezTo>
                      <a:pt x="840" y="1378"/>
                      <a:pt x="941" y="1347"/>
                      <a:pt x="1043" y="1316"/>
                    </a:cubicBezTo>
                    <a:cubicBezTo>
                      <a:pt x="1172" y="1273"/>
                      <a:pt x="1304" y="1224"/>
                      <a:pt x="1434" y="1169"/>
                    </a:cubicBezTo>
                    <a:cubicBezTo>
                      <a:pt x="1683" y="1061"/>
                      <a:pt x="1889" y="973"/>
                      <a:pt x="1928" y="973"/>
                    </a:cubicBezTo>
                    <a:cubicBezTo>
                      <a:pt x="1960" y="973"/>
                      <a:pt x="1884" y="1030"/>
                      <a:pt x="1634" y="1181"/>
                    </a:cubicBezTo>
                    <a:cubicBezTo>
                      <a:pt x="1372" y="1338"/>
                      <a:pt x="1104" y="1467"/>
                      <a:pt x="849" y="1612"/>
                    </a:cubicBezTo>
                    <a:cubicBezTo>
                      <a:pt x="550" y="1778"/>
                      <a:pt x="270" y="1969"/>
                      <a:pt x="42" y="2255"/>
                    </a:cubicBezTo>
                    <a:cubicBezTo>
                      <a:pt x="0" y="2300"/>
                      <a:pt x="35" y="2368"/>
                      <a:pt x="90" y="2368"/>
                    </a:cubicBezTo>
                    <a:cubicBezTo>
                      <a:pt x="96" y="2368"/>
                      <a:pt x="101" y="2367"/>
                      <a:pt x="107" y="2366"/>
                    </a:cubicBezTo>
                    <a:cubicBezTo>
                      <a:pt x="233" y="2351"/>
                      <a:pt x="356" y="2323"/>
                      <a:pt x="476" y="2286"/>
                    </a:cubicBezTo>
                    <a:cubicBezTo>
                      <a:pt x="523" y="2271"/>
                      <a:pt x="569" y="2249"/>
                      <a:pt x="612" y="2227"/>
                    </a:cubicBezTo>
                    <a:cubicBezTo>
                      <a:pt x="775" y="2157"/>
                      <a:pt x="932" y="2074"/>
                      <a:pt x="1086" y="1984"/>
                    </a:cubicBezTo>
                    <a:cubicBezTo>
                      <a:pt x="1195" y="1888"/>
                      <a:pt x="1333" y="1837"/>
                      <a:pt x="1473" y="1837"/>
                    </a:cubicBezTo>
                    <a:cubicBezTo>
                      <a:pt x="1538" y="1837"/>
                      <a:pt x="1604" y="1848"/>
                      <a:pt x="1668" y="1870"/>
                    </a:cubicBezTo>
                    <a:cubicBezTo>
                      <a:pt x="1267" y="2255"/>
                      <a:pt x="735" y="2455"/>
                      <a:pt x="307" y="2809"/>
                    </a:cubicBezTo>
                    <a:cubicBezTo>
                      <a:pt x="245" y="2858"/>
                      <a:pt x="187" y="2914"/>
                      <a:pt x="132" y="2969"/>
                    </a:cubicBezTo>
                    <a:cubicBezTo>
                      <a:pt x="89" y="3014"/>
                      <a:pt x="124" y="3085"/>
                      <a:pt x="180" y="3085"/>
                    </a:cubicBezTo>
                    <a:cubicBezTo>
                      <a:pt x="185" y="3085"/>
                      <a:pt x="191" y="3085"/>
                      <a:pt x="196" y="3083"/>
                    </a:cubicBezTo>
                    <a:lnTo>
                      <a:pt x="258" y="3068"/>
                    </a:lnTo>
                    <a:cubicBezTo>
                      <a:pt x="421" y="3037"/>
                      <a:pt x="578" y="2991"/>
                      <a:pt x="732" y="2929"/>
                    </a:cubicBezTo>
                    <a:cubicBezTo>
                      <a:pt x="841" y="2881"/>
                      <a:pt x="1548" y="2550"/>
                      <a:pt x="1705" y="2550"/>
                    </a:cubicBezTo>
                    <a:cubicBezTo>
                      <a:pt x="1770" y="2550"/>
                      <a:pt x="1740" y="2607"/>
                      <a:pt x="1532" y="2766"/>
                    </a:cubicBezTo>
                    <a:cubicBezTo>
                      <a:pt x="1141" y="3062"/>
                      <a:pt x="646" y="3194"/>
                      <a:pt x="236" y="3468"/>
                    </a:cubicBezTo>
                    <a:cubicBezTo>
                      <a:pt x="221" y="3480"/>
                      <a:pt x="205" y="3486"/>
                      <a:pt x="190" y="3496"/>
                    </a:cubicBezTo>
                    <a:cubicBezTo>
                      <a:pt x="129" y="3532"/>
                      <a:pt x="158" y="3622"/>
                      <a:pt x="222" y="3622"/>
                    </a:cubicBezTo>
                    <a:cubicBezTo>
                      <a:pt x="229" y="3622"/>
                      <a:pt x="235" y="3621"/>
                      <a:pt x="242" y="3619"/>
                    </a:cubicBezTo>
                    <a:cubicBezTo>
                      <a:pt x="439" y="3570"/>
                      <a:pt x="563" y="3542"/>
                      <a:pt x="747" y="3449"/>
                    </a:cubicBezTo>
                    <a:cubicBezTo>
                      <a:pt x="841" y="3403"/>
                      <a:pt x="1284" y="3262"/>
                      <a:pt x="1436" y="3262"/>
                    </a:cubicBezTo>
                    <a:cubicBezTo>
                      <a:pt x="1518" y="3262"/>
                      <a:pt x="1515" y="3303"/>
                      <a:pt x="1329" y="3422"/>
                    </a:cubicBezTo>
                    <a:cubicBezTo>
                      <a:pt x="972" y="3646"/>
                      <a:pt x="599" y="3807"/>
                      <a:pt x="279" y="4087"/>
                    </a:cubicBezTo>
                    <a:cubicBezTo>
                      <a:pt x="261" y="4102"/>
                      <a:pt x="239" y="4114"/>
                      <a:pt x="221" y="4133"/>
                    </a:cubicBezTo>
                    <a:cubicBezTo>
                      <a:pt x="179" y="4178"/>
                      <a:pt x="214" y="4249"/>
                      <a:pt x="269" y="4249"/>
                    </a:cubicBezTo>
                    <a:cubicBezTo>
                      <a:pt x="275" y="4249"/>
                      <a:pt x="280" y="4248"/>
                      <a:pt x="286" y="4247"/>
                    </a:cubicBezTo>
                    <a:lnTo>
                      <a:pt x="301" y="4241"/>
                    </a:lnTo>
                    <a:cubicBezTo>
                      <a:pt x="707" y="4111"/>
                      <a:pt x="1061" y="3871"/>
                      <a:pt x="1461" y="3723"/>
                    </a:cubicBezTo>
                    <a:lnTo>
                      <a:pt x="1461" y="3723"/>
                    </a:lnTo>
                    <a:cubicBezTo>
                      <a:pt x="1412" y="3862"/>
                      <a:pt x="1363" y="4000"/>
                      <a:pt x="1314" y="4136"/>
                    </a:cubicBezTo>
                    <a:cubicBezTo>
                      <a:pt x="1197" y="4216"/>
                      <a:pt x="1074" y="4290"/>
                      <a:pt x="947" y="4358"/>
                    </a:cubicBezTo>
                    <a:cubicBezTo>
                      <a:pt x="753" y="4471"/>
                      <a:pt x="559" y="4573"/>
                      <a:pt x="372" y="4693"/>
                    </a:cubicBezTo>
                    <a:cubicBezTo>
                      <a:pt x="341" y="4712"/>
                      <a:pt x="310" y="4730"/>
                      <a:pt x="279" y="4748"/>
                    </a:cubicBezTo>
                    <a:cubicBezTo>
                      <a:pt x="228" y="4785"/>
                      <a:pt x="242" y="4875"/>
                      <a:pt x="310" y="4875"/>
                    </a:cubicBezTo>
                    <a:cubicBezTo>
                      <a:pt x="311" y="4875"/>
                      <a:pt x="312" y="4875"/>
                      <a:pt x="313" y="4875"/>
                    </a:cubicBezTo>
                    <a:cubicBezTo>
                      <a:pt x="344" y="4872"/>
                      <a:pt x="372" y="4865"/>
                      <a:pt x="402" y="4862"/>
                    </a:cubicBezTo>
                    <a:cubicBezTo>
                      <a:pt x="680" y="4825"/>
                      <a:pt x="910" y="4721"/>
                      <a:pt x="1175" y="4598"/>
                    </a:cubicBezTo>
                    <a:cubicBezTo>
                      <a:pt x="1357" y="4619"/>
                      <a:pt x="1538" y="4638"/>
                      <a:pt x="1720" y="4659"/>
                    </a:cubicBezTo>
                    <a:cubicBezTo>
                      <a:pt x="1560" y="4785"/>
                      <a:pt x="1391" y="4899"/>
                      <a:pt x="1212" y="4992"/>
                    </a:cubicBezTo>
                    <a:cubicBezTo>
                      <a:pt x="1043" y="5081"/>
                      <a:pt x="883" y="5179"/>
                      <a:pt x="726" y="5290"/>
                    </a:cubicBezTo>
                    <a:cubicBezTo>
                      <a:pt x="698" y="5312"/>
                      <a:pt x="689" y="5355"/>
                      <a:pt x="710" y="5386"/>
                    </a:cubicBezTo>
                    <a:cubicBezTo>
                      <a:pt x="719" y="5406"/>
                      <a:pt x="738" y="5418"/>
                      <a:pt x="758" y="5418"/>
                    </a:cubicBezTo>
                    <a:cubicBezTo>
                      <a:pt x="765" y="5418"/>
                      <a:pt x="772" y="5417"/>
                      <a:pt x="778" y="5413"/>
                    </a:cubicBezTo>
                    <a:cubicBezTo>
                      <a:pt x="1018" y="5312"/>
                      <a:pt x="1360" y="5167"/>
                      <a:pt x="1584" y="5099"/>
                    </a:cubicBezTo>
                    <a:cubicBezTo>
                      <a:pt x="1624" y="5087"/>
                      <a:pt x="1643" y="5035"/>
                      <a:pt x="1615" y="4998"/>
                    </a:cubicBezTo>
                    <a:cubicBezTo>
                      <a:pt x="1606" y="4979"/>
                      <a:pt x="1587" y="4967"/>
                      <a:pt x="1566" y="4967"/>
                    </a:cubicBezTo>
                    <a:cubicBezTo>
                      <a:pt x="1560" y="4967"/>
                      <a:pt x="1554" y="4968"/>
                      <a:pt x="1548" y="4970"/>
                    </a:cubicBezTo>
                    <a:lnTo>
                      <a:pt x="1492" y="4985"/>
                    </a:lnTo>
                    <a:cubicBezTo>
                      <a:pt x="1723" y="4850"/>
                      <a:pt x="1905" y="4687"/>
                      <a:pt x="2028" y="4441"/>
                    </a:cubicBezTo>
                    <a:cubicBezTo>
                      <a:pt x="2046" y="4404"/>
                      <a:pt x="2028" y="4354"/>
                      <a:pt x="1985" y="4342"/>
                    </a:cubicBezTo>
                    <a:cubicBezTo>
                      <a:pt x="1891" y="4320"/>
                      <a:pt x="1810" y="4310"/>
                      <a:pt x="1733" y="4310"/>
                    </a:cubicBezTo>
                    <a:cubicBezTo>
                      <a:pt x="1608" y="4310"/>
                      <a:pt x="1492" y="4336"/>
                      <a:pt x="1341" y="4382"/>
                    </a:cubicBezTo>
                    <a:cubicBezTo>
                      <a:pt x="1251" y="4411"/>
                      <a:pt x="552" y="4765"/>
                      <a:pt x="515" y="4765"/>
                    </a:cubicBezTo>
                    <a:cubicBezTo>
                      <a:pt x="505" y="4765"/>
                      <a:pt x="541" y="4740"/>
                      <a:pt x="649" y="4678"/>
                    </a:cubicBezTo>
                    <a:cubicBezTo>
                      <a:pt x="1110" y="4410"/>
                      <a:pt x="1671" y="4210"/>
                      <a:pt x="1855" y="3665"/>
                    </a:cubicBezTo>
                    <a:cubicBezTo>
                      <a:pt x="1865" y="3622"/>
                      <a:pt x="1834" y="3579"/>
                      <a:pt x="1791" y="3579"/>
                    </a:cubicBezTo>
                    <a:cubicBezTo>
                      <a:pt x="1760" y="3576"/>
                      <a:pt x="1730" y="3574"/>
                      <a:pt x="1698" y="3574"/>
                    </a:cubicBezTo>
                    <a:cubicBezTo>
                      <a:pt x="1374" y="3574"/>
                      <a:pt x="996" y="3739"/>
                      <a:pt x="741" y="3899"/>
                    </a:cubicBezTo>
                    <a:cubicBezTo>
                      <a:pt x="1197" y="3600"/>
                      <a:pt x="1701" y="3437"/>
                      <a:pt x="2028" y="2963"/>
                    </a:cubicBezTo>
                    <a:cubicBezTo>
                      <a:pt x="2052" y="2920"/>
                      <a:pt x="2022" y="2865"/>
                      <a:pt x="1969" y="2865"/>
                    </a:cubicBezTo>
                    <a:cubicBezTo>
                      <a:pt x="1751" y="2889"/>
                      <a:pt x="1624" y="2889"/>
                      <a:pt x="1418" y="2979"/>
                    </a:cubicBezTo>
                    <a:lnTo>
                      <a:pt x="1412" y="2982"/>
                    </a:lnTo>
                    <a:cubicBezTo>
                      <a:pt x="1652" y="2846"/>
                      <a:pt x="1868" y="2683"/>
                      <a:pt x="2028" y="2428"/>
                    </a:cubicBezTo>
                    <a:cubicBezTo>
                      <a:pt x="2055" y="2381"/>
                      <a:pt x="2018" y="2324"/>
                      <a:pt x="1968" y="2324"/>
                    </a:cubicBezTo>
                    <a:cubicBezTo>
                      <a:pt x="1963" y="2324"/>
                      <a:pt x="1957" y="2324"/>
                      <a:pt x="1951" y="2326"/>
                    </a:cubicBezTo>
                    <a:cubicBezTo>
                      <a:pt x="1683" y="2388"/>
                      <a:pt x="1418" y="2477"/>
                      <a:pt x="1166" y="2591"/>
                    </a:cubicBezTo>
                    <a:cubicBezTo>
                      <a:pt x="981" y="2670"/>
                      <a:pt x="495" y="2916"/>
                      <a:pt x="411" y="2916"/>
                    </a:cubicBezTo>
                    <a:cubicBezTo>
                      <a:pt x="365" y="2916"/>
                      <a:pt x="440" y="2842"/>
                      <a:pt x="750" y="2628"/>
                    </a:cubicBezTo>
                    <a:cubicBezTo>
                      <a:pt x="1227" y="2301"/>
                      <a:pt x="1711" y="2089"/>
                      <a:pt x="2071" y="1621"/>
                    </a:cubicBezTo>
                    <a:cubicBezTo>
                      <a:pt x="2099" y="1575"/>
                      <a:pt x="2065" y="1520"/>
                      <a:pt x="2012" y="1520"/>
                    </a:cubicBezTo>
                    <a:cubicBezTo>
                      <a:pt x="1809" y="1544"/>
                      <a:pt x="1683" y="1544"/>
                      <a:pt x="1492" y="1633"/>
                    </a:cubicBezTo>
                    <a:cubicBezTo>
                      <a:pt x="1347" y="1701"/>
                      <a:pt x="944" y="1849"/>
                      <a:pt x="643" y="1981"/>
                    </a:cubicBezTo>
                    <a:cubicBezTo>
                      <a:pt x="464" y="2057"/>
                      <a:pt x="319" y="2129"/>
                      <a:pt x="278" y="2176"/>
                    </a:cubicBezTo>
                    <a:lnTo>
                      <a:pt x="278" y="2176"/>
                    </a:lnTo>
                    <a:cubicBezTo>
                      <a:pt x="416" y="2011"/>
                      <a:pt x="579" y="1870"/>
                      <a:pt x="763" y="1760"/>
                    </a:cubicBezTo>
                    <a:cubicBezTo>
                      <a:pt x="1252" y="1449"/>
                      <a:pt x="1862" y="1249"/>
                      <a:pt x="2286" y="876"/>
                    </a:cubicBezTo>
                    <a:cubicBezTo>
                      <a:pt x="2335" y="830"/>
                      <a:pt x="2288" y="761"/>
                      <a:pt x="2232" y="761"/>
                    </a:cubicBezTo>
                    <a:cubicBezTo>
                      <a:pt x="2227" y="761"/>
                      <a:pt x="2223" y="761"/>
                      <a:pt x="2219" y="762"/>
                    </a:cubicBezTo>
                    <a:cubicBezTo>
                      <a:pt x="1991" y="802"/>
                      <a:pt x="1766" y="873"/>
                      <a:pt x="1554" y="969"/>
                    </a:cubicBezTo>
                    <a:cubicBezTo>
                      <a:pt x="1452" y="1015"/>
                      <a:pt x="1243" y="1135"/>
                      <a:pt x="1114" y="1206"/>
                    </a:cubicBezTo>
                    <a:cubicBezTo>
                      <a:pt x="1056" y="1238"/>
                      <a:pt x="1013" y="1260"/>
                      <a:pt x="1003" y="1260"/>
                    </a:cubicBezTo>
                    <a:cubicBezTo>
                      <a:pt x="991" y="1260"/>
                      <a:pt x="1033" y="1224"/>
                      <a:pt x="1166" y="1129"/>
                    </a:cubicBezTo>
                    <a:lnTo>
                      <a:pt x="1175" y="1119"/>
                    </a:lnTo>
                    <a:cubicBezTo>
                      <a:pt x="1594" y="818"/>
                      <a:pt x="2071" y="621"/>
                      <a:pt x="2499" y="344"/>
                    </a:cubicBezTo>
                    <a:cubicBezTo>
                      <a:pt x="2613" y="273"/>
                      <a:pt x="2720" y="196"/>
                      <a:pt x="2822" y="113"/>
                    </a:cubicBezTo>
                    <a:cubicBezTo>
                      <a:pt x="2873" y="71"/>
                      <a:pt x="2828" y="0"/>
                      <a:pt x="277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1623" name="Google Shape;1623;p35"/>
            <p:cNvSpPr/>
            <p:nvPr/>
          </p:nvSpPr>
          <p:spPr>
            <a:xfrm rot="7135095">
              <a:off x="6230815" y="3195601"/>
              <a:ext cx="222397" cy="572678"/>
            </a:xfrm>
            <a:custGeom>
              <a:avLst/>
              <a:gdLst/>
              <a:ahLst/>
              <a:cxnLst/>
              <a:rect l="l" t="t" r="r" b="b"/>
              <a:pathLst>
                <a:path w="8897" h="22910" extrusionOk="0">
                  <a:moveTo>
                    <a:pt x="5327" y="0"/>
                  </a:moveTo>
                  <a:cubicBezTo>
                    <a:pt x="3841" y="0"/>
                    <a:pt x="2410" y="1481"/>
                    <a:pt x="1712" y="2659"/>
                  </a:cubicBezTo>
                  <a:cubicBezTo>
                    <a:pt x="983" y="3890"/>
                    <a:pt x="789" y="5460"/>
                    <a:pt x="610" y="6851"/>
                  </a:cubicBezTo>
                  <a:cubicBezTo>
                    <a:pt x="364" y="8791"/>
                    <a:pt x="259" y="10742"/>
                    <a:pt x="29" y="12681"/>
                  </a:cubicBezTo>
                  <a:cubicBezTo>
                    <a:pt x="1" y="12913"/>
                    <a:pt x="168" y="13029"/>
                    <a:pt x="349" y="13029"/>
                  </a:cubicBezTo>
                  <a:cubicBezTo>
                    <a:pt x="530" y="13029"/>
                    <a:pt x="726" y="12913"/>
                    <a:pt x="752" y="12681"/>
                  </a:cubicBezTo>
                  <a:cubicBezTo>
                    <a:pt x="1121" y="9585"/>
                    <a:pt x="853" y="5848"/>
                    <a:pt x="2340" y="3025"/>
                  </a:cubicBezTo>
                  <a:cubicBezTo>
                    <a:pt x="2934" y="1896"/>
                    <a:pt x="4046" y="794"/>
                    <a:pt x="5388" y="769"/>
                  </a:cubicBezTo>
                  <a:cubicBezTo>
                    <a:pt x="5399" y="769"/>
                    <a:pt x="5411" y="769"/>
                    <a:pt x="5422" y="769"/>
                  </a:cubicBezTo>
                  <a:cubicBezTo>
                    <a:pt x="7086" y="769"/>
                    <a:pt x="7695" y="2960"/>
                    <a:pt x="7912" y="4241"/>
                  </a:cubicBezTo>
                  <a:cubicBezTo>
                    <a:pt x="8386" y="7039"/>
                    <a:pt x="8133" y="10068"/>
                    <a:pt x="7942" y="12875"/>
                  </a:cubicBezTo>
                  <a:cubicBezTo>
                    <a:pt x="7838" y="14383"/>
                    <a:pt x="7755" y="15898"/>
                    <a:pt x="7613" y="17403"/>
                  </a:cubicBezTo>
                  <a:cubicBezTo>
                    <a:pt x="7462" y="19007"/>
                    <a:pt x="7324" y="20949"/>
                    <a:pt x="5871" y="21931"/>
                  </a:cubicBezTo>
                  <a:cubicBezTo>
                    <a:pt x="5522" y="22167"/>
                    <a:pt x="5220" y="22268"/>
                    <a:pt x="4960" y="22268"/>
                  </a:cubicBezTo>
                  <a:cubicBezTo>
                    <a:pt x="3789" y="22268"/>
                    <a:pt x="3442" y="20234"/>
                    <a:pt x="3356" y="19262"/>
                  </a:cubicBezTo>
                  <a:cubicBezTo>
                    <a:pt x="3224" y="17773"/>
                    <a:pt x="3027" y="16295"/>
                    <a:pt x="2959" y="14796"/>
                  </a:cubicBezTo>
                  <a:cubicBezTo>
                    <a:pt x="2867" y="12743"/>
                    <a:pt x="2916" y="10693"/>
                    <a:pt x="3399" y="8686"/>
                  </a:cubicBezTo>
                  <a:cubicBezTo>
                    <a:pt x="3488" y="8316"/>
                    <a:pt x="3608" y="7956"/>
                    <a:pt x="3796" y="7630"/>
                  </a:cubicBezTo>
                  <a:cubicBezTo>
                    <a:pt x="3981" y="7309"/>
                    <a:pt x="4213" y="7181"/>
                    <a:pt x="4458" y="7181"/>
                  </a:cubicBezTo>
                  <a:cubicBezTo>
                    <a:pt x="5184" y="7181"/>
                    <a:pt x="6023" y="8305"/>
                    <a:pt x="6089" y="8892"/>
                  </a:cubicBezTo>
                  <a:cubicBezTo>
                    <a:pt x="6166" y="9563"/>
                    <a:pt x="6105" y="10268"/>
                    <a:pt x="6083" y="10942"/>
                  </a:cubicBezTo>
                  <a:cubicBezTo>
                    <a:pt x="6022" y="12866"/>
                    <a:pt x="6016" y="14962"/>
                    <a:pt x="5486" y="16824"/>
                  </a:cubicBezTo>
                  <a:cubicBezTo>
                    <a:pt x="5410" y="17095"/>
                    <a:pt x="5633" y="17273"/>
                    <a:pt x="5851" y="17273"/>
                  </a:cubicBezTo>
                  <a:cubicBezTo>
                    <a:pt x="5995" y="17273"/>
                    <a:pt x="6136" y="17195"/>
                    <a:pt x="6188" y="17015"/>
                  </a:cubicBezTo>
                  <a:cubicBezTo>
                    <a:pt x="6733" y="15085"/>
                    <a:pt x="6736" y="12928"/>
                    <a:pt x="6810" y="10939"/>
                  </a:cubicBezTo>
                  <a:cubicBezTo>
                    <a:pt x="6865" y="9468"/>
                    <a:pt x="7028" y="7171"/>
                    <a:pt x="5169" y="6654"/>
                  </a:cubicBezTo>
                  <a:cubicBezTo>
                    <a:pt x="4936" y="6589"/>
                    <a:pt x="4723" y="6558"/>
                    <a:pt x="4530" y="6558"/>
                  </a:cubicBezTo>
                  <a:cubicBezTo>
                    <a:pt x="2904" y="6558"/>
                    <a:pt x="2602" y="8695"/>
                    <a:pt x="2399" y="10089"/>
                  </a:cubicBezTo>
                  <a:cubicBezTo>
                    <a:pt x="2017" y="12715"/>
                    <a:pt x="2180" y="15412"/>
                    <a:pt x="2503" y="18031"/>
                  </a:cubicBezTo>
                  <a:cubicBezTo>
                    <a:pt x="2685" y="19493"/>
                    <a:pt x="2583" y="22910"/>
                    <a:pt x="4830" y="22910"/>
                  </a:cubicBezTo>
                  <a:cubicBezTo>
                    <a:pt x="4831" y="22910"/>
                    <a:pt x="4833" y="22910"/>
                    <a:pt x="4834" y="22910"/>
                  </a:cubicBezTo>
                  <a:cubicBezTo>
                    <a:pt x="7708" y="22904"/>
                    <a:pt x="8106" y="19582"/>
                    <a:pt x="8336" y="17403"/>
                  </a:cubicBezTo>
                  <a:cubicBezTo>
                    <a:pt x="8693" y="14042"/>
                    <a:pt x="8897" y="10616"/>
                    <a:pt x="8820" y="7239"/>
                  </a:cubicBezTo>
                  <a:cubicBezTo>
                    <a:pt x="8767" y="4854"/>
                    <a:pt x="8801" y="1908"/>
                    <a:pt x="6610" y="412"/>
                  </a:cubicBezTo>
                  <a:cubicBezTo>
                    <a:pt x="6188" y="123"/>
                    <a:pt x="5755" y="0"/>
                    <a:pt x="53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grpSp>
          <p:nvGrpSpPr>
            <p:cNvPr id="1624" name="Google Shape;1624;p35"/>
            <p:cNvGrpSpPr/>
            <p:nvPr/>
          </p:nvGrpSpPr>
          <p:grpSpPr>
            <a:xfrm>
              <a:off x="5448825" y="3704219"/>
              <a:ext cx="272900" cy="294800"/>
              <a:chOff x="-7115500" y="4156075"/>
              <a:chExt cx="272900" cy="294800"/>
            </a:xfrm>
          </p:grpSpPr>
          <p:sp>
            <p:nvSpPr>
              <p:cNvPr id="1625" name="Google Shape;1625;p35"/>
              <p:cNvSpPr/>
              <p:nvPr/>
            </p:nvSpPr>
            <p:spPr>
              <a:xfrm>
                <a:off x="-6852950" y="4357100"/>
                <a:ext cx="650" cy="175"/>
              </a:xfrm>
              <a:custGeom>
                <a:avLst/>
                <a:gdLst/>
                <a:ahLst/>
                <a:cxnLst/>
                <a:rect l="l" t="t" r="r" b="b"/>
                <a:pathLst>
                  <a:path w="26" h="7" extrusionOk="0">
                    <a:moveTo>
                      <a:pt x="25" y="1"/>
                    </a:moveTo>
                    <a:cubicBezTo>
                      <a:pt x="16" y="4"/>
                      <a:pt x="7" y="4"/>
                      <a:pt x="1" y="7"/>
                    </a:cubicBezTo>
                    <a:cubicBezTo>
                      <a:pt x="10" y="4"/>
                      <a:pt x="16" y="4"/>
                      <a:pt x="2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626" name="Google Shape;1626;p35"/>
              <p:cNvSpPr/>
              <p:nvPr/>
            </p:nvSpPr>
            <p:spPr>
              <a:xfrm>
                <a:off x="-6864475" y="4271650"/>
                <a:ext cx="21800" cy="85025"/>
              </a:xfrm>
              <a:custGeom>
                <a:avLst/>
                <a:gdLst/>
                <a:ahLst/>
                <a:cxnLst/>
                <a:rect l="l" t="t" r="r" b="b"/>
                <a:pathLst>
                  <a:path w="872" h="3401" extrusionOk="0">
                    <a:moveTo>
                      <a:pt x="509" y="0"/>
                    </a:moveTo>
                    <a:cubicBezTo>
                      <a:pt x="330" y="0"/>
                      <a:pt x="149" y="117"/>
                      <a:pt x="148" y="350"/>
                    </a:cubicBezTo>
                    <a:cubicBezTo>
                      <a:pt x="148" y="452"/>
                      <a:pt x="139" y="556"/>
                      <a:pt x="136" y="658"/>
                    </a:cubicBezTo>
                    <a:cubicBezTo>
                      <a:pt x="120" y="1064"/>
                      <a:pt x="89" y="1473"/>
                      <a:pt x="55" y="1880"/>
                    </a:cubicBezTo>
                    <a:cubicBezTo>
                      <a:pt x="80" y="1901"/>
                      <a:pt x="92" y="1938"/>
                      <a:pt x="83" y="1969"/>
                    </a:cubicBezTo>
                    <a:cubicBezTo>
                      <a:pt x="68" y="2037"/>
                      <a:pt x="49" y="2104"/>
                      <a:pt x="34" y="2172"/>
                    </a:cubicBezTo>
                    <a:cubicBezTo>
                      <a:pt x="19" y="2366"/>
                      <a:pt x="9" y="2554"/>
                      <a:pt x="0" y="2745"/>
                    </a:cubicBezTo>
                    <a:cubicBezTo>
                      <a:pt x="117" y="2739"/>
                      <a:pt x="231" y="2739"/>
                      <a:pt x="351" y="2729"/>
                    </a:cubicBezTo>
                    <a:cubicBezTo>
                      <a:pt x="362" y="2728"/>
                      <a:pt x="373" y="2728"/>
                      <a:pt x="384" y="2728"/>
                    </a:cubicBezTo>
                    <a:cubicBezTo>
                      <a:pt x="754" y="2728"/>
                      <a:pt x="795" y="3230"/>
                      <a:pt x="517" y="3400"/>
                    </a:cubicBezTo>
                    <a:cubicBezTo>
                      <a:pt x="637" y="3345"/>
                      <a:pt x="714" y="3222"/>
                      <a:pt x="711" y="3093"/>
                    </a:cubicBezTo>
                    <a:cubicBezTo>
                      <a:pt x="723" y="2175"/>
                      <a:pt x="865" y="1267"/>
                      <a:pt x="871" y="347"/>
                    </a:cubicBezTo>
                    <a:cubicBezTo>
                      <a:pt x="871" y="335"/>
                      <a:pt x="868" y="319"/>
                      <a:pt x="865" y="307"/>
                    </a:cubicBezTo>
                    <a:cubicBezTo>
                      <a:pt x="846" y="103"/>
                      <a:pt x="678" y="0"/>
                      <a:pt x="50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627" name="Google Shape;1627;p35"/>
              <p:cNvSpPr/>
              <p:nvPr/>
            </p:nvSpPr>
            <p:spPr>
              <a:xfrm>
                <a:off x="-7001225" y="4269375"/>
                <a:ext cx="4625" cy="9575"/>
              </a:xfrm>
              <a:custGeom>
                <a:avLst/>
                <a:gdLst/>
                <a:ahLst/>
                <a:cxnLst/>
                <a:rect l="l" t="t" r="r" b="b"/>
                <a:pathLst>
                  <a:path w="185" h="383" extrusionOk="0">
                    <a:moveTo>
                      <a:pt x="170" y="1"/>
                    </a:moveTo>
                    <a:lnTo>
                      <a:pt x="148" y="7"/>
                    </a:lnTo>
                    <a:cubicBezTo>
                      <a:pt x="179" y="149"/>
                      <a:pt x="120" y="299"/>
                      <a:pt x="0" y="382"/>
                    </a:cubicBezTo>
                    <a:cubicBezTo>
                      <a:pt x="117" y="327"/>
                      <a:pt x="185" y="204"/>
                      <a:pt x="173" y="78"/>
                    </a:cubicBezTo>
                    <a:cubicBezTo>
                      <a:pt x="173" y="53"/>
                      <a:pt x="170" y="25"/>
                      <a:pt x="17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628" name="Google Shape;1628;p35"/>
              <p:cNvSpPr/>
              <p:nvPr/>
            </p:nvSpPr>
            <p:spPr>
              <a:xfrm>
                <a:off x="-7017475" y="4159425"/>
                <a:ext cx="20725" cy="104900"/>
              </a:xfrm>
              <a:custGeom>
                <a:avLst/>
                <a:gdLst/>
                <a:ahLst/>
                <a:cxnLst/>
                <a:rect l="l" t="t" r="r" b="b"/>
                <a:pathLst>
                  <a:path w="829" h="4196" extrusionOk="0">
                    <a:moveTo>
                      <a:pt x="302" y="0"/>
                    </a:moveTo>
                    <a:cubicBezTo>
                      <a:pt x="204" y="59"/>
                      <a:pt x="139" y="163"/>
                      <a:pt x="127" y="277"/>
                    </a:cubicBezTo>
                    <a:cubicBezTo>
                      <a:pt x="1" y="1533"/>
                      <a:pt x="22" y="2838"/>
                      <a:pt x="81" y="4103"/>
                    </a:cubicBezTo>
                    <a:cubicBezTo>
                      <a:pt x="207" y="4106"/>
                      <a:pt x="333" y="4112"/>
                      <a:pt x="459" y="4112"/>
                    </a:cubicBezTo>
                    <a:cubicBezTo>
                      <a:pt x="539" y="4112"/>
                      <a:pt x="619" y="4143"/>
                      <a:pt x="681" y="4196"/>
                    </a:cubicBezTo>
                    <a:lnTo>
                      <a:pt x="807" y="4122"/>
                    </a:lnTo>
                    <a:cubicBezTo>
                      <a:pt x="798" y="3943"/>
                      <a:pt x="792" y="3765"/>
                      <a:pt x="786" y="3586"/>
                    </a:cubicBezTo>
                    <a:cubicBezTo>
                      <a:pt x="675" y="3642"/>
                      <a:pt x="567" y="3694"/>
                      <a:pt x="453" y="3740"/>
                    </a:cubicBezTo>
                    <a:cubicBezTo>
                      <a:pt x="443" y="3744"/>
                      <a:pt x="433" y="3746"/>
                      <a:pt x="423" y="3746"/>
                    </a:cubicBezTo>
                    <a:cubicBezTo>
                      <a:pt x="350" y="3746"/>
                      <a:pt x="315" y="3641"/>
                      <a:pt x="364" y="3586"/>
                    </a:cubicBezTo>
                    <a:cubicBezTo>
                      <a:pt x="493" y="3445"/>
                      <a:pt x="635" y="3318"/>
                      <a:pt x="773" y="3186"/>
                    </a:cubicBezTo>
                    <a:cubicBezTo>
                      <a:pt x="767" y="2983"/>
                      <a:pt x="764" y="2780"/>
                      <a:pt x="764" y="2573"/>
                    </a:cubicBezTo>
                    <a:cubicBezTo>
                      <a:pt x="589" y="2660"/>
                      <a:pt x="401" y="2727"/>
                      <a:pt x="210" y="2770"/>
                    </a:cubicBezTo>
                    <a:cubicBezTo>
                      <a:pt x="204" y="2772"/>
                      <a:pt x="198" y="2772"/>
                      <a:pt x="193" y="2772"/>
                    </a:cubicBezTo>
                    <a:cubicBezTo>
                      <a:pt x="129" y="2772"/>
                      <a:pt x="61" y="2700"/>
                      <a:pt x="108" y="2638"/>
                    </a:cubicBezTo>
                    <a:cubicBezTo>
                      <a:pt x="312" y="2380"/>
                      <a:pt x="530" y="2133"/>
                      <a:pt x="770" y="1905"/>
                    </a:cubicBezTo>
                    <a:cubicBezTo>
                      <a:pt x="770" y="1758"/>
                      <a:pt x="773" y="1610"/>
                      <a:pt x="780" y="1462"/>
                    </a:cubicBezTo>
                    <a:lnTo>
                      <a:pt x="780" y="1462"/>
                    </a:lnTo>
                    <a:cubicBezTo>
                      <a:pt x="718" y="1493"/>
                      <a:pt x="659" y="1524"/>
                      <a:pt x="595" y="1551"/>
                    </a:cubicBezTo>
                    <a:cubicBezTo>
                      <a:pt x="581" y="1558"/>
                      <a:pt x="567" y="1561"/>
                      <a:pt x="554" y="1561"/>
                    </a:cubicBezTo>
                    <a:cubicBezTo>
                      <a:pt x="469" y="1561"/>
                      <a:pt x="412" y="1438"/>
                      <a:pt x="502" y="1398"/>
                    </a:cubicBezTo>
                    <a:cubicBezTo>
                      <a:pt x="604" y="1351"/>
                      <a:pt x="690" y="1293"/>
                      <a:pt x="786" y="1244"/>
                    </a:cubicBezTo>
                    <a:cubicBezTo>
                      <a:pt x="795" y="1034"/>
                      <a:pt x="813" y="828"/>
                      <a:pt x="829" y="619"/>
                    </a:cubicBezTo>
                    <a:lnTo>
                      <a:pt x="829" y="619"/>
                    </a:lnTo>
                    <a:cubicBezTo>
                      <a:pt x="718" y="628"/>
                      <a:pt x="604" y="628"/>
                      <a:pt x="490" y="640"/>
                    </a:cubicBezTo>
                    <a:cubicBezTo>
                      <a:pt x="472" y="643"/>
                      <a:pt x="454" y="644"/>
                      <a:pt x="438" y="644"/>
                    </a:cubicBezTo>
                    <a:cubicBezTo>
                      <a:pt x="101" y="644"/>
                      <a:pt x="62" y="191"/>
                      <a:pt x="30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629" name="Google Shape;1629;p35"/>
              <p:cNvSpPr/>
              <p:nvPr/>
            </p:nvSpPr>
            <p:spPr>
              <a:xfrm>
                <a:off x="-7006300" y="4216350"/>
                <a:ext cx="7875" cy="6425"/>
              </a:xfrm>
              <a:custGeom>
                <a:avLst/>
                <a:gdLst/>
                <a:ahLst/>
                <a:cxnLst/>
                <a:rect l="l" t="t" r="r" b="b"/>
                <a:pathLst>
                  <a:path w="315" h="257" extrusionOk="0">
                    <a:moveTo>
                      <a:pt x="314" y="1"/>
                    </a:moveTo>
                    <a:cubicBezTo>
                      <a:pt x="203" y="118"/>
                      <a:pt x="95" y="214"/>
                      <a:pt x="7" y="253"/>
                    </a:cubicBezTo>
                    <a:lnTo>
                      <a:pt x="7" y="253"/>
                    </a:lnTo>
                    <a:cubicBezTo>
                      <a:pt x="113" y="208"/>
                      <a:pt x="215" y="160"/>
                      <a:pt x="314" y="103"/>
                    </a:cubicBezTo>
                    <a:cubicBezTo>
                      <a:pt x="314" y="69"/>
                      <a:pt x="314" y="35"/>
                      <a:pt x="314" y="1"/>
                    </a:cubicBezTo>
                    <a:close/>
                    <a:moveTo>
                      <a:pt x="7" y="253"/>
                    </a:moveTo>
                    <a:cubicBezTo>
                      <a:pt x="5" y="254"/>
                      <a:pt x="3" y="255"/>
                      <a:pt x="0" y="256"/>
                    </a:cubicBezTo>
                    <a:cubicBezTo>
                      <a:pt x="2" y="255"/>
                      <a:pt x="5" y="254"/>
                      <a:pt x="7" y="25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630" name="Google Shape;1630;p35"/>
              <p:cNvSpPr/>
              <p:nvPr/>
            </p:nvSpPr>
            <p:spPr>
              <a:xfrm>
                <a:off x="-6927200" y="4163950"/>
                <a:ext cx="175" cy="800"/>
              </a:xfrm>
              <a:custGeom>
                <a:avLst/>
                <a:gdLst/>
                <a:ahLst/>
                <a:cxnLst/>
                <a:rect l="l" t="t" r="r" b="b"/>
                <a:pathLst>
                  <a:path w="7" h="32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3" y="10"/>
                      <a:pt x="3" y="22"/>
                      <a:pt x="7" y="31"/>
                    </a:cubicBezTo>
                    <a:cubicBezTo>
                      <a:pt x="7" y="19"/>
                      <a:pt x="3" y="10"/>
                      <a:pt x="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631" name="Google Shape;1631;p35"/>
              <p:cNvSpPr/>
              <p:nvPr/>
            </p:nvSpPr>
            <p:spPr>
              <a:xfrm>
                <a:off x="-7015950" y="4156075"/>
                <a:ext cx="88300" cy="19975"/>
              </a:xfrm>
              <a:custGeom>
                <a:avLst/>
                <a:gdLst/>
                <a:ahLst/>
                <a:cxnLst/>
                <a:rect l="l" t="t" r="r" b="b"/>
                <a:pathLst>
                  <a:path w="3532" h="799" extrusionOk="0">
                    <a:moveTo>
                      <a:pt x="1203" y="1"/>
                    </a:moveTo>
                    <a:cubicBezTo>
                      <a:pt x="945" y="1"/>
                      <a:pt x="687" y="12"/>
                      <a:pt x="429" y="45"/>
                    </a:cubicBezTo>
                    <a:cubicBezTo>
                      <a:pt x="358" y="54"/>
                      <a:pt x="294" y="85"/>
                      <a:pt x="241" y="131"/>
                    </a:cubicBezTo>
                    <a:cubicBezTo>
                      <a:pt x="1" y="325"/>
                      <a:pt x="40" y="778"/>
                      <a:pt x="377" y="778"/>
                    </a:cubicBezTo>
                    <a:cubicBezTo>
                      <a:pt x="393" y="778"/>
                      <a:pt x="411" y="777"/>
                      <a:pt x="429" y="774"/>
                    </a:cubicBezTo>
                    <a:cubicBezTo>
                      <a:pt x="543" y="759"/>
                      <a:pt x="657" y="759"/>
                      <a:pt x="768" y="753"/>
                    </a:cubicBezTo>
                    <a:cubicBezTo>
                      <a:pt x="945" y="741"/>
                      <a:pt x="1122" y="736"/>
                      <a:pt x="1300" y="736"/>
                    </a:cubicBezTo>
                    <a:cubicBezTo>
                      <a:pt x="1450" y="736"/>
                      <a:pt x="1600" y="740"/>
                      <a:pt x="1750" y="747"/>
                    </a:cubicBezTo>
                    <a:cubicBezTo>
                      <a:pt x="1839" y="682"/>
                      <a:pt x="1928" y="627"/>
                      <a:pt x="2018" y="562"/>
                    </a:cubicBezTo>
                    <a:cubicBezTo>
                      <a:pt x="2032" y="551"/>
                      <a:pt x="2047" y="546"/>
                      <a:pt x="2062" y="546"/>
                    </a:cubicBezTo>
                    <a:cubicBezTo>
                      <a:pt x="2123" y="546"/>
                      <a:pt x="2178" y="626"/>
                      <a:pt x="2141" y="685"/>
                    </a:cubicBezTo>
                    <a:cubicBezTo>
                      <a:pt x="2122" y="713"/>
                      <a:pt x="2104" y="737"/>
                      <a:pt x="2085" y="762"/>
                    </a:cubicBezTo>
                    <a:cubicBezTo>
                      <a:pt x="2347" y="777"/>
                      <a:pt x="2612" y="790"/>
                      <a:pt x="2873" y="799"/>
                    </a:cubicBezTo>
                    <a:cubicBezTo>
                      <a:pt x="2870" y="685"/>
                      <a:pt x="2870" y="568"/>
                      <a:pt x="2861" y="451"/>
                    </a:cubicBezTo>
                    <a:cubicBezTo>
                      <a:pt x="2845" y="219"/>
                      <a:pt x="3016" y="104"/>
                      <a:pt x="3196" y="104"/>
                    </a:cubicBezTo>
                    <a:cubicBezTo>
                      <a:pt x="3325" y="104"/>
                      <a:pt x="3460" y="163"/>
                      <a:pt x="3532" y="282"/>
                    </a:cubicBezTo>
                    <a:cubicBezTo>
                      <a:pt x="3478" y="164"/>
                      <a:pt x="3361" y="88"/>
                      <a:pt x="3232" y="88"/>
                    </a:cubicBezTo>
                    <a:cubicBezTo>
                      <a:pt x="3229" y="88"/>
                      <a:pt x="3227" y="88"/>
                      <a:pt x="3224" y="88"/>
                    </a:cubicBezTo>
                    <a:cubicBezTo>
                      <a:pt x="2552" y="81"/>
                      <a:pt x="1877" y="1"/>
                      <a:pt x="120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632" name="Google Shape;1632;p35"/>
              <p:cNvSpPr/>
              <p:nvPr/>
            </p:nvSpPr>
            <p:spPr>
              <a:xfrm>
                <a:off x="-6944850" y="4158725"/>
                <a:ext cx="20975" cy="117450"/>
              </a:xfrm>
              <a:custGeom>
                <a:avLst/>
                <a:gdLst/>
                <a:ahLst/>
                <a:cxnLst/>
                <a:rect l="l" t="t" r="r" b="b"/>
                <a:pathLst>
                  <a:path w="839" h="4698" extrusionOk="0">
                    <a:moveTo>
                      <a:pt x="352" y="1"/>
                    </a:moveTo>
                    <a:cubicBezTo>
                      <a:pt x="172" y="1"/>
                      <a:pt x="1" y="116"/>
                      <a:pt x="17" y="348"/>
                    </a:cubicBezTo>
                    <a:cubicBezTo>
                      <a:pt x="26" y="465"/>
                      <a:pt x="26" y="582"/>
                      <a:pt x="29" y="696"/>
                    </a:cubicBezTo>
                    <a:cubicBezTo>
                      <a:pt x="75" y="1653"/>
                      <a:pt x="38" y="2608"/>
                      <a:pt x="35" y="3562"/>
                    </a:cubicBezTo>
                    <a:cubicBezTo>
                      <a:pt x="35" y="3568"/>
                      <a:pt x="35" y="3571"/>
                      <a:pt x="35" y="3577"/>
                    </a:cubicBezTo>
                    <a:cubicBezTo>
                      <a:pt x="35" y="3783"/>
                      <a:pt x="42" y="3993"/>
                      <a:pt x="48" y="4202"/>
                    </a:cubicBezTo>
                    <a:cubicBezTo>
                      <a:pt x="55" y="4200"/>
                      <a:pt x="61" y="4199"/>
                      <a:pt x="68" y="4199"/>
                    </a:cubicBezTo>
                    <a:cubicBezTo>
                      <a:pt x="136" y="4199"/>
                      <a:pt x="190" y="4294"/>
                      <a:pt x="131" y="4350"/>
                    </a:cubicBezTo>
                    <a:cubicBezTo>
                      <a:pt x="103" y="4374"/>
                      <a:pt x="78" y="4405"/>
                      <a:pt x="51" y="4433"/>
                    </a:cubicBezTo>
                    <a:cubicBezTo>
                      <a:pt x="54" y="4510"/>
                      <a:pt x="51" y="4587"/>
                      <a:pt x="57" y="4664"/>
                    </a:cubicBezTo>
                    <a:cubicBezTo>
                      <a:pt x="57" y="4676"/>
                      <a:pt x="60" y="4688"/>
                      <a:pt x="63" y="4698"/>
                    </a:cubicBezTo>
                    <a:cubicBezTo>
                      <a:pt x="74" y="4511"/>
                      <a:pt x="221" y="4308"/>
                      <a:pt x="453" y="4308"/>
                    </a:cubicBezTo>
                    <a:cubicBezTo>
                      <a:pt x="473" y="4308"/>
                      <a:pt x="494" y="4310"/>
                      <a:pt x="516" y="4313"/>
                    </a:cubicBezTo>
                    <a:cubicBezTo>
                      <a:pt x="602" y="4328"/>
                      <a:pt x="688" y="4334"/>
                      <a:pt x="774" y="4347"/>
                    </a:cubicBezTo>
                    <a:cubicBezTo>
                      <a:pt x="734" y="3014"/>
                      <a:pt x="839" y="1681"/>
                      <a:pt x="743" y="348"/>
                    </a:cubicBezTo>
                    <a:cubicBezTo>
                      <a:pt x="740" y="308"/>
                      <a:pt x="731" y="274"/>
                      <a:pt x="716" y="237"/>
                    </a:cubicBezTo>
                    <a:cubicBezTo>
                      <a:pt x="709" y="228"/>
                      <a:pt x="709" y="219"/>
                      <a:pt x="706" y="210"/>
                    </a:cubicBezTo>
                    <a:cubicBezTo>
                      <a:pt x="700" y="200"/>
                      <a:pt x="694" y="188"/>
                      <a:pt x="688" y="179"/>
                    </a:cubicBezTo>
                    <a:cubicBezTo>
                      <a:pt x="616" y="60"/>
                      <a:pt x="481" y="1"/>
                      <a:pt x="35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633" name="Google Shape;1633;p35"/>
              <p:cNvSpPr/>
              <p:nvPr/>
            </p:nvSpPr>
            <p:spPr>
              <a:xfrm>
                <a:off x="-7106200" y="4259775"/>
                <a:ext cx="109525" cy="20625"/>
              </a:xfrm>
              <a:custGeom>
                <a:avLst/>
                <a:gdLst/>
                <a:ahLst/>
                <a:cxnLst/>
                <a:rect l="l" t="t" r="r" b="b"/>
                <a:pathLst>
                  <a:path w="4381" h="825" extrusionOk="0">
                    <a:moveTo>
                      <a:pt x="925" y="1"/>
                    </a:moveTo>
                    <a:cubicBezTo>
                      <a:pt x="675" y="1"/>
                      <a:pt x="425" y="6"/>
                      <a:pt x="176" y="18"/>
                    </a:cubicBezTo>
                    <a:cubicBezTo>
                      <a:pt x="115" y="22"/>
                      <a:pt x="53" y="40"/>
                      <a:pt x="1" y="77"/>
                    </a:cubicBezTo>
                    <a:cubicBezTo>
                      <a:pt x="18" y="75"/>
                      <a:pt x="36" y="74"/>
                      <a:pt x="53" y="74"/>
                    </a:cubicBezTo>
                    <a:cubicBezTo>
                      <a:pt x="231" y="74"/>
                      <a:pt x="418" y="186"/>
                      <a:pt x="438" y="419"/>
                    </a:cubicBezTo>
                    <a:cubicBezTo>
                      <a:pt x="447" y="523"/>
                      <a:pt x="444" y="631"/>
                      <a:pt x="447" y="739"/>
                    </a:cubicBezTo>
                    <a:cubicBezTo>
                      <a:pt x="518" y="736"/>
                      <a:pt x="589" y="736"/>
                      <a:pt x="659" y="736"/>
                    </a:cubicBezTo>
                    <a:lnTo>
                      <a:pt x="767" y="662"/>
                    </a:lnTo>
                    <a:cubicBezTo>
                      <a:pt x="785" y="646"/>
                      <a:pt x="806" y="639"/>
                      <a:pt x="827" y="639"/>
                    </a:cubicBezTo>
                    <a:cubicBezTo>
                      <a:pt x="874" y="639"/>
                      <a:pt x="920" y="677"/>
                      <a:pt x="918" y="733"/>
                    </a:cubicBezTo>
                    <a:cubicBezTo>
                      <a:pt x="1404" y="733"/>
                      <a:pt x="1894" y="748"/>
                      <a:pt x="2383" y="770"/>
                    </a:cubicBezTo>
                    <a:cubicBezTo>
                      <a:pt x="2390" y="768"/>
                      <a:pt x="2396" y="768"/>
                      <a:pt x="2403" y="768"/>
                    </a:cubicBezTo>
                    <a:cubicBezTo>
                      <a:pt x="2413" y="768"/>
                      <a:pt x="2423" y="769"/>
                      <a:pt x="2432" y="773"/>
                    </a:cubicBezTo>
                    <a:cubicBezTo>
                      <a:pt x="2676" y="785"/>
                      <a:pt x="2919" y="794"/>
                      <a:pt x="3165" y="803"/>
                    </a:cubicBezTo>
                    <a:cubicBezTo>
                      <a:pt x="3180" y="791"/>
                      <a:pt x="3193" y="782"/>
                      <a:pt x="3208" y="770"/>
                    </a:cubicBezTo>
                    <a:cubicBezTo>
                      <a:pt x="3221" y="760"/>
                      <a:pt x="3237" y="756"/>
                      <a:pt x="3252" y="756"/>
                    </a:cubicBezTo>
                    <a:cubicBezTo>
                      <a:pt x="3283" y="756"/>
                      <a:pt x="3313" y="774"/>
                      <a:pt x="3325" y="806"/>
                    </a:cubicBezTo>
                    <a:cubicBezTo>
                      <a:pt x="3553" y="816"/>
                      <a:pt x="3781" y="825"/>
                      <a:pt x="4008" y="825"/>
                    </a:cubicBezTo>
                    <a:cubicBezTo>
                      <a:pt x="4079" y="825"/>
                      <a:pt x="4144" y="803"/>
                      <a:pt x="4202" y="766"/>
                    </a:cubicBezTo>
                    <a:cubicBezTo>
                      <a:pt x="4322" y="680"/>
                      <a:pt x="4381" y="533"/>
                      <a:pt x="4347" y="391"/>
                    </a:cubicBezTo>
                    <a:lnTo>
                      <a:pt x="4347" y="391"/>
                    </a:lnTo>
                    <a:cubicBezTo>
                      <a:pt x="4273" y="409"/>
                      <a:pt x="4199" y="434"/>
                      <a:pt x="4125" y="452"/>
                    </a:cubicBezTo>
                    <a:cubicBezTo>
                      <a:pt x="4118" y="454"/>
                      <a:pt x="4111" y="455"/>
                      <a:pt x="4104" y="455"/>
                    </a:cubicBezTo>
                    <a:cubicBezTo>
                      <a:pt x="4016" y="455"/>
                      <a:pt x="3969" y="335"/>
                      <a:pt x="4055" y="286"/>
                    </a:cubicBezTo>
                    <a:cubicBezTo>
                      <a:pt x="4113" y="252"/>
                      <a:pt x="4168" y="215"/>
                      <a:pt x="4230" y="182"/>
                    </a:cubicBezTo>
                    <a:cubicBezTo>
                      <a:pt x="4168" y="129"/>
                      <a:pt x="4092" y="98"/>
                      <a:pt x="4008" y="98"/>
                    </a:cubicBezTo>
                    <a:cubicBezTo>
                      <a:pt x="3882" y="98"/>
                      <a:pt x="3756" y="92"/>
                      <a:pt x="3630" y="89"/>
                    </a:cubicBezTo>
                    <a:cubicBezTo>
                      <a:pt x="2731" y="68"/>
                      <a:pt x="1826" y="1"/>
                      <a:pt x="92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634" name="Google Shape;1634;p35"/>
              <p:cNvSpPr/>
              <p:nvPr/>
            </p:nvSpPr>
            <p:spPr>
              <a:xfrm>
                <a:off x="-7115500" y="4261600"/>
                <a:ext cx="20875" cy="85175"/>
              </a:xfrm>
              <a:custGeom>
                <a:avLst/>
                <a:gdLst/>
                <a:ahLst/>
                <a:cxnLst/>
                <a:rect l="l" t="t" r="r" b="b"/>
                <a:pathLst>
                  <a:path w="835" h="3407" extrusionOk="0">
                    <a:moveTo>
                      <a:pt x="426" y="1"/>
                    </a:moveTo>
                    <a:cubicBezTo>
                      <a:pt x="408" y="1"/>
                      <a:pt x="390" y="2"/>
                      <a:pt x="373" y="4"/>
                    </a:cubicBezTo>
                    <a:cubicBezTo>
                      <a:pt x="210" y="22"/>
                      <a:pt x="65" y="133"/>
                      <a:pt x="83" y="346"/>
                    </a:cubicBezTo>
                    <a:cubicBezTo>
                      <a:pt x="160" y="1281"/>
                      <a:pt x="0" y="2214"/>
                      <a:pt x="157" y="3147"/>
                    </a:cubicBezTo>
                    <a:cubicBezTo>
                      <a:pt x="189" y="3330"/>
                      <a:pt x="317" y="3406"/>
                      <a:pt x="456" y="3406"/>
                    </a:cubicBezTo>
                    <a:cubicBezTo>
                      <a:pt x="464" y="3406"/>
                      <a:pt x="472" y="3406"/>
                      <a:pt x="480" y="3405"/>
                    </a:cubicBezTo>
                    <a:cubicBezTo>
                      <a:pt x="63" y="3334"/>
                      <a:pt x="53" y="2686"/>
                      <a:pt x="465" y="2686"/>
                    </a:cubicBezTo>
                    <a:cubicBezTo>
                      <a:pt x="479" y="2686"/>
                      <a:pt x="493" y="2687"/>
                      <a:pt x="508" y="2688"/>
                    </a:cubicBezTo>
                    <a:cubicBezTo>
                      <a:pt x="616" y="2700"/>
                      <a:pt x="727" y="2700"/>
                      <a:pt x="834" y="2707"/>
                    </a:cubicBezTo>
                    <a:cubicBezTo>
                      <a:pt x="834" y="2697"/>
                      <a:pt x="834" y="2688"/>
                      <a:pt x="834" y="2679"/>
                    </a:cubicBezTo>
                    <a:cubicBezTo>
                      <a:pt x="770" y="2670"/>
                      <a:pt x="733" y="2602"/>
                      <a:pt x="761" y="2543"/>
                    </a:cubicBezTo>
                    <a:cubicBezTo>
                      <a:pt x="776" y="2510"/>
                      <a:pt x="794" y="2479"/>
                      <a:pt x="813" y="2445"/>
                    </a:cubicBezTo>
                    <a:cubicBezTo>
                      <a:pt x="804" y="2279"/>
                      <a:pt x="801" y="2112"/>
                      <a:pt x="804" y="1943"/>
                    </a:cubicBezTo>
                    <a:cubicBezTo>
                      <a:pt x="767" y="1925"/>
                      <a:pt x="745" y="1882"/>
                      <a:pt x="754" y="1842"/>
                    </a:cubicBezTo>
                    <a:cubicBezTo>
                      <a:pt x="764" y="1777"/>
                      <a:pt x="782" y="1718"/>
                      <a:pt x="807" y="1660"/>
                    </a:cubicBezTo>
                    <a:cubicBezTo>
                      <a:pt x="813" y="1435"/>
                      <a:pt x="822" y="1207"/>
                      <a:pt x="828" y="983"/>
                    </a:cubicBezTo>
                    <a:cubicBezTo>
                      <a:pt x="751" y="974"/>
                      <a:pt x="727" y="847"/>
                      <a:pt x="816" y="810"/>
                    </a:cubicBezTo>
                    <a:lnTo>
                      <a:pt x="822" y="804"/>
                    </a:lnTo>
                    <a:cubicBezTo>
                      <a:pt x="822" y="758"/>
                      <a:pt x="819" y="712"/>
                      <a:pt x="819" y="666"/>
                    </a:cubicBezTo>
                    <a:cubicBezTo>
                      <a:pt x="816" y="558"/>
                      <a:pt x="819" y="450"/>
                      <a:pt x="810" y="346"/>
                    </a:cubicBezTo>
                    <a:cubicBezTo>
                      <a:pt x="790" y="113"/>
                      <a:pt x="605" y="1"/>
                      <a:pt x="4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635" name="Google Shape;1635;p35"/>
              <p:cNvSpPr/>
              <p:nvPr/>
            </p:nvSpPr>
            <p:spPr>
              <a:xfrm>
                <a:off x="-7114200" y="4328725"/>
                <a:ext cx="107225" cy="19625"/>
              </a:xfrm>
              <a:custGeom>
                <a:avLst/>
                <a:gdLst/>
                <a:ahLst/>
                <a:cxnLst/>
                <a:rect l="l" t="t" r="r" b="b"/>
                <a:pathLst>
                  <a:path w="4289" h="785" extrusionOk="0">
                    <a:moveTo>
                      <a:pt x="410" y="1"/>
                    </a:moveTo>
                    <a:cubicBezTo>
                      <a:pt x="1" y="1"/>
                      <a:pt x="8" y="646"/>
                      <a:pt x="425" y="720"/>
                    </a:cubicBezTo>
                    <a:cubicBezTo>
                      <a:pt x="435" y="723"/>
                      <a:pt x="444" y="726"/>
                      <a:pt x="453" y="730"/>
                    </a:cubicBezTo>
                    <a:cubicBezTo>
                      <a:pt x="871" y="771"/>
                      <a:pt x="1289" y="785"/>
                      <a:pt x="1709" y="785"/>
                    </a:cubicBezTo>
                    <a:cubicBezTo>
                      <a:pt x="2384" y="785"/>
                      <a:pt x="3060" y="749"/>
                      <a:pt x="3734" y="736"/>
                    </a:cubicBezTo>
                    <a:cubicBezTo>
                      <a:pt x="3734" y="613"/>
                      <a:pt x="3734" y="489"/>
                      <a:pt x="3737" y="366"/>
                    </a:cubicBezTo>
                    <a:cubicBezTo>
                      <a:pt x="3751" y="134"/>
                      <a:pt x="3936" y="20"/>
                      <a:pt x="4115" y="20"/>
                    </a:cubicBezTo>
                    <a:cubicBezTo>
                      <a:pt x="4176" y="20"/>
                      <a:pt x="4236" y="33"/>
                      <a:pt x="4288" y="58"/>
                    </a:cubicBezTo>
                    <a:cubicBezTo>
                      <a:pt x="4233" y="22"/>
                      <a:pt x="4168" y="3"/>
                      <a:pt x="4104" y="3"/>
                    </a:cubicBezTo>
                    <a:cubicBezTo>
                      <a:pt x="3888" y="3"/>
                      <a:pt x="3673" y="9"/>
                      <a:pt x="3460" y="15"/>
                    </a:cubicBezTo>
                    <a:cubicBezTo>
                      <a:pt x="3439" y="43"/>
                      <a:pt x="3414" y="65"/>
                      <a:pt x="3393" y="92"/>
                    </a:cubicBezTo>
                    <a:cubicBezTo>
                      <a:pt x="3376" y="112"/>
                      <a:pt x="3357" y="121"/>
                      <a:pt x="3337" y="121"/>
                    </a:cubicBezTo>
                    <a:cubicBezTo>
                      <a:pt x="3291" y="121"/>
                      <a:pt x="3245" y="73"/>
                      <a:pt x="3245" y="22"/>
                    </a:cubicBezTo>
                    <a:cubicBezTo>
                      <a:pt x="2909" y="31"/>
                      <a:pt x="2574" y="43"/>
                      <a:pt x="2238" y="49"/>
                    </a:cubicBezTo>
                    <a:lnTo>
                      <a:pt x="2164" y="105"/>
                    </a:lnTo>
                    <a:cubicBezTo>
                      <a:pt x="2150" y="115"/>
                      <a:pt x="2136" y="119"/>
                      <a:pt x="2122" y="119"/>
                    </a:cubicBezTo>
                    <a:cubicBezTo>
                      <a:pt x="2083" y="119"/>
                      <a:pt x="2049" y="87"/>
                      <a:pt x="2035" y="49"/>
                    </a:cubicBezTo>
                    <a:cubicBezTo>
                      <a:pt x="1913" y="51"/>
                      <a:pt x="1791" y="54"/>
                      <a:pt x="1670" y="54"/>
                    </a:cubicBezTo>
                    <a:cubicBezTo>
                      <a:pt x="1619" y="54"/>
                      <a:pt x="1569" y="53"/>
                      <a:pt x="1518" y="52"/>
                    </a:cubicBezTo>
                    <a:cubicBezTo>
                      <a:pt x="1490" y="71"/>
                      <a:pt x="1466" y="89"/>
                      <a:pt x="1441" y="105"/>
                    </a:cubicBezTo>
                    <a:cubicBezTo>
                      <a:pt x="1427" y="111"/>
                      <a:pt x="1412" y="114"/>
                      <a:pt x="1398" y="114"/>
                    </a:cubicBezTo>
                    <a:cubicBezTo>
                      <a:pt x="1358" y="114"/>
                      <a:pt x="1318" y="91"/>
                      <a:pt x="1303" y="52"/>
                    </a:cubicBezTo>
                    <a:cubicBezTo>
                      <a:pt x="1130" y="46"/>
                      <a:pt x="958" y="34"/>
                      <a:pt x="782" y="22"/>
                    </a:cubicBezTo>
                    <a:cubicBezTo>
                      <a:pt x="672" y="15"/>
                      <a:pt x="564" y="15"/>
                      <a:pt x="453" y="3"/>
                    </a:cubicBezTo>
                    <a:cubicBezTo>
                      <a:pt x="438" y="2"/>
                      <a:pt x="424" y="1"/>
                      <a:pt x="41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636" name="Google Shape;1636;p35"/>
              <p:cNvSpPr/>
              <p:nvPr/>
            </p:nvSpPr>
            <p:spPr>
              <a:xfrm>
                <a:off x="-7021550" y="4329175"/>
                <a:ext cx="19950" cy="115850"/>
              </a:xfrm>
              <a:custGeom>
                <a:avLst/>
                <a:gdLst/>
                <a:ahLst/>
                <a:cxnLst/>
                <a:rect l="l" t="t" r="r" b="b"/>
                <a:pathLst>
                  <a:path w="798" h="4634" extrusionOk="0">
                    <a:moveTo>
                      <a:pt x="411" y="1"/>
                    </a:moveTo>
                    <a:cubicBezTo>
                      <a:pt x="232" y="1"/>
                      <a:pt x="48" y="116"/>
                      <a:pt x="34" y="348"/>
                    </a:cubicBezTo>
                    <a:cubicBezTo>
                      <a:pt x="28" y="471"/>
                      <a:pt x="31" y="595"/>
                      <a:pt x="31" y="718"/>
                    </a:cubicBezTo>
                    <a:cubicBezTo>
                      <a:pt x="1" y="1924"/>
                      <a:pt x="124" y="3134"/>
                      <a:pt x="59" y="4341"/>
                    </a:cubicBezTo>
                    <a:cubicBezTo>
                      <a:pt x="47" y="4458"/>
                      <a:pt x="105" y="4571"/>
                      <a:pt x="207" y="4633"/>
                    </a:cubicBezTo>
                    <a:cubicBezTo>
                      <a:pt x="87" y="4427"/>
                      <a:pt x="182" y="4082"/>
                      <a:pt x="499" y="4061"/>
                    </a:cubicBezTo>
                    <a:cubicBezTo>
                      <a:pt x="598" y="4054"/>
                      <a:pt x="693" y="4057"/>
                      <a:pt x="789" y="4054"/>
                    </a:cubicBezTo>
                    <a:cubicBezTo>
                      <a:pt x="792" y="3934"/>
                      <a:pt x="795" y="3817"/>
                      <a:pt x="795" y="3700"/>
                    </a:cubicBezTo>
                    <a:lnTo>
                      <a:pt x="795" y="3700"/>
                    </a:lnTo>
                    <a:cubicBezTo>
                      <a:pt x="773" y="3707"/>
                      <a:pt x="755" y="3719"/>
                      <a:pt x="736" y="3728"/>
                    </a:cubicBezTo>
                    <a:cubicBezTo>
                      <a:pt x="727" y="3731"/>
                      <a:pt x="718" y="3733"/>
                      <a:pt x="709" y="3733"/>
                    </a:cubicBezTo>
                    <a:cubicBezTo>
                      <a:pt x="638" y="3733"/>
                      <a:pt x="592" y="3629"/>
                      <a:pt x="647" y="3574"/>
                    </a:cubicBezTo>
                    <a:cubicBezTo>
                      <a:pt x="696" y="3525"/>
                      <a:pt x="749" y="3485"/>
                      <a:pt x="798" y="3439"/>
                    </a:cubicBezTo>
                    <a:cubicBezTo>
                      <a:pt x="798" y="3242"/>
                      <a:pt x="792" y="3048"/>
                      <a:pt x="786" y="2851"/>
                    </a:cubicBezTo>
                    <a:cubicBezTo>
                      <a:pt x="776" y="2857"/>
                      <a:pt x="767" y="2863"/>
                      <a:pt x="758" y="2869"/>
                    </a:cubicBezTo>
                    <a:cubicBezTo>
                      <a:pt x="746" y="2876"/>
                      <a:pt x="733" y="2878"/>
                      <a:pt x="720" y="2878"/>
                    </a:cubicBezTo>
                    <a:cubicBezTo>
                      <a:pt x="655" y="2878"/>
                      <a:pt x="586" y="2810"/>
                      <a:pt x="635" y="2743"/>
                    </a:cubicBezTo>
                    <a:cubicBezTo>
                      <a:pt x="681" y="2685"/>
                      <a:pt x="730" y="2632"/>
                      <a:pt x="779" y="2577"/>
                    </a:cubicBezTo>
                    <a:cubicBezTo>
                      <a:pt x="773" y="2368"/>
                      <a:pt x="767" y="2158"/>
                      <a:pt x="761" y="1949"/>
                    </a:cubicBezTo>
                    <a:cubicBezTo>
                      <a:pt x="641" y="2017"/>
                      <a:pt x="521" y="2084"/>
                      <a:pt x="395" y="2143"/>
                    </a:cubicBezTo>
                    <a:cubicBezTo>
                      <a:pt x="381" y="2149"/>
                      <a:pt x="368" y="2151"/>
                      <a:pt x="355" y="2151"/>
                    </a:cubicBezTo>
                    <a:cubicBezTo>
                      <a:pt x="270" y="2151"/>
                      <a:pt x="211" y="2029"/>
                      <a:pt x="302" y="1986"/>
                    </a:cubicBezTo>
                    <a:cubicBezTo>
                      <a:pt x="456" y="1915"/>
                      <a:pt x="607" y="1832"/>
                      <a:pt x="755" y="1749"/>
                    </a:cubicBezTo>
                    <a:cubicBezTo>
                      <a:pt x="752" y="1601"/>
                      <a:pt x="746" y="1450"/>
                      <a:pt x="746" y="1303"/>
                    </a:cubicBezTo>
                    <a:cubicBezTo>
                      <a:pt x="662" y="1346"/>
                      <a:pt x="582" y="1389"/>
                      <a:pt x="496" y="1426"/>
                    </a:cubicBezTo>
                    <a:cubicBezTo>
                      <a:pt x="485" y="1430"/>
                      <a:pt x="475" y="1432"/>
                      <a:pt x="465" y="1432"/>
                    </a:cubicBezTo>
                    <a:cubicBezTo>
                      <a:pt x="395" y="1432"/>
                      <a:pt x="358" y="1326"/>
                      <a:pt x="407" y="1275"/>
                    </a:cubicBezTo>
                    <a:cubicBezTo>
                      <a:pt x="518" y="1152"/>
                      <a:pt x="638" y="1038"/>
                      <a:pt x="752" y="918"/>
                    </a:cubicBezTo>
                    <a:cubicBezTo>
                      <a:pt x="752" y="739"/>
                      <a:pt x="752" y="561"/>
                      <a:pt x="761" y="379"/>
                    </a:cubicBezTo>
                    <a:lnTo>
                      <a:pt x="761" y="379"/>
                    </a:lnTo>
                    <a:cubicBezTo>
                      <a:pt x="721" y="404"/>
                      <a:pt x="681" y="428"/>
                      <a:pt x="638" y="450"/>
                    </a:cubicBezTo>
                    <a:cubicBezTo>
                      <a:pt x="625" y="456"/>
                      <a:pt x="613" y="458"/>
                      <a:pt x="600" y="458"/>
                    </a:cubicBezTo>
                    <a:cubicBezTo>
                      <a:pt x="526" y="458"/>
                      <a:pt x="459" y="366"/>
                      <a:pt x="530" y="305"/>
                    </a:cubicBezTo>
                    <a:cubicBezTo>
                      <a:pt x="592" y="253"/>
                      <a:pt x="644" y="197"/>
                      <a:pt x="702" y="145"/>
                    </a:cubicBezTo>
                    <a:cubicBezTo>
                      <a:pt x="675" y="99"/>
                      <a:pt x="635" y="62"/>
                      <a:pt x="585" y="40"/>
                    </a:cubicBezTo>
                    <a:cubicBezTo>
                      <a:pt x="532" y="14"/>
                      <a:pt x="472" y="1"/>
                      <a:pt x="41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637" name="Google Shape;1637;p35"/>
              <p:cNvSpPr/>
              <p:nvPr/>
            </p:nvSpPr>
            <p:spPr>
              <a:xfrm>
                <a:off x="-7019400" y="4430425"/>
                <a:ext cx="86450" cy="20450"/>
              </a:xfrm>
              <a:custGeom>
                <a:avLst/>
                <a:gdLst/>
                <a:ahLst/>
                <a:cxnLst/>
                <a:rect l="l" t="t" r="r" b="b"/>
                <a:pathLst>
                  <a:path w="3458" h="818" extrusionOk="0">
                    <a:moveTo>
                      <a:pt x="955" y="1"/>
                    </a:moveTo>
                    <a:cubicBezTo>
                      <a:pt x="871" y="1"/>
                      <a:pt x="787" y="2"/>
                      <a:pt x="703" y="4"/>
                    </a:cubicBezTo>
                    <a:cubicBezTo>
                      <a:pt x="607" y="7"/>
                      <a:pt x="509" y="4"/>
                      <a:pt x="413" y="11"/>
                    </a:cubicBezTo>
                    <a:cubicBezTo>
                      <a:pt x="96" y="32"/>
                      <a:pt x="1" y="377"/>
                      <a:pt x="118" y="583"/>
                    </a:cubicBezTo>
                    <a:cubicBezTo>
                      <a:pt x="170" y="680"/>
                      <a:pt x="270" y="739"/>
                      <a:pt x="377" y="739"/>
                    </a:cubicBezTo>
                    <a:cubicBezTo>
                      <a:pt x="389" y="739"/>
                      <a:pt x="401" y="739"/>
                      <a:pt x="413" y="737"/>
                    </a:cubicBezTo>
                    <a:cubicBezTo>
                      <a:pt x="580" y="725"/>
                      <a:pt x="747" y="721"/>
                      <a:pt x="914" y="721"/>
                    </a:cubicBezTo>
                    <a:cubicBezTo>
                      <a:pt x="1639" y="721"/>
                      <a:pt x="2368" y="809"/>
                      <a:pt x="3088" y="817"/>
                    </a:cubicBezTo>
                    <a:cubicBezTo>
                      <a:pt x="3090" y="817"/>
                      <a:pt x="3092" y="817"/>
                      <a:pt x="3094" y="817"/>
                    </a:cubicBezTo>
                    <a:cubicBezTo>
                      <a:pt x="3351" y="817"/>
                      <a:pt x="3457" y="600"/>
                      <a:pt x="3433" y="401"/>
                    </a:cubicBezTo>
                    <a:lnTo>
                      <a:pt x="3433" y="401"/>
                    </a:lnTo>
                    <a:cubicBezTo>
                      <a:pt x="3404" y="557"/>
                      <a:pt x="3264" y="635"/>
                      <a:pt x="3116" y="635"/>
                    </a:cubicBezTo>
                    <a:cubicBezTo>
                      <a:pt x="2936" y="635"/>
                      <a:pt x="2743" y="521"/>
                      <a:pt x="2716" y="294"/>
                    </a:cubicBezTo>
                    <a:cubicBezTo>
                      <a:pt x="2706" y="220"/>
                      <a:pt x="2700" y="149"/>
                      <a:pt x="2694" y="75"/>
                    </a:cubicBezTo>
                    <a:cubicBezTo>
                      <a:pt x="2116" y="51"/>
                      <a:pt x="1534" y="1"/>
                      <a:pt x="95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638" name="Google Shape;1638;p35"/>
              <p:cNvSpPr/>
              <p:nvPr/>
            </p:nvSpPr>
            <p:spPr>
              <a:xfrm>
                <a:off x="-6948825" y="4343650"/>
                <a:ext cx="1250" cy="1775"/>
              </a:xfrm>
              <a:custGeom>
                <a:avLst/>
                <a:gdLst/>
                <a:ahLst/>
                <a:cxnLst/>
                <a:rect l="l" t="t" r="r" b="b"/>
                <a:pathLst>
                  <a:path w="50" h="71" extrusionOk="0">
                    <a:moveTo>
                      <a:pt x="50" y="0"/>
                    </a:moveTo>
                    <a:lnTo>
                      <a:pt x="50" y="0"/>
                    </a:lnTo>
                    <a:cubicBezTo>
                      <a:pt x="31" y="22"/>
                      <a:pt x="13" y="43"/>
                      <a:pt x="0" y="68"/>
                    </a:cubicBezTo>
                    <a:cubicBezTo>
                      <a:pt x="4" y="71"/>
                      <a:pt x="7" y="71"/>
                      <a:pt x="10" y="71"/>
                    </a:cubicBezTo>
                    <a:cubicBezTo>
                      <a:pt x="19" y="46"/>
                      <a:pt x="34" y="22"/>
                      <a:pt x="5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639" name="Google Shape;1639;p35"/>
              <p:cNvSpPr/>
              <p:nvPr/>
            </p:nvSpPr>
            <p:spPr>
              <a:xfrm>
                <a:off x="-6952675" y="4350575"/>
                <a:ext cx="21025" cy="95750"/>
              </a:xfrm>
              <a:custGeom>
                <a:avLst/>
                <a:gdLst/>
                <a:ahLst/>
                <a:cxnLst/>
                <a:rect l="l" t="t" r="r" b="b"/>
                <a:pathLst>
                  <a:path w="841" h="3830" extrusionOk="0">
                    <a:moveTo>
                      <a:pt x="148" y="0"/>
                    </a:moveTo>
                    <a:lnTo>
                      <a:pt x="124" y="31"/>
                    </a:lnTo>
                    <a:cubicBezTo>
                      <a:pt x="118" y="253"/>
                      <a:pt x="108" y="471"/>
                      <a:pt x="96" y="693"/>
                    </a:cubicBezTo>
                    <a:cubicBezTo>
                      <a:pt x="108" y="717"/>
                      <a:pt x="108" y="748"/>
                      <a:pt x="96" y="773"/>
                    </a:cubicBezTo>
                    <a:lnTo>
                      <a:pt x="90" y="779"/>
                    </a:lnTo>
                    <a:cubicBezTo>
                      <a:pt x="56" y="1296"/>
                      <a:pt x="13" y="1816"/>
                      <a:pt x="1" y="2333"/>
                    </a:cubicBezTo>
                    <a:cubicBezTo>
                      <a:pt x="7" y="2333"/>
                      <a:pt x="10" y="2330"/>
                      <a:pt x="16" y="2330"/>
                    </a:cubicBezTo>
                    <a:cubicBezTo>
                      <a:pt x="65" y="2330"/>
                      <a:pt x="108" y="2370"/>
                      <a:pt x="108" y="2420"/>
                    </a:cubicBezTo>
                    <a:lnTo>
                      <a:pt x="108" y="2903"/>
                    </a:lnTo>
                    <a:cubicBezTo>
                      <a:pt x="108" y="2953"/>
                      <a:pt x="68" y="2990"/>
                      <a:pt x="22" y="2990"/>
                    </a:cubicBezTo>
                    <a:cubicBezTo>
                      <a:pt x="17" y="2990"/>
                      <a:pt x="12" y="2990"/>
                      <a:pt x="7" y="2989"/>
                    </a:cubicBezTo>
                    <a:lnTo>
                      <a:pt x="7" y="2989"/>
                    </a:lnTo>
                    <a:cubicBezTo>
                      <a:pt x="10" y="3081"/>
                      <a:pt x="19" y="3177"/>
                      <a:pt x="28" y="3269"/>
                    </a:cubicBezTo>
                    <a:cubicBezTo>
                      <a:pt x="34" y="3343"/>
                      <a:pt x="37" y="3414"/>
                      <a:pt x="47" y="3488"/>
                    </a:cubicBezTo>
                    <a:cubicBezTo>
                      <a:pt x="75" y="3715"/>
                      <a:pt x="268" y="3829"/>
                      <a:pt x="448" y="3829"/>
                    </a:cubicBezTo>
                    <a:cubicBezTo>
                      <a:pt x="596" y="3829"/>
                      <a:pt x="735" y="3751"/>
                      <a:pt x="764" y="3595"/>
                    </a:cubicBezTo>
                    <a:cubicBezTo>
                      <a:pt x="773" y="3559"/>
                      <a:pt x="776" y="3522"/>
                      <a:pt x="773" y="3488"/>
                    </a:cubicBezTo>
                    <a:cubicBezTo>
                      <a:pt x="641" y="2429"/>
                      <a:pt x="798" y="1367"/>
                      <a:pt x="841" y="305"/>
                    </a:cubicBezTo>
                    <a:cubicBezTo>
                      <a:pt x="727" y="305"/>
                      <a:pt x="607" y="299"/>
                      <a:pt x="490" y="299"/>
                    </a:cubicBezTo>
                    <a:cubicBezTo>
                      <a:pt x="284" y="299"/>
                      <a:pt x="176" y="157"/>
                      <a:pt x="14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640" name="Google Shape;1640;p35"/>
              <p:cNvSpPr/>
              <p:nvPr/>
            </p:nvSpPr>
            <p:spPr>
              <a:xfrm>
                <a:off x="-6935525" y="4283375"/>
                <a:ext cx="1275" cy="875"/>
              </a:xfrm>
              <a:custGeom>
                <a:avLst/>
                <a:gdLst/>
                <a:ahLst/>
                <a:cxnLst/>
                <a:rect l="l" t="t" r="r" b="b"/>
                <a:pathLst>
                  <a:path w="51" h="35" extrusionOk="0">
                    <a:moveTo>
                      <a:pt x="50" y="1"/>
                    </a:moveTo>
                    <a:cubicBezTo>
                      <a:pt x="43" y="5"/>
                      <a:pt x="37" y="11"/>
                      <a:pt x="30" y="17"/>
                    </a:cubicBezTo>
                    <a:lnTo>
                      <a:pt x="30" y="17"/>
                    </a:lnTo>
                    <a:cubicBezTo>
                      <a:pt x="37" y="12"/>
                      <a:pt x="44" y="6"/>
                      <a:pt x="50" y="1"/>
                    </a:cubicBezTo>
                    <a:close/>
                    <a:moveTo>
                      <a:pt x="30" y="17"/>
                    </a:moveTo>
                    <a:lnTo>
                      <a:pt x="30" y="17"/>
                    </a:lnTo>
                    <a:cubicBezTo>
                      <a:pt x="21" y="23"/>
                      <a:pt x="12" y="30"/>
                      <a:pt x="1" y="35"/>
                    </a:cubicBezTo>
                    <a:lnTo>
                      <a:pt x="7" y="35"/>
                    </a:lnTo>
                    <a:cubicBezTo>
                      <a:pt x="15" y="30"/>
                      <a:pt x="23" y="23"/>
                      <a:pt x="30" y="17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641" name="Google Shape;1641;p35"/>
              <p:cNvSpPr/>
              <p:nvPr/>
            </p:nvSpPr>
            <p:spPr>
              <a:xfrm>
                <a:off x="-6921575" y="4282175"/>
                <a:ext cx="5525" cy="3700"/>
              </a:xfrm>
              <a:custGeom>
                <a:avLst/>
                <a:gdLst/>
                <a:ahLst/>
                <a:cxnLst/>
                <a:rect l="l" t="t" r="r" b="b"/>
                <a:pathLst>
                  <a:path w="221" h="148" extrusionOk="0">
                    <a:moveTo>
                      <a:pt x="203" y="1"/>
                    </a:moveTo>
                    <a:cubicBezTo>
                      <a:pt x="178" y="1"/>
                      <a:pt x="97" y="60"/>
                      <a:pt x="0" y="138"/>
                    </a:cubicBezTo>
                    <a:cubicBezTo>
                      <a:pt x="43" y="141"/>
                      <a:pt x="86" y="144"/>
                      <a:pt x="129" y="147"/>
                    </a:cubicBezTo>
                    <a:cubicBezTo>
                      <a:pt x="139" y="135"/>
                      <a:pt x="145" y="120"/>
                      <a:pt x="154" y="107"/>
                    </a:cubicBezTo>
                    <a:cubicBezTo>
                      <a:pt x="209" y="31"/>
                      <a:pt x="221" y="1"/>
                      <a:pt x="20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642" name="Google Shape;1642;p35"/>
              <p:cNvSpPr/>
              <p:nvPr/>
            </p:nvSpPr>
            <p:spPr>
              <a:xfrm>
                <a:off x="-6943525" y="4266475"/>
                <a:ext cx="100925" cy="21625"/>
              </a:xfrm>
              <a:custGeom>
                <a:avLst/>
                <a:gdLst/>
                <a:ahLst/>
                <a:cxnLst/>
                <a:rect l="l" t="t" r="r" b="b"/>
                <a:pathLst>
                  <a:path w="4037" h="865" extrusionOk="0">
                    <a:moveTo>
                      <a:pt x="394" y="1"/>
                    </a:moveTo>
                    <a:cubicBezTo>
                      <a:pt x="167" y="1"/>
                      <a:pt x="21" y="202"/>
                      <a:pt x="10" y="388"/>
                    </a:cubicBezTo>
                    <a:cubicBezTo>
                      <a:pt x="1" y="486"/>
                      <a:pt x="41" y="582"/>
                      <a:pt x="118" y="643"/>
                    </a:cubicBezTo>
                    <a:cubicBezTo>
                      <a:pt x="262" y="545"/>
                      <a:pt x="413" y="458"/>
                      <a:pt x="570" y="381"/>
                    </a:cubicBezTo>
                    <a:cubicBezTo>
                      <a:pt x="586" y="373"/>
                      <a:pt x="601" y="370"/>
                      <a:pt x="616" y="370"/>
                    </a:cubicBezTo>
                    <a:cubicBezTo>
                      <a:pt x="688" y="370"/>
                      <a:pt x="740" y="459"/>
                      <a:pt x="681" y="523"/>
                    </a:cubicBezTo>
                    <a:cubicBezTo>
                      <a:pt x="623" y="597"/>
                      <a:pt x="555" y="662"/>
                      <a:pt x="493" y="732"/>
                    </a:cubicBezTo>
                    <a:cubicBezTo>
                      <a:pt x="552" y="739"/>
                      <a:pt x="610" y="748"/>
                      <a:pt x="672" y="754"/>
                    </a:cubicBezTo>
                    <a:cubicBezTo>
                      <a:pt x="866" y="609"/>
                      <a:pt x="1075" y="483"/>
                      <a:pt x="1297" y="381"/>
                    </a:cubicBezTo>
                    <a:cubicBezTo>
                      <a:pt x="1309" y="376"/>
                      <a:pt x="1323" y="373"/>
                      <a:pt x="1337" y="373"/>
                    </a:cubicBezTo>
                    <a:cubicBezTo>
                      <a:pt x="1403" y="373"/>
                      <a:pt x="1471" y="436"/>
                      <a:pt x="1423" y="505"/>
                    </a:cubicBezTo>
                    <a:cubicBezTo>
                      <a:pt x="1355" y="597"/>
                      <a:pt x="1288" y="689"/>
                      <a:pt x="1220" y="782"/>
                    </a:cubicBezTo>
                    <a:cubicBezTo>
                      <a:pt x="1481" y="791"/>
                      <a:pt x="1743" y="791"/>
                      <a:pt x="2005" y="794"/>
                    </a:cubicBezTo>
                    <a:cubicBezTo>
                      <a:pt x="2165" y="649"/>
                      <a:pt x="2331" y="511"/>
                      <a:pt x="2510" y="381"/>
                    </a:cubicBezTo>
                    <a:cubicBezTo>
                      <a:pt x="2522" y="372"/>
                      <a:pt x="2537" y="367"/>
                      <a:pt x="2552" y="367"/>
                    </a:cubicBezTo>
                    <a:cubicBezTo>
                      <a:pt x="2607" y="367"/>
                      <a:pt x="2664" y="427"/>
                      <a:pt x="2642" y="483"/>
                    </a:cubicBezTo>
                    <a:cubicBezTo>
                      <a:pt x="2596" y="594"/>
                      <a:pt x="2543" y="699"/>
                      <a:pt x="2482" y="800"/>
                    </a:cubicBezTo>
                    <a:cubicBezTo>
                      <a:pt x="2657" y="806"/>
                      <a:pt x="2830" y="815"/>
                      <a:pt x="3002" y="831"/>
                    </a:cubicBezTo>
                    <a:lnTo>
                      <a:pt x="3113" y="745"/>
                    </a:lnTo>
                    <a:cubicBezTo>
                      <a:pt x="3128" y="733"/>
                      <a:pt x="3143" y="728"/>
                      <a:pt x="3159" y="728"/>
                    </a:cubicBezTo>
                    <a:cubicBezTo>
                      <a:pt x="3213" y="728"/>
                      <a:pt x="3262" y="791"/>
                      <a:pt x="3245" y="846"/>
                    </a:cubicBezTo>
                    <a:lnTo>
                      <a:pt x="3242" y="856"/>
                    </a:lnTo>
                    <a:lnTo>
                      <a:pt x="3298" y="865"/>
                    </a:lnTo>
                    <a:cubicBezTo>
                      <a:pt x="3301" y="763"/>
                      <a:pt x="3310" y="659"/>
                      <a:pt x="3310" y="557"/>
                    </a:cubicBezTo>
                    <a:cubicBezTo>
                      <a:pt x="3311" y="324"/>
                      <a:pt x="3490" y="209"/>
                      <a:pt x="3670" y="209"/>
                    </a:cubicBezTo>
                    <a:cubicBezTo>
                      <a:pt x="3839" y="209"/>
                      <a:pt x="4009" y="312"/>
                      <a:pt x="4030" y="517"/>
                    </a:cubicBezTo>
                    <a:cubicBezTo>
                      <a:pt x="4036" y="363"/>
                      <a:pt x="3922" y="228"/>
                      <a:pt x="3768" y="209"/>
                    </a:cubicBezTo>
                    <a:cubicBezTo>
                      <a:pt x="2759" y="15"/>
                      <a:pt x="1734" y="151"/>
                      <a:pt x="721" y="40"/>
                    </a:cubicBezTo>
                    <a:cubicBezTo>
                      <a:pt x="635" y="27"/>
                      <a:pt x="549" y="21"/>
                      <a:pt x="459" y="6"/>
                    </a:cubicBezTo>
                    <a:cubicBezTo>
                      <a:pt x="437" y="2"/>
                      <a:pt x="415" y="1"/>
                      <a:pt x="39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643" name="Google Shape;1643;p35"/>
              <p:cNvSpPr/>
              <p:nvPr/>
            </p:nvSpPr>
            <p:spPr>
              <a:xfrm>
                <a:off x="-6948900" y="4339850"/>
                <a:ext cx="104325" cy="19225"/>
              </a:xfrm>
              <a:custGeom>
                <a:avLst/>
                <a:gdLst/>
                <a:ahLst/>
                <a:cxnLst/>
                <a:rect l="l" t="t" r="r" b="b"/>
                <a:pathLst>
                  <a:path w="4173" h="769" extrusionOk="0">
                    <a:moveTo>
                      <a:pt x="3761" y="0"/>
                    </a:moveTo>
                    <a:cubicBezTo>
                      <a:pt x="3750" y="0"/>
                      <a:pt x="3739" y="0"/>
                      <a:pt x="3728" y="1"/>
                    </a:cubicBezTo>
                    <a:cubicBezTo>
                      <a:pt x="3611" y="11"/>
                      <a:pt x="3497" y="11"/>
                      <a:pt x="3377" y="17"/>
                    </a:cubicBezTo>
                    <a:cubicBezTo>
                      <a:pt x="3073" y="32"/>
                      <a:pt x="2769" y="37"/>
                      <a:pt x="2465" y="37"/>
                    </a:cubicBezTo>
                    <a:cubicBezTo>
                      <a:pt x="1758" y="37"/>
                      <a:pt x="1050" y="8"/>
                      <a:pt x="339" y="1"/>
                    </a:cubicBezTo>
                    <a:cubicBezTo>
                      <a:pt x="293" y="1"/>
                      <a:pt x="247" y="11"/>
                      <a:pt x="204" y="29"/>
                    </a:cubicBezTo>
                    <a:cubicBezTo>
                      <a:pt x="164" y="60"/>
                      <a:pt x="117" y="84"/>
                      <a:pt x="74" y="115"/>
                    </a:cubicBezTo>
                    <a:cubicBezTo>
                      <a:pt x="65" y="128"/>
                      <a:pt x="59" y="140"/>
                      <a:pt x="53" y="152"/>
                    </a:cubicBezTo>
                    <a:cubicBezTo>
                      <a:pt x="37" y="174"/>
                      <a:pt x="25" y="198"/>
                      <a:pt x="13" y="223"/>
                    </a:cubicBezTo>
                    <a:cubicBezTo>
                      <a:pt x="65" y="241"/>
                      <a:pt x="102" y="303"/>
                      <a:pt x="65" y="352"/>
                    </a:cubicBezTo>
                    <a:cubicBezTo>
                      <a:pt x="43" y="380"/>
                      <a:pt x="22" y="405"/>
                      <a:pt x="0" y="429"/>
                    </a:cubicBezTo>
                    <a:cubicBezTo>
                      <a:pt x="25" y="586"/>
                      <a:pt x="136" y="725"/>
                      <a:pt x="339" y="728"/>
                    </a:cubicBezTo>
                    <a:cubicBezTo>
                      <a:pt x="456" y="728"/>
                      <a:pt x="573" y="731"/>
                      <a:pt x="690" y="734"/>
                    </a:cubicBezTo>
                    <a:cubicBezTo>
                      <a:pt x="1302" y="745"/>
                      <a:pt x="1911" y="768"/>
                      <a:pt x="2521" y="768"/>
                    </a:cubicBezTo>
                    <a:cubicBezTo>
                      <a:pt x="2923" y="768"/>
                      <a:pt x="3325" y="758"/>
                      <a:pt x="3728" y="728"/>
                    </a:cubicBezTo>
                    <a:cubicBezTo>
                      <a:pt x="3765" y="722"/>
                      <a:pt x="3805" y="712"/>
                      <a:pt x="3839" y="697"/>
                    </a:cubicBezTo>
                    <a:cubicBezTo>
                      <a:pt x="3848" y="694"/>
                      <a:pt x="3857" y="694"/>
                      <a:pt x="3863" y="688"/>
                    </a:cubicBezTo>
                    <a:cubicBezTo>
                      <a:pt x="3876" y="685"/>
                      <a:pt x="3885" y="679"/>
                      <a:pt x="3897" y="672"/>
                    </a:cubicBezTo>
                    <a:cubicBezTo>
                      <a:pt x="4172" y="502"/>
                      <a:pt x="4131" y="0"/>
                      <a:pt x="376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644" name="Google Shape;1644;p35"/>
              <p:cNvSpPr/>
              <p:nvPr/>
            </p:nvSpPr>
            <p:spPr>
              <a:xfrm>
                <a:off x="-7097275" y="4169725"/>
                <a:ext cx="153750" cy="162000"/>
              </a:xfrm>
              <a:custGeom>
                <a:avLst/>
                <a:gdLst/>
                <a:ahLst/>
                <a:cxnLst/>
                <a:rect l="l" t="t" r="r" b="b"/>
                <a:pathLst>
                  <a:path w="6150" h="6480" extrusionOk="0">
                    <a:moveTo>
                      <a:pt x="5748" y="3325"/>
                    </a:moveTo>
                    <a:lnTo>
                      <a:pt x="5748" y="3325"/>
                    </a:lnTo>
                    <a:cubicBezTo>
                      <a:pt x="5581" y="3396"/>
                      <a:pt x="5424" y="3485"/>
                      <a:pt x="5280" y="3590"/>
                    </a:cubicBezTo>
                    <a:cubicBezTo>
                      <a:pt x="5274" y="3568"/>
                      <a:pt x="5261" y="3550"/>
                      <a:pt x="5246" y="3534"/>
                    </a:cubicBezTo>
                    <a:cubicBezTo>
                      <a:pt x="5412" y="3463"/>
                      <a:pt x="5578" y="3393"/>
                      <a:pt x="5748" y="3325"/>
                    </a:cubicBezTo>
                    <a:close/>
                    <a:moveTo>
                      <a:pt x="5309" y="0"/>
                    </a:moveTo>
                    <a:cubicBezTo>
                      <a:pt x="5294" y="0"/>
                      <a:pt x="5279" y="5"/>
                      <a:pt x="5264" y="16"/>
                    </a:cubicBezTo>
                    <a:cubicBezTo>
                      <a:pt x="5175" y="81"/>
                      <a:pt x="5086" y="136"/>
                      <a:pt x="4997" y="201"/>
                    </a:cubicBezTo>
                    <a:cubicBezTo>
                      <a:pt x="4670" y="435"/>
                      <a:pt x="4329" y="644"/>
                      <a:pt x="3975" y="829"/>
                    </a:cubicBezTo>
                    <a:cubicBezTo>
                      <a:pt x="3879" y="878"/>
                      <a:pt x="3790" y="936"/>
                      <a:pt x="3691" y="982"/>
                    </a:cubicBezTo>
                    <a:cubicBezTo>
                      <a:pt x="3598" y="1025"/>
                      <a:pt x="3655" y="1149"/>
                      <a:pt x="3742" y="1149"/>
                    </a:cubicBezTo>
                    <a:cubicBezTo>
                      <a:pt x="3755" y="1149"/>
                      <a:pt x="3769" y="1146"/>
                      <a:pt x="3784" y="1139"/>
                    </a:cubicBezTo>
                    <a:cubicBezTo>
                      <a:pt x="3845" y="1112"/>
                      <a:pt x="3904" y="1078"/>
                      <a:pt x="3965" y="1047"/>
                    </a:cubicBezTo>
                    <a:cubicBezTo>
                      <a:pt x="4242" y="915"/>
                      <a:pt x="4513" y="767"/>
                      <a:pt x="4772" y="601"/>
                    </a:cubicBezTo>
                    <a:cubicBezTo>
                      <a:pt x="4975" y="469"/>
                      <a:pt x="5064" y="419"/>
                      <a:pt x="5082" y="419"/>
                    </a:cubicBezTo>
                    <a:cubicBezTo>
                      <a:pt x="5133" y="419"/>
                      <a:pt x="4639" y="807"/>
                      <a:pt x="4553" y="899"/>
                    </a:cubicBezTo>
                    <a:cubicBezTo>
                      <a:pt x="4359" y="1106"/>
                      <a:pt x="4159" y="1300"/>
                      <a:pt x="3962" y="1493"/>
                    </a:cubicBezTo>
                    <a:cubicBezTo>
                      <a:pt x="3722" y="1721"/>
                      <a:pt x="3504" y="1968"/>
                      <a:pt x="3300" y="2226"/>
                    </a:cubicBezTo>
                    <a:cubicBezTo>
                      <a:pt x="3253" y="2288"/>
                      <a:pt x="3321" y="2360"/>
                      <a:pt x="3385" y="2360"/>
                    </a:cubicBezTo>
                    <a:cubicBezTo>
                      <a:pt x="3390" y="2360"/>
                      <a:pt x="3396" y="2360"/>
                      <a:pt x="3402" y="2358"/>
                    </a:cubicBezTo>
                    <a:cubicBezTo>
                      <a:pt x="3593" y="2315"/>
                      <a:pt x="3781" y="2248"/>
                      <a:pt x="3956" y="2161"/>
                    </a:cubicBezTo>
                    <a:cubicBezTo>
                      <a:pt x="4513" y="1894"/>
                      <a:pt x="4963" y="1457"/>
                      <a:pt x="5471" y="1069"/>
                    </a:cubicBezTo>
                    <a:cubicBezTo>
                      <a:pt x="5590" y="977"/>
                      <a:pt x="5655" y="938"/>
                      <a:pt x="5678" y="938"/>
                    </a:cubicBezTo>
                    <a:cubicBezTo>
                      <a:pt x="5794" y="938"/>
                      <a:pt x="4924" y="1872"/>
                      <a:pt x="4796" y="1995"/>
                    </a:cubicBezTo>
                    <a:cubicBezTo>
                      <a:pt x="4523" y="2260"/>
                      <a:pt x="4239" y="2512"/>
                      <a:pt x="3965" y="2774"/>
                    </a:cubicBezTo>
                    <a:cubicBezTo>
                      <a:pt x="3827" y="2903"/>
                      <a:pt x="3685" y="3033"/>
                      <a:pt x="3556" y="3174"/>
                    </a:cubicBezTo>
                    <a:cubicBezTo>
                      <a:pt x="3507" y="3229"/>
                      <a:pt x="3542" y="3334"/>
                      <a:pt x="3615" y="3334"/>
                    </a:cubicBezTo>
                    <a:cubicBezTo>
                      <a:pt x="3625" y="3334"/>
                      <a:pt x="3635" y="3332"/>
                      <a:pt x="3645" y="3328"/>
                    </a:cubicBezTo>
                    <a:cubicBezTo>
                      <a:pt x="3759" y="3282"/>
                      <a:pt x="3867" y="3230"/>
                      <a:pt x="3978" y="3174"/>
                    </a:cubicBezTo>
                    <a:cubicBezTo>
                      <a:pt x="4486" y="2919"/>
                      <a:pt x="4932" y="2568"/>
                      <a:pt x="5418" y="2263"/>
                    </a:cubicBezTo>
                    <a:cubicBezTo>
                      <a:pt x="5615" y="2140"/>
                      <a:pt x="5723" y="2091"/>
                      <a:pt x="5770" y="2091"/>
                    </a:cubicBezTo>
                    <a:cubicBezTo>
                      <a:pt x="5944" y="2091"/>
                      <a:pt x="5288" y="2760"/>
                      <a:pt x="5147" y="2891"/>
                    </a:cubicBezTo>
                    <a:cubicBezTo>
                      <a:pt x="4809" y="3211"/>
                      <a:pt x="4402" y="3470"/>
                      <a:pt x="3999" y="3710"/>
                    </a:cubicBezTo>
                    <a:lnTo>
                      <a:pt x="3873" y="3784"/>
                    </a:lnTo>
                    <a:cubicBezTo>
                      <a:pt x="3815" y="3817"/>
                      <a:pt x="3753" y="3854"/>
                      <a:pt x="3694" y="3888"/>
                    </a:cubicBezTo>
                    <a:cubicBezTo>
                      <a:pt x="3612" y="3937"/>
                      <a:pt x="3659" y="4057"/>
                      <a:pt x="3744" y="4057"/>
                    </a:cubicBezTo>
                    <a:cubicBezTo>
                      <a:pt x="3751" y="4057"/>
                      <a:pt x="3758" y="4056"/>
                      <a:pt x="3765" y="4054"/>
                    </a:cubicBezTo>
                    <a:cubicBezTo>
                      <a:pt x="3842" y="4036"/>
                      <a:pt x="3916" y="4011"/>
                      <a:pt x="3990" y="3990"/>
                    </a:cubicBezTo>
                    <a:lnTo>
                      <a:pt x="4012" y="3984"/>
                    </a:lnTo>
                    <a:cubicBezTo>
                      <a:pt x="4329" y="3894"/>
                      <a:pt x="4639" y="3787"/>
                      <a:pt x="4947" y="3657"/>
                    </a:cubicBezTo>
                    <a:lnTo>
                      <a:pt x="4947" y="3657"/>
                    </a:lnTo>
                    <a:cubicBezTo>
                      <a:pt x="4289" y="4076"/>
                      <a:pt x="3658" y="4529"/>
                      <a:pt x="3051" y="5015"/>
                    </a:cubicBezTo>
                    <a:cubicBezTo>
                      <a:pt x="2655" y="5325"/>
                      <a:pt x="1998" y="5694"/>
                      <a:pt x="1723" y="6117"/>
                    </a:cubicBezTo>
                    <a:lnTo>
                      <a:pt x="1723" y="6117"/>
                    </a:lnTo>
                    <a:cubicBezTo>
                      <a:pt x="2089" y="5552"/>
                      <a:pt x="2538" y="5039"/>
                      <a:pt x="2962" y="4513"/>
                    </a:cubicBezTo>
                    <a:cubicBezTo>
                      <a:pt x="2983" y="4482"/>
                      <a:pt x="2987" y="4442"/>
                      <a:pt x="2968" y="4408"/>
                    </a:cubicBezTo>
                    <a:cubicBezTo>
                      <a:pt x="2956" y="4376"/>
                      <a:pt x="2926" y="4356"/>
                      <a:pt x="2895" y="4356"/>
                    </a:cubicBezTo>
                    <a:cubicBezTo>
                      <a:pt x="2880" y="4356"/>
                      <a:pt x="2864" y="4361"/>
                      <a:pt x="2851" y="4372"/>
                    </a:cubicBezTo>
                    <a:cubicBezTo>
                      <a:pt x="2836" y="4381"/>
                      <a:pt x="2823" y="4393"/>
                      <a:pt x="2808" y="4405"/>
                    </a:cubicBezTo>
                    <a:cubicBezTo>
                      <a:pt x="2352" y="4719"/>
                      <a:pt x="1998" y="5110"/>
                      <a:pt x="1632" y="5526"/>
                    </a:cubicBezTo>
                    <a:cubicBezTo>
                      <a:pt x="1499" y="5678"/>
                      <a:pt x="1057" y="6176"/>
                      <a:pt x="964" y="6176"/>
                    </a:cubicBezTo>
                    <a:cubicBezTo>
                      <a:pt x="920" y="6176"/>
                      <a:pt x="955" y="6062"/>
                      <a:pt x="1143" y="5741"/>
                    </a:cubicBezTo>
                    <a:cubicBezTo>
                      <a:pt x="1395" y="5307"/>
                      <a:pt x="1792" y="4904"/>
                      <a:pt x="2112" y="4513"/>
                    </a:cubicBezTo>
                    <a:cubicBezTo>
                      <a:pt x="2155" y="4470"/>
                      <a:pt x="2137" y="4393"/>
                      <a:pt x="2078" y="4375"/>
                    </a:cubicBezTo>
                    <a:cubicBezTo>
                      <a:pt x="2069" y="4371"/>
                      <a:pt x="2058" y="4368"/>
                      <a:pt x="2048" y="4368"/>
                    </a:cubicBezTo>
                    <a:cubicBezTo>
                      <a:pt x="2041" y="4368"/>
                      <a:pt x="2035" y="4369"/>
                      <a:pt x="2029" y="4372"/>
                    </a:cubicBezTo>
                    <a:cubicBezTo>
                      <a:pt x="2014" y="4372"/>
                      <a:pt x="1998" y="4378"/>
                      <a:pt x="1986" y="4387"/>
                    </a:cubicBezTo>
                    <a:cubicBezTo>
                      <a:pt x="1454" y="4802"/>
                      <a:pt x="1081" y="5357"/>
                      <a:pt x="607" y="5834"/>
                    </a:cubicBezTo>
                    <a:cubicBezTo>
                      <a:pt x="448" y="5993"/>
                      <a:pt x="372" y="6056"/>
                      <a:pt x="351" y="6056"/>
                    </a:cubicBezTo>
                    <a:cubicBezTo>
                      <a:pt x="273" y="6056"/>
                      <a:pt x="900" y="5245"/>
                      <a:pt x="893" y="5245"/>
                    </a:cubicBezTo>
                    <a:cubicBezTo>
                      <a:pt x="893" y="5245"/>
                      <a:pt x="892" y="5246"/>
                      <a:pt x="890" y="5249"/>
                    </a:cubicBezTo>
                    <a:lnTo>
                      <a:pt x="890" y="5249"/>
                    </a:lnTo>
                    <a:cubicBezTo>
                      <a:pt x="1087" y="5019"/>
                      <a:pt x="1261" y="4766"/>
                      <a:pt x="1401" y="4498"/>
                    </a:cubicBezTo>
                    <a:cubicBezTo>
                      <a:pt x="1431" y="4436"/>
                      <a:pt x="1385" y="4359"/>
                      <a:pt x="1325" y="4359"/>
                    </a:cubicBezTo>
                    <a:cubicBezTo>
                      <a:pt x="1310" y="4359"/>
                      <a:pt x="1294" y="4364"/>
                      <a:pt x="1278" y="4375"/>
                    </a:cubicBezTo>
                    <a:cubicBezTo>
                      <a:pt x="1007" y="4550"/>
                      <a:pt x="761" y="4762"/>
                      <a:pt x="546" y="5006"/>
                    </a:cubicBezTo>
                    <a:cubicBezTo>
                      <a:pt x="395" y="5168"/>
                      <a:pt x="313" y="5232"/>
                      <a:pt x="275" y="5232"/>
                    </a:cubicBezTo>
                    <a:cubicBezTo>
                      <a:pt x="157" y="5232"/>
                      <a:pt x="494" y="4583"/>
                      <a:pt x="564" y="4356"/>
                    </a:cubicBezTo>
                    <a:cubicBezTo>
                      <a:pt x="567" y="4347"/>
                      <a:pt x="564" y="4341"/>
                      <a:pt x="564" y="4335"/>
                    </a:cubicBezTo>
                    <a:cubicBezTo>
                      <a:pt x="566" y="4279"/>
                      <a:pt x="522" y="4242"/>
                      <a:pt x="475" y="4242"/>
                    </a:cubicBezTo>
                    <a:cubicBezTo>
                      <a:pt x="453" y="4242"/>
                      <a:pt x="431" y="4250"/>
                      <a:pt x="413" y="4267"/>
                    </a:cubicBezTo>
                    <a:lnTo>
                      <a:pt x="305" y="4338"/>
                    </a:lnTo>
                    <a:lnTo>
                      <a:pt x="96" y="4479"/>
                    </a:lnTo>
                    <a:lnTo>
                      <a:pt x="90" y="4485"/>
                    </a:lnTo>
                    <a:cubicBezTo>
                      <a:pt x="1" y="4522"/>
                      <a:pt x="25" y="4652"/>
                      <a:pt x="102" y="4658"/>
                    </a:cubicBezTo>
                    <a:cubicBezTo>
                      <a:pt x="111" y="4658"/>
                      <a:pt x="117" y="4662"/>
                      <a:pt x="126" y="4662"/>
                    </a:cubicBezTo>
                    <a:cubicBezTo>
                      <a:pt x="130" y="4662"/>
                      <a:pt x="134" y="4661"/>
                      <a:pt x="139" y="4658"/>
                    </a:cubicBezTo>
                    <a:cubicBezTo>
                      <a:pt x="199" y="4633"/>
                      <a:pt x="244" y="4622"/>
                      <a:pt x="275" y="4622"/>
                    </a:cubicBezTo>
                    <a:cubicBezTo>
                      <a:pt x="463" y="4622"/>
                      <a:pt x="202" y="5019"/>
                      <a:pt x="81" y="5335"/>
                    </a:cubicBezTo>
                    <a:cubicBezTo>
                      <a:pt x="56" y="5393"/>
                      <a:pt x="41" y="5452"/>
                      <a:pt x="28" y="5514"/>
                    </a:cubicBezTo>
                    <a:cubicBezTo>
                      <a:pt x="22" y="5557"/>
                      <a:pt x="41" y="5597"/>
                      <a:pt x="78" y="5618"/>
                    </a:cubicBezTo>
                    <a:cubicBezTo>
                      <a:pt x="91" y="5625"/>
                      <a:pt x="105" y="5629"/>
                      <a:pt x="119" y="5629"/>
                    </a:cubicBezTo>
                    <a:cubicBezTo>
                      <a:pt x="142" y="5629"/>
                      <a:pt x="165" y="5620"/>
                      <a:pt x="182" y="5603"/>
                    </a:cubicBezTo>
                    <a:cubicBezTo>
                      <a:pt x="355" y="5452"/>
                      <a:pt x="1045" y="4702"/>
                      <a:pt x="1084" y="4702"/>
                    </a:cubicBezTo>
                    <a:cubicBezTo>
                      <a:pt x="1099" y="4702"/>
                      <a:pt x="1014" y="4816"/>
                      <a:pt x="761" y="5126"/>
                    </a:cubicBezTo>
                    <a:cubicBezTo>
                      <a:pt x="499" y="5446"/>
                      <a:pt x="265" y="5751"/>
                      <a:pt x="87" y="6120"/>
                    </a:cubicBezTo>
                    <a:cubicBezTo>
                      <a:pt x="72" y="6154"/>
                      <a:pt x="53" y="6185"/>
                      <a:pt x="38" y="6218"/>
                    </a:cubicBezTo>
                    <a:cubicBezTo>
                      <a:pt x="10" y="6277"/>
                      <a:pt x="44" y="6345"/>
                      <a:pt x="108" y="6354"/>
                    </a:cubicBezTo>
                    <a:cubicBezTo>
                      <a:pt x="113" y="6355"/>
                      <a:pt x="118" y="6355"/>
                      <a:pt x="122" y="6355"/>
                    </a:cubicBezTo>
                    <a:cubicBezTo>
                      <a:pt x="136" y="6355"/>
                      <a:pt x="149" y="6352"/>
                      <a:pt x="161" y="6345"/>
                    </a:cubicBezTo>
                    <a:cubicBezTo>
                      <a:pt x="552" y="6129"/>
                      <a:pt x="850" y="5837"/>
                      <a:pt x="1133" y="5520"/>
                    </a:cubicBezTo>
                    <a:lnTo>
                      <a:pt x="1133" y="5520"/>
                    </a:lnTo>
                    <a:cubicBezTo>
                      <a:pt x="930" y="5778"/>
                      <a:pt x="764" y="6061"/>
                      <a:pt x="635" y="6363"/>
                    </a:cubicBezTo>
                    <a:cubicBezTo>
                      <a:pt x="629" y="6378"/>
                      <a:pt x="629" y="6394"/>
                      <a:pt x="635" y="6409"/>
                    </a:cubicBezTo>
                    <a:cubicBezTo>
                      <a:pt x="651" y="6450"/>
                      <a:pt x="688" y="6474"/>
                      <a:pt x="728" y="6474"/>
                    </a:cubicBezTo>
                    <a:cubicBezTo>
                      <a:pt x="742" y="6474"/>
                      <a:pt x="757" y="6471"/>
                      <a:pt x="770" y="6465"/>
                    </a:cubicBezTo>
                    <a:cubicBezTo>
                      <a:pt x="798" y="6449"/>
                      <a:pt x="820" y="6431"/>
                      <a:pt x="847" y="6412"/>
                    </a:cubicBezTo>
                    <a:cubicBezTo>
                      <a:pt x="1398" y="6089"/>
                      <a:pt x="1783" y="5627"/>
                      <a:pt x="2211" y="5150"/>
                    </a:cubicBezTo>
                    <a:cubicBezTo>
                      <a:pt x="2446" y="4889"/>
                      <a:pt x="2534" y="4790"/>
                      <a:pt x="2534" y="4790"/>
                    </a:cubicBezTo>
                    <a:lnTo>
                      <a:pt x="2534" y="4790"/>
                    </a:lnTo>
                    <a:cubicBezTo>
                      <a:pt x="2534" y="4790"/>
                      <a:pt x="2281" y="5078"/>
                      <a:pt x="2066" y="5353"/>
                    </a:cubicBezTo>
                    <a:cubicBezTo>
                      <a:pt x="1817" y="5670"/>
                      <a:pt x="1589" y="6000"/>
                      <a:pt x="1371" y="6342"/>
                    </a:cubicBezTo>
                    <a:cubicBezTo>
                      <a:pt x="1358" y="6360"/>
                      <a:pt x="1355" y="6388"/>
                      <a:pt x="1364" y="6409"/>
                    </a:cubicBezTo>
                    <a:cubicBezTo>
                      <a:pt x="1378" y="6447"/>
                      <a:pt x="1413" y="6479"/>
                      <a:pt x="1451" y="6479"/>
                    </a:cubicBezTo>
                    <a:cubicBezTo>
                      <a:pt x="1465" y="6479"/>
                      <a:pt x="1479" y="6475"/>
                      <a:pt x="1494" y="6465"/>
                    </a:cubicBezTo>
                    <a:lnTo>
                      <a:pt x="1568" y="6409"/>
                    </a:lnTo>
                    <a:cubicBezTo>
                      <a:pt x="2691" y="5575"/>
                      <a:pt x="3938" y="4695"/>
                      <a:pt x="4898" y="3768"/>
                    </a:cubicBezTo>
                    <a:lnTo>
                      <a:pt x="4898" y="3768"/>
                    </a:lnTo>
                    <a:cubicBezTo>
                      <a:pt x="4045" y="4593"/>
                      <a:pt x="3165" y="5286"/>
                      <a:pt x="2580" y="6342"/>
                    </a:cubicBezTo>
                    <a:cubicBezTo>
                      <a:pt x="2574" y="6351"/>
                      <a:pt x="2574" y="6366"/>
                      <a:pt x="2574" y="6378"/>
                    </a:cubicBezTo>
                    <a:cubicBezTo>
                      <a:pt x="2574" y="6430"/>
                      <a:pt x="2620" y="6479"/>
                      <a:pt x="2666" y="6479"/>
                    </a:cubicBezTo>
                    <a:cubicBezTo>
                      <a:pt x="2686" y="6479"/>
                      <a:pt x="2705" y="6470"/>
                      <a:pt x="2722" y="6449"/>
                    </a:cubicBezTo>
                    <a:cubicBezTo>
                      <a:pt x="2743" y="6425"/>
                      <a:pt x="2768" y="6400"/>
                      <a:pt x="2790" y="6375"/>
                    </a:cubicBezTo>
                    <a:cubicBezTo>
                      <a:pt x="3775" y="5190"/>
                      <a:pt x="4904" y="4156"/>
                      <a:pt x="6105" y="3183"/>
                    </a:cubicBezTo>
                    <a:cubicBezTo>
                      <a:pt x="6120" y="3171"/>
                      <a:pt x="6129" y="3156"/>
                      <a:pt x="6129" y="3137"/>
                    </a:cubicBezTo>
                    <a:cubicBezTo>
                      <a:pt x="6132" y="3131"/>
                      <a:pt x="6132" y="3128"/>
                      <a:pt x="6129" y="3122"/>
                    </a:cubicBezTo>
                    <a:cubicBezTo>
                      <a:pt x="6129" y="3075"/>
                      <a:pt x="6092" y="3028"/>
                      <a:pt x="6043" y="3028"/>
                    </a:cubicBezTo>
                    <a:cubicBezTo>
                      <a:pt x="6034" y="3028"/>
                      <a:pt x="6025" y="3029"/>
                      <a:pt x="6015" y="3033"/>
                    </a:cubicBezTo>
                    <a:cubicBezTo>
                      <a:pt x="5569" y="3196"/>
                      <a:pt x="5135" y="3387"/>
                      <a:pt x="4698" y="3571"/>
                    </a:cubicBezTo>
                    <a:cubicBezTo>
                      <a:pt x="4526" y="3643"/>
                      <a:pt x="4100" y="3882"/>
                      <a:pt x="4077" y="3882"/>
                    </a:cubicBezTo>
                    <a:cubicBezTo>
                      <a:pt x="4067" y="3882"/>
                      <a:pt x="4144" y="3830"/>
                      <a:pt x="4375" y="3685"/>
                    </a:cubicBezTo>
                    <a:cubicBezTo>
                      <a:pt x="5086" y="3242"/>
                      <a:pt x="5726" y="2697"/>
                      <a:pt x="6117" y="1955"/>
                    </a:cubicBezTo>
                    <a:cubicBezTo>
                      <a:pt x="6150" y="1895"/>
                      <a:pt x="6107" y="1816"/>
                      <a:pt x="6042" y="1816"/>
                    </a:cubicBezTo>
                    <a:cubicBezTo>
                      <a:pt x="6033" y="1816"/>
                      <a:pt x="6024" y="1817"/>
                      <a:pt x="6015" y="1820"/>
                    </a:cubicBezTo>
                    <a:cubicBezTo>
                      <a:pt x="5668" y="1937"/>
                      <a:pt x="5335" y="2097"/>
                      <a:pt x="5027" y="2294"/>
                    </a:cubicBezTo>
                    <a:cubicBezTo>
                      <a:pt x="4873" y="2389"/>
                      <a:pt x="4070" y="3007"/>
                      <a:pt x="3996" y="3007"/>
                    </a:cubicBezTo>
                    <a:cubicBezTo>
                      <a:pt x="3975" y="3007"/>
                      <a:pt x="4016" y="2954"/>
                      <a:pt x="4156" y="2817"/>
                    </a:cubicBezTo>
                    <a:cubicBezTo>
                      <a:pt x="4840" y="2149"/>
                      <a:pt x="5548" y="1607"/>
                      <a:pt x="5997" y="742"/>
                    </a:cubicBezTo>
                    <a:cubicBezTo>
                      <a:pt x="6035" y="677"/>
                      <a:pt x="5982" y="608"/>
                      <a:pt x="5918" y="608"/>
                    </a:cubicBezTo>
                    <a:cubicBezTo>
                      <a:pt x="5904" y="608"/>
                      <a:pt x="5889" y="611"/>
                      <a:pt x="5874" y="619"/>
                    </a:cubicBezTo>
                    <a:cubicBezTo>
                      <a:pt x="5169" y="982"/>
                      <a:pt x="4636" y="1589"/>
                      <a:pt x="3950" y="1968"/>
                    </a:cubicBezTo>
                    <a:cubicBezTo>
                      <a:pt x="3851" y="2022"/>
                      <a:pt x="3748" y="2070"/>
                      <a:pt x="3643" y="2115"/>
                    </a:cubicBezTo>
                    <a:lnTo>
                      <a:pt x="3643" y="2115"/>
                    </a:lnTo>
                    <a:cubicBezTo>
                      <a:pt x="3731" y="2076"/>
                      <a:pt x="3839" y="1980"/>
                      <a:pt x="3950" y="1863"/>
                    </a:cubicBezTo>
                    <a:cubicBezTo>
                      <a:pt x="4212" y="1592"/>
                      <a:pt x="4510" y="1192"/>
                      <a:pt x="4680" y="1026"/>
                    </a:cubicBezTo>
                    <a:cubicBezTo>
                      <a:pt x="4923" y="779"/>
                      <a:pt x="5144" y="508"/>
                      <a:pt x="5332" y="216"/>
                    </a:cubicBezTo>
                    <a:cubicBezTo>
                      <a:pt x="5351" y="188"/>
                      <a:pt x="5372" y="164"/>
                      <a:pt x="5391" y="139"/>
                    </a:cubicBezTo>
                    <a:cubicBezTo>
                      <a:pt x="5428" y="80"/>
                      <a:pt x="5371" y="0"/>
                      <a:pt x="530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645" name="Google Shape;1645;p35"/>
              <p:cNvSpPr/>
              <p:nvPr/>
            </p:nvSpPr>
            <p:spPr>
              <a:xfrm>
                <a:off x="-7019000" y="4263675"/>
                <a:ext cx="157050" cy="101400"/>
              </a:xfrm>
              <a:custGeom>
                <a:avLst/>
                <a:gdLst/>
                <a:ahLst/>
                <a:cxnLst/>
                <a:rect l="l" t="t" r="r" b="b"/>
                <a:pathLst>
                  <a:path w="6282" h="4056" extrusionOk="0">
                    <a:moveTo>
                      <a:pt x="3036" y="0"/>
                    </a:moveTo>
                    <a:cubicBezTo>
                      <a:pt x="3028" y="0"/>
                      <a:pt x="3021" y="2"/>
                      <a:pt x="3014" y="4"/>
                    </a:cubicBezTo>
                    <a:cubicBezTo>
                      <a:pt x="3004" y="7"/>
                      <a:pt x="2995" y="4"/>
                      <a:pt x="2986" y="10"/>
                    </a:cubicBezTo>
                    <a:cubicBezTo>
                      <a:pt x="1961" y="771"/>
                      <a:pt x="933" y="1500"/>
                      <a:pt x="62" y="2442"/>
                    </a:cubicBezTo>
                    <a:cubicBezTo>
                      <a:pt x="0" y="2508"/>
                      <a:pt x="62" y="2600"/>
                      <a:pt x="131" y="2600"/>
                    </a:cubicBezTo>
                    <a:cubicBezTo>
                      <a:pt x="151" y="2600"/>
                      <a:pt x="172" y="2591"/>
                      <a:pt x="191" y="2571"/>
                    </a:cubicBezTo>
                    <a:cubicBezTo>
                      <a:pt x="539" y="2196"/>
                      <a:pt x="908" y="1842"/>
                      <a:pt x="1299" y="1512"/>
                    </a:cubicBezTo>
                    <a:cubicBezTo>
                      <a:pt x="1589" y="1275"/>
                      <a:pt x="1881" y="1044"/>
                      <a:pt x="2183" y="826"/>
                    </a:cubicBezTo>
                    <a:lnTo>
                      <a:pt x="2223" y="795"/>
                    </a:lnTo>
                    <a:lnTo>
                      <a:pt x="2223" y="795"/>
                    </a:lnTo>
                    <a:cubicBezTo>
                      <a:pt x="1678" y="1451"/>
                      <a:pt x="1225" y="2177"/>
                      <a:pt x="600" y="2765"/>
                    </a:cubicBezTo>
                    <a:cubicBezTo>
                      <a:pt x="542" y="2821"/>
                      <a:pt x="487" y="2876"/>
                      <a:pt x="425" y="2928"/>
                    </a:cubicBezTo>
                    <a:cubicBezTo>
                      <a:pt x="355" y="2988"/>
                      <a:pt x="419" y="3079"/>
                      <a:pt x="495" y="3079"/>
                    </a:cubicBezTo>
                    <a:cubicBezTo>
                      <a:pt x="508" y="3079"/>
                      <a:pt x="522" y="3076"/>
                      <a:pt x="536" y="3070"/>
                    </a:cubicBezTo>
                    <a:cubicBezTo>
                      <a:pt x="579" y="3048"/>
                      <a:pt x="616" y="3024"/>
                      <a:pt x="656" y="3002"/>
                    </a:cubicBezTo>
                    <a:cubicBezTo>
                      <a:pt x="1696" y="2454"/>
                      <a:pt x="2361" y="1460"/>
                      <a:pt x="3340" y="823"/>
                    </a:cubicBezTo>
                    <a:cubicBezTo>
                      <a:pt x="3358" y="811"/>
                      <a:pt x="3371" y="798"/>
                      <a:pt x="3389" y="789"/>
                    </a:cubicBezTo>
                    <a:lnTo>
                      <a:pt x="3389" y="789"/>
                    </a:lnTo>
                    <a:cubicBezTo>
                      <a:pt x="3374" y="798"/>
                      <a:pt x="3358" y="814"/>
                      <a:pt x="3346" y="823"/>
                    </a:cubicBezTo>
                    <a:cubicBezTo>
                      <a:pt x="2906" y="1121"/>
                      <a:pt x="2515" y="1679"/>
                      <a:pt x="2136" y="2051"/>
                    </a:cubicBezTo>
                    <a:cubicBezTo>
                      <a:pt x="1635" y="2547"/>
                      <a:pt x="1136" y="3036"/>
                      <a:pt x="650" y="3541"/>
                    </a:cubicBezTo>
                    <a:cubicBezTo>
                      <a:pt x="533" y="3661"/>
                      <a:pt x="419" y="3775"/>
                      <a:pt x="302" y="3895"/>
                    </a:cubicBezTo>
                    <a:cubicBezTo>
                      <a:pt x="253" y="3949"/>
                      <a:pt x="290" y="4055"/>
                      <a:pt x="360" y="4055"/>
                    </a:cubicBezTo>
                    <a:cubicBezTo>
                      <a:pt x="370" y="4055"/>
                      <a:pt x="380" y="4053"/>
                      <a:pt x="391" y="4049"/>
                    </a:cubicBezTo>
                    <a:cubicBezTo>
                      <a:pt x="480" y="4009"/>
                      <a:pt x="557" y="3966"/>
                      <a:pt x="640" y="3926"/>
                    </a:cubicBezTo>
                    <a:cubicBezTo>
                      <a:pt x="1564" y="3452"/>
                      <a:pt x="2189" y="2654"/>
                      <a:pt x="2866" y="1869"/>
                    </a:cubicBezTo>
                    <a:cubicBezTo>
                      <a:pt x="3057" y="1651"/>
                      <a:pt x="3260" y="1448"/>
                      <a:pt x="3469" y="1251"/>
                    </a:cubicBezTo>
                    <a:cubicBezTo>
                      <a:pt x="3515" y="1208"/>
                      <a:pt x="3728" y="1014"/>
                      <a:pt x="3894" y="878"/>
                    </a:cubicBezTo>
                    <a:cubicBezTo>
                      <a:pt x="3992" y="800"/>
                      <a:pt x="4073" y="741"/>
                      <a:pt x="4097" y="741"/>
                    </a:cubicBezTo>
                    <a:cubicBezTo>
                      <a:pt x="4115" y="741"/>
                      <a:pt x="4103" y="771"/>
                      <a:pt x="4048" y="847"/>
                    </a:cubicBezTo>
                    <a:cubicBezTo>
                      <a:pt x="4039" y="860"/>
                      <a:pt x="4033" y="872"/>
                      <a:pt x="4023" y="887"/>
                    </a:cubicBezTo>
                    <a:cubicBezTo>
                      <a:pt x="3448" y="1685"/>
                      <a:pt x="2875" y="2482"/>
                      <a:pt x="2346" y="3310"/>
                    </a:cubicBezTo>
                    <a:cubicBezTo>
                      <a:pt x="2318" y="3353"/>
                      <a:pt x="2337" y="3408"/>
                      <a:pt x="2380" y="3430"/>
                    </a:cubicBezTo>
                    <a:cubicBezTo>
                      <a:pt x="2466" y="3390"/>
                      <a:pt x="2552" y="3353"/>
                      <a:pt x="2641" y="3319"/>
                    </a:cubicBezTo>
                    <a:cubicBezTo>
                      <a:pt x="2721" y="3270"/>
                      <a:pt x="2798" y="3218"/>
                      <a:pt x="2875" y="3162"/>
                    </a:cubicBezTo>
                    <a:cubicBezTo>
                      <a:pt x="2918" y="3131"/>
                      <a:pt x="2964" y="3107"/>
                      <a:pt x="3004" y="3076"/>
                    </a:cubicBezTo>
                    <a:cubicBezTo>
                      <a:pt x="3592" y="2633"/>
                      <a:pt x="4088" y="2088"/>
                      <a:pt x="4602" y="1546"/>
                    </a:cubicBezTo>
                    <a:cubicBezTo>
                      <a:pt x="4794" y="1346"/>
                      <a:pt x="5106" y="1078"/>
                      <a:pt x="5177" y="1078"/>
                    </a:cubicBezTo>
                    <a:cubicBezTo>
                      <a:pt x="5232" y="1078"/>
                      <a:pt x="5144" y="1235"/>
                      <a:pt x="4750" y="1703"/>
                    </a:cubicBezTo>
                    <a:cubicBezTo>
                      <a:pt x="4433" y="2082"/>
                      <a:pt x="4091" y="2430"/>
                      <a:pt x="3799" y="2827"/>
                    </a:cubicBezTo>
                    <a:cubicBezTo>
                      <a:pt x="3754" y="2887"/>
                      <a:pt x="3814" y="2963"/>
                      <a:pt x="3878" y="2963"/>
                    </a:cubicBezTo>
                    <a:cubicBezTo>
                      <a:pt x="3893" y="2963"/>
                      <a:pt x="3908" y="2959"/>
                      <a:pt x="3922" y="2950"/>
                    </a:cubicBezTo>
                    <a:cubicBezTo>
                      <a:pt x="4454" y="2608"/>
                      <a:pt x="4907" y="2190"/>
                      <a:pt x="5362" y="1752"/>
                    </a:cubicBezTo>
                    <a:cubicBezTo>
                      <a:pt x="5470" y="1649"/>
                      <a:pt x="5715" y="1449"/>
                      <a:pt x="5799" y="1449"/>
                    </a:cubicBezTo>
                    <a:cubicBezTo>
                      <a:pt x="5852" y="1449"/>
                      <a:pt x="5840" y="1530"/>
                      <a:pt x="5686" y="1768"/>
                    </a:cubicBezTo>
                    <a:cubicBezTo>
                      <a:pt x="5445" y="2134"/>
                      <a:pt x="5135" y="2460"/>
                      <a:pt x="4885" y="2827"/>
                    </a:cubicBezTo>
                    <a:cubicBezTo>
                      <a:pt x="4850" y="2880"/>
                      <a:pt x="4900" y="2965"/>
                      <a:pt x="4962" y="2965"/>
                    </a:cubicBezTo>
                    <a:cubicBezTo>
                      <a:pt x="4971" y="2965"/>
                      <a:pt x="4980" y="2963"/>
                      <a:pt x="4990" y="2959"/>
                    </a:cubicBezTo>
                    <a:cubicBezTo>
                      <a:pt x="5204" y="2875"/>
                      <a:pt x="5680" y="2525"/>
                      <a:pt x="5884" y="2525"/>
                    </a:cubicBezTo>
                    <a:cubicBezTo>
                      <a:pt x="5965" y="2525"/>
                      <a:pt x="6003" y="2580"/>
                      <a:pt x="5966" y="2728"/>
                    </a:cubicBezTo>
                    <a:cubicBezTo>
                      <a:pt x="5949" y="2796"/>
                      <a:pt x="6005" y="2840"/>
                      <a:pt x="6059" y="2840"/>
                    </a:cubicBezTo>
                    <a:cubicBezTo>
                      <a:pt x="6095" y="2840"/>
                      <a:pt x="6130" y="2820"/>
                      <a:pt x="6141" y="2774"/>
                    </a:cubicBezTo>
                    <a:lnTo>
                      <a:pt x="6212" y="2494"/>
                    </a:lnTo>
                    <a:cubicBezTo>
                      <a:pt x="6230" y="2427"/>
                      <a:pt x="6246" y="2359"/>
                      <a:pt x="6264" y="2291"/>
                    </a:cubicBezTo>
                    <a:cubicBezTo>
                      <a:pt x="6270" y="2257"/>
                      <a:pt x="6258" y="2223"/>
                      <a:pt x="6233" y="2202"/>
                    </a:cubicBezTo>
                    <a:cubicBezTo>
                      <a:pt x="6220" y="2184"/>
                      <a:pt x="6199" y="2174"/>
                      <a:pt x="6177" y="2174"/>
                    </a:cubicBezTo>
                    <a:cubicBezTo>
                      <a:pt x="6169" y="2174"/>
                      <a:pt x="6161" y="2175"/>
                      <a:pt x="6153" y="2177"/>
                    </a:cubicBezTo>
                    <a:cubicBezTo>
                      <a:pt x="5990" y="2243"/>
                      <a:pt x="5623" y="2464"/>
                      <a:pt x="5497" y="2464"/>
                    </a:cubicBezTo>
                    <a:cubicBezTo>
                      <a:pt x="5421" y="2464"/>
                      <a:pt x="5431" y="2385"/>
                      <a:pt x="5621" y="2146"/>
                    </a:cubicBezTo>
                    <a:cubicBezTo>
                      <a:pt x="5919" y="1777"/>
                      <a:pt x="6132" y="1420"/>
                      <a:pt x="6261" y="968"/>
                    </a:cubicBezTo>
                    <a:lnTo>
                      <a:pt x="6264" y="958"/>
                    </a:lnTo>
                    <a:cubicBezTo>
                      <a:pt x="6281" y="903"/>
                      <a:pt x="6230" y="840"/>
                      <a:pt x="6177" y="840"/>
                    </a:cubicBezTo>
                    <a:cubicBezTo>
                      <a:pt x="6161" y="840"/>
                      <a:pt x="6146" y="845"/>
                      <a:pt x="6132" y="857"/>
                    </a:cubicBezTo>
                    <a:lnTo>
                      <a:pt x="6018" y="943"/>
                    </a:lnTo>
                    <a:cubicBezTo>
                      <a:pt x="5464" y="1372"/>
                      <a:pt x="4833" y="1858"/>
                      <a:pt x="4393" y="2371"/>
                    </a:cubicBezTo>
                    <a:lnTo>
                      <a:pt x="4393" y="2371"/>
                    </a:lnTo>
                    <a:cubicBezTo>
                      <a:pt x="4806" y="1886"/>
                      <a:pt x="5215" y="1459"/>
                      <a:pt x="5501" y="912"/>
                    </a:cubicBezTo>
                    <a:cubicBezTo>
                      <a:pt x="5562" y="811"/>
                      <a:pt x="5615" y="706"/>
                      <a:pt x="5661" y="595"/>
                    </a:cubicBezTo>
                    <a:cubicBezTo>
                      <a:pt x="5683" y="539"/>
                      <a:pt x="5626" y="479"/>
                      <a:pt x="5569" y="479"/>
                    </a:cubicBezTo>
                    <a:cubicBezTo>
                      <a:pt x="5554" y="479"/>
                      <a:pt x="5539" y="484"/>
                      <a:pt x="5525" y="493"/>
                    </a:cubicBezTo>
                    <a:cubicBezTo>
                      <a:pt x="5350" y="623"/>
                      <a:pt x="5184" y="761"/>
                      <a:pt x="5024" y="906"/>
                    </a:cubicBezTo>
                    <a:cubicBezTo>
                      <a:pt x="4476" y="1389"/>
                      <a:pt x="3993" y="1943"/>
                      <a:pt x="3472" y="2460"/>
                    </a:cubicBezTo>
                    <a:cubicBezTo>
                      <a:pt x="3229" y="2700"/>
                      <a:pt x="2961" y="2919"/>
                      <a:pt x="2675" y="3107"/>
                    </a:cubicBezTo>
                    <a:cubicBezTo>
                      <a:pt x="2875" y="2968"/>
                      <a:pt x="3088" y="2516"/>
                      <a:pt x="3223" y="2319"/>
                    </a:cubicBezTo>
                    <a:cubicBezTo>
                      <a:pt x="3552" y="1839"/>
                      <a:pt x="3897" y="1368"/>
                      <a:pt x="4239" y="894"/>
                    </a:cubicBezTo>
                    <a:cubicBezTo>
                      <a:pt x="4307" y="801"/>
                      <a:pt x="4374" y="709"/>
                      <a:pt x="4442" y="617"/>
                    </a:cubicBezTo>
                    <a:cubicBezTo>
                      <a:pt x="4490" y="548"/>
                      <a:pt x="4422" y="485"/>
                      <a:pt x="4356" y="485"/>
                    </a:cubicBezTo>
                    <a:cubicBezTo>
                      <a:pt x="4342" y="485"/>
                      <a:pt x="4328" y="488"/>
                      <a:pt x="4316" y="493"/>
                    </a:cubicBezTo>
                    <a:cubicBezTo>
                      <a:pt x="4094" y="595"/>
                      <a:pt x="3885" y="718"/>
                      <a:pt x="3691" y="866"/>
                    </a:cubicBezTo>
                    <a:cubicBezTo>
                      <a:pt x="2934" y="1411"/>
                      <a:pt x="2383" y="2196"/>
                      <a:pt x="1742" y="2882"/>
                    </a:cubicBezTo>
                    <a:cubicBezTo>
                      <a:pt x="1478" y="3165"/>
                      <a:pt x="1179" y="3415"/>
                      <a:pt x="853" y="3624"/>
                    </a:cubicBezTo>
                    <a:cubicBezTo>
                      <a:pt x="774" y="3677"/>
                      <a:pt x="728" y="3704"/>
                      <a:pt x="715" y="3704"/>
                    </a:cubicBezTo>
                    <a:cubicBezTo>
                      <a:pt x="690" y="3704"/>
                      <a:pt x="797" y="3597"/>
                      <a:pt x="1038" y="3384"/>
                    </a:cubicBezTo>
                    <a:cubicBezTo>
                      <a:pt x="1238" y="3181"/>
                      <a:pt x="1444" y="2978"/>
                      <a:pt x="1653" y="2774"/>
                    </a:cubicBezTo>
                    <a:cubicBezTo>
                      <a:pt x="2293" y="2150"/>
                      <a:pt x="2924" y="1522"/>
                      <a:pt x="3512" y="844"/>
                    </a:cubicBezTo>
                    <a:cubicBezTo>
                      <a:pt x="3574" y="771"/>
                      <a:pt x="3642" y="706"/>
                      <a:pt x="3700" y="635"/>
                    </a:cubicBezTo>
                    <a:cubicBezTo>
                      <a:pt x="3759" y="571"/>
                      <a:pt x="3707" y="482"/>
                      <a:pt x="3637" y="482"/>
                    </a:cubicBezTo>
                    <a:cubicBezTo>
                      <a:pt x="3622" y="482"/>
                      <a:pt x="3607" y="485"/>
                      <a:pt x="3592" y="493"/>
                    </a:cubicBezTo>
                    <a:cubicBezTo>
                      <a:pt x="3435" y="567"/>
                      <a:pt x="3281" y="657"/>
                      <a:pt x="3137" y="752"/>
                    </a:cubicBezTo>
                    <a:cubicBezTo>
                      <a:pt x="2266" y="1331"/>
                      <a:pt x="1638" y="2208"/>
                      <a:pt x="739" y="2771"/>
                    </a:cubicBezTo>
                    <a:cubicBezTo>
                      <a:pt x="1619" y="2217"/>
                      <a:pt x="2216" y="1032"/>
                      <a:pt x="3017" y="232"/>
                    </a:cubicBezTo>
                    <a:cubicBezTo>
                      <a:pt x="3044" y="207"/>
                      <a:pt x="3069" y="176"/>
                      <a:pt x="3097" y="152"/>
                    </a:cubicBezTo>
                    <a:cubicBezTo>
                      <a:pt x="3155" y="94"/>
                      <a:pt x="3101" y="0"/>
                      <a:pt x="303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646" name="Google Shape;1646;p35"/>
              <p:cNvSpPr/>
              <p:nvPr/>
            </p:nvSpPr>
            <p:spPr>
              <a:xfrm>
                <a:off x="-7016275" y="4345325"/>
                <a:ext cx="69850" cy="80275"/>
              </a:xfrm>
              <a:custGeom>
                <a:avLst/>
                <a:gdLst/>
                <a:ahLst/>
                <a:cxnLst/>
                <a:rect l="l" t="t" r="r" b="b"/>
                <a:pathLst>
                  <a:path w="2794" h="3211" extrusionOk="0">
                    <a:moveTo>
                      <a:pt x="2674" y="0"/>
                    </a:moveTo>
                    <a:cubicBezTo>
                      <a:pt x="2669" y="0"/>
                      <a:pt x="2664" y="1"/>
                      <a:pt x="2658" y="4"/>
                    </a:cubicBezTo>
                    <a:cubicBezTo>
                      <a:pt x="2615" y="16"/>
                      <a:pt x="2578" y="38"/>
                      <a:pt x="2538" y="53"/>
                    </a:cubicBezTo>
                    <a:cubicBezTo>
                      <a:pt x="2449" y="84"/>
                      <a:pt x="2363" y="124"/>
                      <a:pt x="2274" y="164"/>
                    </a:cubicBezTo>
                    <a:cubicBezTo>
                      <a:pt x="1673" y="426"/>
                      <a:pt x="1119" y="789"/>
                      <a:pt x="547" y="1106"/>
                    </a:cubicBezTo>
                    <a:cubicBezTo>
                      <a:pt x="396" y="1189"/>
                      <a:pt x="248" y="1272"/>
                      <a:pt x="94" y="1343"/>
                    </a:cubicBezTo>
                    <a:cubicBezTo>
                      <a:pt x="1" y="1386"/>
                      <a:pt x="58" y="1509"/>
                      <a:pt x="145" y="1509"/>
                    </a:cubicBezTo>
                    <a:cubicBezTo>
                      <a:pt x="158" y="1509"/>
                      <a:pt x="172" y="1506"/>
                      <a:pt x="187" y="1500"/>
                    </a:cubicBezTo>
                    <a:cubicBezTo>
                      <a:pt x="310" y="1441"/>
                      <a:pt x="430" y="1374"/>
                      <a:pt x="553" y="1309"/>
                    </a:cubicBezTo>
                    <a:cubicBezTo>
                      <a:pt x="1159" y="980"/>
                      <a:pt x="1732" y="592"/>
                      <a:pt x="2366" y="321"/>
                    </a:cubicBezTo>
                    <a:lnTo>
                      <a:pt x="2366" y="321"/>
                    </a:lnTo>
                    <a:cubicBezTo>
                      <a:pt x="1815" y="909"/>
                      <a:pt x="1104" y="1324"/>
                      <a:pt x="568" y="1934"/>
                    </a:cubicBezTo>
                    <a:cubicBezTo>
                      <a:pt x="519" y="1989"/>
                      <a:pt x="470" y="2042"/>
                      <a:pt x="424" y="2103"/>
                    </a:cubicBezTo>
                    <a:cubicBezTo>
                      <a:pt x="375" y="2167"/>
                      <a:pt x="442" y="2237"/>
                      <a:pt x="509" y="2237"/>
                    </a:cubicBezTo>
                    <a:cubicBezTo>
                      <a:pt x="523" y="2237"/>
                      <a:pt x="537" y="2233"/>
                      <a:pt x="550" y="2226"/>
                    </a:cubicBezTo>
                    <a:cubicBezTo>
                      <a:pt x="559" y="2220"/>
                      <a:pt x="568" y="2214"/>
                      <a:pt x="578" y="2208"/>
                    </a:cubicBezTo>
                    <a:cubicBezTo>
                      <a:pt x="1169" y="1885"/>
                      <a:pt x="1670" y="1441"/>
                      <a:pt x="2277" y="1161"/>
                    </a:cubicBezTo>
                    <a:lnTo>
                      <a:pt x="2277" y="1161"/>
                    </a:lnTo>
                    <a:cubicBezTo>
                      <a:pt x="1803" y="1789"/>
                      <a:pt x="1169" y="2263"/>
                      <a:pt x="590" y="2796"/>
                    </a:cubicBezTo>
                    <a:cubicBezTo>
                      <a:pt x="541" y="2842"/>
                      <a:pt x="488" y="2885"/>
                      <a:pt x="439" y="2931"/>
                    </a:cubicBezTo>
                    <a:cubicBezTo>
                      <a:pt x="384" y="2984"/>
                      <a:pt x="427" y="3090"/>
                      <a:pt x="501" y="3090"/>
                    </a:cubicBezTo>
                    <a:cubicBezTo>
                      <a:pt x="510" y="3090"/>
                      <a:pt x="519" y="3088"/>
                      <a:pt x="528" y="3085"/>
                    </a:cubicBezTo>
                    <a:cubicBezTo>
                      <a:pt x="547" y="3076"/>
                      <a:pt x="565" y="3064"/>
                      <a:pt x="584" y="3057"/>
                    </a:cubicBezTo>
                    <a:cubicBezTo>
                      <a:pt x="1138" y="2830"/>
                      <a:pt x="1593" y="2445"/>
                      <a:pt x="2086" y="2116"/>
                    </a:cubicBezTo>
                    <a:lnTo>
                      <a:pt x="2086" y="2116"/>
                    </a:lnTo>
                    <a:cubicBezTo>
                      <a:pt x="1812" y="2430"/>
                      <a:pt x="1486" y="2703"/>
                      <a:pt x="1270" y="3073"/>
                    </a:cubicBezTo>
                    <a:cubicBezTo>
                      <a:pt x="1238" y="3127"/>
                      <a:pt x="1281" y="3211"/>
                      <a:pt x="1345" y="3211"/>
                    </a:cubicBezTo>
                    <a:cubicBezTo>
                      <a:pt x="1355" y="3211"/>
                      <a:pt x="1365" y="3209"/>
                      <a:pt x="1375" y="3205"/>
                    </a:cubicBezTo>
                    <a:cubicBezTo>
                      <a:pt x="1532" y="3141"/>
                      <a:pt x="1689" y="3070"/>
                      <a:pt x="1843" y="2990"/>
                    </a:cubicBezTo>
                    <a:cubicBezTo>
                      <a:pt x="1987" y="2913"/>
                      <a:pt x="2138" y="2842"/>
                      <a:pt x="2292" y="2780"/>
                    </a:cubicBezTo>
                    <a:cubicBezTo>
                      <a:pt x="2333" y="2764"/>
                      <a:pt x="2365" y="2757"/>
                      <a:pt x="2391" y="2757"/>
                    </a:cubicBezTo>
                    <a:cubicBezTo>
                      <a:pt x="2542" y="2757"/>
                      <a:pt x="2468" y="3001"/>
                      <a:pt x="2468" y="3119"/>
                    </a:cubicBezTo>
                    <a:cubicBezTo>
                      <a:pt x="2468" y="3162"/>
                      <a:pt x="2505" y="3202"/>
                      <a:pt x="2548" y="3202"/>
                    </a:cubicBezTo>
                    <a:cubicBezTo>
                      <a:pt x="2553" y="3203"/>
                      <a:pt x="2558" y="3203"/>
                      <a:pt x="2564" y="3203"/>
                    </a:cubicBezTo>
                    <a:cubicBezTo>
                      <a:pt x="2612" y="3203"/>
                      <a:pt x="2652" y="3166"/>
                      <a:pt x="2649" y="3119"/>
                    </a:cubicBezTo>
                    <a:lnTo>
                      <a:pt x="2649" y="2630"/>
                    </a:lnTo>
                    <a:cubicBezTo>
                      <a:pt x="2649" y="2580"/>
                      <a:pt x="2609" y="2540"/>
                      <a:pt x="2560" y="2540"/>
                    </a:cubicBezTo>
                    <a:cubicBezTo>
                      <a:pt x="2554" y="2540"/>
                      <a:pt x="2548" y="2543"/>
                      <a:pt x="2545" y="2543"/>
                    </a:cubicBezTo>
                    <a:cubicBezTo>
                      <a:pt x="2206" y="2587"/>
                      <a:pt x="1920" y="2747"/>
                      <a:pt x="1621" y="2894"/>
                    </a:cubicBezTo>
                    <a:cubicBezTo>
                      <a:pt x="1907" y="2531"/>
                      <a:pt x="2277" y="2236"/>
                      <a:pt x="2514" y="1829"/>
                    </a:cubicBezTo>
                    <a:cubicBezTo>
                      <a:pt x="2551" y="1764"/>
                      <a:pt x="2500" y="1694"/>
                      <a:pt x="2436" y="1694"/>
                    </a:cubicBezTo>
                    <a:cubicBezTo>
                      <a:pt x="2421" y="1694"/>
                      <a:pt x="2406" y="1697"/>
                      <a:pt x="2391" y="1706"/>
                    </a:cubicBezTo>
                    <a:cubicBezTo>
                      <a:pt x="1935" y="1952"/>
                      <a:pt x="1538" y="2291"/>
                      <a:pt x="1104" y="2571"/>
                    </a:cubicBezTo>
                    <a:cubicBezTo>
                      <a:pt x="1664" y="2091"/>
                      <a:pt x="2237" y="1626"/>
                      <a:pt x="2631" y="989"/>
                    </a:cubicBezTo>
                    <a:lnTo>
                      <a:pt x="2637" y="983"/>
                    </a:lnTo>
                    <a:cubicBezTo>
                      <a:pt x="2649" y="958"/>
                      <a:pt x="2649" y="927"/>
                      <a:pt x="2637" y="903"/>
                    </a:cubicBezTo>
                    <a:cubicBezTo>
                      <a:pt x="2624" y="867"/>
                      <a:pt x="2590" y="844"/>
                      <a:pt x="2555" y="844"/>
                    </a:cubicBezTo>
                    <a:cubicBezTo>
                      <a:pt x="2547" y="844"/>
                      <a:pt x="2540" y="845"/>
                      <a:pt x="2532" y="847"/>
                    </a:cubicBezTo>
                    <a:cubicBezTo>
                      <a:pt x="1960" y="1035"/>
                      <a:pt x="1495" y="1395"/>
                      <a:pt x="1009" y="1725"/>
                    </a:cubicBezTo>
                    <a:cubicBezTo>
                      <a:pt x="1547" y="1217"/>
                      <a:pt x="2184" y="817"/>
                      <a:pt x="2662" y="241"/>
                    </a:cubicBezTo>
                    <a:lnTo>
                      <a:pt x="2689" y="210"/>
                    </a:lnTo>
                    <a:cubicBezTo>
                      <a:pt x="2711" y="186"/>
                      <a:pt x="2735" y="161"/>
                      <a:pt x="2754" y="133"/>
                    </a:cubicBezTo>
                    <a:cubicBezTo>
                      <a:pt x="2794" y="87"/>
                      <a:pt x="2754" y="22"/>
                      <a:pt x="2705" y="4"/>
                    </a:cubicBezTo>
                    <a:lnTo>
                      <a:pt x="2695" y="4"/>
                    </a:lnTo>
                    <a:cubicBezTo>
                      <a:pt x="2688" y="2"/>
                      <a:pt x="2681" y="0"/>
                      <a:pt x="267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1" name="Google Shape;3031;p68"/>
          <p:cNvSpPr txBox="1">
            <a:spLocks noGrp="1"/>
          </p:cNvSpPr>
          <p:nvPr>
            <p:ph type="subTitle" idx="4294967295"/>
          </p:nvPr>
        </p:nvSpPr>
        <p:spPr>
          <a:xfrm>
            <a:off x="1109754" y="293960"/>
            <a:ext cx="2239800" cy="525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 dirty="0">
                <a:solidFill>
                  <a:schemeClr val="dk1"/>
                </a:solidFill>
                <a:latin typeface="Cambria" panose="02040503050406030204" pitchFamily="18" charset="0"/>
                <a:ea typeface="Cambria" panose="02040503050406030204" pitchFamily="18" charset="0"/>
                <a:cs typeface="Chelsea Market"/>
                <a:sym typeface="Chelsea Market"/>
              </a:rPr>
              <a:t>Người nghe</a:t>
            </a:r>
            <a:endParaRPr sz="2400" b="1" dirty="0">
              <a:solidFill>
                <a:schemeClr val="dk1"/>
              </a:solidFill>
              <a:latin typeface="Cambria" panose="02040503050406030204" pitchFamily="18" charset="0"/>
              <a:ea typeface="Cambria" panose="02040503050406030204" pitchFamily="18" charset="0"/>
              <a:cs typeface="Chelsea Market"/>
              <a:sym typeface="Chelsea Market"/>
            </a:endParaRPr>
          </a:p>
        </p:txBody>
      </p:sp>
      <p:sp>
        <p:nvSpPr>
          <p:cNvPr id="3032" name="Google Shape;3032;p68"/>
          <p:cNvSpPr txBox="1">
            <a:spLocks noGrp="1"/>
          </p:cNvSpPr>
          <p:nvPr>
            <p:ph type="subTitle" idx="4294967295"/>
          </p:nvPr>
        </p:nvSpPr>
        <p:spPr>
          <a:xfrm>
            <a:off x="5425706" y="293960"/>
            <a:ext cx="2239800" cy="525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 dirty="0">
                <a:solidFill>
                  <a:schemeClr val="dk1"/>
                </a:solidFill>
                <a:latin typeface="Cambria" panose="02040503050406030204" pitchFamily="18" charset="0"/>
                <a:ea typeface="Cambria" panose="02040503050406030204" pitchFamily="18" charset="0"/>
                <a:cs typeface="Chelsea Market"/>
                <a:sym typeface="Chelsea Market"/>
              </a:rPr>
              <a:t>Người nói</a:t>
            </a:r>
            <a:endParaRPr sz="2400" b="1" dirty="0">
              <a:solidFill>
                <a:schemeClr val="dk1"/>
              </a:solidFill>
              <a:latin typeface="Cambria" panose="02040503050406030204" pitchFamily="18" charset="0"/>
              <a:ea typeface="Cambria" panose="02040503050406030204" pitchFamily="18" charset="0"/>
              <a:cs typeface="Chelsea Market"/>
              <a:sym typeface="Chelsea Market"/>
            </a:endParaRPr>
          </a:p>
        </p:txBody>
      </p:sp>
      <p:sp>
        <p:nvSpPr>
          <p:cNvPr id="3033" name="Google Shape;3033;p68"/>
          <p:cNvSpPr/>
          <p:nvPr/>
        </p:nvSpPr>
        <p:spPr>
          <a:xfrm>
            <a:off x="156117" y="929269"/>
            <a:ext cx="4326673" cy="3925230"/>
          </a:xfrm>
          <a:prstGeom prst="roundRect">
            <a:avLst>
              <a:gd name="adj" fmla="val 36729"/>
            </a:avLst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pt-BR" sz="1800" dirty="0">
                <a:solidFill>
                  <a:schemeClr val="lt1"/>
                </a:solidFill>
                <a:latin typeface="Cambria" panose="02040503050406030204" pitchFamily="18" charset="0"/>
                <a:ea typeface="Cambria" panose="02040503050406030204" pitchFamily="18" charset="0"/>
                <a:cs typeface="Cambay"/>
                <a:sym typeface="Cambay"/>
              </a:rPr>
              <a:t>Nhận xét, góp ý về nội dung của bài nói. Tập trung vào các vấn đề trọng tâm.</a:t>
            </a:r>
          </a:p>
          <a:p>
            <a:pPr marL="28575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pt-BR" sz="1800" dirty="0">
                <a:solidFill>
                  <a:schemeClr val="lt1"/>
                </a:solidFill>
                <a:latin typeface="Cambria" panose="02040503050406030204" pitchFamily="18" charset="0"/>
                <a:ea typeface="Cambria" panose="02040503050406030204" pitchFamily="18" charset="0"/>
                <a:cs typeface="Cambay"/>
                <a:sym typeface="Cambay"/>
              </a:rPr>
              <a:t>Đặt câu hỏi tranh luận, phản biện về các vấn đề trong bài nói.</a:t>
            </a:r>
          </a:p>
          <a:p>
            <a:pPr marL="28575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pt-BR" sz="1800" dirty="0">
                <a:solidFill>
                  <a:schemeClr val="lt1"/>
                </a:solidFill>
                <a:latin typeface="Cambria" panose="02040503050406030204" pitchFamily="18" charset="0"/>
                <a:ea typeface="Cambria" panose="02040503050406030204" pitchFamily="18" charset="0"/>
                <a:cs typeface="Cambay"/>
                <a:sym typeface="Cambay"/>
              </a:rPr>
              <a:t>Bổ sung thêm các thông tin (Nếu có).</a:t>
            </a:r>
            <a:endParaRPr sz="1800" dirty="0">
              <a:solidFill>
                <a:schemeClr val="lt1"/>
              </a:solidFill>
              <a:latin typeface="Cambria" panose="02040503050406030204" pitchFamily="18" charset="0"/>
              <a:ea typeface="Cambria" panose="02040503050406030204" pitchFamily="18" charset="0"/>
              <a:cs typeface="Cambay"/>
              <a:sym typeface="Cambay"/>
            </a:endParaRPr>
          </a:p>
        </p:txBody>
      </p:sp>
      <p:sp>
        <p:nvSpPr>
          <p:cNvPr id="3034" name="Google Shape;3034;p68"/>
          <p:cNvSpPr/>
          <p:nvPr/>
        </p:nvSpPr>
        <p:spPr>
          <a:xfrm>
            <a:off x="4623722" y="1164685"/>
            <a:ext cx="4208044" cy="3689813"/>
          </a:xfrm>
          <a:prstGeom prst="roundRect">
            <a:avLst>
              <a:gd name="adj" fmla="val 36729"/>
            </a:avLst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sz="1800" dirty="0" err="1">
                <a:solidFill>
                  <a:schemeClr val="lt1"/>
                </a:solidFill>
                <a:latin typeface="Cambria" panose="02040503050406030204" pitchFamily="18" charset="0"/>
                <a:ea typeface="Cambria" panose="02040503050406030204" pitchFamily="18" charset="0"/>
                <a:cs typeface="Cambay"/>
                <a:sym typeface="Cambay"/>
              </a:rPr>
              <a:t>Tiếp</a:t>
            </a:r>
            <a:r>
              <a:rPr lang="en-US" sz="1800" dirty="0">
                <a:solidFill>
                  <a:schemeClr val="lt1"/>
                </a:solidFill>
                <a:latin typeface="Cambria" panose="02040503050406030204" pitchFamily="18" charset="0"/>
                <a:ea typeface="Cambria" panose="02040503050406030204" pitchFamily="18" charset="0"/>
                <a:cs typeface="Cambay"/>
                <a:sym typeface="Cambay"/>
              </a:rPr>
              <a:t> </a:t>
            </a:r>
            <a:r>
              <a:rPr lang="en-US" sz="1800" dirty="0" err="1">
                <a:solidFill>
                  <a:schemeClr val="lt1"/>
                </a:solidFill>
                <a:latin typeface="Cambria" panose="02040503050406030204" pitchFamily="18" charset="0"/>
                <a:ea typeface="Cambria" panose="02040503050406030204" pitchFamily="18" charset="0"/>
                <a:cs typeface="Cambay"/>
                <a:sym typeface="Cambay"/>
              </a:rPr>
              <a:t>thu</a:t>
            </a:r>
            <a:r>
              <a:rPr lang="en-US" sz="1800" dirty="0">
                <a:solidFill>
                  <a:schemeClr val="lt1"/>
                </a:solidFill>
                <a:latin typeface="Cambria" panose="02040503050406030204" pitchFamily="18" charset="0"/>
                <a:ea typeface="Cambria" panose="02040503050406030204" pitchFamily="18" charset="0"/>
                <a:cs typeface="Cambay"/>
                <a:sym typeface="Cambay"/>
              </a:rPr>
              <a:t>, </a:t>
            </a:r>
            <a:r>
              <a:rPr lang="en-US" sz="1800" dirty="0" err="1">
                <a:solidFill>
                  <a:schemeClr val="lt1"/>
                </a:solidFill>
                <a:latin typeface="Cambria" panose="02040503050406030204" pitchFamily="18" charset="0"/>
                <a:ea typeface="Cambria" panose="02040503050406030204" pitchFamily="18" charset="0"/>
                <a:cs typeface="Cambay"/>
                <a:sym typeface="Cambay"/>
              </a:rPr>
              <a:t>ghi</a:t>
            </a:r>
            <a:r>
              <a:rPr lang="en-US" sz="1800" dirty="0">
                <a:solidFill>
                  <a:schemeClr val="lt1"/>
                </a:solidFill>
                <a:latin typeface="Cambria" panose="02040503050406030204" pitchFamily="18" charset="0"/>
                <a:ea typeface="Cambria" panose="02040503050406030204" pitchFamily="18" charset="0"/>
                <a:cs typeface="Cambay"/>
                <a:sym typeface="Cambay"/>
              </a:rPr>
              <a:t> </a:t>
            </a:r>
            <a:r>
              <a:rPr lang="en-US" sz="1800" dirty="0" err="1">
                <a:solidFill>
                  <a:schemeClr val="lt1"/>
                </a:solidFill>
                <a:latin typeface="Cambria" panose="02040503050406030204" pitchFamily="18" charset="0"/>
                <a:ea typeface="Cambria" panose="02040503050406030204" pitchFamily="18" charset="0"/>
                <a:cs typeface="Cambay"/>
                <a:sym typeface="Cambay"/>
              </a:rPr>
              <a:t>nhận</a:t>
            </a:r>
            <a:r>
              <a:rPr lang="en-US" sz="1800" dirty="0">
                <a:solidFill>
                  <a:schemeClr val="lt1"/>
                </a:solidFill>
                <a:latin typeface="Cambria" panose="02040503050406030204" pitchFamily="18" charset="0"/>
                <a:ea typeface="Cambria" panose="02040503050406030204" pitchFamily="18" charset="0"/>
                <a:cs typeface="Cambay"/>
                <a:sym typeface="Cambay"/>
              </a:rPr>
              <a:t> </a:t>
            </a:r>
            <a:r>
              <a:rPr lang="en-US" sz="1800" dirty="0" err="1">
                <a:solidFill>
                  <a:schemeClr val="lt1"/>
                </a:solidFill>
                <a:latin typeface="Cambria" panose="02040503050406030204" pitchFamily="18" charset="0"/>
                <a:ea typeface="Cambria" panose="02040503050406030204" pitchFamily="18" charset="0"/>
                <a:cs typeface="Cambay"/>
                <a:sym typeface="Cambay"/>
              </a:rPr>
              <a:t>những</a:t>
            </a:r>
            <a:r>
              <a:rPr lang="en-US" sz="1800" dirty="0">
                <a:solidFill>
                  <a:schemeClr val="lt1"/>
                </a:solidFill>
                <a:latin typeface="Cambria" panose="02040503050406030204" pitchFamily="18" charset="0"/>
                <a:ea typeface="Cambria" panose="02040503050406030204" pitchFamily="18" charset="0"/>
                <a:cs typeface="Cambay"/>
                <a:sym typeface="Cambay"/>
              </a:rPr>
              <a:t> ý </a:t>
            </a:r>
            <a:r>
              <a:rPr lang="en-US" sz="1800" dirty="0" err="1">
                <a:solidFill>
                  <a:schemeClr val="lt1"/>
                </a:solidFill>
                <a:latin typeface="Cambria" panose="02040503050406030204" pitchFamily="18" charset="0"/>
                <a:ea typeface="Cambria" panose="02040503050406030204" pitchFamily="18" charset="0"/>
                <a:cs typeface="Cambay"/>
                <a:sym typeface="Cambay"/>
              </a:rPr>
              <a:t>kiến</a:t>
            </a:r>
            <a:r>
              <a:rPr lang="en-US" sz="1800" dirty="0">
                <a:solidFill>
                  <a:schemeClr val="lt1"/>
                </a:solidFill>
                <a:latin typeface="Cambria" panose="02040503050406030204" pitchFamily="18" charset="0"/>
                <a:ea typeface="Cambria" panose="02040503050406030204" pitchFamily="18" charset="0"/>
                <a:cs typeface="Cambay"/>
                <a:sym typeface="Cambay"/>
              </a:rPr>
              <a:t> </a:t>
            </a:r>
            <a:r>
              <a:rPr lang="en-US" sz="1800" dirty="0" err="1">
                <a:solidFill>
                  <a:schemeClr val="lt1"/>
                </a:solidFill>
                <a:latin typeface="Cambria" panose="02040503050406030204" pitchFamily="18" charset="0"/>
                <a:ea typeface="Cambria" panose="02040503050406030204" pitchFamily="18" charset="0"/>
                <a:cs typeface="Cambay"/>
                <a:sym typeface="Cambay"/>
              </a:rPr>
              <a:t>xác</a:t>
            </a:r>
            <a:r>
              <a:rPr lang="en-US" sz="1800" dirty="0">
                <a:solidFill>
                  <a:schemeClr val="lt1"/>
                </a:solidFill>
                <a:latin typeface="Cambria" panose="02040503050406030204" pitchFamily="18" charset="0"/>
                <a:ea typeface="Cambria" panose="02040503050406030204" pitchFamily="18" charset="0"/>
                <a:cs typeface="Cambay"/>
                <a:sym typeface="Cambay"/>
              </a:rPr>
              <a:t> </a:t>
            </a:r>
            <a:r>
              <a:rPr lang="en-US" sz="1800" dirty="0" err="1">
                <a:solidFill>
                  <a:schemeClr val="lt1"/>
                </a:solidFill>
                <a:latin typeface="Cambria" panose="02040503050406030204" pitchFamily="18" charset="0"/>
                <a:ea typeface="Cambria" panose="02040503050406030204" pitchFamily="18" charset="0"/>
                <a:cs typeface="Cambay"/>
                <a:sym typeface="Cambay"/>
              </a:rPr>
              <a:t>đáng</a:t>
            </a:r>
            <a:r>
              <a:rPr lang="en-US" sz="1800" dirty="0">
                <a:solidFill>
                  <a:schemeClr val="lt1"/>
                </a:solidFill>
                <a:latin typeface="Cambria" panose="02040503050406030204" pitchFamily="18" charset="0"/>
                <a:ea typeface="Cambria" panose="02040503050406030204" pitchFamily="18" charset="0"/>
                <a:cs typeface="Cambay"/>
                <a:sym typeface="Cambay"/>
              </a:rPr>
              <a:t>.</a:t>
            </a:r>
          </a:p>
          <a:p>
            <a:pPr marL="28575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sz="1800" dirty="0" err="1">
                <a:solidFill>
                  <a:schemeClr val="lt1"/>
                </a:solidFill>
                <a:latin typeface="Cambria" panose="02040503050406030204" pitchFamily="18" charset="0"/>
                <a:ea typeface="Cambria" panose="02040503050406030204" pitchFamily="18" charset="0"/>
                <a:cs typeface="Cambay"/>
                <a:sym typeface="Cambay"/>
              </a:rPr>
              <a:t>Trao</a:t>
            </a:r>
            <a:r>
              <a:rPr lang="en-US" sz="1800" dirty="0">
                <a:solidFill>
                  <a:schemeClr val="lt1"/>
                </a:solidFill>
                <a:latin typeface="Cambria" panose="02040503050406030204" pitchFamily="18" charset="0"/>
                <a:ea typeface="Cambria" panose="02040503050406030204" pitchFamily="18" charset="0"/>
                <a:cs typeface="Cambay"/>
                <a:sym typeface="Cambay"/>
              </a:rPr>
              <a:t> </a:t>
            </a:r>
            <a:r>
              <a:rPr lang="en-US" sz="1800" dirty="0" err="1">
                <a:solidFill>
                  <a:schemeClr val="lt1"/>
                </a:solidFill>
                <a:latin typeface="Cambria" panose="02040503050406030204" pitchFamily="18" charset="0"/>
                <a:ea typeface="Cambria" panose="02040503050406030204" pitchFamily="18" charset="0"/>
                <a:cs typeface="Cambay"/>
                <a:sym typeface="Cambay"/>
              </a:rPr>
              <a:t>đổi</a:t>
            </a:r>
            <a:r>
              <a:rPr lang="en-US" sz="1800" dirty="0">
                <a:solidFill>
                  <a:schemeClr val="lt1"/>
                </a:solidFill>
                <a:latin typeface="Cambria" panose="02040503050406030204" pitchFamily="18" charset="0"/>
                <a:ea typeface="Cambria" panose="02040503050406030204" pitchFamily="18" charset="0"/>
                <a:cs typeface="Cambay"/>
                <a:sym typeface="Cambay"/>
              </a:rPr>
              <a:t>, </a:t>
            </a:r>
            <a:r>
              <a:rPr lang="en-US" sz="1800" dirty="0" err="1">
                <a:solidFill>
                  <a:schemeClr val="lt1"/>
                </a:solidFill>
                <a:latin typeface="Cambria" panose="02040503050406030204" pitchFamily="18" charset="0"/>
                <a:ea typeface="Cambria" panose="02040503050406030204" pitchFamily="18" charset="0"/>
                <a:cs typeface="Cambay"/>
                <a:sym typeface="Cambay"/>
              </a:rPr>
              <a:t>trả</a:t>
            </a:r>
            <a:r>
              <a:rPr lang="en-US" sz="1800" dirty="0">
                <a:solidFill>
                  <a:schemeClr val="lt1"/>
                </a:solidFill>
                <a:latin typeface="Cambria" panose="02040503050406030204" pitchFamily="18" charset="0"/>
                <a:ea typeface="Cambria" panose="02040503050406030204" pitchFamily="18" charset="0"/>
                <a:cs typeface="Cambay"/>
                <a:sym typeface="Cambay"/>
              </a:rPr>
              <a:t> </a:t>
            </a:r>
            <a:r>
              <a:rPr lang="en-US" sz="1800" dirty="0" err="1">
                <a:solidFill>
                  <a:schemeClr val="lt1"/>
                </a:solidFill>
                <a:latin typeface="Cambria" panose="02040503050406030204" pitchFamily="18" charset="0"/>
                <a:ea typeface="Cambria" panose="02040503050406030204" pitchFamily="18" charset="0"/>
                <a:cs typeface="Cambay"/>
                <a:sym typeface="Cambay"/>
              </a:rPr>
              <a:t>lời</a:t>
            </a:r>
            <a:r>
              <a:rPr lang="en-US" sz="1800" dirty="0">
                <a:solidFill>
                  <a:schemeClr val="lt1"/>
                </a:solidFill>
                <a:latin typeface="Cambria" panose="02040503050406030204" pitchFamily="18" charset="0"/>
                <a:ea typeface="Cambria" panose="02040503050406030204" pitchFamily="18" charset="0"/>
                <a:cs typeface="Cambay"/>
                <a:sym typeface="Cambay"/>
              </a:rPr>
              <a:t> </a:t>
            </a:r>
            <a:r>
              <a:rPr lang="en-US" sz="1800" dirty="0" err="1">
                <a:solidFill>
                  <a:schemeClr val="lt1"/>
                </a:solidFill>
                <a:latin typeface="Cambria" panose="02040503050406030204" pitchFamily="18" charset="0"/>
                <a:ea typeface="Cambria" panose="02040503050406030204" pitchFamily="18" charset="0"/>
                <a:cs typeface="Cambay"/>
                <a:sym typeface="Cambay"/>
              </a:rPr>
              <a:t>các</a:t>
            </a:r>
            <a:r>
              <a:rPr lang="en-US" sz="1800" dirty="0">
                <a:solidFill>
                  <a:schemeClr val="lt1"/>
                </a:solidFill>
                <a:latin typeface="Cambria" panose="02040503050406030204" pitchFamily="18" charset="0"/>
                <a:ea typeface="Cambria" panose="02040503050406030204" pitchFamily="18" charset="0"/>
                <a:cs typeface="Cambay"/>
                <a:sym typeface="Cambay"/>
              </a:rPr>
              <a:t> </a:t>
            </a:r>
            <a:r>
              <a:rPr lang="en-US" sz="1800" dirty="0" err="1">
                <a:solidFill>
                  <a:schemeClr val="lt1"/>
                </a:solidFill>
                <a:latin typeface="Cambria" panose="02040503050406030204" pitchFamily="18" charset="0"/>
                <a:ea typeface="Cambria" panose="02040503050406030204" pitchFamily="18" charset="0"/>
                <a:cs typeface="Cambay"/>
                <a:sym typeface="Cambay"/>
              </a:rPr>
              <a:t>câu</a:t>
            </a:r>
            <a:r>
              <a:rPr lang="en-US" sz="1800" dirty="0">
                <a:solidFill>
                  <a:schemeClr val="lt1"/>
                </a:solidFill>
                <a:latin typeface="Cambria" panose="02040503050406030204" pitchFamily="18" charset="0"/>
                <a:ea typeface="Cambria" panose="02040503050406030204" pitchFamily="18" charset="0"/>
                <a:cs typeface="Cambay"/>
                <a:sym typeface="Cambay"/>
              </a:rPr>
              <a:t> </a:t>
            </a:r>
            <a:r>
              <a:rPr lang="en-US" sz="1800" dirty="0" err="1">
                <a:solidFill>
                  <a:schemeClr val="lt1"/>
                </a:solidFill>
                <a:latin typeface="Cambria" panose="02040503050406030204" pitchFamily="18" charset="0"/>
                <a:ea typeface="Cambria" panose="02040503050406030204" pitchFamily="18" charset="0"/>
                <a:cs typeface="Cambay"/>
                <a:sym typeface="Cambay"/>
              </a:rPr>
              <a:t>hỏi</a:t>
            </a:r>
            <a:r>
              <a:rPr lang="en-US" sz="1800" dirty="0">
                <a:solidFill>
                  <a:schemeClr val="lt1"/>
                </a:solidFill>
                <a:latin typeface="Cambria" panose="02040503050406030204" pitchFamily="18" charset="0"/>
                <a:ea typeface="Cambria" panose="02040503050406030204" pitchFamily="18" charset="0"/>
                <a:cs typeface="Cambay"/>
                <a:sym typeface="Cambay"/>
              </a:rPr>
              <a:t> </a:t>
            </a:r>
            <a:r>
              <a:rPr lang="en-US" sz="1800" dirty="0" err="1">
                <a:solidFill>
                  <a:schemeClr val="lt1"/>
                </a:solidFill>
                <a:latin typeface="Cambria" panose="02040503050406030204" pitchFamily="18" charset="0"/>
                <a:ea typeface="Cambria" panose="02040503050406030204" pitchFamily="18" charset="0"/>
                <a:cs typeface="Cambay"/>
                <a:sym typeface="Cambay"/>
              </a:rPr>
              <a:t>được</a:t>
            </a:r>
            <a:r>
              <a:rPr lang="en-US" sz="1800" dirty="0">
                <a:solidFill>
                  <a:schemeClr val="lt1"/>
                </a:solidFill>
                <a:latin typeface="Cambria" panose="02040503050406030204" pitchFamily="18" charset="0"/>
                <a:ea typeface="Cambria" panose="02040503050406030204" pitchFamily="18" charset="0"/>
                <a:cs typeface="Cambay"/>
                <a:sym typeface="Cambay"/>
              </a:rPr>
              <a:t> </a:t>
            </a:r>
            <a:r>
              <a:rPr lang="en-US" sz="1800" dirty="0" err="1">
                <a:solidFill>
                  <a:schemeClr val="lt1"/>
                </a:solidFill>
                <a:latin typeface="Cambria" panose="02040503050406030204" pitchFamily="18" charset="0"/>
                <a:ea typeface="Cambria" panose="02040503050406030204" pitchFamily="18" charset="0"/>
                <a:cs typeface="Cambay"/>
                <a:sym typeface="Cambay"/>
              </a:rPr>
              <a:t>đặt</a:t>
            </a:r>
            <a:r>
              <a:rPr lang="en-US" sz="1800" dirty="0">
                <a:solidFill>
                  <a:schemeClr val="lt1"/>
                </a:solidFill>
                <a:latin typeface="Cambria" panose="02040503050406030204" pitchFamily="18" charset="0"/>
                <a:ea typeface="Cambria" panose="02040503050406030204" pitchFamily="18" charset="0"/>
                <a:cs typeface="Cambay"/>
                <a:sym typeface="Cambay"/>
              </a:rPr>
              <a:t> ra </a:t>
            </a:r>
            <a:r>
              <a:rPr lang="en-US" sz="1800" dirty="0" err="1">
                <a:solidFill>
                  <a:schemeClr val="lt1"/>
                </a:solidFill>
                <a:latin typeface="Cambria" panose="02040503050406030204" pitchFamily="18" charset="0"/>
                <a:ea typeface="Cambria" panose="02040503050406030204" pitchFamily="18" charset="0"/>
                <a:cs typeface="Cambay"/>
                <a:sym typeface="Cambay"/>
              </a:rPr>
              <a:t>trong</a:t>
            </a:r>
            <a:r>
              <a:rPr lang="en-US" sz="1800" dirty="0">
                <a:solidFill>
                  <a:schemeClr val="lt1"/>
                </a:solidFill>
                <a:latin typeface="Cambria" panose="02040503050406030204" pitchFamily="18" charset="0"/>
                <a:ea typeface="Cambria" panose="02040503050406030204" pitchFamily="18" charset="0"/>
                <a:cs typeface="Cambay"/>
                <a:sym typeface="Cambay"/>
              </a:rPr>
              <a:t> </a:t>
            </a:r>
            <a:r>
              <a:rPr lang="en-US" sz="1800" dirty="0" err="1">
                <a:solidFill>
                  <a:schemeClr val="lt1"/>
                </a:solidFill>
                <a:latin typeface="Cambria" panose="02040503050406030204" pitchFamily="18" charset="0"/>
                <a:ea typeface="Cambria" panose="02040503050406030204" pitchFamily="18" charset="0"/>
                <a:cs typeface="Cambay"/>
                <a:sym typeface="Cambay"/>
              </a:rPr>
              <a:t>phần</a:t>
            </a:r>
            <a:r>
              <a:rPr lang="en-US" sz="1800" dirty="0">
                <a:solidFill>
                  <a:schemeClr val="lt1"/>
                </a:solidFill>
                <a:latin typeface="Cambria" panose="02040503050406030204" pitchFamily="18" charset="0"/>
                <a:ea typeface="Cambria" panose="02040503050406030204" pitchFamily="18" charset="0"/>
                <a:cs typeface="Cambay"/>
                <a:sym typeface="Cambay"/>
              </a:rPr>
              <a:t> </a:t>
            </a:r>
            <a:r>
              <a:rPr lang="en-US" sz="1800" dirty="0" err="1">
                <a:solidFill>
                  <a:schemeClr val="lt1"/>
                </a:solidFill>
                <a:latin typeface="Cambria" panose="02040503050406030204" pitchFamily="18" charset="0"/>
                <a:ea typeface="Cambria" panose="02040503050406030204" pitchFamily="18" charset="0"/>
                <a:cs typeface="Cambay"/>
                <a:sym typeface="Cambay"/>
              </a:rPr>
              <a:t>phản</a:t>
            </a:r>
            <a:r>
              <a:rPr lang="en-US" sz="1800" dirty="0">
                <a:solidFill>
                  <a:schemeClr val="lt1"/>
                </a:solidFill>
                <a:latin typeface="Cambria" panose="02040503050406030204" pitchFamily="18" charset="0"/>
                <a:ea typeface="Cambria" panose="02040503050406030204" pitchFamily="18" charset="0"/>
                <a:cs typeface="Cambay"/>
                <a:sym typeface="Cambay"/>
              </a:rPr>
              <a:t> </a:t>
            </a:r>
            <a:r>
              <a:rPr lang="en-US" sz="1800" dirty="0" err="1">
                <a:solidFill>
                  <a:schemeClr val="lt1"/>
                </a:solidFill>
                <a:latin typeface="Cambria" panose="02040503050406030204" pitchFamily="18" charset="0"/>
                <a:ea typeface="Cambria" panose="02040503050406030204" pitchFamily="18" charset="0"/>
                <a:cs typeface="Cambay"/>
                <a:sym typeface="Cambay"/>
              </a:rPr>
              <a:t>biện</a:t>
            </a:r>
            <a:r>
              <a:rPr lang="en-US" sz="1800" dirty="0">
                <a:solidFill>
                  <a:schemeClr val="lt1"/>
                </a:solidFill>
                <a:latin typeface="Cambria" panose="02040503050406030204" pitchFamily="18" charset="0"/>
                <a:ea typeface="Cambria" panose="02040503050406030204" pitchFamily="18" charset="0"/>
                <a:cs typeface="Cambay"/>
                <a:sym typeface="Cambay"/>
              </a:rPr>
              <a:t>.</a:t>
            </a:r>
          </a:p>
          <a:p>
            <a:pPr marL="28575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sz="1800" dirty="0" err="1">
                <a:solidFill>
                  <a:schemeClr val="lt1"/>
                </a:solidFill>
                <a:latin typeface="Cambria" panose="02040503050406030204" pitchFamily="18" charset="0"/>
                <a:ea typeface="Cambria" panose="02040503050406030204" pitchFamily="18" charset="0"/>
                <a:cs typeface="Cambay"/>
                <a:sym typeface="Cambay"/>
              </a:rPr>
              <a:t>Rút</a:t>
            </a:r>
            <a:r>
              <a:rPr lang="en-US" sz="1800" dirty="0">
                <a:solidFill>
                  <a:schemeClr val="lt1"/>
                </a:solidFill>
                <a:latin typeface="Cambria" panose="02040503050406030204" pitchFamily="18" charset="0"/>
                <a:ea typeface="Cambria" panose="02040503050406030204" pitchFamily="18" charset="0"/>
                <a:cs typeface="Cambay"/>
                <a:sym typeface="Cambay"/>
              </a:rPr>
              <a:t> </a:t>
            </a:r>
            <a:r>
              <a:rPr lang="en-US" sz="1800" dirty="0" err="1">
                <a:solidFill>
                  <a:schemeClr val="lt1"/>
                </a:solidFill>
                <a:latin typeface="Cambria" panose="02040503050406030204" pitchFamily="18" charset="0"/>
                <a:ea typeface="Cambria" panose="02040503050406030204" pitchFamily="18" charset="0"/>
                <a:cs typeface="Cambay"/>
                <a:sym typeface="Cambay"/>
              </a:rPr>
              <a:t>kinh</a:t>
            </a:r>
            <a:r>
              <a:rPr lang="en-US" sz="1800" dirty="0">
                <a:solidFill>
                  <a:schemeClr val="lt1"/>
                </a:solidFill>
                <a:latin typeface="Cambria" panose="02040503050406030204" pitchFamily="18" charset="0"/>
                <a:ea typeface="Cambria" panose="02040503050406030204" pitchFamily="18" charset="0"/>
                <a:cs typeface="Cambay"/>
                <a:sym typeface="Cambay"/>
              </a:rPr>
              <a:t> </a:t>
            </a:r>
            <a:r>
              <a:rPr lang="en-US" sz="1800" dirty="0" err="1">
                <a:solidFill>
                  <a:schemeClr val="lt1"/>
                </a:solidFill>
                <a:latin typeface="Cambria" panose="02040503050406030204" pitchFamily="18" charset="0"/>
                <a:ea typeface="Cambria" panose="02040503050406030204" pitchFamily="18" charset="0"/>
                <a:cs typeface="Cambay"/>
                <a:sym typeface="Cambay"/>
              </a:rPr>
              <a:t>nghiệm</a:t>
            </a:r>
            <a:r>
              <a:rPr lang="en-US" sz="1800" dirty="0">
                <a:solidFill>
                  <a:schemeClr val="lt1"/>
                </a:solidFill>
                <a:latin typeface="Cambria" panose="02040503050406030204" pitchFamily="18" charset="0"/>
                <a:ea typeface="Cambria" panose="02040503050406030204" pitchFamily="18" charset="0"/>
                <a:cs typeface="Cambay"/>
                <a:sym typeface="Cambay"/>
              </a:rPr>
              <a:t> </a:t>
            </a:r>
            <a:r>
              <a:rPr lang="en-US" sz="1800" dirty="0" err="1">
                <a:solidFill>
                  <a:schemeClr val="lt1"/>
                </a:solidFill>
                <a:latin typeface="Cambria" panose="02040503050406030204" pitchFamily="18" charset="0"/>
                <a:ea typeface="Cambria" panose="02040503050406030204" pitchFamily="18" charset="0"/>
                <a:cs typeface="Cambay"/>
                <a:sym typeface="Cambay"/>
              </a:rPr>
              <a:t>cho</a:t>
            </a:r>
            <a:r>
              <a:rPr lang="en-US" sz="1800" dirty="0">
                <a:solidFill>
                  <a:schemeClr val="lt1"/>
                </a:solidFill>
                <a:latin typeface="Cambria" panose="02040503050406030204" pitchFamily="18" charset="0"/>
                <a:ea typeface="Cambria" panose="02040503050406030204" pitchFamily="18" charset="0"/>
                <a:cs typeface="Cambay"/>
                <a:sym typeface="Cambay"/>
              </a:rPr>
              <a:t> </a:t>
            </a:r>
            <a:r>
              <a:rPr lang="en-US" sz="1800" dirty="0" err="1">
                <a:solidFill>
                  <a:schemeClr val="lt1"/>
                </a:solidFill>
                <a:latin typeface="Cambria" panose="02040503050406030204" pitchFamily="18" charset="0"/>
                <a:ea typeface="Cambria" panose="02040503050406030204" pitchFamily="18" charset="0"/>
                <a:cs typeface="Cambay"/>
                <a:sym typeface="Cambay"/>
              </a:rPr>
              <a:t>các</a:t>
            </a:r>
            <a:r>
              <a:rPr lang="en-US" sz="1800" dirty="0">
                <a:solidFill>
                  <a:schemeClr val="lt1"/>
                </a:solidFill>
                <a:latin typeface="Cambria" panose="02040503050406030204" pitchFamily="18" charset="0"/>
                <a:ea typeface="Cambria" panose="02040503050406030204" pitchFamily="18" charset="0"/>
                <a:cs typeface="Cambay"/>
                <a:sym typeface="Cambay"/>
              </a:rPr>
              <a:t> </a:t>
            </a:r>
            <a:r>
              <a:rPr lang="en-US" sz="1800" dirty="0" err="1">
                <a:solidFill>
                  <a:schemeClr val="lt1"/>
                </a:solidFill>
                <a:latin typeface="Cambria" panose="02040503050406030204" pitchFamily="18" charset="0"/>
                <a:ea typeface="Cambria" panose="02040503050406030204" pitchFamily="18" charset="0"/>
                <a:cs typeface="Cambay"/>
                <a:sym typeface="Cambay"/>
              </a:rPr>
              <a:t>bài</a:t>
            </a:r>
            <a:r>
              <a:rPr lang="en-US" sz="1800" dirty="0">
                <a:solidFill>
                  <a:schemeClr val="lt1"/>
                </a:solidFill>
                <a:latin typeface="Cambria" panose="02040503050406030204" pitchFamily="18" charset="0"/>
                <a:ea typeface="Cambria" panose="02040503050406030204" pitchFamily="18" charset="0"/>
                <a:cs typeface="Cambay"/>
                <a:sym typeface="Cambay"/>
              </a:rPr>
              <a:t> </a:t>
            </a:r>
            <a:r>
              <a:rPr lang="en-US" sz="1800" dirty="0" err="1">
                <a:solidFill>
                  <a:schemeClr val="lt1"/>
                </a:solidFill>
                <a:latin typeface="Cambria" panose="02040503050406030204" pitchFamily="18" charset="0"/>
                <a:ea typeface="Cambria" panose="02040503050406030204" pitchFamily="18" charset="0"/>
                <a:cs typeface="Cambay"/>
                <a:sym typeface="Cambay"/>
              </a:rPr>
              <a:t>nói</a:t>
            </a:r>
            <a:r>
              <a:rPr lang="en-US" sz="1800" dirty="0">
                <a:solidFill>
                  <a:schemeClr val="lt1"/>
                </a:solidFill>
                <a:latin typeface="Cambria" panose="02040503050406030204" pitchFamily="18" charset="0"/>
                <a:ea typeface="Cambria" panose="02040503050406030204" pitchFamily="18" charset="0"/>
                <a:cs typeface="Cambay"/>
                <a:sym typeface="Cambay"/>
              </a:rPr>
              <a:t> </a:t>
            </a:r>
            <a:r>
              <a:rPr lang="en-US" sz="1800" dirty="0" err="1">
                <a:solidFill>
                  <a:schemeClr val="lt1"/>
                </a:solidFill>
                <a:latin typeface="Cambria" panose="02040503050406030204" pitchFamily="18" charset="0"/>
                <a:ea typeface="Cambria" panose="02040503050406030204" pitchFamily="18" charset="0"/>
                <a:cs typeface="Cambay"/>
                <a:sym typeface="Cambay"/>
              </a:rPr>
              <a:t>tiếp</a:t>
            </a:r>
            <a:r>
              <a:rPr lang="en-US" sz="1800" dirty="0">
                <a:solidFill>
                  <a:schemeClr val="lt1"/>
                </a:solidFill>
                <a:latin typeface="Cambria" panose="02040503050406030204" pitchFamily="18" charset="0"/>
                <a:ea typeface="Cambria" panose="02040503050406030204" pitchFamily="18" charset="0"/>
                <a:cs typeface="Cambay"/>
                <a:sym typeface="Cambay"/>
              </a:rPr>
              <a:t> </a:t>
            </a:r>
            <a:r>
              <a:rPr lang="en-US" sz="1800" dirty="0" err="1">
                <a:solidFill>
                  <a:schemeClr val="lt1"/>
                </a:solidFill>
                <a:latin typeface="Cambria" panose="02040503050406030204" pitchFamily="18" charset="0"/>
                <a:ea typeface="Cambria" panose="02040503050406030204" pitchFamily="18" charset="0"/>
                <a:cs typeface="Cambay"/>
                <a:sym typeface="Cambay"/>
              </a:rPr>
              <a:t>theo.</a:t>
            </a:r>
            <a:endParaRPr sz="1800" dirty="0">
              <a:solidFill>
                <a:schemeClr val="lt1"/>
              </a:solidFill>
              <a:latin typeface="Cambria" panose="02040503050406030204" pitchFamily="18" charset="0"/>
              <a:ea typeface="Cambria" panose="02040503050406030204" pitchFamily="18" charset="0"/>
              <a:cs typeface="Cambay"/>
              <a:sym typeface="Cambay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0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0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0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0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31" grpId="0" build="p"/>
      <p:bldP spid="3032" grpId="0" build="p"/>
      <p:bldP spid="3033" grpId="0" animBg="1"/>
      <p:bldP spid="303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0" name="Google Shape;1660;p37"/>
          <p:cNvSpPr txBox="1">
            <a:spLocks noGrp="1"/>
          </p:cNvSpPr>
          <p:nvPr>
            <p:ph type="subTitle" idx="14"/>
          </p:nvPr>
        </p:nvSpPr>
        <p:spPr>
          <a:xfrm>
            <a:off x="818436" y="1689625"/>
            <a:ext cx="2479209" cy="593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 b="1" dirty="0">
                <a:latin typeface="Cambria" panose="02040503050406030204" pitchFamily="18" charset="0"/>
                <a:ea typeface="Cambria" panose="02040503050406030204" pitchFamily="18" charset="0"/>
              </a:rPr>
              <a:t>Hs nhận biết</a:t>
            </a:r>
            <a:endParaRPr sz="2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61" name="Google Shape;1661;p37"/>
          <p:cNvSpPr txBox="1">
            <a:spLocks noGrp="1"/>
          </p:cNvSpPr>
          <p:nvPr>
            <p:ph type="title"/>
          </p:nvPr>
        </p:nvSpPr>
        <p:spPr>
          <a:xfrm>
            <a:off x="823326" y="1261759"/>
            <a:ext cx="8475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>
                <a:latin typeface="Cambria" panose="02040503050406030204" pitchFamily="18" charset="0"/>
                <a:ea typeface="Cambria" panose="02040503050406030204" pitchFamily="18" charset="0"/>
              </a:rPr>
              <a:t>01</a:t>
            </a:r>
            <a:endParaRPr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62" name="Google Shape;1662;p37"/>
          <p:cNvSpPr txBox="1">
            <a:spLocks noGrp="1"/>
          </p:cNvSpPr>
          <p:nvPr>
            <p:ph type="subTitle" idx="1"/>
          </p:nvPr>
        </p:nvSpPr>
        <p:spPr>
          <a:xfrm>
            <a:off x="678871" y="2283025"/>
            <a:ext cx="2354902" cy="159870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dirty="0">
                <a:latin typeface="Cambria" panose="02040503050406030204" pitchFamily="18" charset="0"/>
                <a:ea typeface="Cambria" panose="02040503050406030204" pitchFamily="18" charset="0"/>
              </a:rPr>
              <a:t>Những vai trò của công nghệ đối với đời sống của con người ở phương diện tích cực và tiêu cực.</a:t>
            </a:r>
            <a:endParaRPr sz="1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63" name="Google Shape;1663;p37"/>
          <p:cNvSpPr txBox="1">
            <a:spLocks noGrp="1"/>
          </p:cNvSpPr>
          <p:nvPr>
            <p:ph type="title" idx="2"/>
          </p:nvPr>
        </p:nvSpPr>
        <p:spPr>
          <a:xfrm>
            <a:off x="3430926" y="1261759"/>
            <a:ext cx="8475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>
                <a:latin typeface="Cambria" panose="02040503050406030204" pitchFamily="18" charset="0"/>
                <a:ea typeface="Cambria" panose="02040503050406030204" pitchFamily="18" charset="0"/>
              </a:rPr>
              <a:t>02</a:t>
            </a:r>
            <a:endParaRPr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64" name="Google Shape;1664;p37"/>
          <p:cNvSpPr txBox="1">
            <a:spLocks noGrp="1"/>
          </p:cNvSpPr>
          <p:nvPr>
            <p:ph type="subTitle" idx="3"/>
          </p:nvPr>
        </p:nvSpPr>
        <p:spPr>
          <a:xfrm>
            <a:off x="3430937" y="2283025"/>
            <a:ext cx="2415420" cy="159870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dirty="0">
                <a:latin typeface="Cambria" panose="02040503050406030204" pitchFamily="18" charset="0"/>
                <a:ea typeface="Cambria" panose="02040503050406030204" pitchFamily="18" charset="0"/>
              </a:rPr>
              <a:t>Nội dung của vấn đề gây tranh cãi, xác định những điểm thống nhất và khác biệt</a:t>
            </a:r>
            <a:endParaRPr sz="1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65" name="Google Shape;1665;p37"/>
          <p:cNvSpPr txBox="1">
            <a:spLocks noGrp="1"/>
          </p:cNvSpPr>
          <p:nvPr>
            <p:ph type="title" idx="4"/>
          </p:nvPr>
        </p:nvSpPr>
        <p:spPr>
          <a:xfrm>
            <a:off x="6045071" y="1261759"/>
            <a:ext cx="8475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>
                <a:latin typeface="Cambria" panose="02040503050406030204" pitchFamily="18" charset="0"/>
                <a:ea typeface="Cambria" panose="02040503050406030204" pitchFamily="18" charset="0"/>
              </a:rPr>
              <a:t>03</a:t>
            </a:r>
            <a:endParaRPr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66" name="Google Shape;1666;p37"/>
          <p:cNvSpPr txBox="1">
            <a:spLocks noGrp="1"/>
          </p:cNvSpPr>
          <p:nvPr>
            <p:ph type="subTitle" idx="5"/>
          </p:nvPr>
        </p:nvSpPr>
        <p:spPr>
          <a:xfrm>
            <a:off x="6045083" y="2283037"/>
            <a:ext cx="2206200" cy="159870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dirty="0">
                <a:latin typeface="Cambria" panose="02040503050406030204" pitchFamily="18" charset="0"/>
                <a:ea typeface="Cambria" panose="02040503050406030204" pitchFamily="18" charset="0"/>
              </a:rPr>
              <a:t>Thái độ phản hồi tích cực</a:t>
            </a:r>
            <a:endParaRPr sz="1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71" name="Google Shape;1671;p37"/>
          <p:cNvSpPr txBox="1">
            <a:spLocks noGrp="1"/>
          </p:cNvSpPr>
          <p:nvPr>
            <p:ph type="title" idx="13"/>
          </p:nvPr>
        </p:nvSpPr>
        <p:spPr>
          <a:xfrm>
            <a:off x="823325" y="445025"/>
            <a:ext cx="7600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 b="1" dirty="0">
                <a:latin typeface="Cambria" panose="02040503050406030204" pitchFamily="18" charset="0"/>
                <a:ea typeface="Cambria" panose="02040503050406030204" pitchFamily="18" charset="0"/>
              </a:rPr>
              <a:t>MỤC TIÊU BÀI HỌC</a:t>
            </a:r>
            <a:endParaRPr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72" name="Google Shape;1672;p37"/>
          <p:cNvSpPr txBox="1">
            <a:spLocks noGrp="1"/>
          </p:cNvSpPr>
          <p:nvPr>
            <p:ph type="subTitle" idx="15"/>
          </p:nvPr>
        </p:nvSpPr>
        <p:spPr>
          <a:xfrm>
            <a:off x="3430936" y="1689625"/>
            <a:ext cx="2479209" cy="593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 b="1" dirty="0">
                <a:latin typeface="Cambria" panose="02040503050406030204" pitchFamily="18" charset="0"/>
                <a:ea typeface="Cambria" panose="02040503050406030204" pitchFamily="18" charset="0"/>
              </a:rPr>
              <a:t>Hs thảo luận được</a:t>
            </a:r>
            <a:endParaRPr sz="2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73" name="Google Shape;1673;p37"/>
          <p:cNvSpPr txBox="1">
            <a:spLocks noGrp="1"/>
          </p:cNvSpPr>
          <p:nvPr>
            <p:ph type="subTitle" idx="16"/>
          </p:nvPr>
        </p:nvSpPr>
        <p:spPr>
          <a:xfrm>
            <a:off x="6049710" y="1689625"/>
            <a:ext cx="2474162" cy="593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 b="1" dirty="0">
                <a:latin typeface="Cambria" panose="02040503050406030204" pitchFamily="18" charset="0"/>
                <a:ea typeface="Cambria" panose="02040503050406030204" pitchFamily="18" charset="0"/>
              </a:rPr>
              <a:t>HS rèn luyện</a:t>
            </a:r>
            <a:endParaRPr sz="2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6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6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6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6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6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6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6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6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6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6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6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6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6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6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6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6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6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6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6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6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60" grpId="0" build="p"/>
      <p:bldP spid="1661" grpId="0"/>
      <p:bldP spid="1662" grpId="0" build="p"/>
      <p:bldP spid="1663" grpId="0"/>
      <p:bldP spid="1664" grpId="0" build="p"/>
      <p:bldP spid="1665" grpId="0"/>
      <p:bldP spid="1666" grpId="0" build="p"/>
      <p:bldP spid="1671" grpId="0"/>
      <p:bldP spid="1672" grpId="0" build="p"/>
      <p:bldP spid="167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4" name="Google Shape;1754;p39"/>
          <p:cNvSpPr txBox="1">
            <a:spLocks noGrp="1"/>
          </p:cNvSpPr>
          <p:nvPr>
            <p:ph type="title" idx="2"/>
          </p:nvPr>
        </p:nvSpPr>
        <p:spPr>
          <a:xfrm>
            <a:off x="936913" y="1337825"/>
            <a:ext cx="38685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>
                <a:latin typeface="Cambria" panose="02040503050406030204" pitchFamily="18" charset="0"/>
                <a:ea typeface="Cambria" panose="02040503050406030204" pitchFamily="18" charset="0"/>
              </a:rPr>
              <a:t>I.</a:t>
            </a:r>
            <a:endParaRPr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56" name="Google Shape;1756;p39"/>
          <p:cNvSpPr txBox="1">
            <a:spLocks noGrp="1"/>
          </p:cNvSpPr>
          <p:nvPr>
            <p:ph type="title"/>
          </p:nvPr>
        </p:nvSpPr>
        <p:spPr>
          <a:xfrm>
            <a:off x="602167" y="2179625"/>
            <a:ext cx="4687418" cy="1588566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b="1" dirty="0">
                <a:latin typeface="Cambria" panose="02040503050406030204" pitchFamily="18" charset="0"/>
                <a:ea typeface="Cambria" panose="02040503050406030204" pitchFamily="18" charset="0"/>
              </a:rPr>
              <a:t>TRƯỚC KHI NÓI</a:t>
            </a:r>
            <a:endParaRPr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757" name="Google Shape;1757;p39"/>
          <p:cNvGrpSpPr/>
          <p:nvPr/>
        </p:nvGrpSpPr>
        <p:grpSpPr>
          <a:xfrm>
            <a:off x="5251725" y="3865313"/>
            <a:ext cx="433800" cy="401375"/>
            <a:chOff x="3213700" y="3083375"/>
            <a:chExt cx="433800" cy="401375"/>
          </a:xfrm>
        </p:grpSpPr>
        <p:sp>
          <p:nvSpPr>
            <p:cNvPr id="1758" name="Google Shape;1758;p39"/>
            <p:cNvSpPr/>
            <p:nvPr/>
          </p:nvSpPr>
          <p:spPr>
            <a:xfrm>
              <a:off x="3341925" y="3083375"/>
              <a:ext cx="154125" cy="123100"/>
            </a:xfrm>
            <a:custGeom>
              <a:avLst/>
              <a:gdLst/>
              <a:ahLst/>
              <a:cxnLst/>
              <a:rect l="l" t="t" r="r" b="b"/>
              <a:pathLst>
                <a:path w="6165" h="4924" extrusionOk="0">
                  <a:moveTo>
                    <a:pt x="3418" y="712"/>
                  </a:moveTo>
                  <a:cubicBezTo>
                    <a:pt x="3427" y="712"/>
                    <a:pt x="3437" y="712"/>
                    <a:pt x="3447" y="712"/>
                  </a:cubicBezTo>
                  <a:cubicBezTo>
                    <a:pt x="4484" y="727"/>
                    <a:pt x="5408" y="1463"/>
                    <a:pt x="5248" y="2556"/>
                  </a:cubicBezTo>
                  <a:cubicBezTo>
                    <a:pt x="5100" y="3587"/>
                    <a:pt x="4139" y="4156"/>
                    <a:pt x="3170" y="4196"/>
                  </a:cubicBezTo>
                  <a:cubicBezTo>
                    <a:pt x="1111" y="3786"/>
                    <a:pt x="1251" y="712"/>
                    <a:pt x="3418" y="712"/>
                  </a:cubicBezTo>
                  <a:close/>
                  <a:moveTo>
                    <a:pt x="3422" y="1"/>
                  </a:moveTo>
                  <a:cubicBezTo>
                    <a:pt x="560" y="1"/>
                    <a:pt x="0" y="4362"/>
                    <a:pt x="3007" y="4901"/>
                  </a:cubicBezTo>
                  <a:cubicBezTo>
                    <a:pt x="3044" y="4915"/>
                    <a:pt x="3084" y="4923"/>
                    <a:pt x="3124" y="4923"/>
                  </a:cubicBezTo>
                  <a:cubicBezTo>
                    <a:pt x="3130" y="4923"/>
                    <a:pt x="3136" y="4923"/>
                    <a:pt x="3142" y="4923"/>
                  </a:cubicBezTo>
                  <a:cubicBezTo>
                    <a:pt x="4518" y="4883"/>
                    <a:pt x="5762" y="4036"/>
                    <a:pt x="5968" y="2611"/>
                  </a:cubicBezTo>
                  <a:cubicBezTo>
                    <a:pt x="6165" y="1250"/>
                    <a:pt x="5124" y="204"/>
                    <a:pt x="3825" y="28"/>
                  </a:cubicBezTo>
                  <a:cubicBezTo>
                    <a:pt x="3686" y="10"/>
                    <a:pt x="3552" y="1"/>
                    <a:pt x="342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759" name="Google Shape;1759;p39"/>
            <p:cNvSpPr/>
            <p:nvPr/>
          </p:nvSpPr>
          <p:spPr>
            <a:xfrm>
              <a:off x="3213700" y="3234375"/>
              <a:ext cx="433800" cy="117300"/>
            </a:xfrm>
            <a:custGeom>
              <a:avLst/>
              <a:gdLst/>
              <a:ahLst/>
              <a:cxnLst/>
              <a:rect l="l" t="t" r="r" b="b"/>
              <a:pathLst>
                <a:path w="17352" h="4692" extrusionOk="0">
                  <a:moveTo>
                    <a:pt x="6794" y="751"/>
                  </a:moveTo>
                  <a:cubicBezTo>
                    <a:pt x="7572" y="751"/>
                    <a:pt x="8349" y="760"/>
                    <a:pt x="9127" y="782"/>
                  </a:cubicBezTo>
                  <a:cubicBezTo>
                    <a:pt x="11623" y="853"/>
                    <a:pt x="14156" y="840"/>
                    <a:pt x="16625" y="1247"/>
                  </a:cubicBezTo>
                  <a:lnTo>
                    <a:pt x="16625" y="3965"/>
                  </a:lnTo>
                  <a:cubicBezTo>
                    <a:pt x="11365" y="3949"/>
                    <a:pt x="6119" y="3518"/>
                    <a:pt x="862" y="3484"/>
                  </a:cubicBezTo>
                  <a:cubicBezTo>
                    <a:pt x="837" y="2595"/>
                    <a:pt x="764" y="1705"/>
                    <a:pt x="739" y="816"/>
                  </a:cubicBezTo>
                  <a:cubicBezTo>
                    <a:pt x="2757" y="807"/>
                    <a:pt x="4775" y="751"/>
                    <a:pt x="6794" y="751"/>
                  </a:cubicBezTo>
                  <a:close/>
                  <a:moveTo>
                    <a:pt x="6776" y="1"/>
                  </a:moveTo>
                  <a:cubicBezTo>
                    <a:pt x="4639" y="1"/>
                    <a:pt x="2499" y="88"/>
                    <a:pt x="366" y="92"/>
                  </a:cubicBezTo>
                  <a:cubicBezTo>
                    <a:pt x="277" y="92"/>
                    <a:pt x="191" y="123"/>
                    <a:pt x="126" y="185"/>
                  </a:cubicBezTo>
                  <a:cubicBezTo>
                    <a:pt x="46" y="249"/>
                    <a:pt x="0" y="351"/>
                    <a:pt x="3" y="459"/>
                  </a:cubicBezTo>
                  <a:cubicBezTo>
                    <a:pt x="9" y="1588"/>
                    <a:pt x="136" y="2715"/>
                    <a:pt x="145" y="3845"/>
                  </a:cubicBezTo>
                  <a:cubicBezTo>
                    <a:pt x="145" y="3934"/>
                    <a:pt x="179" y="4020"/>
                    <a:pt x="240" y="4085"/>
                  </a:cubicBezTo>
                  <a:cubicBezTo>
                    <a:pt x="303" y="4162"/>
                    <a:pt x="397" y="4208"/>
                    <a:pt x="498" y="4208"/>
                  </a:cubicBezTo>
                  <a:cubicBezTo>
                    <a:pt x="501" y="4208"/>
                    <a:pt x="505" y="4208"/>
                    <a:pt x="508" y="4208"/>
                  </a:cubicBezTo>
                  <a:cubicBezTo>
                    <a:pt x="5898" y="4220"/>
                    <a:pt x="11275" y="4679"/>
                    <a:pt x="16665" y="4691"/>
                  </a:cubicBezTo>
                  <a:cubicBezTo>
                    <a:pt x="16727" y="4691"/>
                    <a:pt x="16785" y="4679"/>
                    <a:pt x="16838" y="4651"/>
                  </a:cubicBezTo>
                  <a:cubicBezTo>
                    <a:pt x="16885" y="4670"/>
                    <a:pt x="16937" y="4680"/>
                    <a:pt x="16989" y="4680"/>
                  </a:cubicBezTo>
                  <a:cubicBezTo>
                    <a:pt x="17171" y="4680"/>
                    <a:pt x="17352" y="4563"/>
                    <a:pt x="17352" y="4328"/>
                  </a:cubicBezTo>
                  <a:lnTo>
                    <a:pt x="17352" y="942"/>
                  </a:lnTo>
                  <a:cubicBezTo>
                    <a:pt x="17352" y="923"/>
                    <a:pt x="17349" y="908"/>
                    <a:pt x="17345" y="890"/>
                  </a:cubicBezTo>
                  <a:cubicBezTo>
                    <a:pt x="17345" y="751"/>
                    <a:pt x="17265" y="625"/>
                    <a:pt x="17084" y="591"/>
                  </a:cubicBezTo>
                  <a:cubicBezTo>
                    <a:pt x="14741" y="172"/>
                    <a:pt x="12411" y="243"/>
                    <a:pt x="10050" y="92"/>
                  </a:cubicBezTo>
                  <a:cubicBezTo>
                    <a:pt x="8961" y="24"/>
                    <a:pt x="7869" y="1"/>
                    <a:pt x="677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760" name="Google Shape;1760;p39"/>
            <p:cNvSpPr/>
            <p:nvPr/>
          </p:nvSpPr>
          <p:spPr>
            <a:xfrm>
              <a:off x="3360625" y="3385400"/>
              <a:ext cx="112200" cy="99350"/>
            </a:xfrm>
            <a:custGeom>
              <a:avLst/>
              <a:gdLst/>
              <a:ahLst/>
              <a:cxnLst/>
              <a:rect l="l" t="t" r="r" b="b"/>
              <a:pathLst>
                <a:path w="4488" h="3974" extrusionOk="0">
                  <a:moveTo>
                    <a:pt x="2276" y="716"/>
                  </a:moveTo>
                  <a:cubicBezTo>
                    <a:pt x="3739" y="716"/>
                    <a:pt x="4142" y="2898"/>
                    <a:pt x="2548" y="3230"/>
                  </a:cubicBezTo>
                  <a:cubicBezTo>
                    <a:pt x="2438" y="3253"/>
                    <a:pt x="2328" y="3264"/>
                    <a:pt x="2220" y="3264"/>
                  </a:cubicBezTo>
                  <a:cubicBezTo>
                    <a:pt x="1516" y="3264"/>
                    <a:pt x="879" y="2803"/>
                    <a:pt x="793" y="2064"/>
                  </a:cubicBezTo>
                  <a:cubicBezTo>
                    <a:pt x="711" y="1345"/>
                    <a:pt x="1160" y="749"/>
                    <a:pt x="1888" y="749"/>
                  </a:cubicBezTo>
                  <a:cubicBezTo>
                    <a:pt x="1896" y="749"/>
                    <a:pt x="1903" y="749"/>
                    <a:pt x="1911" y="749"/>
                  </a:cubicBezTo>
                  <a:cubicBezTo>
                    <a:pt x="1948" y="749"/>
                    <a:pt x="1985" y="746"/>
                    <a:pt x="2019" y="737"/>
                  </a:cubicBezTo>
                  <a:cubicBezTo>
                    <a:pt x="2108" y="722"/>
                    <a:pt x="2194" y="716"/>
                    <a:pt x="2276" y="716"/>
                  </a:cubicBezTo>
                  <a:close/>
                  <a:moveTo>
                    <a:pt x="2253" y="0"/>
                  </a:moveTo>
                  <a:cubicBezTo>
                    <a:pt x="2141" y="0"/>
                    <a:pt x="2028" y="8"/>
                    <a:pt x="1914" y="23"/>
                  </a:cubicBezTo>
                  <a:lnTo>
                    <a:pt x="1911" y="23"/>
                  </a:lnTo>
                  <a:cubicBezTo>
                    <a:pt x="1898" y="23"/>
                    <a:pt x="1885" y="23"/>
                    <a:pt x="1872" y="23"/>
                  </a:cubicBezTo>
                  <a:cubicBezTo>
                    <a:pt x="740" y="23"/>
                    <a:pt x="0" y="959"/>
                    <a:pt x="67" y="2064"/>
                  </a:cubicBezTo>
                  <a:cubicBezTo>
                    <a:pt x="136" y="3244"/>
                    <a:pt x="1148" y="3974"/>
                    <a:pt x="2250" y="3974"/>
                  </a:cubicBezTo>
                  <a:cubicBezTo>
                    <a:pt x="2369" y="3974"/>
                    <a:pt x="2489" y="3965"/>
                    <a:pt x="2610" y="3948"/>
                  </a:cubicBezTo>
                  <a:cubicBezTo>
                    <a:pt x="3733" y="3788"/>
                    <a:pt x="4487" y="2809"/>
                    <a:pt x="4293" y="1673"/>
                  </a:cubicBezTo>
                  <a:cubicBezTo>
                    <a:pt x="4108" y="601"/>
                    <a:pt x="3252" y="0"/>
                    <a:pt x="225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761" name="Google Shape;1761;p39"/>
          <p:cNvGrpSpPr/>
          <p:nvPr/>
        </p:nvGrpSpPr>
        <p:grpSpPr>
          <a:xfrm>
            <a:off x="5858363" y="814725"/>
            <a:ext cx="832175" cy="581600"/>
            <a:chOff x="4087575" y="4286025"/>
            <a:chExt cx="832175" cy="581600"/>
          </a:xfrm>
        </p:grpSpPr>
        <p:sp>
          <p:nvSpPr>
            <p:cNvPr id="1762" name="Google Shape;1762;p39"/>
            <p:cNvSpPr/>
            <p:nvPr/>
          </p:nvSpPr>
          <p:spPr>
            <a:xfrm>
              <a:off x="4766000" y="4661025"/>
              <a:ext cx="91050" cy="50025"/>
            </a:xfrm>
            <a:custGeom>
              <a:avLst/>
              <a:gdLst/>
              <a:ahLst/>
              <a:cxnLst/>
              <a:rect l="l" t="t" r="r" b="b"/>
              <a:pathLst>
                <a:path w="3642" h="2001" extrusionOk="0">
                  <a:moveTo>
                    <a:pt x="3551" y="0"/>
                  </a:moveTo>
                  <a:cubicBezTo>
                    <a:pt x="3544" y="0"/>
                    <a:pt x="3538" y="1"/>
                    <a:pt x="3531" y="3"/>
                  </a:cubicBezTo>
                  <a:cubicBezTo>
                    <a:pt x="2998" y="163"/>
                    <a:pt x="2530" y="455"/>
                    <a:pt x="2016" y="667"/>
                  </a:cubicBezTo>
                  <a:cubicBezTo>
                    <a:pt x="1373" y="932"/>
                    <a:pt x="727" y="1191"/>
                    <a:pt x="80" y="1452"/>
                  </a:cubicBezTo>
                  <a:cubicBezTo>
                    <a:pt x="19" y="1480"/>
                    <a:pt x="0" y="1557"/>
                    <a:pt x="46" y="1606"/>
                  </a:cubicBezTo>
                  <a:lnTo>
                    <a:pt x="68" y="1628"/>
                  </a:lnTo>
                  <a:cubicBezTo>
                    <a:pt x="78" y="1633"/>
                    <a:pt x="89" y="1635"/>
                    <a:pt x="101" y="1635"/>
                  </a:cubicBezTo>
                  <a:cubicBezTo>
                    <a:pt x="110" y="1635"/>
                    <a:pt x="120" y="1634"/>
                    <a:pt x="129" y="1631"/>
                  </a:cubicBezTo>
                  <a:cubicBezTo>
                    <a:pt x="834" y="1342"/>
                    <a:pt x="1542" y="1058"/>
                    <a:pt x="2250" y="769"/>
                  </a:cubicBezTo>
                  <a:cubicBezTo>
                    <a:pt x="2518" y="658"/>
                    <a:pt x="2774" y="514"/>
                    <a:pt x="3035" y="384"/>
                  </a:cubicBezTo>
                  <a:cubicBezTo>
                    <a:pt x="3223" y="292"/>
                    <a:pt x="3324" y="256"/>
                    <a:pt x="3366" y="256"/>
                  </a:cubicBezTo>
                  <a:cubicBezTo>
                    <a:pt x="3503" y="256"/>
                    <a:pt x="3024" y="636"/>
                    <a:pt x="2869" y="732"/>
                  </a:cubicBezTo>
                  <a:cubicBezTo>
                    <a:pt x="2109" y="1212"/>
                    <a:pt x="1059" y="1182"/>
                    <a:pt x="406" y="1840"/>
                  </a:cubicBezTo>
                  <a:cubicBezTo>
                    <a:pt x="622" y="1945"/>
                    <a:pt x="861" y="2000"/>
                    <a:pt x="1101" y="2000"/>
                  </a:cubicBezTo>
                  <a:cubicBezTo>
                    <a:pt x="1108" y="2000"/>
                    <a:pt x="1114" y="2000"/>
                    <a:pt x="1121" y="2000"/>
                  </a:cubicBezTo>
                  <a:cubicBezTo>
                    <a:pt x="1459" y="1930"/>
                    <a:pt x="1792" y="1809"/>
                    <a:pt x="2127" y="1720"/>
                  </a:cubicBezTo>
                  <a:cubicBezTo>
                    <a:pt x="2266" y="1643"/>
                    <a:pt x="2398" y="1557"/>
                    <a:pt x="2521" y="1459"/>
                  </a:cubicBezTo>
                  <a:cubicBezTo>
                    <a:pt x="2515" y="1459"/>
                    <a:pt x="2509" y="1452"/>
                    <a:pt x="2500" y="1452"/>
                  </a:cubicBezTo>
                  <a:cubicBezTo>
                    <a:pt x="1859" y="1545"/>
                    <a:pt x="1268" y="1868"/>
                    <a:pt x="622" y="1880"/>
                  </a:cubicBezTo>
                  <a:cubicBezTo>
                    <a:pt x="1398" y="1209"/>
                    <a:pt x="2694" y="1311"/>
                    <a:pt x="3371" y="544"/>
                  </a:cubicBezTo>
                  <a:cubicBezTo>
                    <a:pt x="3472" y="394"/>
                    <a:pt x="3562" y="237"/>
                    <a:pt x="3642" y="76"/>
                  </a:cubicBezTo>
                  <a:cubicBezTo>
                    <a:pt x="3631" y="31"/>
                    <a:pt x="3593" y="0"/>
                    <a:pt x="35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763" name="Google Shape;1763;p39"/>
            <p:cNvSpPr/>
            <p:nvPr/>
          </p:nvSpPr>
          <p:spPr>
            <a:xfrm>
              <a:off x="4244175" y="4314250"/>
              <a:ext cx="146700" cy="107525"/>
            </a:xfrm>
            <a:custGeom>
              <a:avLst/>
              <a:gdLst/>
              <a:ahLst/>
              <a:cxnLst/>
              <a:rect l="l" t="t" r="r" b="b"/>
              <a:pathLst>
                <a:path w="5868" h="4301" extrusionOk="0">
                  <a:moveTo>
                    <a:pt x="3342" y="0"/>
                  </a:moveTo>
                  <a:cubicBezTo>
                    <a:pt x="3027" y="0"/>
                    <a:pt x="2698" y="52"/>
                    <a:pt x="2358" y="161"/>
                  </a:cubicBezTo>
                  <a:cubicBezTo>
                    <a:pt x="527" y="752"/>
                    <a:pt x="151" y="2334"/>
                    <a:pt x="0" y="3953"/>
                  </a:cubicBezTo>
                  <a:cubicBezTo>
                    <a:pt x="80" y="4067"/>
                    <a:pt x="157" y="4181"/>
                    <a:pt x="231" y="4301"/>
                  </a:cubicBezTo>
                  <a:cubicBezTo>
                    <a:pt x="385" y="4097"/>
                    <a:pt x="554" y="3907"/>
                    <a:pt x="736" y="3728"/>
                  </a:cubicBezTo>
                  <a:cubicBezTo>
                    <a:pt x="758" y="3454"/>
                    <a:pt x="801" y="3186"/>
                    <a:pt x="859" y="2919"/>
                  </a:cubicBezTo>
                  <a:lnTo>
                    <a:pt x="859" y="2919"/>
                  </a:lnTo>
                  <a:cubicBezTo>
                    <a:pt x="721" y="2992"/>
                    <a:pt x="591" y="3076"/>
                    <a:pt x="447" y="3143"/>
                  </a:cubicBezTo>
                  <a:cubicBezTo>
                    <a:pt x="430" y="3152"/>
                    <a:pt x="414" y="3155"/>
                    <a:pt x="399" y="3155"/>
                  </a:cubicBezTo>
                  <a:cubicBezTo>
                    <a:pt x="336" y="3155"/>
                    <a:pt x="294" y="3090"/>
                    <a:pt x="324" y="3020"/>
                  </a:cubicBezTo>
                  <a:cubicBezTo>
                    <a:pt x="514" y="2577"/>
                    <a:pt x="875" y="2201"/>
                    <a:pt x="1302" y="1872"/>
                  </a:cubicBezTo>
                  <a:cubicBezTo>
                    <a:pt x="1527" y="1549"/>
                    <a:pt x="1813" y="1275"/>
                    <a:pt x="2146" y="1062"/>
                  </a:cubicBezTo>
                  <a:cubicBezTo>
                    <a:pt x="2441" y="862"/>
                    <a:pt x="2783" y="739"/>
                    <a:pt x="3140" y="702"/>
                  </a:cubicBezTo>
                  <a:cubicBezTo>
                    <a:pt x="3245" y="638"/>
                    <a:pt x="3349" y="573"/>
                    <a:pt x="3442" y="508"/>
                  </a:cubicBezTo>
                  <a:cubicBezTo>
                    <a:pt x="3458" y="498"/>
                    <a:pt x="3474" y="493"/>
                    <a:pt x="3489" y="493"/>
                  </a:cubicBezTo>
                  <a:cubicBezTo>
                    <a:pt x="3563" y="493"/>
                    <a:pt x="3614" y="609"/>
                    <a:pt x="3534" y="665"/>
                  </a:cubicBezTo>
                  <a:cubicBezTo>
                    <a:pt x="3516" y="678"/>
                    <a:pt x="3497" y="690"/>
                    <a:pt x="3479" y="702"/>
                  </a:cubicBezTo>
                  <a:cubicBezTo>
                    <a:pt x="4196" y="770"/>
                    <a:pt x="4839" y="1241"/>
                    <a:pt x="5301" y="1866"/>
                  </a:cubicBezTo>
                  <a:cubicBezTo>
                    <a:pt x="5387" y="1820"/>
                    <a:pt x="5473" y="1767"/>
                    <a:pt x="5559" y="1718"/>
                  </a:cubicBezTo>
                  <a:cubicBezTo>
                    <a:pt x="5576" y="1709"/>
                    <a:pt x="5592" y="1705"/>
                    <a:pt x="5607" y="1705"/>
                  </a:cubicBezTo>
                  <a:cubicBezTo>
                    <a:pt x="5688" y="1705"/>
                    <a:pt x="5740" y="1823"/>
                    <a:pt x="5652" y="1875"/>
                  </a:cubicBezTo>
                  <a:cubicBezTo>
                    <a:pt x="5572" y="1924"/>
                    <a:pt x="5489" y="1967"/>
                    <a:pt x="5406" y="2014"/>
                  </a:cubicBezTo>
                  <a:cubicBezTo>
                    <a:pt x="5492" y="2143"/>
                    <a:pt x="5569" y="2275"/>
                    <a:pt x="5636" y="2414"/>
                  </a:cubicBezTo>
                  <a:cubicBezTo>
                    <a:pt x="5710" y="2364"/>
                    <a:pt x="5781" y="2312"/>
                    <a:pt x="5852" y="2260"/>
                  </a:cubicBezTo>
                  <a:cubicBezTo>
                    <a:pt x="5766" y="2177"/>
                    <a:pt x="5726" y="2057"/>
                    <a:pt x="5744" y="1937"/>
                  </a:cubicBezTo>
                  <a:cubicBezTo>
                    <a:pt x="5772" y="1755"/>
                    <a:pt x="5812" y="1573"/>
                    <a:pt x="5867" y="1398"/>
                  </a:cubicBezTo>
                  <a:cubicBezTo>
                    <a:pt x="5245" y="545"/>
                    <a:pt x="4369" y="0"/>
                    <a:pt x="33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764" name="Google Shape;1764;p39"/>
            <p:cNvSpPr/>
            <p:nvPr/>
          </p:nvSpPr>
          <p:spPr>
            <a:xfrm>
              <a:off x="4251800" y="4415050"/>
              <a:ext cx="10175" cy="7725"/>
            </a:xfrm>
            <a:custGeom>
              <a:avLst/>
              <a:gdLst/>
              <a:ahLst/>
              <a:cxnLst/>
              <a:rect l="l" t="t" r="r" b="b"/>
              <a:pathLst>
                <a:path w="407" h="309" extrusionOk="0">
                  <a:moveTo>
                    <a:pt x="406" y="1"/>
                  </a:moveTo>
                  <a:lnTo>
                    <a:pt x="406" y="1"/>
                  </a:lnTo>
                  <a:cubicBezTo>
                    <a:pt x="271" y="102"/>
                    <a:pt x="129" y="207"/>
                    <a:pt x="0" y="309"/>
                  </a:cubicBezTo>
                  <a:cubicBezTo>
                    <a:pt x="129" y="207"/>
                    <a:pt x="268" y="118"/>
                    <a:pt x="403" y="32"/>
                  </a:cubicBezTo>
                  <a:lnTo>
                    <a:pt x="40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765" name="Google Shape;1765;p39"/>
            <p:cNvSpPr/>
            <p:nvPr/>
          </p:nvSpPr>
          <p:spPr>
            <a:xfrm>
              <a:off x="4253400" y="4421600"/>
              <a:ext cx="8025" cy="13950"/>
            </a:xfrm>
            <a:custGeom>
              <a:avLst/>
              <a:gdLst/>
              <a:ahLst/>
              <a:cxnLst/>
              <a:rect l="l" t="t" r="r" b="b"/>
              <a:pathLst>
                <a:path w="321" h="558" extrusionOk="0">
                  <a:moveTo>
                    <a:pt x="321" y="0"/>
                  </a:moveTo>
                  <a:cubicBezTo>
                    <a:pt x="210" y="77"/>
                    <a:pt x="105" y="164"/>
                    <a:pt x="1" y="250"/>
                  </a:cubicBezTo>
                  <a:cubicBezTo>
                    <a:pt x="56" y="351"/>
                    <a:pt x="108" y="456"/>
                    <a:pt x="158" y="558"/>
                  </a:cubicBezTo>
                  <a:lnTo>
                    <a:pt x="293" y="468"/>
                  </a:lnTo>
                  <a:cubicBezTo>
                    <a:pt x="302" y="311"/>
                    <a:pt x="312" y="154"/>
                    <a:pt x="3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766" name="Google Shape;1766;p39"/>
            <p:cNvSpPr/>
            <p:nvPr/>
          </p:nvSpPr>
          <p:spPr>
            <a:xfrm>
              <a:off x="4387850" y="4373425"/>
              <a:ext cx="11875" cy="6325"/>
            </a:xfrm>
            <a:custGeom>
              <a:avLst/>
              <a:gdLst/>
              <a:ahLst/>
              <a:cxnLst/>
              <a:rect l="l" t="t" r="r" b="b"/>
              <a:pathLst>
                <a:path w="475" h="253" extrusionOk="0">
                  <a:moveTo>
                    <a:pt x="277" y="1"/>
                  </a:moveTo>
                  <a:cubicBezTo>
                    <a:pt x="188" y="71"/>
                    <a:pt x="96" y="139"/>
                    <a:pt x="0" y="201"/>
                  </a:cubicBezTo>
                  <a:cubicBezTo>
                    <a:pt x="28" y="225"/>
                    <a:pt x="59" y="241"/>
                    <a:pt x="93" y="253"/>
                  </a:cubicBezTo>
                  <a:cubicBezTo>
                    <a:pt x="170" y="204"/>
                    <a:pt x="247" y="154"/>
                    <a:pt x="323" y="105"/>
                  </a:cubicBezTo>
                  <a:cubicBezTo>
                    <a:pt x="373" y="74"/>
                    <a:pt x="425" y="44"/>
                    <a:pt x="474" y="13"/>
                  </a:cubicBezTo>
                  <a:lnTo>
                    <a:pt x="474" y="13"/>
                  </a:lnTo>
                  <a:cubicBezTo>
                    <a:pt x="448" y="18"/>
                    <a:pt x="423" y="20"/>
                    <a:pt x="397" y="20"/>
                  </a:cubicBezTo>
                  <a:cubicBezTo>
                    <a:pt x="357" y="20"/>
                    <a:pt x="317" y="14"/>
                    <a:pt x="2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767" name="Google Shape;1767;p39"/>
            <p:cNvSpPr/>
            <p:nvPr/>
          </p:nvSpPr>
          <p:spPr>
            <a:xfrm>
              <a:off x="4258950" y="4375425"/>
              <a:ext cx="10325" cy="9375"/>
            </a:xfrm>
            <a:custGeom>
              <a:avLst/>
              <a:gdLst/>
              <a:ahLst/>
              <a:cxnLst/>
              <a:rect l="l" t="t" r="r" b="b"/>
              <a:pathLst>
                <a:path w="413" h="375" extrusionOk="0">
                  <a:moveTo>
                    <a:pt x="413" y="1"/>
                  </a:moveTo>
                  <a:lnTo>
                    <a:pt x="413" y="1"/>
                  </a:lnTo>
                  <a:cubicBezTo>
                    <a:pt x="180" y="202"/>
                    <a:pt x="0" y="374"/>
                    <a:pt x="68" y="374"/>
                  </a:cubicBezTo>
                  <a:cubicBezTo>
                    <a:pt x="98" y="374"/>
                    <a:pt x="178" y="339"/>
                    <a:pt x="327" y="256"/>
                  </a:cubicBezTo>
                  <a:cubicBezTo>
                    <a:pt x="351" y="170"/>
                    <a:pt x="379" y="87"/>
                    <a:pt x="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768" name="Google Shape;1768;p39"/>
            <p:cNvSpPr/>
            <p:nvPr/>
          </p:nvSpPr>
          <p:spPr>
            <a:xfrm>
              <a:off x="4402000" y="4347100"/>
              <a:ext cx="9175" cy="8725"/>
            </a:xfrm>
            <a:custGeom>
              <a:avLst/>
              <a:gdLst/>
              <a:ahLst/>
              <a:cxnLst/>
              <a:rect l="l" t="t" r="r" b="b"/>
              <a:pathLst>
                <a:path w="367" h="349" extrusionOk="0">
                  <a:moveTo>
                    <a:pt x="367" y="1"/>
                  </a:moveTo>
                  <a:cubicBezTo>
                    <a:pt x="235" y="109"/>
                    <a:pt x="115" y="222"/>
                    <a:pt x="1" y="349"/>
                  </a:cubicBezTo>
                  <a:cubicBezTo>
                    <a:pt x="93" y="318"/>
                    <a:pt x="182" y="284"/>
                    <a:pt x="275" y="250"/>
                  </a:cubicBezTo>
                  <a:cubicBezTo>
                    <a:pt x="302" y="164"/>
                    <a:pt x="330" y="81"/>
                    <a:pt x="3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769" name="Google Shape;1769;p39"/>
            <p:cNvSpPr/>
            <p:nvPr/>
          </p:nvSpPr>
          <p:spPr>
            <a:xfrm>
              <a:off x="4387300" y="4286025"/>
              <a:ext cx="141550" cy="87925"/>
            </a:xfrm>
            <a:custGeom>
              <a:avLst/>
              <a:gdLst/>
              <a:ahLst/>
              <a:cxnLst/>
              <a:rect l="l" t="t" r="r" b="b"/>
              <a:pathLst>
                <a:path w="5662" h="3517" extrusionOk="0">
                  <a:moveTo>
                    <a:pt x="3147" y="1"/>
                  </a:moveTo>
                  <a:cubicBezTo>
                    <a:pt x="3039" y="1"/>
                    <a:pt x="2928" y="10"/>
                    <a:pt x="2814" y="28"/>
                  </a:cubicBezTo>
                  <a:cubicBezTo>
                    <a:pt x="1512" y="231"/>
                    <a:pt x="518" y="1293"/>
                    <a:pt x="142" y="2524"/>
                  </a:cubicBezTo>
                  <a:cubicBezTo>
                    <a:pt x="87" y="2699"/>
                    <a:pt x="47" y="2881"/>
                    <a:pt x="19" y="3063"/>
                  </a:cubicBezTo>
                  <a:cubicBezTo>
                    <a:pt x="1" y="3183"/>
                    <a:pt x="41" y="3306"/>
                    <a:pt x="130" y="3389"/>
                  </a:cubicBezTo>
                  <a:cubicBezTo>
                    <a:pt x="207" y="3333"/>
                    <a:pt x="290" y="3284"/>
                    <a:pt x="361" y="3226"/>
                  </a:cubicBezTo>
                  <a:cubicBezTo>
                    <a:pt x="380" y="3209"/>
                    <a:pt x="401" y="3202"/>
                    <a:pt x="422" y="3202"/>
                  </a:cubicBezTo>
                  <a:cubicBezTo>
                    <a:pt x="496" y="3202"/>
                    <a:pt x="560" y="3294"/>
                    <a:pt x="490" y="3352"/>
                  </a:cubicBezTo>
                  <a:cubicBezTo>
                    <a:pt x="429" y="3404"/>
                    <a:pt x="364" y="3450"/>
                    <a:pt x="299" y="3497"/>
                  </a:cubicBezTo>
                  <a:cubicBezTo>
                    <a:pt x="339" y="3510"/>
                    <a:pt x="380" y="3516"/>
                    <a:pt x="421" y="3516"/>
                  </a:cubicBezTo>
                  <a:cubicBezTo>
                    <a:pt x="446" y="3516"/>
                    <a:pt x="471" y="3514"/>
                    <a:pt x="496" y="3509"/>
                  </a:cubicBezTo>
                  <a:cubicBezTo>
                    <a:pt x="552" y="3475"/>
                    <a:pt x="610" y="3438"/>
                    <a:pt x="666" y="3404"/>
                  </a:cubicBezTo>
                  <a:cubicBezTo>
                    <a:pt x="696" y="3361"/>
                    <a:pt x="715" y="3309"/>
                    <a:pt x="721" y="3260"/>
                  </a:cubicBezTo>
                  <a:cubicBezTo>
                    <a:pt x="739" y="3140"/>
                    <a:pt x="764" y="3029"/>
                    <a:pt x="792" y="2912"/>
                  </a:cubicBezTo>
                  <a:lnTo>
                    <a:pt x="792" y="2912"/>
                  </a:lnTo>
                  <a:cubicBezTo>
                    <a:pt x="638" y="2970"/>
                    <a:pt x="484" y="3023"/>
                    <a:pt x="330" y="3072"/>
                  </a:cubicBezTo>
                  <a:cubicBezTo>
                    <a:pt x="322" y="3075"/>
                    <a:pt x="313" y="3076"/>
                    <a:pt x="305" y="3076"/>
                  </a:cubicBezTo>
                  <a:cubicBezTo>
                    <a:pt x="240" y="3076"/>
                    <a:pt x="184" y="2997"/>
                    <a:pt x="225" y="2939"/>
                  </a:cubicBezTo>
                  <a:cubicBezTo>
                    <a:pt x="472" y="2585"/>
                    <a:pt x="795" y="2318"/>
                    <a:pt x="1140" y="2074"/>
                  </a:cubicBezTo>
                  <a:cubicBezTo>
                    <a:pt x="1423" y="1585"/>
                    <a:pt x="1835" y="1185"/>
                    <a:pt x="2331" y="911"/>
                  </a:cubicBezTo>
                  <a:cubicBezTo>
                    <a:pt x="2597" y="764"/>
                    <a:pt x="2846" y="703"/>
                    <a:pt x="3080" y="703"/>
                  </a:cubicBezTo>
                  <a:cubicBezTo>
                    <a:pt x="3131" y="703"/>
                    <a:pt x="3181" y="705"/>
                    <a:pt x="3230" y="711"/>
                  </a:cubicBezTo>
                  <a:cubicBezTo>
                    <a:pt x="3328" y="655"/>
                    <a:pt x="3424" y="597"/>
                    <a:pt x="3525" y="548"/>
                  </a:cubicBezTo>
                  <a:cubicBezTo>
                    <a:pt x="3540" y="540"/>
                    <a:pt x="3554" y="537"/>
                    <a:pt x="3567" y="537"/>
                  </a:cubicBezTo>
                  <a:cubicBezTo>
                    <a:pt x="3650" y="537"/>
                    <a:pt x="3707" y="657"/>
                    <a:pt x="3618" y="705"/>
                  </a:cubicBezTo>
                  <a:cubicBezTo>
                    <a:pt x="3577" y="723"/>
                    <a:pt x="3544" y="748"/>
                    <a:pt x="3501" y="769"/>
                  </a:cubicBezTo>
                  <a:cubicBezTo>
                    <a:pt x="3707" y="840"/>
                    <a:pt x="3895" y="948"/>
                    <a:pt x="4061" y="1086"/>
                  </a:cubicBezTo>
                  <a:cubicBezTo>
                    <a:pt x="4079" y="1089"/>
                    <a:pt x="4095" y="1096"/>
                    <a:pt x="4107" y="1108"/>
                  </a:cubicBezTo>
                  <a:lnTo>
                    <a:pt x="4110" y="1105"/>
                  </a:lnTo>
                  <a:cubicBezTo>
                    <a:pt x="4129" y="1088"/>
                    <a:pt x="4150" y="1081"/>
                    <a:pt x="4171" y="1081"/>
                  </a:cubicBezTo>
                  <a:cubicBezTo>
                    <a:pt x="4245" y="1081"/>
                    <a:pt x="4309" y="1174"/>
                    <a:pt x="4239" y="1234"/>
                  </a:cubicBezTo>
                  <a:cubicBezTo>
                    <a:pt x="4236" y="1234"/>
                    <a:pt x="4233" y="1237"/>
                    <a:pt x="4230" y="1240"/>
                  </a:cubicBezTo>
                  <a:cubicBezTo>
                    <a:pt x="4356" y="1363"/>
                    <a:pt x="4470" y="1496"/>
                    <a:pt x="4575" y="1634"/>
                  </a:cubicBezTo>
                  <a:cubicBezTo>
                    <a:pt x="4609" y="1616"/>
                    <a:pt x="4639" y="1597"/>
                    <a:pt x="4673" y="1576"/>
                  </a:cubicBezTo>
                  <a:cubicBezTo>
                    <a:pt x="4688" y="1567"/>
                    <a:pt x="4703" y="1563"/>
                    <a:pt x="4718" y="1563"/>
                  </a:cubicBezTo>
                  <a:cubicBezTo>
                    <a:pt x="4791" y="1563"/>
                    <a:pt x="4848" y="1658"/>
                    <a:pt x="4784" y="1717"/>
                  </a:cubicBezTo>
                  <a:cubicBezTo>
                    <a:pt x="4753" y="1745"/>
                    <a:pt x="4723" y="1770"/>
                    <a:pt x="4692" y="1797"/>
                  </a:cubicBezTo>
                  <a:cubicBezTo>
                    <a:pt x="4815" y="1979"/>
                    <a:pt x="4926" y="2170"/>
                    <a:pt x="5027" y="2367"/>
                  </a:cubicBezTo>
                  <a:lnTo>
                    <a:pt x="5037" y="2361"/>
                  </a:lnTo>
                  <a:cubicBezTo>
                    <a:pt x="5051" y="2354"/>
                    <a:pt x="5065" y="2351"/>
                    <a:pt x="5078" y="2351"/>
                  </a:cubicBezTo>
                  <a:cubicBezTo>
                    <a:pt x="5163" y="2351"/>
                    <a:pt x="5219" y="2470"/>
                    <a:pt x="5129" y="2518"/>
                  </a:cubicBezTo>
                  <a:cubicBezTo>
                    <a:pt x="5123" y="2521"/>
                    <a:pt x="5117" y="2527"/>
                    <a:pt x="5110" y="2530"/>
                  </a:cubicBezTo>
                  <a:cubicBezTo>
                    <a:pt x="5166" y="2644"/>
                    <a:pt x="5215" y="2755"/>
                    <a:pt x="5261" y="2859"/>
                  </a:cubicBezTo>
                  <a:cubicBezTo>
                    <a:pt x="5317" y="2993"/>
                    <a:pt x="5418" y="3046"/>
                    <a:pt x="5523" y="3046"/>
                  </a:cubicBezTo>
                  <a:cubicBezTo>
                    <a:pt x="5534" y="3046"/>
                    <a:pt x="5545" y="3045"/>
                    <a:pt x="5557" y="3044"/>
                  </a:cubicBezTo>
                  <a:lnTo>
                    <a:pt x="5603" y="3013"/>
                  </a:lnTo>
                  <a:cubicBezTo>
                    <a:pt x="5415" y="2939"/>
                    <a:pt x="5270" y="2727"/>
                    <a:pt x="5381" y="2493"/>
                  </a:cubicBezTo>
                  <a:cubicBezTo>
                    <a:pt x="5461" y="2327"/>
                    <a:pt x="5557" y="2164"/>
                    <a:pt x="5661" y="2010"/>
                  </a:cubicBezTo>
                  <a:cubicBezTo>
                    <a:pt x="5146" y="1007"/>
                    <a:pt x="4318" y="1"/>
                    <a:pt x="31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770" name="Google Shape;1770;p39"/>
            <p:cNvSpPr/>
            <p:nvPr/>
          </p:nvSpPr>
          <p:spPr>
            <a:xfrm>
              <a:off x="4519050" y="4293325"/>
              <a:ext cx="165000" cy="83425"/>
            </a:xfrm>
            <a:custGeom>
              <a:avLst/>
              <a:gdLst/>
              <a:ahLst/>
              <a:cxnLst/>
              <a:rect l="l" t="t" r="r" b="b"/>
              <a:pathLst>
                <a:path w="6600" h="3337" extrusionOk="0">
                  <a:moveTo>
                    <a:pt x="3736" y="1"/>
                  </a:moveTo>
                  <a:cubicBezTo>
                    <a:pt x="2499" y="1"/>
                    <a:pt x="1162" y="602"/>
                    <a:pt x="394" y="1721"/>
                  </a:cubicBezTo>
                  <a:cubicBezTo>
                    <a:pt x="290" y="1872"/>
                    <a:pt x="194" y="2035"/>
                    <a:pt x="114" y="2201"/>
                  </a:cubicBezTo>
                  <a:cubicBezTo>
                    <a:pt x="0" y="2438"/>
                    <a:pt x="148" y="2651"/>
                    <a:pt x="336" y="2724"/>
                  </a:cubicBezTo>
                  <a:lnTo>
                    <a:pt x="496" y="2617"/>
                  </a:lnTo>
                  <a:lnTo>
                    <a:pt x="856" y="2373"/>
                  </a:lnTo>
                  <a:cubicBezTo>
                    <a:pt x="1459" y="1330"/>
                    <a:pt x="2678" y="711"/>
                    <a:pt x="3771" y="711"/>
                  </a:cubicBezTo>
                  <a:cubicBezTo>
                    <a:pt x="3916" y="653"/>
                    <a:pt x="4061" y="597"/>
                    <a:pt x="4208" y="548"/>
                  </a:cubicBezTo>
                  <a:cubicBezTo>
                    <a:pt x="4219" y="545"/>
                    <a:pt x="4229" y="543"/>
                    <a:pt x="4239" y="543"/>
                  </a:cubicBezTo>
                  <a:cubicBezTo>
                    <a:pt x="4322" y="543"/>
                    <a:pt x="4354" y="665"/>
                    <a:pt x="4279" y="714"/>
                  </a:cubicBezTo>
                  <a:lnTo>
                    <a:pt x="4233" y="745"/>
                  </a:lnTo>
                  <a:cubicBezTo>
                    <a:pt x="4584" y="804"/>
                    <a:pt x="4913" y="954"/>
                    <a:pt x="5187" y="1182"/>
                  </a:cubicBezTo>
                  <a:cubicBezTo>
                    <a:pt x="5196" y="1176"/>
                    <a:pt x="5206" y="1170"/>
                    <a:pt x="5215" y="1164"/>
                  </a:cubicBezTo>
                  <a:cubicBezTo>
                    <a:pt x="5230" y="1155"/>
                    <a:pt x="5246" y="1152"/>
                    <a:pt x="5260" y="1152"/>
                  </a:cubicBezTo>
                  <a:cubicBezTo>
                    <a:pt x="5330" y="1152"/>
                    <a:pt x="5382" y="1238"/>
                    <a:pt x="5329" y="1299"/>
                  </a:cubicBezTo>
                  <a:cubicBezTo>
                    <a:pt x="5550" y="1530"/>
                    <a:pt x="5707" y="1838"/>
                    <a:pt x="5797" y="2213"/>
                  </a:cubicBezTo>
                  <a:cubicBezTo>
                    <a:pt x="5861" y="2204"/>
                    <a:pt x="5923" y="2186"/>
                    <a:pt x="5987" y="2180"/>
                  </a:cubicBezTo>
                  <a:cubicBezTo>
                    <a:pt x="5991" y="2179"/>
                    <a:pt x="5994" y="2179"/>
                    <a:pt x="5997" y="2179"/>
                  </a:cubicBezTo>
                  <a:cubicBezTo>
                    <a:pt x="6087" y="2179"/>
                    <a:pt x="6099" y="2304"/>
                    <a:pt x="6034" y="2349"/>
                  </a:cubicBezTo>
                  <a:cubicBezTo>
                    <a:pt x="5975" y="2389"/>
                    <a:pt x="5910" y="2426"/>
                    <a:pt x="5852" y="2469"/>
                  </a:cubicBezTo>
                  <a:cubicBezTo>
                    <a:pt x="5880" y="2681"/>
                    <a:pt x="5886" y="2897"/>
                    <a:pt x="5874" y="3112"/>
                  </a:cubicBezTo>
                  <a:cubicBezTo>
                    <a:pt x="5867" y="3192"/>
                    <a:pt x="5892" y="3275"/>
                    <a:pt x="5944" y="3337"/>
                  </a:cubicBezTo>
                  <a:lnTo>
                    <a:pt x="6000" y="3297"/>
                  </a:lnTo>
                  <a:cubicBezTo>
                    <a:pt x="5960" y="3180"/>
                    <a:pt x="6000" y="3051"/>
                    <a:pt x="6101" y="2977"/>
                  </a:cubicBezTo>
                  <a:cubicBezTo>
                    <a:pt x="6261" y="2844"/>
                    <a:pt x="6428" y="2721"/>
                    <a:pt x="6600" y="2607"/>
                  </a:cubicBezTo>
                  <a:cubicBezTo>
                    <a:pt x="6497" y="825"/>
                    <a:pt x="5185" y="1"/>
                    <a:pt x="37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771" name="Google Shape;1771;p39"/>
            <p:cNvSpPr/>
            <p:nvPr/>
          </p:nvSpPr>
          <p:spPr>
            <a:xfrm>
              <a:off x="4668025" y="4337350"/>
              <a:ext cx="151925" cy="126525"/>
            </a:xfrm>
            <a:custGeom>
              <a:avLst/>
              <a:gdLst/>
              <a:ahLst/>
              <a:cxnLst/>
              <a:rect l="l" t="t" r="r" b="b"/>
              <a:pathLst>
                <a:path w="6077" h="5061" extrusionOk="0">
                  <a:moveTo>
                    <a:pt x="3101" y="1"/>
                  </a:moveTo>
                  <a:cubicBezTo>
                    <a:pt x="2252" y="1"/>
                    <a:pt x="1360" y="370"/>
                    <a:pt x="641" y="846"/>
                  </a:cubicBezTo>
                  <a:cubicBezTo>
                    <a:pt x="469" y="960"/>
                    <a:pt x="302" y="1083"/>
                    <a:pt x="142" y="1216"/>
                  </a:cubicBezTo>
                  <a:cubicBezTo>
                    <a:pt x="41" y="1290"/>
                    <a:pt x="1" y="1419"/>
                    <a:pt x="41" y="1539"/>
                  </a:cubicBezTo>
                  <a:cubicBezTo>
                    <a:pt x="161" y="1450"/>
                    <a:pt x="287" y="1370"/>
                    <a:pt x="407" y="1277"/>
                  </a:cubicBezTo>
                  <a:cubicBezTo>
                    <a:pt x="421" y="1267"/>
                    <a:pt x="436" y="1262"/>
                    <a:pt x="451" y="1262"/>
                  </a:cubicBezTo>
                  <a:cubicBezTo>
                    <a:pt x="520" y="1262"/>
                    <a:pt x="584" y="1366"/>
                    <a:pt x="518" y="1422"/>
                  </a:cubicBezTo>
                  <a:cubicBezTo>
                    <a:pt x="395" y="1521"/>
                    <a:pt x="265" y="1610"/>
                    <a:pt x="139" y="1702"/>
                  </a:cubicBezTo>
                  <a:cubicBezTo>
                    <a:pt x="213" y="1772"/>
                    <a:pt x="313" y="1818"/>
                    <a:pt x="419" y="1818"/>
                  </a:cubicBezTo>
                  <a:cubicBezTo>
                    <a:pt x="499" y="1818"/>
                    <a:pt x="581" y="1792"/>
                    <a:pt x="656" y="1730"/>
                  </a:cubicBezTo>
                  <a:cubicBezTo>
                    <a:pt x="1309" y="1188"/>
                    <a:pt x="2163" y="754"/>
                    <a:pt x="2981" y="754"/>
                  </a:cubicBezTo>
                  <a:cubicBezTo>
                    <a:pt x="3279" y="754"/>
                    <a:pt x="3572" y="811"/>
                    <a:pt x="3848" y="942"/>
                  </a:cubicBezTo>
                  <a:cubicBezTo>
                    <a:pt x="3919" y="908"/>
                    <a:pt x="3987" y="874"/>
                    <a:pt x="4058" y="846"/>
                  </a:cubicBezTo>
                  <a:cubicBezTo>
                    <a:pt x="4068" y="842"/>
                    <a:pt x="4078" y="840"/>
                    <a:pt x="4087" y="840"/>
                  </a:cubicBezTo>
                  <a:cubicBezTo>
                    <a:pt x="4166" y="840"/>
                    <a:pt x="4211" y="974"/>
                    <a:pt x="4128" y="1013"/>
                  </a:cubicBezTo>
                  <a:cubicBezTo>
                    <a:pt x="4101" y="1025"/>
                    <a:pt x="4076" y="1037"/>
                    <a:pt x="4052" y="1050"/>
                  </a:cubicBezTo>
                  <a:cubicBezTo>
                    <a:pt x="4209" y="1148"/>
                    <a:pt x="4353" y="1268"/>
                    <a:pt x="4482" y="1404"/>
                  </a:cubicBezTo>
                  <a:cubicBezTo>
                    <a:pt x="4664" y="1604"/>
                    <a:pt x="4806" y="1834"/>
                    <a:pt x="4904" y="2084"/>
                  </a:cubicBezTo>
                  <a:cubicBezTo>
                    <a:pt x="4926" y="2078"/>
                    <a:pt x="4944" y="2065"/>
                    <a:pt x="4966" y="2059"/>
                  </a:cubicBezTo>
                  <a:cubicBezTo>
                    <a:pt x="4976" y="2055"/>
                    <a:pt x="4986" y="2053"/>
                    <a:pt x="4995" y="2053"/>
                  </a:cubicBezTo>
                  <a:cubicBezTo>
                    <a:pt x="5066" y="2053"/>
                    <a:pt x="5112" y="2156"/>
                    <a:pt x="5055" y="2210"/>
                  </a:cubicBezTo>
                  <a:cubicBezTo>
                    <a:pt x="5027" y="2235"/>
                    <a:pt x="5000" y="2253"/>
                    <a:pt x="4972" y="2278"/>
                  </a:cubicBezTo>
                  <a:cubicBezTo>
                    <a:pt x="5160" y="2856"/>
                    <a:pt x="5184" y="3475"/>
                    <a:pt x="5040" y="4069"/>
                  </a:cubicBezTo>
                  <a:cubicBezTo>
                    <a:pt x="5089" y="4109"/>
                    <a:pt x="5086" y="4183"/>
                    <a:pt x="5037" y="4223"/>
                  </a:cubicBezTo>
                  <a:cubicBezTo>
                    <a:pt x="5021" y="4232"/>
                    <a:pt x="5006" y="4242"/>
                    <a:pt x="4990" y="4254"/>
                  </a:cubicBezTo>
                  <a:cubicBezTo>
                    <a:pt x="4944" y="4402"/>
                    <a:pt x="4880" y="4546"/>
                    <a:pt x="4803" y="4682"/>
                  </a:cubicBezTo>
                  <a:cubicBezTo>
                    <a:pt x="4729" y="4799"/>
                    <a:pt x="4735" y="4950"/>
                    <a:pt x="4824" y="5060"/>
                  </a:cubicBezTo>
                  <a:cubicBezTo>
                    <a:pt x="4729" y="4876"/>
                    <a:pt x="4769" y="4605"/>
                    <a:pt x="5021" y="4512"/>
                  </a:cubicBezTo>
                  <a:cubicBezTo>
                    <a:pt x="5246" y="4436"/>
                    <a:pt x="5480" y="4380"/>
                    <a:pt x="5717" y="4349"/>
                  </a:cubicBezTo>
                  <a:cubicBezTo>
                    <a:pt x="6077" y="3118"/>
                    <a:pt x="5720" y="1653"/>
                    <a:pt x="4852" y="736"/>
                  </a:cubicBezTo>
                  <a:cubicBezTo>
                    <a:pt x="4353" y="209"/>
                    <a:pt x="3739" y="1"/>
                    <a:pt x="31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772" name="Google Shape;1772;p39"/>
            <p:cNvSpPr/>
            <p:nvPr/>
          </p:nvSpPr>
          <p:spPr>
            <a:xfrm>
              <a:off x="4802550" y="4461550"/>
              <a:ext cx="7325" cy="4950"/>
            </a:xfrm>
            <a:custGeom>
              <a:avLst/>
              <a:gdLst/>
              <a:ahLst/>
              <a:cxnLst/>
              <a:rect l="l" t="t" r="r" b="b"/>
              <a:pathLst>
                <a:path w="293" h="198" extrusionOk="0">
                  <a:moveTo>
                    <a:pt x="293" y="0"/>
                  </a:moveTo>
                  <a:lnTo>
                    <a:pt x="293" y="0"/>
                  </a:lnTo>
                  <a:cubicBezTo>
                    <a:pt x="194" y="65"/>
                    <a:pt x="96" y="132"/>
                    <a:pt x="0" y="197"/>
                  </a:cubicBezTo>
                  <a:lnTo>
                    <a:pt x="6" y="194"/>
                  </a:lnTo>
                  <a:cubicBezTo>
                    <a:pt x="102" y="132"/>
                    <a:pt x="197" y="65"/>
                    <a:pt x="29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773" name="Google Shape;1773;p39"/>
            <p:cNvSpPr/>
            <p:nvPr/>
          </p:nvSpPr>
          <p:spPr>
            <a:xfrm>
              <a:off x="4867950" y="4547650"/>
              <a:ext cx="500" cy="550"/>
            </a:xfrm>
            <a:custGeom>
              <a:avLst/>
              <a:gdLst/>
              <a:ahLst/>
              <a:cxnLst/>
              <a:rect l="l" t="t" r="r" b="b"/>
              <a:pathLst>
                <a:path w="20" h="22" extrusionOk="0">
                  <a:moveTo>
                    <a:pt x="19" y="0"/>
                  </a:moveTo>
                  <a:cubicBezTo>
                    <a:pt x="13" y="10"/>
                    <a:pt x="7" y="16"/>
                    <a:pt x="1" y="22"/>
                  </a:cubicBezTo>
                  <a:cubicBezTo>
                    <a:pt x="7" y="16"/>
                    <a:pt x="13" y="10"/>
                    <a:pt x="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774" name="Google Shape;1774;p39"/>
            <p:cNvSpPr/>
            <p:nvPr/>
          </p:nvSpPr>
          <p:spPr>
            <a:xfrm>
              <a:off x="4786300" y="4445425"/>
              <a:ext cx="123400" cy="133025"/>
            </a:xfrm>
            <a:custGeom>
              <a:avLst/>
              <a:gdLst/>
              <a:ahLst/>
              <a:cxnLst/>
              <a:rect l="l" t="t" r="r" b="b"/>
              <a:pathLst>
                <a:path w="4936" h="5321" extrusionOk="0">
                  <a:moveTo>
                    <a:pt x="1415" y="1"/>
                  </a:moveTo>
                  <a:cubicBezTo>
                    <a:pt x="1273" y="1"/>
                    <a:pt x="1129" y="10"/>
                    <a:pt x="986" y="29"/>
                  </a:cubicBezTo>
                  <a:cubicBezTo>
                    <a:pt x="749" y="57"/>
                    <a:pt x="515" y="113"/>
                    <a:pt x="290" y="193"/>
                  </a:cubicBezTo>
                  <a:cubicBezTo>
                    <a:pt x="38" y="279"/>
                    <a:pt x="1" y="553"/>
                    <a:pt x="93" y="734"/>
                  </a:cubicBezTo>
                  <a:cubicBezTo>
                    <a:pt x="130" y="805"/>
                    <a:pt x="192" y="860"/>
                    <a:pt x="266" y="888"/>
                  </a:cubicBezTo>
                  <a:cubicBezTo>
                    <a:pt x="610" y="710"/>
                    <a:pt x="967" y="543"/>
                    <a:pt x="1327" y="396"/>
                  </a:cubicBezTo>
                  <a:cubicBezTo>
                    <a:pt x="1339" y="391"/>
                    <a:pt x="1349" y="389"/>
                    <a:pt x="1359" y="389"/>
                  </a:cubicBezTo>
                  <a:cubicBezTo>
                    <a:pt x="1436" y="389"/>
                    <a:pt x="1469" y="515"/>
                    <a:pt x="1395" y="562"/>
                  </a:cubicBezTo>
                  <a:cubicBezTo>
                    <a:pt x="1306" y="623"/>
                    <a:pt x="1217" y="682"/>
                    <a:pt x="1127" y="744"/>
                  </a:cubicBezTo>
                  <a:cubicBezTo>
                    <a:pt x="1227" y="731"/>
                    <a:pt x="1327" y="724"/>
                    <a:pt x="1428" y="724"/>
                  </a:cubicBezTo>
                  <a:cubicBezTo>
                    <a:pt x="1739" y="724"/>
                    <a:pt x="2049" y="786"/>
                    <a:pt x="2340" y="907"/>
                  </a:cubicBezTo>
                  <a:cubicBezTo>
                    <a:pt x="2439" y="860"/>
                    <a:pt x="2534" y="811"/>
                    <a:pt x="2636" y="768"/>
                  </a:cubicBezTo>
                  <a:cubicBezTo>
                    <a:pt x="2651" y="760"/>
                    <a:pt x="2665" y="757"/>
                    <a:pt x="2679" y="757"/>
                  </a:cubicBezTo>
                  <a:cubicBezTo>
                    <a:pt x="2758" y="757"/>
                    <a:pt x="2807" y="870"/>
                    <a:pt x="2728" y="925"/>
                  </a:cubicBezTo>
                  <a:cubicBezTo>
                    <a:pt x="2679" y="959"/>
                    <a:pt x="2630" y="987"/>
                    <a:pt x="2580" y="1017"/>
                  </a:cubicBezTo>
                  <a:cubicBezTo>
                    <a:pt x="2940" y="1224"/>
                    <a:pt x="3245" y="1513"/>
                    <a:pt x="3464" y="1864"/>
                  </a:cubicBezTo>
                  <a:lnTo>
                    <a:pt x="3482" y="1858"/>
                  </a:lnTo>
                  <a:cubicBezTo>
                    <a:pt x="3497" y="1851"/>
                    <a:pt x="3511" y="1848"/>
                    <a:pt x="3524" y="1848"/>
                  </a:cubicBezTo>
                  <a:cubicBezTo>
                    <a:pt x="3608" y="1848"/>
                    <a:pt x="3662" y="1964"/>
                    <a:pt x="3571" y="2015"/>
                  </a:cubicBezTo>
                  <a:cubicBezTo>
                    <a:pt x="3565" y="2018"/>
                    <a:pt x="3559" y="2021"/>
                    <a:pt x="3553" y="2024"/>
                  </a:cubicBezTo>
                  <a:cubicBezTo>
                    <a:pt x="3661" y="2218"/>
                    <a:pt x="3735" y="2430"/>
                    <a:pt x="3765" y="2652"/>
                  </a:cubicBezTo>
                  <a:lnTo>
                    <a:pt x="3784" y="2643"/>
                  </a:lnTo>
                  <a:cubicBezTo>
                    <a:pt x="3798" y="2637"/>
                    <a:pt x="3811" y="2635"/>
                    <a:pt x="3824" y="2635"/>
                  </a:cubicBezTo>
                  <a:cubicBezTo>
                    <a:pt x="3899" y="2635"/>
                    <a:pt x="3955" y="2717"/>
                    <a:pt x="3895" y="2787"/>
                  </a:cubicBezTo>
                  <a:cubicBezTo>
                    <a:pt x="3861" y="2824"/>
                    <a:pt x="3818" y="2855"/>
                    <a:pt x="3778" y="2892"/>
                  </a:cubicBezTo>
                  <a:cubicBezTo>
                    <a:pt x="3772" y="3237"/>
                    <a:pt x="3661" y="3572"/>
                    <a:pt x="3464" y="3856"/>
                  </a:cubicBezTo>
                  <a:cubicBezTo>
                    <a:pt x="3538" y="3831"/>
                    <a:pt x="3611" y="3806"/>
                    <a:pt x="3685" y="3785"/>
                  </a:cubicBezTo>
                  <a:cubicBezTo>
                    <a:pt x="3692" y="3783"/>
                    <a:pt x="3699" y="3782"/>
                    <a:pt x="3706" y="3782"/>
                  </a:cubicBezTo>
                  <a:cubicBezTo>
                    <a:pt x="3780" y="3782"/>
                    <a:pt x="3836" y="3882"/>
                    <a:pt x="3772" y="3939"/>
                  </a:cubicBezTo>
                  <a:cubicBezTo>
                    <a:pt x="3254" y="4388"/>
                    <a:pt x="2685" y="4779"/>
                    <a:pt x="2079" y="5099"/>
                  </a:cubicBezTo>
                  <a:cubicBezTo>
                    <a:pt x="2075" y="5111"/>
                    <a:pt x="2075" y="5127"/>
                    <a:pt x="2079" y="5139"/>
                  </a:cubicBezTo>
                  <a:cubicBezTo>
                    <a:pt x="2145" y="5063"/>
                    <a:pt x="2239" y="5023"/>
                    <a:pt x="2335" y="5023"/>
                  </a:cubicBezTo>
                  <a:cubicBezTo>
                    <a:pt x="2394" y="5023"/>
                    <a:pt x="2453" y="5038"/>
                    <a:pt x="2506" y="5068"/>
                  </a:cubicBezTo>
                  <a:cubicBezTo>
                    <a:pt x="2642" y="5142"/>
                    <a:pt x="2771" y="5228"/>
                    <a:pt x="2894" y="5321"/>
                  </a:cubicBezTo>
                  <a:cubicBezTo>
                    <a:pt x="4172" y="4625"/>
                    <a:pt x="4935" y="3249"/>
                    <a:pt x="4252" y="1805"/>
                  </a:cubicBezTo>
                  <a:cubicBezTo>
                    <a:pt x="3702" y="656"/>
                    <a:pt x="2600" y="1"/>
                    <a:pt x="14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775" name="Google Shape;1775;p39"/>
            <p:cNvSpPr/>
            <p:nvPr/>
          </p:nvSpPr>
          <p:spPr>
            <a:xfrm>
              <a:off x="4754375" y="4570925"/>
              <a:ext cx="165375" cy="158750"/>
            </a:xfrm>
            <a:custGeom>
              <a:avLst/>
              <a:gdLst/>
              <a:ahLst/>
              <a:cxnLst/>
              <a:rect l="l" t="t" r="r" b="b"/>
              <a:pathLst>
                <a:path w="6615" h="6350" extrusionOk="0">
                  <a:moveTo>
                    <a:pt x="3612" y="1"/>
                  </a:moveTo>
                  <a:cubicBezTo>
                    <a:pt x="3517" y="1"/>
                    <a:pt x="3424" y="40"/>
                    <a:pt x="3356" y="116"/>
                  </a:cubicBezTo>
                  <a:cubicBezTo>
                    <a:pt x="3248" y="227"/>
                    <a:pt x="3205" y="399"/>
                    <a:pt x="3285" y="538"/>
                  </a:cubicBezTo>
                  <a:cubicBezTo>
                    <a:pt x="3297" y="550"/>
                    <a:pt x="3309" y="565"/>
                    <a:pt x="3316" y="587"/>
                  </a:cubicBezTo>
                  <a:cubicBezTo>
                    <a:pt x="3343" y="621"/>
                    <a:pt x="3377" y="652"/>
                    <a:pt x="3417" y="673"/>
                  </a:cubicBezTo>
                  <a:cubicBezTo>
                    <a:pt x="3719" y="830"/>
                    <a:pt x="3974" y="1064"/>
                    <a:pt x="4159" y="1350"/>
                  </a:cubicBezTo>
                  <a:cubicBezTo>
                    <a:pt x="4205" y="1335"/>
                    <a:pt x="4251" y="1320"/>
                    <a:pt x="4297" y="1307"/>
                  </a:cubicBezTo>
                  <a:cubicBezTo>
                    <a:pt x="4306" y="1305"/>
                    <a:pt x="4315" y="1304"/>
                    <a:pt x="4323" y="1304"/>
                  </a:cubicBezTo>
                  <a:cubicBezTo>
                    <a:pt x="4398" y="1304"/>
                    <a:pt x="4442" y="1400"/>
                    <a:pt x="4387" y="1458"/>
                  </a:cubicBezTo>
                  <a:cubicBezTo>
                    <a:pt x="4350" y="1492"/>
                    <a:pt x="4307" y="1520"/>
                    <a:pt x="4270" y="1554"/>
                  </a:cubicBezTo>
                  <a:cubicBezTo>
                    <a:pt x="4399" y="1840"/>
                    <a:pt x="4454" y="2157"/>
                    <a:pt x="4436" y="2471"/>
                  </a:cubicBezTo>
                  <a:lnTo>
                    <a:pt x="4479" y="2455"/>
                  </a:lnTo>
                  <a:cubicBezTo>
                    <a:pt x="4488" y="2453"/>
                    <a:pt x="4497" y="2451"/>
                    <a:pt x="4506" y="2451"/>
                  </a:cubicBezTo>
                  <a:cubicBezTo>
                    <a:pt x="4579" y="2451"/>
                    <a:pt x="4621" y="2551"/>
                    <a:pt x="4568" y="2609"/>
                  </a:cubicBezTo>
                  <a:cubicBezTo>
                    <a:pt x="4519" y="2659"/>
                    <a:pt x="4467" y="2702"/>
                    <a:pt x="4411" y="2745"/>
                  </a:cubicBezTo>
                  <a:cubicBezTo>
                    <a:pt x="4359" y="3071"/>
                    <a:pt x="4257" y="3385"/>
                    <a:pt x="4110" y="3680"/>
                  </a:cubicBezTo>
                  <a:cubicBezTo>
                    <a:pt x="3845" y="4222"/>
                    <a:pt x="3463" y="4696"/>
                    <a:pt x="2989" y="5066"/>
                  </a:cubicBezTo>
                  <a:cubicBezTo>
                    <a:pt x="2866" y="5164"/>
                    <a:pt x="2734" y="5250"/>
                    <a:pt x="2595" y="5327"/>
                  </a:cubicBezTo>
                  <a:cubicBezTo>
                    <a:pt x="2272" y="5503"/>
                    <a:pt x="1930" y="5607"/>
                    <a:pt x="1589" y="5607"/>
                  </a:cubicBezTo>
                  <a:cubicBezTo>
                    <a:pt x="1582" y="5607"/>
                    <a:pt x="1576" y="5608"/>
                    <a:pt x="1569" y="5608"/>
                  </a:cubicBezTo>
                  <a:cubicBezTo>
                    <a:pt x="1329" y="5608"/>
                    <a:pt x="1090" y="5552"/>
                    <a:pt x="875" y="5447"/>
                  </a:cubicBezTo>
                  <a:cubicBezTo>
                    <a:pt x="755" y="5389"/>
                    <a:pt x="641" y="5318"/>
                    <a:pt x="536" y="5235"/>
                  </a:cubicBezTo>
                  <a:lnTo>
                    <a:pt x="511" y="5213"/>
                  </a:lnTo>
                  <a:cubicBezTo>
                    <a:pt x="456" y="5167"/>
                    <a:pt x="401" y="5118"/>
                    <a:pt x="351" y="5069"/>
                  </a:cubicBezTo>
                  <a:cubicBezTo>
                    <a:pt x="289" y="4999"/>
                    <a:pt x="201" y="4962"/>
                    <a:pt x="112" y="4962"/>
                  </a:cubicBezTo>
                  <a:cubicBezTo>
                    <a:pt x="75" y="4962"/>
                    <a:pt x="37" y="4969"/>
                    <a:pt x="0" y="4983"/>
                  </a:cubicBezTo>
                  <a:cubicBezTo>
                    <a:pt x="148" y="4992"/>
                    <a:pt x="274" y="5087"/>
                    <a:pt x="324" y="5229"/>
                  </a:cubicBezTo>
                  <a:cubicBezTo>
                    <a:pt x="422" y="5487"/>
                    <a:pt x="456" y="5767"/>
                    <a:pt x="422" y="6041"/>
                  </a:cubicBezTo>
                  <a:cubicBezTo>
                    <a:pt x="788" y="6254"/>
                    <a:pt x="1170" y="6350"/>
                    <a:pt x="1552" y="6350"/>
                  </a:cubicBezTo>
                  <a:cubicBezTo>
                    <a:pt x="4089" y="6350"/>
                    <a:pt x="6614" y="2141"/>
                    <a:pt x="4174" y="301"/>
                  </a:cubicBezTo>
                  <a:cubicBezTo>
                    <a:pt x="4051" y="208"/>
                    <a:pt x="3922" y="122"/>
                    <a:pt x="3786" y="48"/>
                  </a:cubicBezTo>
                  <a:cubicBezTo>
                    <a:pt x="3732" y="16"/>
                    <a:pt x="3672" y="1"/>
                    <a:pt x="36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776" name="Google Shape;1776;p39"/>
            <p:cNvSpPr/>
            <p:nvPr/>
          </p:nvSpPr>
          <p:spPr>
            <a:xfrm>
              <a:off x="4181525" y="4476850"/>
              <a:ext cx="2650" cy="500"/>
            </a:xfrm>
            <a:custGeom>
              <a:avLst/>
              <a:gdLst/>
              <a:ahLst/>
              <a:cxnLst/>
              <a:rect l="l" t="t" r="r" b="b"/>
              <a:pathLst>
                <a:path w="106" h="20" extrusionOk="0">
                  <a:moveTo>
                    <a:pt x="7" y="1"/>
                  </a:moveTo>
                  <a:cubicBezTo>
                    <a:pt x="4" y="1"/>
                    <a:pt x="4" y="4"/>
                    <a:pt x="1" y="4"/>
                  </a:cubicBezTo>
                  <a:cubicBezTo>
                    <a:pt x="25" y="8"/>
                    <a:pt x="47" y="10"/>
                    <a:pt x="69" y="13"/>
                  </a:cubicBezTo>
                  <a:lnTo>
                    <a:pt x="69" y="13"/>
                  </a:lnTo>
                  <a:cubicBezTo>
                    <a:pt x="49" y="9"/>
                    <a:pt x="28" y="4"/>
                    <a:pt x="7" y="1"/>
                  </a:cubicBezTo>
                  <a:close/>
                  <a:moveTo>
                    <a:pt x="69" y="13"/>
                  </a:moveTo>
                  <a:cubicBezTo>
                    <a:pt x="82" y="16"/>
                    <a:pt x="94" y="18"/>
                    <a:pt x="105" y="19"/>
                  </a:cubicBezTo>
                  <a:cubicBezTo>
                    <a:pt x="93" y="17"/>
                    <a:pt x="81" y="15"/>
                    <a:pt x="69" y="1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777" name="Google Shape;1777;p39"/>
            <p:cNvSpPr/>
            <p:nvPr/>
          </p:nvSpPr>
          <p:spPr>
            <a:xfrm>
              <a:off x="4184225" y="4477325"/>
              <a:ext cx="250" cy="175"/>
            </a:xfrm>
            <a:custGeom>
              <a:avLst/>
              <a:gdLst/>
              <a:ahLst/>
              <a:cxnLst/>
              <a:rect l="l" t="t" r="r" b="b"/>
              <a:pathLst>
                <a:path w="10" h="7" extrusionOk="0">
                  <a:moveTo>
                    <a:pt x="1" y="0"/>
                  </a:moveTo>
                  <a:lnTo>
                    <a:pt x="1" y="0"/>
                  </a:lnTo>
                  <a:cubicBezTo>
                    <a:pt x="4" y="0"/>
                    <a:pt x="7" y="6"/>
                    <a:pt x="10" y="6"/>
                  </a:cubicBezTo>
                  <a:cubicBezTo>
                    <a:pt x="4" y="3"/>
                    <a:pt x="4" y="0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778" name="Google Shape;1778;p39"/>
            <p:cNvSpPr/>
            <p:nvPr/>
          </p:nvSpPr>
          <p:spPr>
            <a:xfrm>
              <a:off x="4252475" y="4448375"/>
              <a:ext cx="7275" cy="3800"/>
            </a:xfrm>
            <a:custGeom>
              <a:avLst/>
              <a:gdLst/>
              <a:ahLst/>
              <a:cxnLst/>
              <a:rect l="l" t="t" r="r" b="b"/>
              <a:pathLst>
                <a:path w="291" h="152" extrusionOk="0">
                  <a:moveTo>
                    <a:pt x="290" y="1"/>
                  </a:moveTo>
                  <a:lnTo>
                    <a:pt x="290" y="1"/>
                  </a:lnTo>
                  <a:cubicBezTo>
                    <a:pt x="195" y="53"/>
                    <a:pt x="96" y="102"/>
                    <a:pt x="1" y="151"/>
                  </a:cubicBezTo>
                  <a:cubicBezTo>
                    <a:pt x="121" y="145"/>
                    <a:pt x="235" y="93"/>
                    <a:pt x="2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779" name="Google Shape;1779;p39"/>
            <p:cNvSpPr/>
            <p:nvPr/>
          </p:nvSpPr>
          <p:spPr>
            <a:xfrm>
              <a:off x="4189225" y="4480550"/>
              <a:ext cx="800" cy="950"/>
            </a:xfrm>
            <a:custGeom>
              <a:avLst/>
              <a:gdLst/>
              <a:ahLst/>
              <a:cxnLst/>
              <a:rect l="l" t="t" r="r" b="b"/>
              <a:pathLst>
                <a:path w="32" h="38" extrusionOk="0">
                  <a:moveTo>
                    <a:pt x="7" y="0"/>
                  </a:moveTo>
                  <a:lnTo>
                    <a:pt x="1" y="3"/>
                  </a:lnTo>
                  <a:cubicBezTo>
                    <a:pt x="10" y="13"/>
                    <a:pt x="19" y="25"/>
                    <a:pt x="28" y="37"/>
                  </a:cubicBezTo>
                  <a:lnTo>
                    <a:pt x="31" y="34"/>
                  </a:lnTo>
                  <a:cubicBezTo>
                    <a:pt x="25" y="22"/>
                    <a:pt x="16" y="10"/>
                    <a:pt x="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780" name="Google Shape;1780;p39"/>
            <p:cNvSpPr/>
            <p:nvPr/>
          </p:nvSpPr>
          <p:spPr>
            <a:xfrm>
              <a:off x="4094950" y="4368300"/>
              <a:ext cx="162475" cy="110800"/>
            </a:xfrm>
            <a:custGeom>
              <a:avLst/>
              <a:gdLst/>
              <a:ahLst/>
              <a:cxnLst/>
              <a:rect l="l" t="t" r="r" b="b"/>
              <a:pathLst>
                <a:path w="6499" h="4432" extrusionOk="0">
                  <a:moveTo>
                    <a:pt x="3084" y="1"/>
                  </a:moveTo>
                  <a:cubicBezTo>
                    <a:pt x="2461" y="1"/>
                    <a:pt x="1822" y="247"/>
                    <a:pt x="1217" y="837"/>
                  </a:cubicBezTo>
                  <a:cubicBezTo>
                    <a:pt x="1" y="2016"/>
                    <a:pt x="777" y="3567"/>
                    <a:pt x="1962" y="4432"/>
                  </a:cubicBezTo>
                  <a:cubicBezTo>
                    <a:pt x="2269" y="4344"/>
                    <a:pt x="2588" y="4299"/>
                    <a:pt x="2908" y="4299"/>
                  </a:cubicBezTo>
                  <a:cubicBezTo>
                    <a:pt x="3027" y="4299"/>
                    <a:pt x="3145" y="4305"/>
                    <a:pt x="3264" y="4318"/>
                  </a:cubicBezTo>
                  <a:cubicBezTo>
                    <a:pt x="3270" y="4312"/>
                    <a:pt x="3276" y="4306"/>
                    <a:pt x="3282" y="4296"/>
                  </a:cubicBezTo>
                  <a:cubicBezTo>
                    <a:pt x="3002" y="4219"/>
                    <a:pt x="2734" y="4099"/>
                    <a:pt x="2488" y="3945"/>
                  </a:cubicBezTo>
                  <a:cubicBezTo>
                    <a:pt x="2479" y="3949"/>
                    <a:pt x="2470" y="3955"/>
                    <a:pt x="2460" y="3958"/>
                  </a:cubicBezTo>
                  <a:cubicBezTo>
                    <a:pt x="2450" y="3962"/>
                    <a:pt x="2439" y="3964"/>
                    <a:pt x="2430" y="3964"/>
                  </a:cubicBezTo>
                  <a:cubicBezTo>
                    <a:pt x="2379" y="3964"/>
                    <a:pt x="2347" y="3908"/>
                    <a:pt x="2353" y="3856"/>
                  </a:cubicBezTo>
                  <a:cubicBezTo>
                    <a:pt x="2183" y="3742"/>
                    <a:pt x="2029" y="3610"/>
                    <a:pt x="1891" y="3459"/>
                  </a:cubicBezTo>
                  <a:cubicBezTo>
                    <a:pt x="1820" y="3487"/>
                    <a:pt x="1749" y="3515"/>
                    <a:pt x="1675" y="3536"/>
                  </a:cubicBezTo>
                  <a:cubicBezTo>
                    <a:pt x="1668" y="3538"/>
                    <a:pt x="1662" y="3539"/>
                    <a:pt x="1655" y="3539"/>
                  </a:cubicBezTo>
                  <a:cubicBezTo>
                    <a:pt x="1589" y="3539"/>
                    <a:pt x="1532" y="3462"/>
                    <a:pt x="1574" y="3401"/>
                  </a:cubicBezTo>
                  <a:cubicBezTo>
                    <a:pt x="1611" y="3345"/>
                    <a:pt x="1657" y="3287"/>
                    <a:pt x="1700" y="3231"/>
                  </a:cubicBezTo>
                  <a:cubicBezTo>
                    <a:pt x="1611" y="3108"/>
                    <a:pt x="1540" y="2979"/>
                    <a:pt x="1481" y="2840"/>
                  </a:cubicBezTo>
                  <a:cubicBezTo>
                    <a:pt x="1368" y="2896"/>
                    <a:pt x="1251" y="2945"/>
                    <a:pt x="1131" y="2991"/>
                  </a:cubicBezTo>
                  <a:cubicBezTo>
                    <a:pt x="1120" y="2995"/>
                    <a:pt x="1110" y="2997"/>
                    <a:pt x="1100" y="2997"/>
                  </a:cubicBezTo>
                  <a:cubicBezTo>
                    <a:pt x="1029" y="2997"/>
                    <a:pt x="998" y="2894"/>
                    <a:pt x="1044" y="2837"/>
                  </a:cubicBezTo>
                  <a:cubicBezTo>
                    <a:pt x="1149" y="2711"/>
                    <a:pt x="1263" y="2591"/>
                    <a:pt x="1386" y="2480"/>
                  </a:cubicBezTo>
                  <a:cubicBezTo>
                    <a:pt x="1368" y="2363"/>
                    <a:pt x="1368" y="2246"/>
                    <a:pt x="1380" y="2129"/>
                  </a:cubicBezTo>
                  <a:lnTo>
                    <a:pt x="1380" y="2129"/>
                  </a:lnTo>
                  <a:cubicBezTo>
                    <a:pt x="1370" y="2133"/>
                    <a:pt x="1360" y="2134"/>
                    <a:pt x="1350" y="2134"/>
                  </a:cubicBezTo>
                  <a:cubicBezTo>
                    <a:pt x="1277" y="2134"/>
                    <a:pt x="1214" y="2051"/>
                    <a:pt x="1284" y="1991"/>
                  </a:cubicBezTo>
                  <a:cubicBezTo>
                    <a:pt x="1334" y="1951"/>
                    <a:pt x="1386" y="1911"/>
                    <a:pt x="1435" y="1871"/>
                  </a:cubicBezTo>
                  <a:cubicBezTo>
                    <a:pt x="1469" y="1763"/>
                    <a:pt x="1512" y="1662"/>
                    <a:pt x="1565" y="1563"/>
                  </a:cubicBezTo>
                  <a:cubicBezTo>
                    <a:pt x="1863" y="1024"/>
                    <a:pt x="2414" y="766"/>
                    <a:pt x="2990" y="732"/>
                  </a:cubicBezTo>
                  <a:cubicBezTo>
                    <a:pt x="3113" y="643"/>
                    <a:pt x="3239" y="556"/>
                    <a:pt x="3362" y="467"/>
                  </a:cubicBezTo>
                  <a:cubicBezTo>
                    <a:pt x="3378" y="456"/>
                    <a:pt x="3393" y="450"/>
                    <a:pt x="3409" y="450"/>
                  </a:cubicBezTo>
                  <a:cubicBezTo>
                    <a:pt x="3470" y="450"/>
                    <a:pt x="3520" y="531"/>
                    <a:pt x="3488" y="590"/>
                  </a:cubicBezTo>
                  <a:cubicBezTo>
                    <a:pt x="3458" y="646"/>
                    <a:pt x="3421" y="692"/>
                    <a:pt x="3387" y="744"/>
                  </a:cubicBezTo>
                  <a:cubicBezTo>
                    <a:pt x="3605" y="772"/>
                    <a:pt x="3821" y="834"/>
                    <a:pt x="4021" y="926"/>
                  </a:cubicBezTo>
                  <a:cubicBezTo>
                    <a:pt x="4046" y="917"/>
                    <a:pt x="4064" y="901"/>
                    <a:pt x="4089" y="889"/>
                  </a:cubicBezTo>
                  <a:cubicBezTo>
                    <a:pt x="4104" y="879"/>
                    <a:pt x="4121" y="875"/>
                    <a:pt x="4136" y="875"/>
                  </a:cubicBezTo>
                  <a:cubicBezTo>
                    <a:pt x="4204" y="875"/>
                    <a:pt x="4258" y="959"/>
                    <a:pt x="4206" y="1024"/>
                  </a:cubicBezTo>
                  <a:cubicBezTo>
                    <a:pt x="4412" y="1144"/>
                    <a:pt x="4606" y="1286"/>
                    <a:pt x="4781" y="1452"/>
                  </a:cubicBezTo>
                  <a:cubicBezTo>
                    <a:pt x="4794" y="1446"/>
                    <a:pt x="4803" y="1437"/>
                    <a:pt x="4815" y="1434"/>
                  </a:cubicBezTo>
                  <a:cubicBezTo>
                    <a:pt x="4829" y="1427"/>
                    <a:pt x="4844" y="1424"/>
                    <a:pt x="4857" y="1424"/>
                  </a:cubicBezTo>
                  <a:cubicBezTo>
                    <a:pt x="4931" y="1424"/>
                    <a:pt x="4991" y="1511"/>
                    <a:pt x="4926" y="1575"/>
                  </a:cubicBezTo>
                  <a:lnTo>
                    <a:pt x="4920" y="1581"/>
                  </a:lnTo>
                  <a:cubicBezTo>
                    <a:pt x="5095" y="1763"/>
                    <a:pt x="5255" y="1963"/>
                    <a:pt x="5400" y="2172"/>
                  </a:cubicBezTo>
                  <a:cubicBezTo>
                    <a:pt x="5446" y="2148"/>
                    <a:pt x="5492" y="2123"/>
                    <a:pt x="5542" y="2096"/>
                  </a:cubicBezTo>
                  <a:cubicBezTo>
                    <a:pt x="5556" y="2088"/>
                    <a:pt x="5571" y="2084"/>
                    <a:pt x="5585" y="2084"/>
                  </a:cubicBezTo>
                  <a:cubicBezTo>
                    <a:pt x="5649" y="2084"/>
                    <a:pt x="5703" y="2156"/>
                    <a:pt x="5665" y="2222"/>
                  </a:cubicBezTo>
                  <a:cubicBezTo>
                    <a:pt x="5634" y="2286"/>
                    <a:pt x="5594" y="2351"/>
                    <a:pt x="5554" y="2413"/>
                  </a:cubicBezTo>
                  <a:cubicBezTo>
                    <a:pt x="5674" y="2616"/>
                    <a:pt x="5782" y="2825"/>
                    <a:pt x="5874" y="3041"/>
                  </a:cubicBezTo>
                  <a:cubicBezTo>
                    <a:pt x="5914" y="3028"/>
                    <a:pt x="5948" y="3007"/>
                    <a:pt x="5988" y="2994"/>
                  </a:cubicBezTo>
                  <a:cubicBezTo>
                    <a:pt x="5996" y="2992"/>
                    <a:pt x="6004" y="2990"/>
                    <a:pt x="6013" y="2990"/>
                  </a:cubicBezTo>
                  <a:cubicBezTo>
                    <a:pt x="6023" y="2990"/>
                    <a:pt x="6033" y="2992"/>
                    <a:pt x="6043" y="2997"/>
                  </a:cubicBezTo>
                  <a:lnTo>
                    <a:pt x="6499" y="2690"/>
                  </a:lnTo>
                  <a:cubicBezTo>
                    <a:pt x="6453" y="2588"/>
                    <a:pt x="6400" y="2483"/>
                    <a:pt x="6342" y="2382"/>
                  </a:cubicBezTo>
                  <a:cubicBezTo>
                    <a:pt x="6274" y="2437"/>
                    <a:pt x="6200" y="2483"/>
                    <a:pt x="6136" y="2542"/>
                  </a:cubicBezTo>
                  <a:cubicBezTo>
                    <a:pt x="6117" y="2559"/>
                    <a:pt x="6095" y="2566"/>
                    <a:pt x="6074" y="2566"/>
                  </a:cubicBezTo>
                  <a:cubicBezTo>
                    <a:pt x="6010" y="2566"/>
                    <a:pt x="5950" y="2501"/>
                    <a:pt x="5994" y="2434"/>
                  </a:cubicBezTo>
                  <a:cubicBezTo>
                    <a:pt x="6056" y="2333"/>
                    <a:pt x="6129" y="2234"/>
                    <a:pt x="6203" y="2136"/>
                  </a:cubicBezTo>
                  <a:cubicBezTo>
                    <a:pt x="6133" y="2019"/>
                    <a:pt x="6056" y="1902"/>
                    <a:pt x="5972" y="1788"/>
                  </a:cubicBezTo>
                  <a:cubicBezTo>
                    <a:pt x="5246" y="776"/>
                    <a:pt x="4190" y="1"/>
                    <a:pt x="30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781" name="Google Shape;1781;p39"/>
            <p:cNvSpPr/>
            <p:nvPr/>
          </p:nvSpPr>
          <p:spPr>
            <a:xfrm>
              <a:off x="4250625" y="4441375"/>
              <a:ext cx="9725" cy="6325"/>
            </a:xfrm>
            <a:custGeom>
              <a:avLst/>
              <a:gdLst/>
              <a:ahLst/>
              <a:cxnLst/>
              <a:rect l="l" t="t" r="r" b="b"/>
              <a:pathLst>
                <a:path w="389" h="253" extrusionOk="0">
                  <a:moveTo>
                    <a:pt x="380" y="1"/>
                  </a:moveTo>
                  <a:cubicBezTo>
                    <a:pt x="253" y="84"/>
                    <a:pt x="127" y="170"/>
                    <a:pt x="1" y="253"/>
                  </a:cubicBezTo>
                  <a:cubicBezTo>
                    <a:pt x="130" y="182"/>
                    <a:pt x="260" y="114"/>
                    <a:pt x="389" y="44"/>
                  </a:cubicBezTo>
                  <a:cubicBezTo>
                    <a:pt x="386" y="31"/>
                    <a:pt x="383" y="16"/>
                    <a:pt x="380" y="4"/>
                  </a:cubicBezTo>
                  <a:lnTo>
                    <a:pt x="38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782" name="Google Shape;1782;p39"/>
            <p:cNvSpPr/>
            <p:nvPr/>
          </p:nvSpPr>
          <p:spPr>
            <a:xfrm>
              <a:off x="4087575" y="4475800"/>
              <a:ext cx="117750" cy="147450"/>
            </a:xfrm>
            <a:custGeom>
              <a:avLst/>
              <a:gdLst/>
              <a:ahLst/>
              <a:cxnLst/>
              <a:rect l="l" t="t" r="r" b="b"/>
              <a:pathLst>
                <a:path w="4710" h="5898" extrusionOk="0">
                  <a:moveTo>
                    <a:pt x="3204" y="1"/>
                  </a:moveTo>
                  <a:cubicBezTo>
                    <a:pt x="2882" y="1"/>
                    <a:pt x="2562" y="45"/>
                    <a:pt x="2251" y="135"/>
                  </a:cubicBezTo>
                  <a:cubicBezTo>
                    <a:pt x="1001" y="489"/>
                    <a:pt x="0" y="1529"/>
                    <a:pt x="13" y="2954"/>
                  </a:cubicBezTo>
                  <a:cubicBezTo>
                    <a:pt x="28" y="4660"/>
                    <a:pt x="1696" y="5623"/>
                    <a:pt x="3266" y="5897"/>
                  </a:cubicBezTo>
                  <a:cubicBezTo>
                    <a:pt x="3556" y="5672"/>
                    <a:pt x="3863" y="5472"/>
                    <a:pt x="4187" y="5303"/>
                  </a:cubicBezTo>
                  <a:cubicBezTo>
                    <a:pt x="4246" y="5272"/>
                    <a:pt x="4305" y="5259"/>
                    <a:pt x="4360" y="5259"/>
                  </a:cubicBezTo>
                  <a:cubicBezTo>
                    <a:pt x="4525" y="5259"/>
                    <a:pt x="4659" y="5381"/>
                    <a:pt x="4710" y="5525"/>
                  </a:cubicBezTo>
                  <a:cubicBezTo>
                    <a:pt x="4683" y="5379"/>
                    <a:pt x="4579" y="5256"/>
                    <a:pt x="4392" y="5256"/>
                  </a:cubicBezTo>
                  <a:cubicBezTo>
                    <a:pt x="4385" y="5256"/>
                    <a:pt x="4378" y="5257"/>
                    <a:pt x="4371" y="5257"/>
                  </a:cubicBezTo>
                  <a:lnTo>
                    <a:pt x="4285" y="5257"/>
                  </a:lnTo>
                  <a:cubicBezTo>
                    <a:pt x="4119" y="5334"/>
                    <a:pt x="3953" y="5405"/>
                    <a:pt x="3783" y="5472"/>
                  </a:cubicBezTo>
                  <a:cubicBezTo>
                    <a:pt x="3773" y="5476"/>
                    <a:pt x="3763" y="5478"/>
                    <a:pt x="3753" y="5478"/>
                  </a:cubicBezTo>
                  <a:cubicBezTo>
                    <a:pt x="3675" y="5478"/>
                    <a:pt x="3641" y="5353"/>
                    <a:pt x="3716" y="5306"/>
                  </a:cubicBezTo>
                  <a:cubicBezTo>
                    <a:pt x="3743" y="5285"/>
                    <a:pt x="3774" y="5266"/>
                    <a:pt x="3805" y="5245"/>
                  </a:cubicBezTo>
                  <a:cubicBezTo>
                    <a:pt x="3392" y="5214"/>
                    <a:pt x="2986" y="5128"/>
                    <a:pt x="2598" y="4989"/>
                  </a:cubicBezTo>
                  <a:cubicBezTo>
                    <a:pt x="2475" y="5045"/>
                    <a:pt x="2355" y="5106"/>
                    <a:pt x="2232" y="5158"/>
                  </a:cubicBezTo>
                  <a:cubicBezTo>
                    <a:pt x="2218" y="5165"/>
                    <a:pt x="2204" y="5168"/>
                    <a:pt x="2190" y="5168"/>
                  </a:cubicBezTo>
                  <a:cubicBezTo>
                    <a:pt x="2106" y="5168"/>
                    <a:pt x="2049" y="5049"/>
                    <a:pt x="2140" y="5001"/>
                  </a:cubicBezTo>
                  <a:cubicBezTo>
                    <a:pt x="2210" y="4968"/>
                    <a:pt x="2278" y="4931"/>
                    <a:pt x="2346" y="4894"/>
                  </a:cubicBezTo>
                  <a:cubicBezTo>
                    <a:pt x="2161" y="4814"/>
                    <a:pt x="1983" y="4718"/>
                    <a:pt x="1813" y="4607"/>
                  </a:cubicBezTo>
                  <a:cubicBezTo>
                    <a:pt x="1706" y="4635"/>
                    <a:pt x="1595" y="4669"/>
                    <a:pt x="1484" y="4684"/>
                  </a:cubicBezTo>
                  <a:cubicBezTo>
                    <a:pt x="1480" y="4685"/>
                    <a:pt x="1475" y="4685"/>
                    <a:pt x="1471" y="4685"/>
                  </a:cubicBezTo>
                  <a:cubicBezTo>
                    <a:pt x="1397" y="4685"/>
                    <a:pt x="1322" y="4594"/>
                    <a:pt x="1398" y="4530"/>
                  </a:cubicBezTo>
                  <a:cubicBezTo>
                    <a:pt x="1450" y="4484"/>
                    <a:pt x="1509" y="4444"/>
                    <a:pt x="1564" y="4401"/>
                  </a:cubicBezTo>
                  <a:cubicBezTo>
                    <a:pt x="1438" y="4293"/>
                    <a:pt x="1321" y="4173"/>
                    <a:pt x="1216" y="4044"/>
                  </a:cubicBezTo>
                  <a:cubicBezTo>
                    <a:pt x="1173" y="4072"/>
                    <a:pt x="1127" y="4100"/>
                    <a:pt x="1081" y="4127"/>
                  </a:cubicBezTo>
                  <a:cubicBezTo>
                    <a:pt x="1066" y="4136"/>
                    <a:pt x="1052" y="4140"/>
                    <a:pt x="1037" y="4140"/>
                  </a:cubicBezTo>
                  <a:cubicBezTo>
                    <a:pt x="966" y="4140"/>
                    <a:pt x="906" y="4040"/>
                    <a:pt x="970" y="3986"/>
                  </a:cubicBezTo>
                  <a:cubicBezTo>
                    <a:pt x="1010" y="3952"/>
                    <a:pt x="1053" y="3924"/>
                    <a:pt x="1093" y="3893"/>
                  </a:cubicBezTo>
                  <a:cubicBezTo>
                    <a:pt x="988" y="3736"/>
                    <a:pt x="902" y="3570"/>
                    <a:pt x="835" y="3395"/>
                  </a:cubicBezTo>
                  <a:cubicBezTo>
                    <a:pt x="821" y="3401"/>
                    <a:pt x="807" y="3405"/>
                    <a:pt x="793" y="3405"/>
                  </a:cubicBezTo>
                  <a:cubicBezTo>
                    <a:pt x="721" y="3405"/>
                    <a:pt x="660" y="3319"/>
                    <a:pt x="730" y="3259"/>
                  </a:cubicBezTo>
                  <a:cubicBezTo>
                    <a:pt x="745" y="3244"/>
                    <a:pt x="764" y="3232"/>
                    <a:pt x="779" y="3219"/>
                  </a:cubicBezTo>
                  <a:cubicBezTo>
                    <a:pt x="730" y="3053"/>
                    <a:pt x="708" y="2878"/>
                    <a:pt x="711" y="2702"/>
                  </a:cubicBezTo>
                  <a:lnTo>
                    <a:pt x="711" y="2702"/>
                  </a:lnTo>
                  <a:lnTo>
                    <a:pt x="478" y="2856"/>
                  </a:lnTo>
                  <a:cubicBezTo>
                    <a:pt x="460" y="2868"/>
                    <a:pt x="443" y="2873"/>
                    <a:pt x="428" y="2873"/>
                  </a:cubicBezTo>
                  <a:cubicBezTo>
                    <a:pt x="353" y="2873"/>
                    <a:pt x="309" y="2756"/>
                    <a:pt x="385" y="2702"/>
                  </a:cubicBezTo>
                  <a:cubicBezTo>
                    <a:pt x="499" y="2616"/>
                    <a:pt x="622" y="2536"/>
                    <a:pt x="739" y="2453"/>
                  </a:cubicBezTo>
                  <a:cubicBezTo>
                    <a:pt x="942" y="1418"/>
                    <a:pt x="2162" y="724"/>
                    <a:pt x="3237" y="724"/>
                  </a:cubicBezTo>
                  <a:cubicBezTo>
                    <a:pt x="3272" y="724"/>
                    <a:pt x="3306" y="724"/>
                    <a:pt x="3340" y="726"/>
                  </a:cubicBezTo>
                  <a:lnTo>
                    <a:pt x="3577" y="575"/>
                  </a:lnTo>
                  <a:cubicBezTo>
                    <a:pt x="3750" y="461"/>
                    <a:pt x="3919" y="344"/>
                    <a:pt x="4091" y="227"/>
                  </a:cubicBezTo>
                  <a:cubicBezTo>
                    <a:pt x="4082" y="215"/>
                    <a:pt x="4073" y="206"/>
                    <a:pt x="4064" y="193"/>
                  </a:cubicBezTo>
                  <a:cubicBezTo>
                    <a:pt x="3845" y="332"/>
                    <a:pt x="3608" y="437"/>
                    <a:pt x="3359" y="507"/>
                  </a:cubicBezTo>
                  <a:cubicBezTo>
                    <a:pt x="3352" y="509"/>
                    <a:pt x="3345" y="510"/>
                    <a:pt x="3339" y="510"/>
                  </a:cubicBezTo>
                  <a:cubicBezTo>
                    <a:pt x="3274" y="510"/>
                    <a:pt x="3212" y="433"/>
                    <a:pt x="3257" y="372"/>
                  </a:cubicBezTo>
                  <a:cubicBezTo>
                    <a:pt x="3349" y="249"/>
                    <a:pt x="3448" y="129"/>
                    <a:pt x="3556" y="18"/>
                  </a:cubicBezTo>
                  <a:cubicBezTo>
                    <a:pt x="3438" y="6"/>
                    <a:pt x="3321" y="1"/>
                    <a:pt x="32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783" name="Google Shape;1783;p39"/>
            <p:cNvSpPr/>
            <p:nvPr/>
          </p:nvSpPr>
          <p:spPr>
            <a:xfrm>
              <a:off x="4179000" y="4488925"/>
              <a:ext cx="10800" cy="6075"/>
            </a:xfrm>
            <a:custGeom>
              <a:avLst/>
              <a:gdLst/>
              <a:ahLst/>
              <a:cxnLst/>
              <a:rect l="l" t="t" r="r" b="b"/>
              <a:pathLst>
                <a:path w="432" h="243" extrusionOk="0">
                  <a:moveTo>
                    <a:pt x="431" y="1"/>
                  </a:moveTo>
                  <a:lnTo>
                    <a:pt x="431" y="1"/>
                  </a:lnTo>
                  <a:cubicBezTo>
                    <a:pt x="283" y="81"/>
                    <a:pt x="142" y="158"/>
                    <a:pt x="0" y="235"/>
                  </a:cubicBezTo>
                  <a:lnTo>
                    <a:pt x="16" y="235"/>
                  </a:lnTo>
                  <a:cubicBezTo>
                    <a:pt x="43" y="240"/>
                    <a:pt x="69" y="243"/>
                    <a:pt x="94" y="243"/>
                  </a:cubicBezTo>
                  <a:cubicBezTo>
                    <a:pt x="259" y="243"/>
                    <a:pt x="378" y="134"/>
                    <a:pt x="4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784" name="Google Shape;1784;p39"/>
            <p:cNvSpPr/>
            <p:nvPr/>
          </p:nvSpPr>
          <p:spPr>
            <a:xfrm>
              <a:off x="4181000" y="4476925"/>
              <a:ext cx="3475" cy="1400"/>
            </a:xfrm>
            <a:custGeom>
              <a:avLst/>
              <a:gdLst/>
              <a:ahLst/>
              <a:cxnLst/>
              <a:rect l="l" t="t" r="r" b="b"/>
              <a:pathLst>
                <a:path w="139" h="56" extrusionOk="0">
                  <a:moveTo>
                    <a:pt x="25" y="1"/>
                  </a:moveTo>
                  <a:lnTo>
                    <a:pt x="25" y="1"/>
                  </a:lnTo>
                  <a:cubicBezTo>
                    <a:pt x="1" y="40"/>
                    <a:pt x="6" y="55"/>
                    <a:pt x="31" y="55"/>
                  </a:cubicBezTo>
                  <a:cubicBezTo>
                    <a:pt x="54" y="55"/>
                    <a:pt x="92" y="43"/>
                    <a:pt x="139" y="22"/>
                  </a:cubicBezTo>
                  <a:cubicBezTo>
                    <a:pt x="136" y="22"/>
                    <a:pt x="133" y="19"/>
                    <a:pt x="130" y="16"/>
                  </a:cubicBezTo>
                  <a:cubicBezTo>
                    <a:pt x="93" y="10"/>
                    <a:pt x="59" y="7"/>
                    <a:pt x="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785" name="Google Shape;1785;p39"/>
            <p:cNvSpPr/>
            <p:nvPr/>
          </p:nvSpPr>
          <p:spPr>
            <a:xfrm>
              <a:off x="4199775" y="4620375"/>
              <a:ext cx="5250" cy="4550"/>
            </a:xfrm>
            <a:custGeom>
              <a:avLst/>
              <a:gdLst/>
              <a:ahLst/>
              <a:cxnLst/>
              <a:rect l="l" t="t" r="r" b="b"/>
              <a:pathLst>
                <a:path w="210" h="182" extrusionOk="0">
                  <a:moveTo>
                    <a:pt x="210" y="0"/>
                  </a:moveTo>
                  <a:lnTo>
                    <a:pt x="210" y="0"/>
                  </a:lnTo>
                  <a:cubicBezTo>
                    <a:pt x="139" y="59"/>
                    <a:pt x="71" y="123"/>
                    <a:pt x="0" y="182"/>
                  </a:cubicBezTo>
                  <a:lnTo>
                    <a:pt x="68" y="148"/>
                  </a:lnTo>
                  <a:cubicBezTo>
                    <a:pt x="130" y="114"/>
                    <a:pt x="179" y="65"/>
                    <a:pt x="2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786" name="Google Shape;1786;p39"/>
            <p:cNvSpPr/>
            <p:nvPr/>
          </p:nvSpPr>
          <p:spPr>
            <a:xfrm>
              <a:off x="4121500" y="4607175"/>
              <a:ext cx="173650" cy="134750"/>
            </a:xfrm>
            <a:custGeom>
              <a:avLst/>
              <a:gdLst/>
              <a:ahLst/>
              <a:cxnLst/>
              <a:rect l="l" t="t" r="r" b="b"/>
              <a:pathLst>
                <a:path w="6946" h="5390" extrusionOk="0">
                  <a:moveTo>
                    <a:pt x="3005" y="0"/>
                  </a:moveTo>
                  <a:cubicBezTo>
                    <a:pt x="2951" y="0"/>
                    <a:pt x="2892" y="14"/>
                    <a:pt x="2833" y="45"/>
                  </a:cubicBezTo>
                  <a:cubicBezTo>
                    <a:pt x="2510" y="214"/>
                    <a:pt x="2202" y="414"/>
                    <a:pt x="1912" y="642"/>
                  </a:cubicBezTo>
                  <a:cubicBezTo>
                    <a:pt x="727" y="1578"/>
                    <a:pt x="1" y="2960"/>
                    <a:pt x="1337" y="4293"/>
                  </a:cubicBezTo>
                  <a:cubicBezTo>
                    <a:pt x="2124" y="5078"/>
                    <a:pt x="3259" y="5390"/>
                    <a:pt x="4419" y="5390"/>
                  </a:cubicBezTo>
                  <a:cubicBezTo>
                    <a:pt x="5229" y="5390"/>
                    <a:pt x="6050" y="5238"/>
                    <a:pt x="6773" y="4989"/>
                  </a:cubicBezTo>
                  <a:cubicBezTo>
                    <a:pt x="6822" y="4828"/>
                    <a:pt x="6868" y="4665"/>
                    <a:pt x="6902" y="4499"/>
                  </a:cubicBezTo>
                  <a:cubicBezTo>
                    <a:pt x="6911" y="4465"/>
                    <a:pt x="6927" y="4438"/>
                    <a:pt x="6945" y="4410"/>
                  </a:cubicBezTo>
                  <a:lnTo>
                    <a:pt x="6945" y="4410"/>
                  </a:lnTo>
                  <a:cubicBezTo>
                    <a:pt x="6440" y="4601"/>
                    <a:pt x="5923" y="4755"/>
                    <a:pt x="5397" y="4872"/>
                  </a:cubicBezTo>
                  <a:cubicBezTo>
                    <a:pt x="5389" y="4873"/>
                    <a:pt x="5381" y="4874"/>
                    <a:pt x="5374" y="4874"/>
                  </a:cubicBezTo>
                  <a:cubicBezTo>
                    <a:pt x="5283" y="4874"/>
                    <a:pt x="5252" y="4759"/>
                    <a:pt x="5326" y="4705"/>
                  </a:cubicBezTo>
                  <a:cubicBezTo>
                    <a:pt x="5381" y="4662"/>
                    <a:pt x="5440" y="4625"/>
                    <a:pt x="5498" y="4582"/>
                  </a:cubicBezTo>
                  <a:lnTo>
                    <a:pt x="5498" y="4582"/>
                  </a:lnTo>
                  <a:cubicBezTo>
                    <a:pt x="5209" y="4631"/>
                    <a:pt x="4916" y="4655"/>
                    <a:pt x="4624" y="4655"/>
                  </a:cubicBezTo>
                  <a:cubicBezTo>
                    <a:pt x="4208" y="4655"/>
                    <a:pt x="3793" y="4606"/>
                    <a:pt x="3387" y="4508"/>
                  </a:cubicBezTo>
                  <a:cubicBezTo>
                    <a:pt x="3347" y="4542"/>
                    <a:pt x="3298" y="4570"/>
                    <a:pt x="3258" y="4604"/>
                  </a:cubicBezTo>
                  <a:cubicBezTo>
                    <a:pt x="3238" y="4620"/>
                    <a:pt x="3217" y="4627"/>
                    <a:pt x="3197" y="4627"/>
                  </a:cubicBezTo>
                  <a:cubicBezTo>
                    <a:pt x="3123" y="4627"/>
                    <a:pt x="3058" y="4535"/>
                    <a:pt x="3128" y="4478"/>
                  </a:cubicBezTo>
                  <a:cubicBezTo>
                    <a:pt x="3141" y="4468"/>
                    <a:pt x="3150" y="4462"/>
                    <a:pt x="3162" y="4453"/>
                  </a:cubicBezTo>
                  <a:cubicBezTo>
                    <a:pt x="3027" y="4413"/>
                    <a:pt x="2894" y="4361"/>
                    <a:pt x="2762" y="4305"/>
                  </a:cubicBezTo>
                  <a:cubicBezTo>
                    <a:pt x="2639" y="4391"/>
                    <a:pt x="2513" y="4471"/>
                    <a:pt x="2393" y="4558"/>
                  </a:cubicBezTo>
                  <a:cubicBezTo>
                    <a:pt x="2376" y="4570"/>
                    <a:pt x="2359" y="4575"/>
                    <a:pt x="2344" y="4575"/>
                  </a:cubicBezTo>
                  <a:cubicBezTo>
                    <a:pt x="2271" y="4575"/>
                    <a:pt x="2221" y="4457"/>
                    <a:pt x="2300" y="4404"/>
                  </a:cubicBezTo>
                  <a:cubicBezTo>
                    <a:pt x="2386" y="4339"/>
                    <a:pt x="2479" y="4281"/>
                    <a:pt x="2565" y="4219"/>
                  </a:cubicBezTo>
                  <a:cubicBezTo>
                    <a:pt x="2334" y="4111"/>
                    <a:pt x="2116" y="3967"/>
                    <a:pt x="1922" y="3797"/>
                  </a:cubicBezTo>
                  <a:cubicBezTo>
                    <a:pt x="1863" y="3843"/>
                    <a:pt x="1802" y="3887"/>
                    <a:pt x="1743" y="3933"/>
                  </a:cubicBezTo>
                  <a:cubicBezTo>
                    <a:pt x="1724" y="3949"/>
                    <a:pt x="1703" y="3955"/>
                    <a:pt x="1682" y="3955"/>
                  </a:cubicBezTo>
                  <a:cubicBezTo>
                    <a:pt x="1609" y="3955"/>
                    <a:pt x="1547" y="3867"/>
                    <a:pt x="1617" y="3807"/>
                  </a:cubicBezTo>
                  <a:cubicBezTo>
                    <a:pt x="1669" y="3757"/>
                    <a:pt x="1728" y="3711"/>
                    <a:pt x="1783" y="3665"/>
                  </a:cubicBezTo>
                  <a:cubicBezTo>
                    <a:pt x="1697" y="3573"/>
                    <a:pt x="1620" y="3474"/>
                    <a:pt x="1555" y="3366"/>
                  </a:cubicBezTo>
                  <a:cubicBezTo>
                    <a:pt x="1515" y="3397"/>
                    <a:pt x="1478" y="3425"/>
                    <a:pt x="1441" y="3456"/>
                  </a:cubicBezTo>
                  <a:cubicBezTo>
                    <a:pt x="1422" y="3471"/>
                    <a:pt x="1402" y="3478"/>
                    <a:pt x="1381" y="3478"/>
                  </a:cubicBezTo>
                  <a:cubicBezTo>
                    <a:pt x="1307" y="3478"/>
                    <a:pt x="1242" y="3387"/>
                    <a:pt x="1312" y="3326"/>
                  </a:cubicBezTo>
                  <a:cubicBezTo>
                    <a:pt x="1368" y="3283"/>
                    <a:pt x="1423" y="3246"/>
                    <a:pt x="1478" y="3200"/>
                  </a:cubicBezTo>
                  <a:cubicBezTo>
                    <a:pt x="1401" y="3040"/>
                    <a:pt x="1364" y="2862"/>
                    <a:pt x="1364" y="2683"/>
                  </a:cubicBezTo>
                  <a:cubicBezTo>
                    <a:pt x="1269" y="2778"/>
                    <a:pt x="1171" y="2874"/>
                    <a:pt x="1078" y="2972"/>
                  </a:cubicBezTo>
                  <a:cubicBezTo>
                    <a:pt x="1061" y="2990"/>
                    <a:pt x="1040" y="2998"/>
                    <a:pt x="1019" y="2998"/>
                  </a:cubicBezTo>
                  <a:cubicBezTo>
                    <a:pt x="954" y="2998"/>
                    <a:pt x="890" y="2924"/>
                    <a:pt x="937" y="2862"/>
                  </a:cubicBezTo>
                  <a:cubicBezTo>
                    <a:pt x="1023" y="2741"/>
                    <a:pt x="1118" y="2628"/>
                    <a:pt x="1207" y="2511"/>
                  </a:cubicBezTo>
                  <a:cubicBezTo>
                    <a:pt x="1211" y="2474"/>
                    <a:pt x="1235" y="2437"/>
                    <a:pt x="1303" y="2391"/>
                  </a:cubicBezTo>
                  <a:cubicBezTo>
                    <a:pt x="1361" y="2317"/>
                    <a:pt x="1417" y="2243"/>
                    <a:pt x="1478" y="2172"/>
                  </a:cubicBezTo>
                  <a:cubicBezTo>
                    <a:pt x="1509" y="2083"/>
                    <a:pt x="1549" y="1993"/>
                    <a:pt x="1592" y="1907"/>
                  </a:cubicBezTo>
                  <a:cubicBezTo>
                    <a:pt x="1805" y="1544"/>
                    <a:pt x="2168" y="1264"/>
                    <a:pt x="2550" y="1033"/>
                  </a:cubicBezTo>
                  <a:cubicBezTo>
                    <a:pt x="2811" y="781"/>
                    <a:pt x="3088" y="538"/>
                    <a:pt x="3368" y="301"/>
                  </a:cubicBezTo>
                  <a:cubicBezTo>
                    <a:pt x="3365" y="288"/>
                    <a:pt x="3359" y="276"/>
                    <a:pt x="3356" y="267"/>
                  </a:cubicBezTo>
                  <a:cubicBezTo>
                    <a:pt x="3303" y="121"/>
                    <a:pt x="3169" y="0"/>
                    <a:pt x="30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787" name="Google Shape;1787;p39"/>
            <p:cNvSpPr/>
            <p:nvPr/>
          </p:nvSpPr>
          <p:spPr>
            <a:xfrm>
              <a:off x="4265325" y="4707275"/>
              <a:ext cx="41750" cy="15150"/>
            </a:xfrm>
            <a:custGeom>
              <a:avLst/>
              <a:gdLst/>
              <a:ahLst/>
              <a:cxnLst/>
              <a:rect l="l" t="t" r="r" b="b"/>
              <a:pathLst>
                <a:path w="1670" h="606" extrusionOk="0">
                  <a:moveTo>
                    <a:pt x="1594" y="0"/>
                  </a:moveTo>
                  <a:cubicBezTo>
                    <a:pt x="1539" y="0"/>
                    <a:pt x="1486" y="13"/>
                    <a:pt x="1435" y="36"/>
                  </a:cubicBezTo>
                  <a:cubicBezTo>
                    <a:pt x="1103" y="200"/>
                    <a:pt x="755" y="332"/>
                    <a:pt x="398" y="434"/>
                  </a:cubicBezTo>
                  <a:cubicBezTo>
                    <a:pt x="272" y="504"/>
                    <a:pt x="136" y="560"/>
                    <a:pt x="1" y="606"/>
                  </a:cubicBezTo>
                  <a:cubicBezTo>
                    <a:pt x="567" y="437"/>
                    <a:pt x="1121" y="237"/>
                    <a:pt x="1669" y="9"/>
                  </a:cubicBezTo>
                  <a:cubicBezTo>
                    <a:pt x="1644" y="3"/>
                    <a:pt x="1619" y="0"/>
                    <a:pt x="15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788" name="Google Shape;1788;p39"/>
            <p:cNvSpPr/>
            <p:nvPr/>
          </p:nvSpPr>
          <p:spPr>
            <a:xfrm>
              <a:off x="4304800" y="4710550"/>
              <a:ext cx="10125" cy="7500"/>
            </a:xfrm>
            <a:custGeom>
              <a:avLst/>
              <a:gdLst/>
              <a:ahLst/>
              <a:cxnLst/>
              <a:rect l="l" t="t" r="r" b="b"/>
              <a:pathLst>
                <a:path w="405" h="300" extrusionOk="0">
                  <a:moveTo>
                    <a:pt x="306" y="1"/>
                  </a:moveTo>
                  <a:cubicBezTo>
                    <a:pt x="204" y="44"/>
                    <a:pt x="103" y="84"/>
                    <a:pt x="1" y="124"/>
                  </a:cubicBezTo>
                  <a:cubicBezTo>
                    <a:pt x="96" y="152"/>
                    <a:pt x="176" y="213"/>
                    <a:pt x="229" y="299"/>
                  </a:cubicBezTo>
                  <a:cubicBezTo>
                    <a:pt x="287" y="269"/>
                    <a:pt x="346" y="241"/>
                    <a:pt x="404" y="210"/>
                  </a:cubicBezTo>
                  <a:cubicBezTo>
                    <a:pt x="392" y="130"/>
                    <a:pt x="358" y="59"/>
                    <a:pt x="3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789" name="Google Shape;1789;p39"/>
            <p:cNvSpPr/>
            <p:nvPr/>
          </p:nvSpPr>
          <p:spPr>
            <a:xfrm>
              <a:off x="4189525" y="4713625"/>
              <a:ext cx="122075" cy="149100"/>
            </a:xfrm>
            <a:custGeom>
              <a:avLst/>
              <a:gdLst/>
              <a:ahLst/>
              <a:cxnLst/>
              <a:rect l="l" t="t" r="r" b="b"/>
              <a:pathLst>
                <a:path w="4883" h="5964" extrusionOk="0">
                  <a:moveTo>
                    <a:pt x="4609" y="1"/>
                  </a:moveTo>
                  <a:cubicBezTo>
                    <a:pt x="4483" y="53"/>
                    <a:pt x="4350" y="103"/>
                    <a:pt x="4221" y="152"/>
                  </a:cubicBezTo>
                  <a:cubicBezTo>
                    <a:pt x="4203" y="180"/>
                    <a:pt x="4190" y="210"/>
                    <a:pt x="4181" y="244"/>
                  </a:cubicBezTo>
                  <a:cubicBezTo>
                    <a:pt x="4147" y="410"/>
                    <a:pt x="4104" y="574"/>
                    <a:pt x="4055" y="734"/>
                  </a:cubicBezTo>
                  <a:cubicBezTo>
                    <a:pt x="3439" y="2731"/>
                    <a:pt x="1706" y="4215"/>
                    <a:pt x="161" y="5529"/>
                  </a:cubicBezTo>
                  <a:cubicBezTo>
                    <a:pt x="1" y="5665"/>
                    <a:pt x="19" y="5837"/>
                    <a:pt x="115" y="5963"/>
                  </a:cubicBezTo>
                  <a:cubicBezTo>
                    <a:pt x="32" y="5782"/>
                    <a:pt x="78" y="5526"/>
                    <a:pt x="321" y="5437"/>
                  </a:cubicBezTo>
                  <a:cubicBezTo>
                    <a:pt x="955" y="5200"/>
                    <a:pt x="1574" y="4963"/>
                    <a:pt x="2171" y="4711"/>
                  </a:cubicBezTo>
                  <a:cubicBezTo>
                    <a:pt x="2691" y="4215"/>
                    <a:pt x="3184" y="3689"/>
                    <a:pt x="3612" y="3119"/>
                  </a:cubicBezTo>
                  <a:lnTo>
                    <a:pt x="3612" y="3119"/>
                  </a:lnTo>
                  <a:cubicBezTo>
                    <a:pt x="3482" y="3156"/>
                    <a:pt x="3353" y="3190"/>
                    <a:pt x="3218" y="3218"/>
                  </a:cubicBezTo>
                  <a:cubicBezTo>
                    <a:pt x="3211" y="3219"/>
                    <a:pt x="3204" y="3219"/>
                    <a:pt x="3198" y="3219"/>
                  </a:cubicBezTo>
                  <a:cubicBezTo>
                    <a:pt x="3096" y="3219"/>
                    <a:pt x="3061" y="3062"/>
                    <a:pt x="3168" y="3042"/>
                  </a:cubicBezTo>
                  <a:cubicBezTo>
                    <a:pt x="3378" y="2999"/>
                    <a:pt x="3587" y="2944"/>
                    <a:pt x="3790" y="2876"/>
                  </a:cubicBezTo>
                  <a:cubicBezTo>
                    <a:pt x="3916" y="2694"/>
                    <a:pt x="4033" y="2507"/>
                    <a:pt x="4144" y="2319"/>
                  </a:cubicBezTo>
                  <a:lnTo>
                    <a:pt x="4144" y="2319"/>
                  </a:lnTo>
                  <a:cubicBezTo>
                    <a:pt x="3904" y="2433"/>
                    <a:pt x="3664" y="2553"/>
                    <a:pt x="3421" y="2664"/>
                  </a:cubicBezTo>
                  <a:cubicBezTo>
                    <a:pt x="3406" y="2670"/>
                    <a:pt x="3393" y="2673"/>
                    <a:pt x="3379" y="2673"/>
                  </a:cubicBezTo>
                  <a:cubicBezTo>
                    <a:pt x="3296" y="2673"/>
                    <a:pt x="3243" y="2560"/>
                    <a:pt x="3328" y="2507"/>
                  </a:cubicBezTo>
                  <a:cubicBezTo>
                    <a:pt x="3461" y="2430"/>
                    <a:pt x="3596" y="2356"/>
                    <a:pt x="3729" y="2276"/>
                  </a:cubicBezTo>
                  <a:cubicBezTo>
                    <a:pt x="3747" y="2233"/>
                    <a:pt x="3799" y="2199"/>
                    <a:pt x="3895" y="2180"/>
                  </a:cubicBezTo>
                  <a:cubicBezTo>
                    <a:pt x="4049" y="2088"/>
                    <a:pt x="4209" y="1999"/>
                    <a:pt x="4363" y="1909"/>
                  </a:cubicBezTo>
                  <a:cubicBezTo>
                    <a:pt x="4501" y="1632"/>
                    <a:pt x="4618" y="1346"/>
                    <a:pt x="4714" y="1054"/>
                  </a:cubicBezTo>
                  <a:lnTo>
                    <a:pt x="4714" y="1054"/>
                  </a:lnTo>
                  <a:cubicBezTo>
                    <a:pt x="4566" y="1128"/>
                    <a:pt x="4415" y="1195"/>
                    <a:pt x="4267" y="1272"/>
                  </a:cubicBezTo>
                  <a:cubicBezTo>
                    <a:pt x="4253" y="1280"/>
                    <a:pt x="4238" y="1283"/>
                    <a:pt x="4225" y="1283"/>
                  </a:cubicBezTo>
                  <a:cubicBezTo>
                    <a:pt x="4141" y="1283"/>
                    <a:pt x="4087" y="1160"/>
                    <a:pt x="4175" y="1115"/>
                  </a:cubicBezTo>
                  <a:lnTo>
                    <a:pt x="4590" y="903"/>
                  </a:lnTo>
                  <a:cubicBezTo>
                    <a:pt x="4584" y="826"/>
                    <a:pt x="4658" y="767"/>
                    <a:pt x="4809" y="737"/>
                  </a:cubicBezTo>
                  <a:cubicBezTo>
                    <a:pt x="4834" y="635"/>
                    <a:pt x="4861" y="537"/>
                    <a:pt x="4883" y="438"/>
                  </a:cubicBezTo>
                  <a:cubicBezTo>
                    <a:pt x="4883" y="417"/>
                    <a:pt x="4883" y="398"/>
                    <a:pt x="4883" y="380"/>
                  </a:cubicBezTo>
                  <a:cubicBezTo>
                    <a:pt x="4790" y="420"/>
                    <a:pt x="4701" y="457"/>
                    <a:pt x="4609" y="493"/>
                  </a:cubicBezTo>
                  <a:cubicBezTo>
                    <a:pt x="4599" y="497"/>
                    <a:pt x="4590" y="499"/>
                    <a:pt x="4581" y="499"/>
                  </a:cubicBezTo>
                  <a:cubicBezTo>
                    <a:pt x="4504" y="499"/>
                    <a:pt x="4458" y="371"/>
                    <a:pt x="4538" y="327"/>
                  </a:cubicBezTo>
                  <a:cubicBezTo>
                    <a:pt x="4637" y="275"/>
                    <a:pt x="4738" y="229"/>
                    <a:pt x="4837" y="176"/>
                  </a:cubicBezTo>
                  <a:cubicBezTo>
                    <a:pt x="4784" y="93"/>
                    <a:pt x="4704" y="29"/>
                    <a:pt x="46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790" name="Google Shape;1790;p39"/>
            <p:cNvSpPr/>
            <p:nvPr/>
          </p:nvSpPr>
          <p:spPr>
            <a:xfrm>
              <a:off x="4190300" y="4727775"/>
              <a:ext cx="205275" cy="139850"/>
            </a:xfrm>
            <a:custGeom>
              <a:avLst/>
              <a:gdLst/>
              <a:ahLst/>
              <a:cxnLst/>
              <a:rect l="l" t="t" r="r" b="b"/>
              <a:pathLst>
                <a:path w="8211" h="5594" extrusionOk="0">
                  <a:moveTo>
                    <a:pt x="8108" y="1"/>
                  </a:moveTo>
                  <a:cubicBezTo>
                    <a:pt x="8017" y="1"/>
                    <a:pt x="7928" y="43"/>
                    <a:pt x="7875" y="121"/>
                  </a:cubicBezTo>
                  <a:cubicBezTo>
                    <a:pt x="7758" y="266"/>
                    <a:pt x="7638" y="405"/>
                    <a:pt x="7517" y="540"/>
                  </a:cubicBezTo>
                  <a:cubicBezTo>
                    <a:pt x="7520" y="540"/>
                    <a:pt x="7523" y="540"/>
                    <a:pt x="7525" y="540"/>
                  </a:cubicBezTo>
                  <a:cubicBezTo>
                    <a:pt x="7553" y="540"/>
                    <a:pt x="7581" y="554"/>
                    <a:pt x="7598" y="577"/>
                  </a:cubicBezTo>
                  <a:cubicBezTo>
                    <a:pt x="7613" y="608"/>
                    <a:pt x="7628" y="635"/>
                    <a:pt x="7644" y="663"/>
                  </a:cubicBezTo>
                  <a:cubicBezTo>
                    <a:pt x="7662" y="697"/>
                    <a:pt x="7659" y="743"/>
                    <a:pt x="7628" y="771"/>
                  </a:cubicBezTo>
                  <a:lnTo>
                    <a:pt x="7585" y="811"/>
                  </a:lnTo>
                  <a:cubicBezTo>
                    <a:pt x="7566" y="827"/>
                    <a:pt x="7544" y="833"/>
                    <a:pt x="7524" y="833"/>
                  </a:cubicBezTo>
                  <a:cubicBezTo>
                    <a:pt x="7449" y="833"/>
                    <a:pt x="7386" y="742"/>
                    <a:pt x="7456" y="682"/>
                  </a:cubicBezTo>
                  <a:lnTo>
                    <a:pt x="7456" y="682"/>
                  </a:lnTo>
                  <a:cubicBezTo>
                    <a:pt x="7397" y="725"/>
                    <a:pt x="7339" y="765"/>
                    <a:pt x="7277" y="799"/>
                  </a:cubicBezTo>
                  <a:cubicBezTo>
                    <a:pt x="5797" y="2365"/>
                    <a:pt x="4070" y="3332"/>
                    <a:pt x="2140" y="4145"/>
                  </a:cubicBezTo>
                  <a:cubicBezTo>
                    <a:pt x="1543" y="4397"/>
                    <a:pt x="924" y="4634"/>
                    <a:pt x="290" y="4871"/>
                  </a:cubicBezTo>
                  <a:cubicBezTo>
                    <a:pt x="47" y="4960"/>
                    <a:pt x="1" y="5216"/>
                    <a:pt x="84" y="5397"/>
                  </a:cubicBezTo>
                  <a:cubicBezTo>
                    <a:pt x="131" y="5509"/>
                    <a:pt x="227" y="5593"/>
                    <a:pt x="357" y="5593"/>
                  </a:cubicBezTo>
                  <a:cubicBezTo>
                    <a:pt x="395" y="5593"/>
                    <a:pt x="437" y="5586"/>
                    <a:pt x="481" y="5570"/>
                  </a:cubicBezTo>
                  <a:cubicBezTo>
                    <a:pt x="3442" y="4474"/>
                    <a:pt x="6049" y="3338"/>
                    <a:pt x="8130" y="937"/>
                  </a:cubicBezTo>
                  <a:cubicBezTo>
                    <a:pt x="8059" y="814"/>
                    <a:pt x="7998" y="691"/>
                    <a:pt x="7939" y="562"/>
                  </a:cubicBezTo>
                  <a:cubicBezTo>
                    <a:pt x="7828" y="309"/>
                    <a:pt x="8010" y="78"/>
                    <a:pt x="8210" y="20"/>
                  </a:cubicBezTo>
                  <a:cubicBezTo>
                    <a:pt x="8177" y="7"/>
                    <a:pt x="8142" y="1"/>
                    <a:pt x="81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791" name="Google Shape;1791;p39"/>
            <p:cNvSpPr/>
            <p:nvPr/>
          </p:nvSpPr>
          <p:spPr>
            <a:xfrm>
              <a:off x="4516575" y="4727950"/>
              <a:ext cx="2275" cy="2400"/>
            </a:xfrm>
            <a:custGeom>
              <a:avLst/>
              <a:gdLst/>
              <a:ahLst/>
              <a:cxnLst/>
              <a:rect l="l" t="t" r="r" b="b"/>
              <a:pathLst>
                <a:path w="91" h="96" extrusionOk="0">
                  <a:moveTo>
                    <a:pt x="90" y="1"/>
                  </a:moveTo>
                  <a:lnTo>
                    <a:pt x="47" y="19"/>
                  </a:lnTo>
                  <a:cubicBezTo>
                    <a:pt x="32" y="44"/>
                    <a:pt x="16" y="71"/>
                    <a:pt x="1" y="96"/>
                  </a:cubicBezTo>
                  <a:lnTo>
                    <a:pt x="69" y="71"/>
                  </a:lnTo>
                  <a:cubicBezTo>
                    <a:pt x="75" y="47"/>
                    <a:pt x="81" y="22"/>
                    <a:pt x="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792" name="Google Shape;1792;p39"/>
            <p:cNvSpPr/>
            <p:nvPr/>
          </p:nvSpPr>
          <p:spPr>
            <a:xfrm>
              <a:off x="4386000" y="4728000"/>
              <a:ext cx="141925" cy="60425"/>
            </a:xfrm>
            <a:custGeom>
              <a:avLst/>
              <a:gdLst/>
              <a:ahLst/>
              <a:cxnLst/>
              <a:rect l="l" t="t" r="r" b="b"/>
              <a:pathLst>
                <a:path w="5677" h="2417" extrusionOk="0">
                  <a:moveTo>
                    <a:pt x="460" y="0"/>
                  </a:moveTo>
                  <a:cubicBezTo>
                    <a:pt x="434" y="0"/>
                    <a:pt x="407" y="4"/>
                    <a:pt x="382" y="11"/>
                  </a:cubicBezTo>
                  <a:cubicBezTo>
                    <a:pt x="179" y="66"/>
                    <a:pt x="0" y="297"/>
                    <a:pt x="108" y="553"/>
                  </a:cubicBezTo>
                  <a:cubicBezTo>
                    <a:pt x="167" y="682"/>
                    <a:pt x="231" y="805"/>
                    <a:pt x="302" y="925"/>
                  </a:cubicBezTo>
                  <a:cubicBezTo>
                    <a:pt x="884" y="1960"/>
                    <a:pt x="1781" y="2416"/>
                    <a:pt x="2712" y="2416"/>
                  </a:cubicBezTo>
                  <a:cubicBezTo>
                    <a:pt x="3801" y="2416"/>
                    <a:pt x="4938" y="1792"/>
                    <a:pt x="5676" y="737"/>
                  </a:cubicBezTo>
                  <a:cubicBezTo>
                    <a:pt x="5572" y="620"/>
                    <a:pt x="5470" y="500"/>
                    <a:pt x="5369" y="383"/>
                  </a:cubicBezTo>
                  <a:cubicBezTo>
                    <a:pt x="5326" y="334"/>
                    <a:pt x="5301" y="272"/>
                    <a:pt x="5292" y="208"/>
                  </a:cubicBezTo>
                  <a:cubicBezTo>
                    <a:pt x="5233" y="226"/>
                    <a:pt x="5175" y="248"/>
                    <a:pt x="5116" y="266"/>
                  </a:cubicBezTo>
                  <a:cubicBezTo>
                    <a:pt x="4520" y="1152"/>
                    <a:pt x="3615" y="1693"/>
                    <a:pt x="2751" y="1693"/>
                  </a:cubicBezTo>
                  <a:cubicBezTo>
                    <a:pt x="2441" y="1693"/>
                    <a:pt x="2137" y="1624"/>
                    <a:pt x="1853" y="1476"/>
                  </a:cubicBezTo>
                  <a:cubicBezTo>
                    <a:pt x="1644" y="1544"/>
                    <a:pt x="1438" y="1618"/>
                    <a:pt x="1225" y="1673"/>
                  </a:cubicBezTo>
                  <a:cubicBezTo>
                    <a:pt x="1218" y="1675"/>
                    <a:pt x="1210" y="1676"/>
                    <a:pt x="1203" y="1676"/>
                  </a:cubicBezTo>
                  <a:cubicBezTo>
                    <a:pt x="1118" y="1676"/>
                    <a:pt x="1073" y="1552"/>
                    <a:pt x="1158" y="1507"/>
                  </a:cubicBezTo>
                  <a:cubicBezTo>
                    <a:pt x="1293" y="1433"/>
                    <a:pt x="1432" y="1368"/>
                    <a:pt x="1570" y="1294"/>
                  </a:cubicBezTo>
                  <a:cubicBezTo>
                    <a:pt x="1333" y="1116"/>
                    <a:pt x="1136" y="897"/>
                    <a:pt x="979" y="645"/>
                  </a:cubicBezTo>
                  <a:cubicBezTo>
                    <a:pt x="933" y="645"/>
                    <a:pt x="887" y="648"/>
                    <a:pt x="841" y="648"/>
                  </a:cubicBezTo>
                  <a:cubicBezTo>
                    <a:pt x="755" y="645"/>
                    <a:pt x="708" y="522"/>
                    <a:pt x="795" y="479"/>
                  </a:cubicBezTo>
                  <a:cubicBezTo>
                    <a:pt x="819" y="466"/>
                    <a:pt x="844" y="454"/>
                    <a:pt x="868" y="442"/>
                  </a:cubicBezTo>
                  <a:cubicBezTo>
                    <a:pt x="822" y="359"/>
                    <a:pt x="776" y="279"/>
                    <a:pt x="736" y="186"/>
                  </a:cubicBezTo>
                  <a:cubicBezTo>
                    <a:pt x="736" y="183"/>
                    <a:pt x="733" y="183"/>
                    <a:pt x="733" y="180"/>
                  </a:cubicBezTo>
                  <a:cubicBezTo>
                    <a:pt x="582" y="251"/>
                    <a:pt x="431" y="322"/>
                    <a:pt x="280" y="393"/>
                  </a:cubicBezTo>
                  <a:cubicBezTo>
                    <a:pt x="266" y="399"/>
                    <a:pt x="252" y="402"/>
                    <a:pt x="238" y="402"/>
                  </a:cubicBezTo>
                  <a:cubicBezTo>
                    <a:pt x="154" y="402"/>
                    <a:pt x="98" y="286"/>
                    <a:pt x="188" y="236"/>
                  </a:cubicBezTo>
                  <a:cubicBezTo>
                    <a:pt x="321" y="165"/>
                    <a:pt x="456" y="100"/>
                    <a:pt x="588" y="29"/>
                  </a:cubicBezTo>
                  <a:cubicBezTo>
                    <a:pt x="548" y="10"/>
                    <a:pt x="504" y="0"/>
                    <a:pt x="4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793" name="Google Shape;1793;p39"/>
            <p:cNvSpPr/>
            <p:nvPr/>
          </p:nvSpPr>
          <p:spPr>
            <a:xfrm>
              <a:off x="4518350" y="4727500"/>
              <a:ext cx="151025" cy="64350"/>
            </a:xfrm>
            <a:custGeom>
              <a:avLst/>
              <a:gdLst/>
              <a:ahLst/>
              <a:cxnLst/>
              <a:rect l="l" t="t" r="r" b="b"/>
              <a:pathLst>
                <a:path w="6041" h="2574" extrusionOk="0">
                  <a:moveTo>
                    <a:pt x="687" y="0"/>
                  </a:moveTo>
                  <a:cubicBezTo>
                    <a:pt x="459" y="77"/>
                    <a:pt x="229" y="154"/>
                    <a:pt x="1" y="228"/>
                  </a:cubicBezTo>
                  <a:cubicBezTo>
                    <a:pt x="10" y="292"/>
                    <a:pt x="38" y="354"/>
                    <a:pt x="81" y="403"/>
                  </a:cubicBezTo>
                  <a:cubicBezTo>
                    <a:pt x="179" y="520"/>
                    <a:pt x="281" y="640"/>
                    <a:pt x="389" y="757"/>
                  </a:cubicBezTo>
                  <a:cubicBezTo>
                    <a:pt x="1152" y="1622"/>
                    <a:pt x="2060" y="2459"/>
                    <a:pt x="3245" y="2567"/>
                  </a:cubicBezTo>
                  <a:cubicBezTo>
                    <a:pt x="3289" y="2571"/>
                    <a:pt x="3333" y="2573"/>
                    <a:pt x="3377" y="2573"/>
                  </a:cubicBezTo>
                  <a:cubicBezTo>
                    <a:pt x="4410" y="2573"/>
                    <a:pt x="5488" y="1529"/>
                    <a:pt x="6040" y="646"/>
                  </a:cubicBezTo>
                  <a:cubicBezTo>
                    <a:pt x="5942" y="576"/>
                    <a:pt x="5849" y="493"/>
                    <a:pt x="5769" y="403"/>
                  </a:cubicBezTo>
                  <a:cubicBezTo>
                    <a:pt x="5751" y="379"/>
                    <a:pt x="5735" y="354"/>
                    <a:pt x="5723" y="329"/>
                  </a:cubicBezTo>
                  <a:cubicBezTo>
                    <a:pt x="5563" y="394"/>
                    <a:pt x="5403" y="459"/>
                    <a:pt x="5243" y="520"/>
                  </a:cubicBezTo>
                  <a:cubicBezTo>
                    <a:pt x="4753" y="1182"/>
                    <a:pt x="4024" y="1770"/>
                    <a:pt x="3242" y="1841"/>
                  </a:cubicBezTo>
                  <a:cubicBezTo>
                    <a:pt x="3208" y="1844"/>
                    <a:pt x="3175" y="1845"/>
                    <a:pt x="3141" y="1845"/>
                  </a:cubicBezTo>
                  <a:cubicBezTo>
                    <a:pt x="2912" y="1845"/>
                    <a:pt x="2683" y="1775"/>
                    <a:pt x="2460" y="1662"/>
                  </a:cubicBezTo>
                  <a:cubicBezTo>
                    <a:pt x="2349" y="1711"/>
                    <a:pt x="2239" y="1755"/>
                    <a:pt x="2131" y="1804"/>
                  </a:cubicBezTo>
                  <a:cubicBezTo>
                    <a:pt x="2115" y="1811"/>
                    <a:pt x="2100" y="1814"/>
                    <a:pt x="2086" y="1814"/>
                  </a:cubicBezTo>
                  <a:cubicBezTo>
                    <a:pt x="1999" y="1814"/>
                    <a:pt x="1949" y="1700"/>
                    <a:pt x="2038" y="1647"/>
                  </a:cubicBezTo>
                  <a:cubicBezTo>
                    <a:pt x="2106" y="1610"/>
                    <a:pt x="2174" y="1576"/>
                    <a:pt x="2242" y="1536"/>
                  </a:cubicBezTo>
                  <a:cubicBezTo>
                    <a:pt x="1900" y="1317"/>
                    <a:pt x="1577" y="1010"/>
                    <a:pt x="1287" y="696"/>
                  </a:cubicBezTo>
                  <a:lnTo>
                    <a:pt x="1020" y="785"/>
                  </a:lnTo>
                  <a:cubicBezTo>
                    <a:pt x="1011" y="788"/>
                    <a:pt x="1002" y="789"/>
                    <a:pt x="994" y="789"/>
                  </a:cubicBezTo>
                  <a:cubicBezTo>
                    <a:pt x="911" y="789"/>
                    <a:pt x="865" y="661"/>
                    <a:pt x="949" y="619"/>
                  </a:cubicBezTo>
                  <a:cubicBezTo>
                    <a:pt x="1013" y="588"/>
                    <a:pt x="1078" y="563"/>
                    <a:pt x="1143" y="533"/>
                  </a:cubicBezTo>
                  <a:cubicBezTo>
                    <a:pt x="973" y="345"/>
                    <a:pt x="820" y="160"/>
                    <a:pt x="6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794" name="Google Shape;1794;p39"/>
            <p:cNvSpPr/>
            <p:nvPr/>
          </p:nvSpPr>
          <p:spPr>
            <a:xfrm>
              <a:off x="4518275" y="4723025"/>
              <a:ext cx="14425" cy="6725"/>
            </a:xfrm>
            <a:custGeom>
              <a:avLst/>
              <a:gdLst/>
              <a:ahLst/>
              <a:cxnLst/>
              <a:rect l="l" t="t" r="r" b="b"/>
              <a:pathLst>
                <a:path w="577" h="269" extrusionOk="0">
                  <a:moveTo>
                    <a:pt x="505" y="1"/>
                  </a:moveTo>
                  <a:cubicBezTo>
                    <a:pt x="345" y="68"/>
                    <a:pt x="185" y="133"/>
                    <a:pt x="22" y="198"/>
                  </a:cubicBezTo>
                  <a:cubicBezTo>
                    <a:pt x="13" y="219"/>
                    <a:pt x="7" y="244"/>
                    <a:pt x="1" y="268"/>
                  </a:cubicBezTo>
                  <a:cubicBezTo>
                    <a:pt x="195" y="198"/>
                    <a:pt x="385" y="127"/>
                    <a:pt x="576" y="56"/>
                  </a:cubicBezTo>
                  <a:cubicBezTo>
                    <a:pt x="555" y="34"/>
                    <a:pt x="530" y="16"/>
                    <a:pt x="5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795" name="Google Shape;1795;p39"/>
            <p:cNvSpPr/>
            <p:nvPr/>
          </p:nvSpPr>
          <p:spPr>
            <a:xfrm>
              <a:off x="4659650" y="4722075"/>
              <a:ext cx="5800" cy="2525"/>
            </a:xfrm>
            <a:custGeom>
              <a:avLst/>
              <a:gdLst/>
              <a:ahLst/>
              <a:cxnLst/>
              <a:rect l="l" t="t" r="r" b="b"/>
              <a:pathLst>
                <a:path w="232" h="101" extrusionOk="0">
                  <a:moveTo>
                    <a:pt x="212" y="1"/>
                  </a:moveTo>
                  <a:cubicBezTo>
                    <a:pt x="130" y="1"/>
                    <a:pt x="54" y="37"/>
                    <a:pt x="0" y="100"/>
                  </a:cubicBezTo>
                  <a:cubicBezTo>
                    <a:pt x="77" y="66"/>
                    <a:pt x="154" y="32"/>
                    <a:pt x="231" y="2"/>
                  </a:cubicBezTo>
                  <a:cubicBezTo>
                    <a:pt x="225" y="1"/>
                    <a:pt x="218" y="1"/>
                    <a:pt x="2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796" name="Google Shape;1796;p39"/>
            <p:cNvSpPr/>
            <p:nvPr/>
          </p:nvSpPr>
          <p:spPr>
            <a:xfrm>
              <a:off x="4661400" y="4695350"/>
              <a:ext cx="104375" cy="60900"/>
            </a:xfrm>
            <a:custGeom>
              <a:avLst/>
              <a:gdLst/>
              <a:ahLst/>
              <a:cxnLst/>
              <a:rect l="l" t="t" r="r" b="b"/>
              <a:pathLst>
                <a:path w="4175" h="2436" extrusionOk="0">
                  <a:moveTo>
                    <a:pt x="3681" y="1"/>
                  </a:moveTo>
                  <a:cubicBezTo>
                    <a:pt x="3575" y="1"/>
                    <a:pt x="3473" y="46"/>
                    <a:pt x="3399" y="123"/>
                  </a:cubicBezTo>
                  <a:cubicBezTo>
                    <a:pt x="3513" y="107"/>
                    <a:pt x="3630" y="86"/>
                    <a:pt x="3744" y="76"/>
                  </a:cubicBezTo>
                  <a:cubicBezTo>
                    <a:pt x="3745" y="76"/>
                    <a:pt x="3746" y="76"/>
                    <a:pt x="3747" y="76"/>
                  </a:cubicBezTo>
                  <a:cubicBezTo>
                    <a:pt x="3825" y="76"/>
                    <a:pt x="3860" y="182"/>
                    <a:pt x="3809" y="230"/>
                  </a:cubicBezTo>
                  <a:cubicBezTo>
                    <a:pt x="3676" y="360"/>
                    <a:pt x="3529" y="477"/>
                    <a:pt x="3375" y="575"/>
                  </a:cubicBezTo>
                  <a:cubicBezTo>
                    <a:pt x="3415" y="723"/>
                    <a:pt x="3418" y="880"/>
                    <a:pt x="3384" y="1031"/>
                  </a:cubicBezTo>
                  <a:cubicBezTo>
                    <a:pt x="3433" y="1015"/>
                    <a:pt x="3485" y="1003"/>
                    <a:pt x="3538" y="987"/>
                  </a:cubicBezTo>
                  <a:cubicBezTo>
                    <a:pt x="3547" y="985"/>
                    <a:pt x="3557" y="983"/>
                    <a:pt x="3565" y="983"/>
                  </a:cubicBezTo>
                  <a:cubicBezTo>
                    <a:pt x="3656" y="983"/>
                    <a:pt x="3688" y="1132"/>
                    <a:pt x="3584" y="1163"/>
                  </a:cubicBezTo>
                  <a:cubicBezTo>
                    <a:pt x="3485" y="1194"/>
                    <a:pt x="3384" y="1215"/>
                    <a:pt x="3282" y="1246"/>
                  </a:cubicBezTo>
                  <a:cubicBezTo>
                    <a:pt x="3065" y="1567"/>
                    <a:pt x="2588" y="1712"/>
                    <a:pt x="2082" y="1712"/>
                  </a:cubicBezTo>
                  <a:cubicBezTo>
                    <a:pt x="1908" y="1712"/>
                    <a:pt x="1730" y="1695"/>
                    <a:pt x="1559" y="1662"/>
                  </a:cubicBezTo>
                  <a:cubicBezTo>
                    <a:pt x="1488" y="1677"/>
                    <a:pt x="1417" y="1695"/>
                    <a:pt x="1346" y="1708"/>
                  </a:cubicBezTo>
                  <a:cubicBezTo>
                    <a:pt x="1341" y="1709"/>
                    <a:pt x="1335" y="1709"/>
                    <a:pt x="1330" y="1709"/>
                  </a:cubicBezTo>
                  <a:cubicBezTo>
                    <a:pt x="1267" y="1709"/>
                    <a:pt x="1219" y="1644"/>
                    <a:pt x="1245" y="1582"/>
                  </a:cubicBezTo>
                  <a:cubicBezTo>
                    <a:pt x="1051" y="1523"/>
                    <a:pt x="869" y="1431"/>
                    <a:pt x="706" y="1314"/>
                  </a:cubicBezTo>
                  <a:cubicBezTo>
                    <a:pt x="472" y="1412"/>
                    <a:pt x="238" y="1517"/>
                    <a:pt x="1" y="1612"/>
                  </a:cubicBezTo>
                  <a:cubicBezTo>
                    <a:pt x="13" y="1640"/>
                    <a:pt x="26" y="1668"/>
                    <a:pt x="44" y="1689"/>
                  </a:cubicBezTo>
                  <a:cubicBezTo>
                    <a:pt x="124" y="1782"/>
                    <a:pt x="216" y="1865"/>
                    <a:pt x="315" y="1936"/>
                  </a:cubicBezTo>
                  <a:cubicBezTo>
                    <a:pt x="759" y="2270"/>
                    <a:pt x="1379" y="2435"/>
                    <a:pt x="1992" y="2435"/>
                  </a:cubicBezTo>
                  <a:cubicBezTo>
                    <a:pt x="3017" y="2435"/>
                    <a:pt x="4020" y="1973"/>
                    <a:pt x="4141" y="1064"/>
                  </a:cubicBezTo>
                  <a:cubicBezTo>
                    <a:pt x="4175" y="787"/>
                    <a:pt x="4138" y="507"/>
                    <a:pt x="4040" y="249"/>
                  </a:cubicBezTo>
                  <a:cubicBezTo>
                    <a:pt x="3993" y="107"/>
                    <a:pt x="3867" y="12"/>
                    <a:pt x="3719" y="2"/>
                  </a:cubicBezTo>
                  <a:cubicBezTo>
                    <a:pt x="3707" y="1"/>
                    <a:pt x="3694" y="1"/>
                    <a:pt x="36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797" name="Google Shape;1797;p39"/>
            <p:cNvSpPr/>
            <p:nvPr/>
          </p:nvSpPr>
          <p:spPr>
            <a:xfrm>
              <a:off x="4095350" y="4326450"/>
              <a:ext cx="292350" cy="221150"/>
            </a:xfrm>
            <a:custGeom>
              <a:avLst/>
              <a:gdLst/>
              <a:ahLst/>
              <a:cxnLst/>
              <a:rect l="l" t="t" r="r" b="b"/>
              <a:pathLst>
                <a:path w="11694" h="8846" extrusionOk="0">
                  <a:moveTo>
                    <a:pt x="9445" y="1"/>
                  </a:moveTo>
                  <a:cubicBezTo>
                    <a:pt x="9430" y="1"/>
                    <a:pt x="9414" y="6"/>
                    <a:pt x="9398" y="17"/>
                  </a:cubicBezTo>
                  <a:cubicBezTo>
                    <a:pt x="9299" y="85"/>
                    <a:pt x="9198" y="150"/>
                    <a:pt x="9093" y="214"/>
                  </a:cubicBezTo>
                  <a:cubicBezTo>
                    <a:pt x="8527" y="568"/>
                    <a:pt x="7831" y="938"/>
                    <a:pt x="7255" y="1384"/>
                  </a:cubicBezTo>
                  <a:cubicBezTo>
                    <a:pt x="6831" y="1713"/>
                    <a:pt x="6471" y="2086"/>
                    <a:pt x="6277" y="2532"/>
                  </a:cubicBezTo>
                  <a:cubicBezTo>
                    <a:pt x="6249" y="2600"/>
                    <a:pt x="6293" y="2667"/>
                    <a:pt x="6356" y="2667"/>
                  </a:cubicBezTo>
                  <a:cubicBezTo>
                    <a:pt x="6371" y="2667"/>
                    <a:pt x="6387" y="2663"/>
                    <a:pt x="6403" y="2655"/>
                  </a:cubicBezTo>
                  <a:cubicBezTo>
                    <a:pt x="6541" y="2588"/>
                    <a:pt x="6677" y="2504"/>
                    <a:pt x="6812" y="2431"/>
                  </a:cubicBezTo>
                  <a:cubicBezTo>
                    <a:pt x="7351" y="2138"/>
                    <a:pt x="7874" y="1818"/>
                    <a:pt x="8401" y="1504"/>
                  </a:cubicBezTo>
                  <a:cubicBezTo>
                    <a:pt x="8834" y="1246"/>
                    <a:pt x="9292" y="1036"/>
                    <a:pt x="9769" y="876"/>
                  </a:cubicBezTo>
                  <a:lnTo>
                    <a:pt x="9769" y="876"/>
                  </a:lnTo>
                  <a:cubicBezTo>
                    <a:pt x="9537" y="955"/>
                    <a:pt x="8929" y="1486"/>
                    <a:pt x="8631" y="1692"/>
                  </a:cubicBezTo>
                  <a:cubicBezTo>
                    <a:pt x="7988" y="2135"/>
                    <a:pt x="7274" y="2649"/>
                    <a:pt x="6689" y="3237"/>
                  </a:cubicBezTo>
                  <a:cubicBezTo>
                    <a:pt x="6507" y="3416"/>
                    <a:pt x="6341" y="3606"/>
                    <a:pt x="6187" y="3806"/>
                  </a:cubicBezTo>
                  <a:cubicBezTo>
                    <a:pt x="6110" y="3905"/>
                    <a:pt x="6040" y="4003"/>
                    <a:pt x="5975" y="4105"/>
                  </a:cubicBezTo>
                  <a:cubicBezTo>
                    <a:pt x="5931" y="4173"/>
                    <a:pt x="5992" y="4238"/>
                    <a:pt x="6057" y="4238"/>
                  </a:cubicBezTo>
                  <a:cubicBezTo>
                    <a:pt x="6077" y="4238"/>
                    <a:pt x="6099" y="4232"/>
                    <a:pt x="6117" y="4216"/>
                  </a:cubicBezTo>
                  <a:cubicBezTo>
                    <a:pt x="6184" y="4154"/>
                    <a:pt x="6258" y="4108"/>
                    <a:pt x="6326" y="4053"/>
                  </a:cubicBezTo>
                  <a:cubicBezTo>
                    <a:pt x="6430" y="3970"/>
                    <a:pt x="6535" y="3883"/>
                    <a:pt x="6646" y="3806"/>
                  </a:cubicBezTo>
                  <a:cubicBezTo>
                    <a:pt x="7532" y="3179"/>
                    <a:pt x="8548" y="2788"/>
                    <a:pt x="9558" y="2378"/>
                  </a:cubicBezTo>
                  <a:lnTo>
                    <a:pt x="9558" y="2378"/>
                  </a:lnTo>
                  <a:cubicBezTo>
                    <a:pt x="8564" y="2985"/>
                    <a:pt x="7585" y="3622"/>
                    <a:pt x="6615" y="4271"/>
                  </a:cubicBezTo>
                  <a:lnTo>
                    <a:pt x="6483" y="4364"/>
                  </a:lnTo>
                  <a:cubicBezTo>
                    <a:pt x="6329" y="4465"/>
                    <a:pt x="6175" y="4567"/>
                    <a:pt x="6024" y="4671"/>
                  </a:cubicBezTo>
                  <a:cubicBezTo>
                    <a:pt x="6012" y="4666"/>
                    <a:pt x="6001" y="4663"/>
                    <a:pt x="5989" y="4663"/>
                  </a:cubicBezTo>
                  <a:cubicBezTo>
                    <a:pt x="5982" y="4663"/>
                    <a:pt x="5976" y="4664"/>
                    <a:pt x="5969" y="4665"/>
                  </a:cubicBezTo>
                  <a:cubicBezTo>
                    <a:pt x="5929" y="4681"/>
                    <a:pt x="5895" y="4699"/>
                    <a:pt x="5858" y="4715"/>
                  </a:cubicBezTo>
                  <a:cubicBezTo>
                    <a:pt x="5470" y="4859"/>
                    <a:pt x="5104" y="5047"/>
                    <a:pt x="4762" y="5275"/>
                  </a:cubicBezTo>
                  <a:cubicBezTo>
                    <a:pt x="4513" y="5438"/>
                    <a:pt x="4267" y="5607"/>
                    <a:pt x="4023" y="5776"/>
                  </a:cubicBezTo>
                  <a:cubicBezTo>
                    <a:pt x="3873" y="5872"/>
                    <a:pt x="3722" y="5958"/>
                    <a:pt x="3565" y="6035"/>
                  </a:cubicBezTo>
                  <a:cubicBezTo>
                    <a:pt x="3517" y="6057"/>
                    <a:pt x="3479" y="6071"/>
                    <a:pt x="3456" y="6071"/>
                  </a:cubicBezTo>
                  <a:cubicBezTo>
                    <a:pt x="3431" y="6071"/>
                    <a:pt x="3425" y="6055"/>
                    <a:pt x="3448" y="6017"/>
                  </a:cubicBezTo>
                  <a:cubicBezTo>
                    <a:pt x="3451" y="6013"/>
                    <a:pt x="3451" y="6013"/>
                    <a:pt x="3454" y="6010"/>
                  </a:cubicBezTo>
                  <a:cubicBezTo>
                    <a:pt x="3472" y="5980"/>
                    <a:pt x="3497" y="5949"/>
                    <a:pt x="3522" y="5921"/>
                  </a:cubicBezTo>
                  <a:cubicBezTo>
                    <a:pt x="4107" y="5275"/>
                    <a:pt x="5070" y="4841"/>
                    <a:pt x="5535" y="4087"/>
                  </a:cubicBezTo>
                  <a:cubicBezTo>
                    <a:pt x="5575" y="4025"/>
                    <a:pt x="5615" y="3960"/>
                    <a:pt x="5649" y="3896"/>
                  </a:cubicBezTo>
                  <a:cubicBezTo>
                    <a:pt x="5684" y="3828"/>
                    <a:pt x="5631" y="3758"/>
                    <a:pt x="5567" y="3758"/>
                  </a:cubicBezTo>
                  <a:cubicBezTo>
                    <a:pt x="5552" y="3758"/>
                    <a:pt x="5537" y="3762"/>
                    <a:pt x="5522" y="3770"/>
                  </a:cubicBezTo>
                  <a:cubicBezTo>
                    <a:pt x="5473" y="3794"/>
                    <a:pt x="5427" y="3822"/>
                    <a:pt x="5381" y="3846"/>
                  </a:cubicBezTo>
                  <a:cubicBezTo>
                    <a:pt x="4593" y="4244"/>
                    <a:pt x="3863" y="4739"/>
                    <a:pt x="3088" y="5161"/>
                  </a:cubicBezTo>
                  <a:cubicBezTo>
                    <a:pt x="2959" y="5231"/>
                    <a:pt x="2886" y="5260"/>
                    <a:pt x="2855" y="5260"/>
                  </a:cubicBezTo>
                  <a:cubicBezTo>
                    <a:pt x="2695" y="5260"/>
                    <a:pt x="3584" y="4512"/>
                    <a:pt x="3697" y="4407"/>
                  </a:cubicBezTo>
                  <a:cubicBezTo>
                    <a:pt x="4097" y="4022"/>
                    <a:pt x="4504" y="3643"/>
                    <a:pt x="4901" y="3255"/>
                  </a:cubicBezTo>
                  <a:lnTo>
                    <a:pt x="4907" y="3249"/>
                  </a:lnTo>
                  <a:cubicBezTo>
                    <a:pt x="4972" y="3184"/>
                    <a:pt x="4911" y="3096"/>
                    <a:pt x="4836" y="3096"/>
                  </a:cubicBezTo>
                  <a:cubicBezTo>
                    <a:pt x="4823" y="3096"/>
                    <a:pt x="4809" y="3099"/>
                    <a:pt x="4796" y="3105"/>
                  </a:cubicBezTo>
                  <a:cubicBezTo>
                    <a:pt x="4784" y="3111"/>
                    <a:pt x="4774" y="3120"/>
                    <a:pt x="4762" y="3126"/>
                  </a:cubicBezTo>
                  <a:cubicBezTo>
                    <a:pt x="3826" y="3566"/>
                    <a:pt x="3097" y="4314"/>
                    <a:pt x="2201" y="4819"/>
                  </a:cubicBezTo>
                  <a:cubicBezTo>
                    <a:pt x="1986" y="4724"/>
                    <a:pt x="2026" y="4616"/>
                    <a:pt x="2327" y="4490"/>
                  </a:cubicBezTo>
                  <a:cubicBezTo>
                    <a:pt x="2490" y="4348"/>
                    <a:pt x="2644" y="4194"/>
                    <a:pt x="2789" y="4034"/>
                  </a:cubicBezTo>
                  <a:cubicBezTo>
                    <a:pt x="3232" y="3566"/>
                    <a:pt x="3734" y="3166"/>
                    <a:pt x="4180" y="2701"/>
                  </a:cubicBezTo>
                  <a:cubicBezTo>
                    <a:pt x="4180" y="2698"/>
                    <a:pt x="4180" y="2698"/>
                    <a:pt x="4183" y="2695"/>
                  </a:cubicBezTo>
                  <a:cubicBezTo>
                    <a:pt x="4239" y="2630"/>
                    <a:pt x="4185" y="2546"/>
                    <a:pt x="4117" y="2546"/>
                  </a:cubicBezTo>
                  <a:cubicBezTo>
                    <a:pt x="4101" y="2546"/>
                    <a:pt x="4085" y="2550"/>
                    <a:pt x="4070" y="2560"/>
                  </a:cubicBezTo>
                  <a:cubicBezTo>
                    <a:pt x="4045" y="2572"/>
                    <a:pt x="4026" y="2584"/>
                    <a:pt x="4002" y="2597"/>
                  </a:cubicBezTo>
                  <a:cubicBezTo>
                    <a:pt x="3620" y="2778"/>
                    <a:pt x="3263" y="3003"/>
                    <a:pt x="2934" y="3268"/>
                  </a:cubicBezTo>
                  <a:cubicBezTo>
                    <a:pt x="2503" y="3616"/>
                    <a:pt x="1773" y="3939"/>
                    <a:pt x="1407" y="4339"/>
                  </a:cubicBezTo>
                  <a:cubicBezTo>
                    <a:pt x="1391" y="4358"/>
                    <a:pt x="1372" y="4375"/>
                    <a:pt x="1357" y="4391"/>
                  </a:cubicBezTo>
                  <a:lnTo>
                    <a:pt x="1357" y="4391"/>
                  </a:lnTo>
                  <a:cubicBezTo>
                    <a:pt x="1374" y="4372"/>
                    <a:pt x="1390" y="4356"/>
                    <a:pt x="1404" y="4339"/>
                  </a:cubicBezTo>
                  <a:cubicBezTo>
                    <a:pt x="2013" y="3625"/>
                    <a:pt x="2844" y="3209"/>
                    <a:pt x="3368" y="2415"/>
                  </a:cubicBezTo>
                  <a:cubicBezTo>
                    <a:pt x="3402" y="2363"/>
                    <a:pt x="3439" y="2317"/>
                    <a:pt x="3469" y="2261"/>
                  </a:cubicBezTo>
                  <a:cubicBezTo>
                    <a:pt x="3502" y="2202"/>
                    <a:pt x="3452" y="2120"/>
                    <a:pt x="3389" y="2120"/>
                  </a:cubicBezTo>
                  <a:cubicBezTo>
                    <a:pt x="3374" y="2120"/>
                    <a:pt x="3359" y="2124"/>
                    <a:pt x="3343" y="2135"/>
                  </a:cubicBezTo>
                  <a:cubicBezTo>
                    <a:pt x="3220" y="2227"/>
                    <a:pt x="3097" y="2314"/>
                    <a:pt x="2971" y="2403"/>
                  </a:cubicBezTo>
                  <a:cubicBezTo>
                    <a:pt x="2447" y="2772"/>
                    <a:pt x="1918" y="3135"/>
                    <a:pt x="1419" y="3542"/>
                  </a:cubicBezTo>
                  <a:cubicBezTo>
                    <a:pt x="1370" y="3582"/>
                    <a:pt x="1318" y="3619"/>
                    <a:pt x="1268" y="3662"/>
                  </a:cubicBezTo>
                  <a:cubicBezTo>
                    <a:pt x="1198" y="3721"/>
                    <a:pt x="1261" y="3805"/>
                    <a:pt x="1334" y="3805"/>
                  </a:cubicBezTo>
                  <a:cubicBezTo>
                    <a:pt x="1344" y="3805"/>
                    <a:pt x="1354" y="3804"/>
                    <a:pt x="1364" y="3800"/>
                  </a:cubicBezTo>
                  <a:cubicBezTo>
                    <a:pt x="1376" y="3797"/>
                    <a:pt x="1385" y="3800"/>
                    <a:pt x="1398" y="3791"/>
                  </a:cubicBezTo>
                  <a:cubicBezTo>
                    <a:pt x="1819" y="3434"/>
                    <a:pt x="2260" y="3120"/>
                    <a:pt x="2715" y="2806"/>
                  </a:cubicBezTo>
                  <a:cubicBezTo>
                    <a:pt x="2881" y="2691"/>
                    <a:pt x="3157" y="2442"/>
                    <a:pt x="3183" y="2442"/>
                  </a:cubicBezTo>
                  <a:cubicBezTo>
                    <a:pt x="3201" y="2442"/>
                    <a:pt x="3093" y="2567"/>
                    <a:pt x="2731" y="2954"/>
                  </a:cubicBezTo>
                  <a:cubicBezTo>
                    <a:pt x="2312" y="3400"/>
                    <a:pt x="1807" y="3733"/>
                    <a:pt x="1367" y="4151"/>
                  </a:cubicBezTo>
                  <a:cubicBezTo>
                    <a:pt x="1247" y="4262"/>
                    <a:pt x="1133" y="4382"/>
                    <a:pt x="1025" y="4511"/>
                  </a:cubicBezTo>
                  <a:cubicBezTo>
                    <a:pt x="982" y="4566"/>
                    <a:pt x="1010" y="4668"/>
                    <a:pt x="1083" y="4668"/>
                  </a:cubicBezTo>
                  <a:cubicBezTo>
                    <a:pt x="1093" y="4668"/>
                    <a:pt x="1103" y="4666"/>
                    <a:pt x="1115" y="4662"/>
                  </a:cubicBezTo>
                  <a:cubicBezTo>
                    <a:pt x="1235" y="4619"/>
                    <a:pt x="1352" y="4567"/>
                    <a:pt x="1465" y="4511"/>
                  </a:cubicBezTo>
                  <a:cubicBezTo>
                    <a:pt x="2346" y="4087"/>
                    <a:pt x="3023" y="3348"/>
                    <a:pt x="3869" y="2849"/>
                  </a:cubicBezTo>
                  <a:lnTo>
                    <a:pt x="3869" y="2849"/>
                  </a:lnTo>
                  <a:cubicBezTo>
                    <a:pt x="3128" y="3286"/>
                    <a:pt x="2241" y="4148"/>
                    <a:pt x="1681" y="4902"/>
                  </a:cubicBezTo>
                  <a:cubicBezTo>
                    <a:pt x="1641" y="4958"/>
                    <a:pt x="1595" y="5016"/>
                    <a:pt x="1558" y="5072"/>
                  </a:cubicBezTo>
                  <a:cubicBezTo>
                    <a:pt x="1516" y="5133"/>
                    <a:pt x="1573" y="5210"/>
                    <a:pt x="1639" y="5210"/>
                  </a:cubicBezTo>
                  <a:cubicBezTo>
                    <a:pt x="1646" y="5210"/>
                    <a:pt x="1652" y="5209"/>
                    <a:pt x="1659" y="5207"/>
                  </a:cubicBezTo>
                  <a:cubicBezTo>
                    <a:pt x="1733" y="5185"/>
                    <a:pt x="1801" y="5158"/>
                    <a:pt x="1875" y="5133"/>
                  </a:cubicBezTo>
                  <a:cubicBezTo>
                    <a:pt x="2681" y="4838"/>
                    <a:pt x="3325" y="4271"/>
                    <a:pt x="4017" y="3757"/>
                  </a:cubicBezTo>
                  <a:cubicBezTo>
                    <a:pt x="4341" y="3519"/>
                    <a:pt x="4473" y="3424"/>
                    <a:pt x="4485" y="3424"/>
                  </a:cubicBezTo>
                  <a:cubicBezTo>
                    <a:pt x="4505" y="3424"/>
                    <a:pt x="4189" y="3689"/>
                    <a:pt x="3873" y="3988"/>
                  </a:cubicBezTo>
                  <a:cubicBezTo>
                    <a:pt x="3359" y="4474"/>
                    <a:pt x="2848" y="4964"/>
                    <a:pt x="2358" y="5478"/>
                  </a:cubicBezTo>
                  <a:cubicBezTo>
                    <a:pt x="2346" y="5493"/>
                    <a:pt x="2337" y="5509"/>
                    <a:pt x="2337" y="5527"/>
                  </a:cubicBezTo>
                  <a:cubicBezTo>
                    <a:pt x="2329" y="5579"/>
                    <a:pt x="2362" y="5635"/>
                    <a:pt x="2414" y="5635"/>
                  </a:cubicBezTo>
                  <a:cubicBezTo>
                    <a:pt x="2423" y="5635"/>
                    <a:pt x="2434" y="5633"/>
                    <a:pt x="2444" y="5629"/>
                  </a:cubicBezTo>
                  <a:cubicBezTo>
                    <a:pt x="2454" y="5626"/>
                    <a:pt x="2463" y="5623"/>
                    <a:pt x="2472" y="5619"/>
                  </a:cubicBezTo>
                  <a:cubicBezTo>
                    <a:pt x="2955" y="5426"/>
                    <a:pt x="3423" y="5195"/>
                    <a:pt x="3869" y="4927"/>
                  </a:cubicBezTo>
                  <a:lnTo>
                    <a:pt x="4556" y="4502"/>
                  </a:lnTo>
                  <a:lnTo>
                    <a:pt x="4556" y="4502"/>
                  </a:lnTo>
                  <a:cubicBezTo>
                    <a:pt x="4554" y="4503"/>
                    <a:pt x="4553" y="4504"/>
                    <a:pt x="4552" y="4504"/>
                  </a:cubicBezTo>
                  <a:cubicBezTo>
                    <a:pt x="4549" y="4504"/>
                    <a:pt x="5144" y="4114"/>
                    <a:pt x="5263" y="4114"/>
                  </a:cubicBezTo>
                  <a:cubicBezTo>
                    <a:pt x="5295" y="4114"/>
                    <a:pt x="5293" y="4141"/>
                    <a:pt x="5239" y="4210"/>
                  </a:cubicBezTo>
                  <a:cubicBezTo>
                    <a:pt x="4691" y="4896"/>
                    <a:pt x="3885" y="5327"/>
                    <a:pt x="3266" y="5970"/>
                  </a:cubicBezTo>
                  <a:cubicBezTo>
                    <a:pt x="3260" y="5980"/>
                    <a:pt x="3254" y="5986"/>
                    <a:pt x="3248" y="5992"/>
                  </a:cubicBezTo>
                  <a:cubicBezTo>
                    <a:pt x="3140" y="6103"/>
                    <a:pt x="3041" y="6220"/>
                    <a:pt x="2949" y="6346"/>
                  </a:cubicBezTo>
                  <a:cubicBezTo>
                    <a:pt x="2905" y="6406"/>
                    <a:pt x="2964" y="6482"/>
                    <a:pt x="3028" y="6482"/>
                  </a:cubicBezTo>
                  <a:cubicBezTo>
                    <a:pt x="3036" y="6482"/>
                    <a:pt x="3043" y="6481"/>
                    <a:pt x="3051" y="6478"/>
                  </a:cubicBezTo>
                  <a:cubicBezTo>
                    <a:pt x="3300" y="6407"/>
                    <a:pt x="3537" y="6303"/>
                    <a:pt x="3756" y="6167"/>
                  </a:cubicBezTo>
                  <a:lnTo>
                    <a:pt x="3762" y="6164"/>
                  </a:lnTo>
                  <a:cubicBezTo>
                    <a:pt x="3965" y="6041"/>
                    <a:pt x="4159" y="5903"/>
                    <a:pt x="4359" y="5764"/>
                  </a:cubicBezTo>
                  <a:cubicBezTo>
                    <a:pt x="4614" y="5589"/>
                    <a:pt x="4879" y="5419"/>
                    <a:pt x="5141" y="5250"/>
                  </a:cubicBezTo>
                  <a:cubicBezTo>
                    <a:pt x="5316" y="5136"/>
                    <a:pt x="5390" y="5093"/>
                    <a:pt x="5409" y="5090"/>
                  </a:cubicBezTo>
                  <a:lnTo>
                    <a:pt x="5409" y="5090"/>
                  </a:lnTo>
                  <a:cubicBezTo>
                    <a:pt x="4867" y="5459"/>
                    <a:pt x="4328" y="5829"/>
                    <a:pt x="3786" y="6198"/>
                  </a:cubicBezTo>
                  <a:lnTo>
                    <a:pt x="3783" y="6201"/>
                  </a:lnTo>
                  <a:cubicBezTo>
                    <a:pt x="3614" y="6315"/>
                    <a:pt x="3442" y="6432"/>
                    <a:pt x="3272" y="6549"/>
                  </a:cubicBezTo>
                  <a:lnTo>
                    <a:pt x="3032" y="6700"/>
                  </a:lnTo>
                  <a:cubicBezTo>
                    <a:pt x="2155" y="7257"/>
                    <a:pt x="1284" y="7820"/>
                    <a:pt x="431" y="8427"/>
                  </a:cubicBezTo>
                  <a:cubicBezTo>
                    <a:pt x="314" y="8510"/>
                    <a:pt x="194" y="8587"/>
                    <a:pt x="77" y="8673"/>
                  </a:cubicBezTo>
                  <a:cubicBezTo>
                    <a:pt x="0" y="8729"/>
                    <a:pt x="47" y="8846"/>
                    <a:pt x="122" y="8846"/>
                  </a:cubicBezTo>
                  <a:cubicBezTo>
                    <a:pt x="137" y="8846"/>
                    <a:pt x="153" y="8841"/>
                    <a:pt x="170" y="8830"/>
                  </a:cubicBezTo>
                  <a:lnTo>
                    <a:pt x="407" y="8676"/>
                  </a:lnTo>
                  <a:cubicBezTo>
                    <a:pt x="1376" y="8036"/>
                    <a:pt x="2343" y="7396"/>
                    <a:pt x="3312" y="6755"/>
                  </a:cubicBezTo>
                  <a:lnTo>
                    <a:pt x="3346" y="6734"/>
                  </a:lnTo>
                  <a:cubicBezTo>
                    <a:pt x="3485" y="6657"/>
                    <a:pt x="3629" y="6580"/>
                    <a:pt x="3777" y="6503"/>
                  </a:cubicBezTo>
                  <a:cubicBezTo>
                    <a:pt x="4297" y="6226"/>
                    <a:pt x="4842" y="5921"/>
                    <a:pt x="5307" y="5564"/>
                  </a:cubicBezTo>
                  <a:lnTo>
                    <a:pt x="5307" y="5564"/>
                  </a:lnTo>
                  <a:cubicBezTo>
                    <a:pt x="5293" y="5572"/>
                    <a:pt x="5279" y="5575"/>
                    <a:pt x="5266" y="5575"/>
                  </a:cubicBezTo>
                  <a:cubicBezTo>
                    <a:pt x="5188" y="5575"/>
                    <a:pt x="5136" y="5457"/>
                    <a:pt x="5221" y="5407"/>
                  </a:cubicBezTo>
                  <a:cubicBezTo>
                    <a:pt x="5547" y="5213"/>
                    <a:pt x="5880" y="5032"/>
                    <a:pt x="6212" y="4850"/>
                  </a:cubicBezTo>
                  <a:cubicBezTo>
                    <a:pt x="6338" y="4770"/>
                    <a:pt x="6461" y="4684"/>
                    <a:pt x="6591" y="4598"/>
                  </a:cubicBezTo>
                  <a:cubicBezTo>
                    <a:pt x="7363" y="4090"/>
                    <a:pt x="8136" y="3579"/>
                    <a:pt x="8902" y="3058"/>
                  </a:cubicBezTo>
                  <a:cubicBezTo>
                    <a:pt x="9407" y="2717"/>
                    <a:pt x="9918" y="2387"/>
                    <a:pt x="10435" y="2064"/>
                  </a:cubicBezTo>
                  <a:cubicBezTo>
                    <a:pt x="10478" y="2037"/>
                    <a:pt x="10586" y="1963"/>
                    <a:pt x="10709" y="1870"/>
                  </a:cubicBezTo>
                  <a:cubicBezTo>
                    <a:pt x="10931" y="1766"/>
                    <a:pt x="11146" y="1649"/>
                    <a:pt x="11359" y="1526"/>
                  </a:cubicBezTo>
                  <a:cubicBezTo>
                    <a:pt x="11442" y="1479"/>
                    <a:pt x="11525" y="1436"/>
                    <a:pt x="11605" y="1387"/>
                  </a:cubicBezTo>
                  <a:cubicBezTo>
                    <a:pt x="11693" y="1335"/>
                    <a:pt x="11641" y="1217"/>
                    <a:pt x="11560" y="1217"/>
                  </a:cubicBezTo>
                  <a:cubicBezTo>
                    <a:pt x="11545" y="1217"/>
                    <a:pt x="11529" y="1221"/>
                    <a:pt x="11512" y="1230"/>
                  </a:cubicBezTo>
                  <a:cubicBezTo>
                    <a:pt x="11426" y="1279"/>
                    <a:pt x="11340" y="1332"/>
                    <a:pt x="11254" y="1378"/>
                  </a:cubicBezTo>
                  <a:cubicBezTo>
                    <a:pt x="11088" y="1473"/>
                    <a:pt x="10921" y="1572"/>
                    <a:pt x="10755" y="1667"/>
                  </a:cubicBezTo>
                  <a:cubicBezTo>
                    <a:pt x="9413" y="2375"/>
                    <a:pt x="7936" y="2745"/>
                    <a:pt x="6661" y="3576"/>
                  </a:cubicBezTo>
                  <a:cubicBezTo>
                    <a:pt x="6526" y="3662"/>
                    <a:pt x="6387" y="3751"/>
                    <a:pt x="6258" y="3853"/>
                  </a:cubicBezTo>
                  <a:cubicBezTo>
                    <a:pt x="6387" y="3751"/>
                    <a:pt x="6529" y="3646"/>
                    <a:pt x="6664" y="3545"/>
                  </a:cubicBezTo>
                  <a:cubicBezTo>
                    <a:pt x="7800" y="2683"/>
                    <a:pt x="9096" y="1741"/>
                    <a:pt x="10174" y="765"/>
                  </a:cubicBezTo>
                  <a:cubicBezTo>
                    <a:pt x="10236" y="708"/>
                    <a:pt x="10178" y="612"/>
                    <a:pt x="10103" y="612"/>
                  </a:cubicBezTo>
                  <a:cubicBezTo>
                    <a:pt x="10097" y="612"/>
                    <a:pt x="10091" y="613"/>
                    <a:pt x="10084" y="614"/>
                  </a:cubicBezTo>
                  <a:cubicBezTo>
                    <a:pt x="8930" y="891"/>
                    <a:pt x="7979" y="1563"/>
                    <a:pt x="6972" y="2157"/>
                  </a:cubicBezTo>
                  <a:cubicBezTo>
                    <a:pt x="6932" y="2181"/>
                    <a:pt x="6905" y="2197"/>
                    <a:pt x="6871" y="2215"/>
                  </a:cubicBezTo>
                  <a:cubicBezTo>
                    <a:pt x="6722" y="2298"/>
                    <a:pt x="6642" y="2333"/>
                    <a:pt x="6612" y="2333"/>
                  </a:cubicBezTo>
                  <a:cubicBezTo>
                    <a:pt x="6544" y="2333"/>
                    <a:pt x="6724" y="2161"/>
                    <a:pt x="6957" y="1960"/>
                  </a:cubicBezTo>
                  <a:cubicBezTo>
                    <a:pt x="7228" y="1729"/>
                    <a:pt x="7569" y="1461"/>
                    <a:pt x="7680" y="1390"/>
                  </a:cubicBezTo>
                  <a:cubicBezTo>
                    <a:pt x="8268" y="1005"/>
                    <a:pt x="8853" y="614"/>
                    <a:pt x="9432" y="214"/>
                  </a:cubicBezTo>
                  <a:cubicBezTo>
                    <a:pt x="9450" y="199"/>
                    <a:pt x="9472" y="190"/>
                    <a:pt x="9487" y="174"/>
                  </a:cubicBezTo>
                  <a:cubicBezTo>
                    <a:pt x="9566" y="118"/>
                    <a:pt x="9518" y="1"/>
                    <a:pt x="94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798" name="Google Shape;1798;p39"/>
            <p:cNvSpPr/>
            <p:nvPr/>
          </p:nvSpPr>
          <p:spPr>
            <a:xfrm>
              <a:off x="4104175" y="4313100"/>
              <a:ext cx="390950" cy="247800"/>
            </a:xfrm>
            <a:custGeom>
              <a:avLst/>
              <a:gdLst/>
              <a:ahLst/>
              <a:cxnLst/>
              <a:rect l="l" t="t" r="r" b="b"/>
              <a:pathLst>
                <a:path w="15638" h="9912" extrusionOk="0">
                  <a:moveTo>
                    <a:pt x="15500" y="1"/>
                  </a:moveTo>
                  <a:cubicBezTo>
                    <a:pt x="15479" y="1"/>
                    <a:pt x="15458" y="8"/>
                    <a:pt x="15438" y="25"/>
                  </a:cubicBezTo>
                  <a:lnTo>
                    <a:pt x="15435" y="25"/>
                  </a:lnTo>
                  <a:cubicBezTo>
                    <a:pt x="15478" y="65"/>
                    <a:pt x="15493" y="133"/>
                    <a:pt x="15429" y="167"/>
                  </a:cubicBezTo>
                  <a:cubicBezTo>
                    <a:pt x="15238" y="265"/>
                    <a:pt x="15050" y="364"/>
                    <a:pt x="14862" y="465"/>
                  </a:cubicBezTo>
                  <a:cubicBezTo>
                    <a:pt x="13951" y="1142"/>
                    <a:pt x="12954" y="1727"/>
                    <a:pt x="11994" y="2321"/>
                  </a:cubicBezTo>
                  <a:cubicBezTo>
                    <a:pt x="11935" y="2355"/>
                    <a:pt x="11877" y="2392"/>
                    <a:pt x="11821" y="2426"/>
                  </a:cubicBezTo>
                  <a:cubicBezTo>
                    <a:pt x="11772" y="2457"/>
                    <a:pt x="11720" y="2487"/>
                    <a:pt x="11674" y="2518"/>
                  </a:cubicBezTo>
                  <a:cubicBezTo>
                    <a:pt x="11597" y="2567"/>
                    <a:pt x="11520" y="2617"/>
                    <a:pt x="11443" y="2666"/>
                  </a:cubicBezTo>
                  <a:cubicBezTo>
                    <a:pt x="10119" y="3506"/>
                    <a:pt x="8814" y="4368"/>
                    <a:pt x="7481" y="5187"/>
                  </a:cubicBezTo>
                  <a:cubicBezTo>
                    <a:pt x="5056" y="6677"/>
                    <a:pt x="2285" y="7862"/>
                    <a:pt x="118" y="9727"/>
                  </a:cubicBezTo>
                  <a:cubicBezTo>
                    <a:pt x="103" y="9740"/>
                    <a:pt x="84" y="9755"/>
                    <a:pt x="69" y="9767"/>
                  </a:cubicBezTo>
                  <a:cubicBezTo>
                    <a:pt x="1" y="9825"/>
                    <a:pt x="64" y="9911"/>
                    <a:pt x="136" y="9911"/>
                  </a:cubicBezTo>
                  <a:cubicBezTo>
                    <a:pt x="148" y="9911"/>
                    <a:pt x="161" y="9909"/>
                    <a:pt x="174" y="9903"/>
                  </a:cubicBezTo>
                  <a:cubicBezTo>
                    <a:pt x="183" y="9900"/>
                    <a:pt x="189" y="9903"/>
                    <a:pt x="198" y="9893"/>
                  </a:cubicBezTo>
                  <a:cubicBezTo>
                    <a:pt x="2458" y="7933"/>
                    <a:pt x="5406" y="6674"/>
                    <a:pt x="7952" y="5110"/>
                  </a:cubicBezTo>
                  <a:cubicBezTo>
                    <a:pt x="9368" y="4242"/>
                    <a:pt x="10747" y="3315"/>
                    <a:pt x="12154" y="2429"/>
                  </a:cubicBezTo>
                  <a:cubicBezTo>
                    <a:pt x="13296" y="1706"/>
                    <a:pt x="14524" y="1028"/>
                    <a:pt x="15558" y="157"/>
                  </a:cubicBezTo>
                  <a:cubicBezTo>
                    <a:pt x="15561" y="157"/>
                    <a:pt x="15564" y="154"/>
                    <a:pt x="15567" y="151"/>
                  </a:cubicBezTo>
                  <a:cubicBezTo>
                    <a:pt x="15637" y="91"/>
                    <a:pt x="15574" y="1"/>
                    <a:pt x="155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799" name="Google Shape;1799;p39"/>
            <p:cNvSpPr/>
            <p:nvPr/>
          </p:nvSpPr>
          <p:spPr>
            <a:xfrm>
              <a:off x="4391950" y="4299525"/>
              <a:ext cx="99575" cy="63525"/>
            </a:xfrm>
            <a:custGeom>
              <a:avLst/>
              <a:gdLst/>
              <a:ahLst/>
              <a:cxnLst/>
              <a:rect l="l" t="t" r="r" b="b"/>
              <a:pathLst>
                <a:path w="3983" h="2541" extrusionOk="0">
                  <a:moveTo>
                    <a:pt x="3385" y="0"/>
                  </a:moveTo>
                  <a:cubicBezTo>
                    <a:pt x="3371" y="0"/>
                    <a:pt x="3357" y="3"/>
                    <a:pt x="3342" y="11"/>
                  </a:cubicBezTo>
                  <a:cubicBezTo>
                    <a:pt x="3238" y="63"/>
                    <a:pt x="3145" y="119"/>
                    <a:pt x="3047" y="174"/>
                  </a:cubicBezTo>
                  <a:cubicBezTo>
                    <a:pt x="2447" y="509"/>
                    <a:pt x="1896" y="900"/>
                    <a:pt x="1320" y="1285"/>
                  </a:cubicBezTo>
                  <a:cubicBezTo>
                    <a:pt x="1197" y="1368"/>
                    <a:pt x="1074" y="1451"/>
                    <a:pt x="954" y="1538"/>
                  </a:cubicBezTo>
                  <a:cubicBezTo>
                    <a:pt x="609" y="1784"/>
                    <a:pt x="286" y="2049"/>
                    <a:pt x="42" y="2403"/>
                  </a:cubicBezTo>
                  <a:cubicBezTo>
                    <a:pt x="1" y="2464"/>
                    <a:pt x="57" y="2540"/>
                    <a:pt x="123" y="2540"/>
                  </a:cubicBezTo>
                  <a:cubicBezTo>
                    <a:pt x="130" y="2540"/>
                    <a:pt x="137" y="2540"/>
                    <a:pt x="144" y="2538"/>
                  </a:cubicBezTo>
                  <a:cubicBezTo>
                    <a:pt x="301" y="2489"/>
                    <a:pt x="455" y="2433"/>
                    <a:pt x="609" y="2378"/>
                  </a:cubicBezTo>
                  <a:cubicBezTo>
                    <a:pt x="1566" y="2018"/>
                    <a:pt x="2450" y="1498"/>
                    <a:pt x="3351" y="1011"/>
                  </a:cubicBezTo>
                  <a:cubicBezTo>
                    <a:pt x="3539" y="907"/>
                    <a:pt x="3727" y="805"/>
                    <a:pt x="3918" y="710"/>
                  </a:cubicBezTo>
                  <a:cubicBezTo>
                    <a:pt x="3982" y="676"/>
                    <a:pt x="3967" y="608"/>
                    <a:pt x="3924" y="568"/>
                  </a:cubicBezTo>
                  <a:cubicBezTo>
                    <a:pt x="3912" y="559"/>
                    <a:pt x="3893" y="549"/>
                    <a:pt x="3878" y="549"/>
                  </a:cubicBezTo>
                  <a:cubicBezTo>
                    <a:pt x="3871" y="547"/>
                    <a:pt x="3864" y="546"/>
                    <a:pt x="3857" y="546"/>
                  </a:cubicBezTo>
                  <a:cubicBezTo>
                    <a:pt x="3846" y="546"/>
                    <a:pt x="3835" y="549"/>
                    <a:pt x="3826" y="553"/>
                  </a:cubicBezTo>
                  <a:cubicBezTo>
                    <a:pt x="2776" y="1088"/>
                    <a:pt x="1772" y="1722"/>
                    <a:pt x="677" y="2153"/>
                  </a:cubicBezTo>
                  <a:cubicBezTo>
                    <a:pt x="584" y="2187"/>
                    <a:pt x="495" y="2221"/>
                    <a:pt x="403" y="2252"/>
                  </a:cubicBezTo>
                  <a:cubicBezTo>
                    <a:pt x="517" y="2129"/>
                    <a:pt x="637" y="2012"/>
                    <a:pt x="769" y="1907"/>
                  </a:cubicBezTo>
                  <a:cubicBezTo>
                    <a:pt x="1086" y="1648"/>
                    <a:pt x="1437" y="1424"/>
                    <a:pt x="1772" y="1196"/>
                  </a:cubicBezTo>
                  <a:cubicBezTo>
                    <a:pt x="2280" y="848"/>
                    <a:pt x="2776" y="519"/>
                    <a:pt x="3318" y="232"/>
                  </a:cubicBezTo>
                  <a:cubicBezTo>
                    <a:pt x="3358" y="214"/>
                    <a:pt x="3395" y="189"/>
                    <a:pt x="3435" y="168"/>
                  </a:cubicBezTo>
                  <a:cubicBezTo>
                    <a:pt x="3525" y="123"/>
                    <a:pt x="3469" y="0"/>
                    <a:pt x="33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800" name="Google Shape;1800;p39"/>
            <p:cNvSpPr/>
            <p:nvPr/>
          </p:nvSpPr>
          <p:spPr>
            <a:xfrm>
              <a:off x="4223750" y="4366100"/>
              <a:ext cx="177575" cy="99725"/>
            </a:xfrm>
            <a:custGeom>
              <a:avLst/>
              <a:gdLst/>
              <a:ahLst/>
              <a:cxnLst/>
              <a:rect l="l" t="t" r="r" b="b"/>
              <a:pathLst>
                <a:path w="7103" h="3989" extrusionOk="0">
                  <a:moveTo>
                    <a:pt x="6964" y="0"/>
                  </a:moveTo>
                  <a:cubicBezTo>
                    <a:pt x="6944" y="0"/>
                    <a:pt x="6923" y="7"/>
                    <a:pt x="6903" y="23"/>
                  </a:cubicBezTo>
                  <a:cubicBezTo>
                    <a:pt x="6832" y="84"/>
                    <a:pt x="6749" y="130"/>
                    <a:pt x="6672" y="186"/>
                  </a:cubicBezTo>
                  <a:cubicBezTo>
                    <a:pt x="6598" y="244"/>
                    <a:pt x="6530" y="290"/>
                    <a:pt x="6457" y="340"/>
                  </a:cubicBezTo>
                  <a:cubicBezTo>
                    <a:pt x="5610" y="918"/>
                    <a:pt x="4594" y="1319"/>
                    <a:pt x="3723" y="1826"/>
                  </a:cubicBezTo>
                  <a:cubicBezTo>
                    <a:pt x="2978" y="2254"/>
                    <a:pt x="2218" y="2651"/>
                    <a:pt x="1464" y="3055"/>
                  </a:cubicBezTo>
                  <a:cubicBezTo>
                    <a:pt x="1335" y="3125"/>
                    <a:pt x="1205" y="3193"/>
                    <a:pt x="1076" y="3264"/>
                  </a:cubicBezTo>
                  <a:cubicBezTo>
                    <a:pt x="744" y="3446"/>
                    <a:pt x="411" y="3627"/>
                    <a:pt x="85" y="3821"/>
                  </a:cubicBezTo>
                  <a:cubicBezTo>
                    <a:pt x="0" y="3871"/>
                    <a:pt x="52" y="3989"/>
                    <a:pt x="130" y="3989"/>
                  </a:cubicBezTo>
                  <a:cubicBezTo>
                    <a:pt x="143" y="3989"/>
                    <a:pt x="157" y="3986"/>
                    <a:pt x="171" y="3978"/>
                  </a:cubicBezTo>
                  <a:lnTo>
                    <a:pt x="177" y="3978"/>
                  </a:lnTo>
                  <a:cubicBezTo>
                    <a:pt x="497" y="3790"/>
                    <a:pt x="820" y="3615"/>
                    <a:pt x="1150" y="3446"/>
                  </a:cubicBezTo>
                  <a:cubicBezTo>
                    <a:pt x="1245" y="3393"/>
                    <a:pt x="1341" y="3344"/>
                    <a:pt x="1439" y="3295"/>
                  </a:cubicBezTo>
                  <a:cubicBezTo>
                    <a:pt x="2243" y="2879"/>
                    <a:pt x="3052" y="2476"/>
                    <a:pt x="3812" y="1980"/>
                  </a:cubicBezTo>
                  <a:cubicBezTo>
                    <a:pt x="4680" y="1417"/>
                    <a:pt x="5699" y="1066"/>
                    <a:pt x="6564" y="494"/>
                  </a:cubicBezTo>
                  <a:cubicBezTo>
                    <a:pt x="6660" y="432"/>
                    <a:pt x="6752" y="364"/>
                    <a:pt x="6841" y="297"/>
                  </a:cubicBezTo>
                  <a:cubicBezTo>
                    <a:pt x="6906" y="247"/>
                    <a:pt x="6971" y="201"/>
                    <a:pt x="7032" y="152"/>
                  </a:cubicBezTo>
                  <a:cubicBezTo>
                    <a:pt x="7102" y="91"/>
                    <a:pt x="7039" y="0"/>
                    <a:pt x="69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801" name="Google Shape;1801;p39"/>
            <p:cNvSpPr/>
            <p:nvPr/>
          </p:nvSpPr>
          <p:spPr>
            <a:xfrm>
              <a:off x="4110300" y="4306900"/>
              <a:ext cx="685625" cy="414725"/>
            </a:xfrm>
            <a:custGeom>
              <a:avLst/>
              <a:gdLst/>
              <a:ahLst/>
              <a:cxnLst/>
              <a:rect l="l" t="t" r="r" b="b"/>
              <a:pathLst>
                <a:path w="27425" h="16589" extrusionOk="0">
                  <a:moveTo>
                    <a:pt x="21045" y="1107"/>
                  </a:moveTo>
                  <a:cubicBezTo>
                    <a:pt x="21029" y="1119"/>
                    <a:pt x="21020" y="1129"/>
                    <a:pt x="21005" y="1141"/>
                  </a:cubicBezTo>
                  <a:cubicBezTo>
                    <a:pt x="20626" y="1473"/>
                    <a:pt x="20192" y="1747"/>
                    <a:pt x="19767" y="2015"/>
                  </a:cubicBezTo>
                  <a:cubicBezTo>
                    <a:pt x="19238" y="2351"/>
                    <a:pt x="18690" y="2649"/>
                    <a:pt x="18142" y="2951"/>
                  </a:cubicBezTo>
                  <a:cubicBezTo>
                    <a:pt x="19056" y="2345"/>
                    <a:pt x="19973" y="1738"/>
                    <a:pt x="20925" y="1181"/>
                  </a:cubicBezTo>
                  <a:cubicBezTo>
                    <a:pt x="20968" y="1159"/>
                    <a:pt x="21008" y="1132"/>
                    <a:pt x="21045" y="1107"/>
                  </a:cubicBezTo>
                  <a:close/>
                  <a:moveTo>
                    <a:pt x="21916" y="1848"/>
                  </a:moveTo>
                  <a:cubicBezTo>
                    <a:pt x="21968" y="1848"/>
                    <a:pt x="21900" y="1918"/>
                    <a:pt x="21589" y="2123"/>
                  </a:cubicBezTo>
                  <a:cubicBezTo>
                    <a:pt x="20755" y="2674"/>
                    <a:pt x="19875" y="3160"/>
                    <a:pt x="18995" y="3634"/>
                  </a:cubicBezTo>
                  <a:cubicBezTo>
                    <a:pt x="17948" y="4194"/>
                    <a:pt x="16886" y="4733"/>
                    <a:pt x="15821" y="5266"/>
                  </a:cubicBezTo>
                  <a:cubicBezTo>
                    <a:pt x="15843" y="5253"/>
                    <a:pt x="15864" y="5241"/>
                    <a:pt x="15889" y="5229"/>
                  </a:cubicBezTo>
                  <a:lnTo>
                    <a:pt x="15889" y="5226"/>
                  </a:lnTo>
                  <a:cubicBezTo>
                    <a:pt x="17329" y="4416"/>
                    <a:pt x="18794" y="3637"/>
                    <a:pt x="20183" y="2735"/>
                  </a:cubicBezTo>
                  <a:cubicBezTo>
                    <a:pt x="20491" y="2532"/>
                    <a:pt x="20808" y="2351"/>
                    <a:pt x="21131" y="2175"/>
                  </a:cubicBezTo>
                  <a:lnTo>
                    <a:pt x="21131" y="2175"/>
                  </a:lnTo>
                  <a:cubicBezTo>
                    <a:pt x="21131" y="2175"/>
                    <a:pt x="21130" y="2175"/>
                    <a:pt x="21130" y="2175"/>
                  </a:cubicBezTo>
                  <a:cubicBezTo>
                    <a:pt x="21133" y="2175"/>
                    <a:pt x="21805" y="1848"/>
                    <a:pt x="21916" y="1848"/>
                  </a:cubicBezTo>
                  <a:close/>
                  <a:moveTo>
                    <a:pt x="20592" y="0"/>
                  </a:moveTo>
                  <a:cubicBezTo>
                    <a:pt x="20582" y="0"/>
                    <a:pt x="20572" y="2"/>
                    <a:pt x="20561" y="5"/>
                  </a:cubicBezTo>
                  <a:cubicBezTo>
                    <a:pt x="20414" y="54"/>
                    <a:pt x="20269" y="110"/>
                    <a:pt x="20124" y="165"/>
                  </a:cubicBezTo>
                  <a:cubicBezTo>
                    <a:pt x="19078" y="578"/>
                    <a:pt x="18142" y="1199"/>
                    <a:pt x="17209" y="1830"/>
                  </a:cubicBezTo>
                  <a:lnTo>
                    <a:pt x="16849" y="2071"/>
                  </a:lnTo>
                  <a:lnTo>
                    <a:pt x="16689" y="2178"/>
                  </a:lnTo>
                  <a:lnTo>
                    <a:pt x="16643" y="2209"/>
                  </a:lnTo>
                  <a:cubicBezTo>
                    <a:pt x="15242" y="3151"/>
                    <a:pt x="13851" y="4090"/>
                    <a:pt x="12383" y="4930"/>
                  </a:cubicBezTo>
                  <a:cubicBezTo>
                    <a:pt x="9271" y="6712"/>
                    <a:pt x="6039" y="8270"/>
                    <a:pt x="2930" y="10058"/>
                  </a:cubicBezTo>
                  <a:cubicBezTo>
                    <a:pt x="2232" y="10461"/>
                    <a:pt x="1654" y="10959"/>
                    <a:pt x="870" y="11209"/>
                  </a:cubicBezTo>
                  <a:lnTo>
                    <a:pt x="870" y="11209"/>
                  </a:lnTo>
                  <a:cubicBezTo>
                    <a:pt x="1492" y="11010"/>
                    <a:pt x="2300" y="10230"/>
                    <a:pt x="2825" y="9834"/>
                  </a:cubicBezTo>
                  <a:cubicBezTo>
                    <a:pt x="4235" y="8769"/>
                    <a:pt x="5725" y="7839"/>
                    <a:pt x="7273" y="6996"/>
                  </a:cubicBezTo>
                  <a:cubicBezTo>
                    <a:pt x="8883" y="6124"/>
                    <a:pt x="10493" y="5253"/>
                    <a:pt x="12075" y="4333"/>
                  </a:cubicBezTo>
                  <a:cubicBezTo>
                    <a:pt x="13319" y="3610"/>
                    <a:pt x="14454" y="2720"/>
                    <a:pt x="15692" y="1991"/>
                  </a:cubicBezTo>
                  <a:cubicBezTo>
                    <a:pt x="15806" y="1960"/>
                    <a:pt x="15873" y="1923"/>
                    <a:pt x="15883" y="1877"/>
                  </a:cubicBezTo>
                  <a:cubicBezTo>
                    <a:pt x="15987" y="1818"/>
                    <a:pt x="16089" y="1750"/>
                    <a:pt x="16190" y="1695"/>
                  </a:cubicBezTo>
                  <a:cubicBezTo>
                    <a:pt x="16200" y="1692"/>
                    <a:pt x="16206" y="1689"/>
                    <a:pt x="16212" y="1683"/>
                  </a:cubicBezTo>
                  <a:cubicBezTo>
                    <a:pt x="16302" y="1635"/>
                    <a:pt x="16246" y="1516"/>
                    <a:pt x="16161" y="1516"/>
                  </a:cubicBezTo>
                  <a:cubicBezTo>
                    <a:pt x="16148" y="1516"/>
                    <a:pt x="16134" y="1519"/>
                    <a:pt x="16120" y="1526"/>
                  </a:cubicBezTo>
                  <a:lnTo>
                    <a:pt x="16110" y="1532"/>
                  </a:lnTo>
                  <a:cubicBezTo>
                    <a:pt x="15993" y="1590"/>
                    <a:pt x="15880" y="1658"/>
                    <a:pt x="15763" y="1720"/>
                  </a:cubicBezTo>
                  <a:lnTo>
                    <a:pt x="15759" y="1717"/>
                  </a:lnTo>
                  <a:cubicBezTo>
                    <a:pt x="15735" y="1732"/>
                    <a:pt x="15710" y="1747"/>
                    <a:pt x="15686" y="1763"/>
                  </a:cubicBezTo>
                  <a:cubicBezTo>
                    <a:pt x="14688" y="2305"/>
                    <a:pt x="13749" y="2957"/>
                    <a:pt x="12777" y="3533"/>
                  </a:cubicBezTo>
                  <a:cubicBezTo>
                    <a:pt x="11376" y="4358"/>
                    <a:pt x="9948" y="5130"/>
                    <a:pt x="8523" y="5903"/>
                  </a:cubicBezTo>
                  <a:cubicBezTo>
                    <a:pt x="7165" y="6635"/>
                    <a:pt x="5811" y="7368"/>
                    <a:pt x="4463" y="8119"/>
                  </a:cubicBezTo>
                  <a:cubicBezTo>
                    <a:pt x="3789" y="8495"/>
                    <a:pt x="3121" y="8879"/>
                    <a:pt x="2456" y="9267"/>
                  </a:cubicBezTo>
                  <a:cubicBezTo>
                    <a:pt x="2382" y="9310"/>
                    <a:pt x="2314" y="9353"/>
                    <a:pt x="2240" y="9397"/>
                  </a:cubicBezTo>
                  <a:cubicBezTo>
                    <a:pt x="4293" y="8058"/>
                    <a:pt x="6500" y="6894"/>
                    <a:pt x="8578" y="5632"/>
                  </a:cubicBezTo>
                  <a:cubicBezTo>
                    <a:pt x="10973" y="4176"/>
                    <a:pt x="13676" y="2843"/>
                    <a:pt x="15775" y="962"/>
                  </a:cubicBezTo>
                  <a:cubicBezTo>
                    <a:pt x="15806" y="935"/>
                    <a:pt x="15836" y="910"/>
                    <a:pt x="15867" y="882"/>
                  </a:cubicBezTo>
                  <a:cubicBezTo>
                    <a:pt x="15932" y="823"/>
                    <a:pt x="15873" y="729"/>
                    <a:pt x="15800" y="729"/>
                  </a:cubicBezTo>
                  <a:cubicBezTo>
                    <a:pt x="15786" y="729"/>
                    <a:pt x="15771" y="733"/>
                    <a:pt x="15756" y="741"/>
                  </a:cubicBezTo>
                  <a:cubicBezTo>
                    <a:pt x="15723" y="759"/>
                    <a:pt x="15692" y="778"/>
                    <a:pt x="15658" y="799"/>
                  </a:cubicBezTo>
                  <a:cubicBezTo>
                    <a:pt x="13066" y="2286"/>
                    <a:pt x="10545" y="3924"/>
                    <a:pt x="7975" y="5453"/>
                  </a:cubicBezTo>
                  <a:cubicBezTo>
                    <a:pt x="5383" y="6992"/>
                    <a:pt x="2585" y="8218"/>
                    <a:pt x="144" y="10000"/>
                  </a:cubicBezTo>
                  <a:cubicBezTo>
                    <a:pt x="68" y="10056"/>
                    <a:pt x="116" y="10173"/>
                    <a:pt x="189" y="10173"/>
                  </a:cubicBezTo>
                  <a:cubicBezTo>
                    <a:pt x="204" y="10173"/>
                    <a:pt x="220" y="10168"/>
                    <a:pt x="236" y="10157"/>
                  </a:cubicBezTo>
                  <a:cubicBezTo>
                    <a:pt x="2674" y="8378"/>
                    <a:pt x="5472" y="7137"/>
                    <a:pt x="8064" y="5610"/>
                  </a:cubicBezTo>
                  <a:cubicBezTo>
                    <a:pt x="9348" y="4853"/>
                    <a:pt x="10628" y="4102"/>
                    <a:pt x="11906" y="3339"/>
                  </a:cubicBezTo>
                  <a:cubicBezTo>
                    <a:pt x="12863" y="2763"/>
                    <a:pt x="14005" y="2132"/>
                    <a:pt x="14891" y="1470"/>
                  </a:cubicBezTo>
                  <a:lnTo>
                    <a:pt x="14891" y="1470"/>
                  </a:lnTo>
                  <a:cubicBezTo>
                    <a:pt x="13956" y="2197"/>
                    <a:pt x="12897" y="2785"/>
                    <a:pt x="11881" y="3376"/>
                  </a:cubicBezTo>
                  <a:cubicBezTo>
                    <a:pt x="10465" y="4198"/>
                    <a:pt x="9105" y="5109"/>
                    <a:pt x="7701" y="5952"/>
                  </a:cubicBezTo>
                  <a:cubicBezTo>
                    <a:pt x="6291" y="6799"/>
                    <a:pt x="4854" y="7587"/>
                    <a:pt x="3478" y="8492"/>
                  </a:cubicBezTo>
                  <a:cubicBezTo>
                    <a:pt x="2388" y="9209"/>
                    <a:pt x="1203" y="9824"/>
                    <a:pt x="187" y="10646"/>
                  </a:cubicBezTo>
                  <a:cubicBezTo>
                    <a:pt x="150" y="10677"/>
                    <a:pt x="104" y="10705"/>
                    <a:pt x="67" y="10739"/>
                  </a:cubicBezTo>
                  <a:cubicBezTo>
                    <a:pt x="0" y="10792"/>
                    <a:pt x="60" y="10893"/>
                    <a:pt x="132" y="10893"/>
                  </a:cubicBezTo>
                  <a:cubicBezTo>
                    <a:pt x="146" y="10893"/>
                    <a:pt x="161" y="10889"/>
                    <a:pt x="175" y="10880"/>
                  </a:cubicBezTo>
                  <a:cubicBezTo>
                    <a:pt x="221" y="10852"/>
                    <a:pt x="267" y="10825"/>
                    <a:pt x="310" y="10797"/>
                  </a:cubicBezTo>
                  <a:cubicBezTo>
                    <a:pt x="3004" y="9089"/>
                    <a:pt x="5811" y="7574"/>
                    <a:pt x="8615" y="6057"/>
                  </a:cubicBezTo>
                  <a:cubicBezTo>
                    <a:pt x="9375" y="5647"/>
                    <a:pt x="10123" y="5219"/>
                    <a:pt x="10878" y="4801"/>
                  </a:cubicBezTo>
                  <a:lnTo>
                    <a:pt x="10878" y="4801"/>
                  </a:lnTo>
                  <a:cubicBezTo>
                    <a:pt x="9917" y="5343"/>
                    <a:pt x="8954" y="5878"/>
                    <a:pt x="7984" y="6401"/>
                  </a:cubicBezTo>
                  <a:cubicBezTo>
                    <a:pt x="5445" y="7780"/>
                    <a:pt x="2899" y="9320"/>
                    <a:pt x="655" y="11154"/>
                  </a:cubicBezTo>
                  <a:cubicBezTo>
                    <a:pt x="603" y="11197"/>
                    <a:pt x="544" y="11237"/>
                    <a:pt x="489" y="11283"/>
                  </a:cubicBezTo>
                  <a:cubicBezTo>
                    <a:pt x="415" y="11345"/>
                    <a:pt x="491" y="11438"/>
                    <a:pt x="568" y="11438"/>
                  </a:cubicBezTo>
                  <a:cubicBezTo>
                    <a:pt x="571" y="11438"/>
                    <a:pt x="575" y="11438"/>
                    <a:pt x="578" y="11437"/>
                  </a:cubicBezTo>
                  <a:cubicBezTo>
                    <a:pt x="689" y="11419"/>
                    <a:pt x="797" y="11388"/>
                    <a:pt x="907" y="11360"/>
                  </a:cubicBezTo>
                  <a:cubicBezTo>
                    <a:pt x="2213" y="11025"/>
                    <a:pt x="3435" y="9975"/>
                    <a:pt x="4580" y="9329"/>
                  </a:cubicBezTo>
                  <a:cubicBezTo>
                    <a:pt x="6257" y="8384"/>
                    <a:pt x="7975" y="7513"/>
                    <a:pt x="9677" y="6608"/>
                  </a:cubicBezTo>
                  <a:cubicBezTo>
                    <a:pt x="11410" y="5690"/>
                    <a:pt x="13140" y="4761"/>
                    <a:pt x="14787" y="3693"/>
                  </a:cubicBezTo>
                  <a:cubicBezTo>
                    <a:pt x="16277" y="2729"/>
                    <a:pt x="17686" y="1643"/>
                    <a:pt x="19235" y="769"/>
                  </a:cubicBezTo>
                  <a:cubicBezTo>
                    <a:pt x="19329" y="716"/>
                    <a:pt x="20183" y="223"/>
                    <a:pt x="20221" y="223"/>
                  </a:cubicBezTo>
                  <a:cubicBezTo>
                    <a:pt x="20227" y="223"/>
                    <a:pt x="20209" y="238"/>
                    <a:pt x="20158" y="273"/>
                  </a:cubicBezTo>
                  <a:cubicBezTo>
                    <a:pt x="19773" y="528"/>
                    <a:pt x="19389" y="784"/>
                    <a:pt x="19007" y="1039"/>
                  </a:cubicBezTo>
                  <a:cubicBezTo>
                    <a:pt x="18105" y="1640"/>
                    <a:pt x="17200" y="2231"/>
                    <a:pt x="16292" y="2819"/>
                  </a:cubicBezTo>
                  <a:cubicBezTo>
                    <a:pt x="14611" y="3896"/>
                    <a:pt x="12891" y="4899"/>
                    <a:pt x="11145" y="5860"/>
                  </a:cubicBezTo>
                  <a:cubicBezTo>
                    <a:pt x="9431" y="6805"/>
                    <a:pt x="7710" y="7740"/>
                    <a:pt x="6029" y="8747"/>
                  </a:cubicBezTo>
                  <a:cubicBezTo>
                    <a:pt x="4481" y="9674"/>
                    <a:pt x="3038" y="10809"/>
                    <a:pt x="1440" y="11650"/>
                  </a:cubicBezTo>
                  <a:cubicBezTo>
                    <a:pt x="1372" y="11684"/>
                    <a:pt x="1305" y="11727"/>
                    <a:pt x="1234" y="11757"/>
                  </a:cubicBezTo>
                  <a:cubicBezTo>
                    <a:pt x="1143" y="11806"/>
                    <a:pt x="1201" y="11923"/>
                    <a:pt x="1286" y="11923"/>
                  </a:cubicBezTo>
                  <a:cubicBezTo>
                    <a:pt x="1299" y="11923"/>
                    <a:pt x="1312" y="11921"/>
                    <a:pt x="1326" y="11914"/>
                  </a:cubicBezTo>
                  <a:cubicBezTo>
                    <a:pt x="1449" y="11859"/>
                    <a:pt x="1569" y="11801"/>
                    <a:pt x="1692" y="11745"/>
                  </a:cubicBezTo>
                  <a:cubicBezTo>
                    <a:pt x="4355" y="10542"/>
                    <a:pt x="6971" y="9193"/>
                    <a:pt x="9560" y="7824"/>
                  </a:cubicBezTo>
                  <a:lnTo>
                    <a:pt x="9560" y="7824"/>
                  </a:lnTo>
                  <a:cubicBezTo>
                    <a:pt x="7307" y="9160"/>
                    <a:pt x="5088" y="10560"/>
                    <a:pt x="2899" y="12001"/>
                  </a:cubicBezTo>
                  <a:cubicBezTo>
                    <a:pt x="2871" y="12022"/>
                    <a:pt x="2837" y="12041"/>
                    <a:pt x="2810" y="12062"/>
                  </a:cubicBezTo>
                  <a:cubicBezTo>
                    <a:pt x="2736" y="12109"/>
                    <a:pt x="2769" y="12234"/>
                    <a:pt x="2848" y="12234"/>
                  </a:cubicBezTo>
                  <a:cubicBezTo>
                    <a:pt x="2857" y="12234"/>
                    <a:pt x="2867" y="12232"/>
                    <a:pt x="2877" y="12228"/>
                  </a:cubicBezTo>
                  <a:cubicBezTo>
                    <a:pt x="3047" y="12161"/>
                    <a:pt x="3213" y="12090"/>
                    <a:pt x="3379" y="12010"/>
                  </a:cubicBezTo>
                  <a:cubicBezTo>
                    <a:pt x="4610" y="11434"/>
                    <a:pt x="5796" y="10563"/>
                    <a:pt x="6971" y="9911"/>
                  </a:cubicBezTo>
                  <a:cubicBezTo>
                    <a:pt x="8064" y="9304"/>
                    <a:pt x="9182" y="8735"/>
                    <a:pt x="10302" y="8174"/>
                  </a:cubicBezTo>
                  <a:lnTo>
                    <a:pt x="10302" y="8174"/>
                  </a:lnTo>
                  <a:cubicBezTo>
                    <a:pt x="8080" y="9418"/>
                    <a:pt x="5765" y="10680"/>
                    <a:pt x="3819" y="12318"/>
                  </a:cubicBezTo>
                  <a:cubicBezTo>
                    <a:pt x="3536" y="12552"/>
                    <a:pt x="3262" y="12795"/>
                    <a:pt x="2998" y="13047"/>
                  </a:cubicBezTo>
                  <a:cubicBezTo>
                    <a:pt x="2622" y="13407"/>
                    <a:pt x="2262" y="13789"/>
                    <a:pt x="1926" y="14189"/>
                  </a:cubicBezTo>
                  <a:cubicBezTo>
                    <a:pt x="1868" y="14260"/>
                    <a:pt x="1809" y="14334"/>
                    <a:pt x="1751" y="14405"/>
                  </a:cubicBezTo>
                  <a:cubicBezTo>
                    <a:pt x="1686" y="14451"/>
                    <a:pt x="1662" y="14491"/>
                    <a:pt x="1659" y="14525"/>
                  </a:cubicBezTo>
                  <a:cubicBezTo>
                    <a:pt x="1566" y="14642"/>
                    <a:pt x="1474" y="14756"/>
                    <a:pt x="1385" y="14876"/>
                  </a:cubicBezTo>
                  <a:cubicBezTo>
                    <a:pt x="1338" y="14940"/>
                    <a:pt x="1404" y="15012"/>
                    <a:pt x="1469" y="15012"/>
                  </a:cubicBezTo>
                  <a:cubicBezTo>
                    <a:pt x="1490" y="15012"/>
                    <a:pt x="1512" y="15005"/>
                    <a:pt x="1529" y="14986"/>
                  </a:cubicBezTo>
                  <a:cubicBezTo>
                    <a:pt x="1622" y="14888"/>
                    <a:pt x="1717" y="14796"/>
                    <a:pt x="1812" y="14700"/>
                  </a:cubicBezTo>
                  <a:cubicBezTo>
                    <a:pt x="3136" y="13373"/>
                    <a:pt x="4675" y="12352"/>
                    <a:pt x="6322" y="11459"/>
                  </a:cubicBezTo>
                  <a:cubicBezTo>
                    <a:pt x="8307" y="10385"/>
                    <a:pt x="10265" y="9267"/>
                    <a:pt x="12306" y="8295"/>
                  </a:cubicBezTo>
                  <a:cubicBezTo>
                    <a:pt x="14168" y="7411"/>
                    <a:pt x="16012" y="6528"/>
                    <a:pt x="17813" y="5515"/>
                  </a:cubicBezTo>
                  <a:cubicBezTo>
                    <a:pt x="17994" y="5410"/>
                    <a:pt x="18182" y="5309"/>
                    <a:pt x="18373" y="5210"/>
                  </a:cubicBezTo>
                  <a:lnTo>
                    <a:pt x="18373" y="5210"/>
                  </a:lnTo>
                  <a:cubicBezTo>
                    <a:pt x="18096" y="5367"/>
                    <a:pt x="17816" y="5524"/>
                    <a:pt x="17542" y="5684"/>
                  </a:cubicBezTo>
                  <a:cubicBezTo>
                    <a:pt x="15566" y="6839"/>
                    <a:pt x="13528" y="7888"/>
                    <a:pt x="11499" y="8947"/>
                  </a:cubicBezTo>
                  <a:cubicBezTo>
                    <a:pt x="9585" y="9948"/>
                    <a:pt x="7719" y="11006"/>
                    <a:pt x="5925" y="12210"/>
                  </a:cubicBezTo>
                  <a:cubicBezTo>
                    <a:pt x="5088" y="12770"/>
                    <a:pt x="4275" y="13364"/>
                    <a:pt x="3475" y="13974"/>
                  </a:cubicBezTo>
                  <a:cubicBezTo>
                    <a:pt x="3124" y="14238"/>
                    <a:pt x="2779" y="14515"/>
                    <a:pt x="2434" y="14789"/>
                  </a:cubicBezTo>
                  <a:cubicBezTo>
                    <a:pt x="2166" y="14869"/>
                    <a:pt x="2056" y="14968"/>
                    <a:pt x="2105" y="15082"/>
                  </a:cubicBezTo>
                  <a:cubicBezTo>
                    <a:pt x="2043" y="15128"/>
                    <a:pt x="1985" y="15171"/>
                    <a:pt x="1926" y="15217"/>
                  </a:cubicBezTo>
                  <a:cubicBezTo>
                    <a:pt x="1868" y="15263"/>
                    <a:pt x="1816" y="15297"/>
                    <a:pt x="1760" y="15343"/>
                  </a:cubicBezTo>
                  <a:cubicBezTo>
                    <a:pt x="1690" y="15404"/>
                    <a:pt x="1756" y="15494"/>
                    <a:pt x="1830" y="15494"/>
                  </a:cubicBezTo>
                  <a:cubicBezTo>
                    <a:pt x="1850" y="15494"/>
                    <a:pt x="1871" y="15488"/>
                    <a:pt x="1889" y="15473"/>
                  </a:cubicBezTo>
                  <a:cubicBezTo>
                    <a:pt x="1929" y="15442"/>
                    <a:pt x="1966" y="15411"/>
                    <a:pt x="2003" y="15380"/>
                  </a:cubicBezTo>
                  <a:cubicBezTo>
                    <a:pt x="2130" y="15276"/>
                    <a:pt x="2259" y="15177"/>
                    <a:pt x="2388" y="15073"/>
                  </a:cubicBezTo>
                  <a:cubicBezTo>
                    <a:pt x="2650" y="14869"/>
                    <a:pt x="2914" y="14669"/>
                    <a:pt x="3195" y="14488"/>
                  </a:cubicBezTo>
                  <a:cubicBezTo>
                    <a:pt x="4964" y="13284"/>
                    <a:pt x="6974" y="12410"/>
                    <a:pt x="8837" y="11354"/>
                  </a:cubicBezTo>
                  <a:cubicBezTo>
                    <a:pt x="10816" y="10237"/>
                    <a:pt x="12786" y="9132"/>
                    <a:pt x="14830" y="8131"/>
                  </a:cubicBezTo>
                  <a:cubicBezTo>
                    <a:pt x="16784" y="7177"/>
                    <a:pt x="18776" y="6303"/>
                    <a:pt x="20731" y="5349"/>
                  </a:cubicBezTo>
                  <a:cubicBezTo>
                    <a:pt x="22147" y="4662"/>
                    <a:pt x="23486" y="3785"/>
                    <a:pt x="24868" y="3022"/>
                  </a:cubicBezTo>
                  <a:lnTo>
                    <a:pt x="24868" y="3022"/>
                  </a:lnTo>
                  <a:cubicBezTo>
                    <a:pt x="24606" y="3228"/>
                    <a:pt x="24347" y="3431"/>
                    <a:pt x="24080" y="3616"/>
                  </a:cubicBezTo>
                  <a:cubicBezTo>
                    <a:pt x="23172" y="4231"/>
                    <a:pt x="22168" y="4755"/>
                    <a:pt x="21205" y="5278"/>
                  </a:cubicBezTo>
                  <a:cubicBezTo>
                    <a:pt x="18918" y="6525"/>
                    <a:pt x="16520" y="7574"/>
                    <a:pt x="14208" y="8775"/>
                  </a:cubicBezTo>
                  <a:cubicBezTo>
                    <a:pt x="11933" y="9957"/>
                    <a:pt x="9686" y="11191"/>
                    <a:pt x="7424" y="12401"/>
                  </a:cubicBezTo>
                  <a:cubicBezTo>
                    <a:pt x="5660" y="13349"/>
                    <a:pt x="3764" y="14365"/>
                    <a:pt x="2231" y="15679"/>
                  </a:cubicBezTo>
                  <a:cubicBezTo>
                    <a:pt x="2176" y="15728"/>
                    <a:pt x="2114" y="15771"/>
                    <a:pt x="2062" y="15821"/>
                  </a:cubicBezTo>
                  <a:cubicBezTo>
                    <a:pt x="1994" y="15884"/>
                    <a:pt x="2058" y="15971"/>
                    <a:pt x="2131" y="15971"/>
                  </a:cubicBezTo>
                  <a:cubicBezTo>
                    <a:pt x="2151" y="15971"/>
                    <a:pt x="2172" y="15965"/>
                    <a:pt x="2191" y="15950"/>
                  </a:cubicBezTo>
                  <a:cubicBezTo>
                    <a:pt x="2246" y="15904"/>
                    <a:pt x="2311" y="15861"/>
                    <a:pt x="2370" y="15814"/>
                  </a:cubicBezTo>
                  <a:cubicBezTo>
                    <a:pt x="3992" y="14540"/>
                    <a:pt x="6116" y="13669"/>
                    <a:pt x="7956" y="12782"/>
                  </a:cubicBezTo>
                  <a:cubicBezTo>
                    <a:pt x="10163" y="11714"/>
                    <a:pt x="12380" y="10680"/>
                    <a:pt x="14577" y="9587"/>
                  </a:cubicBezTo>
                  <a:cubicBezTo>
                    <a:pt x="16763" y="8504"/>
                    <a:pt x="18964" y="7448"/>
                    <a:pt x="21195" y="6457"/>
                  </a:cubicBezTo>
                  <a:cubicBezTo>
                    <a:pt x="22264" y="5983"/>
                    <a:pt x="23350" y="5561"/>
                    <a:pt x="24387" y="5022"/>
                  </a:cubicBezTo>
                  <a:cubicBezTo>
                    <a:pt x="25262" y="4567"/>
                    <a:pt x="26250" y="4216"/>
                    <a:pt x="26985" y="3536"/>
                  </a:cubicBezTo>
                  <a:lnTo>
                    <a:pt x="26985" y="3536"/>
                  </a:lnTo>
                  <a:cubicBezTo>
                    <a:pt x="25412" y="4995"/>
                    <a:pt x="22910" y="5804"/>
                    <a:pt x="20992" y="6691"/>
                  </a:cubicBezTo>
                  <a:cubicBezTo>
                    <a:pt x="18761" y="7722"/>
                    <a:pt x="16572" y="8824"/>
                    <a:pt x="14368" y="9911"/>
                  </a:cubicBezTo>
                  <a:cubicBezTo>
                    <a:pt x="10468" y="11831"/>
                    <a:pt x="6571" y="13740"/>
                    <a:pt x="3013" y="16233"/>
                  </a:cubicBezTo>
                  <a:cubicBezTo>
                    <a:pt x="2927" y="16295"/>
                    <a:pt x="2834" y="16353"/>
                    <a:pt x="2748" y="16415"/>
                  </a:cubicBezTo>
                  <a:cubicBezTo>
                    <a:pt x="2669" y="16471"/>
                    <a:pt x="2719" y="16588"/>
                    <a:pt x="2793" y="16588"/>
                  </a:cubicBezTo>
                  <a:cubicBezTo>
                    <a:pt x="2808" y="16588"/>
                    <a:pt x="2824" y="16583"/>
                    <a:pt x="2841" y="16572"/>
                  </a:cubicBezTo>
                  <a:cubicBezTo>
                    <a:pt x="2964" y="16485"/>
                    <a:pt x="3090" y="16405"/>
                    <a:pt x="3213" y="16319"/>
                  </a:cubicBezTo>
                  <a:cubicBezTo>
                    <a:pt x="6867" y="13771"/>
                    <a:pt x="10881" y="11831"/>
                    <a:pt x="14882" y="9858"/>
                  </a:cubicBezTo>
                  <a:cubicBezTo>
                    <a:pt x="17215" y="8707"/>
                    <a:pt x="19546" y="7565"/>
                    <a:pt x="21903" y="6466"/>
                  </a:cubicBezTo>
                  <a:cubicBezTo>
                    <a:pt x="23719" y="5620"/>
                    <a:pt x="25779" y="4853"/>
                    <a:pt x="27284" y="3496"/>
                  </a:cubicBezTo>
                  <a:cubicBezTo>
                    <a:pt x="27312" y="3471"/>
                    <a:pt x="27339" y="3450"/>
                    <a:pt x="27367" y="3425"/>
                  </a:cubicBezTo>
                  <a:cubicBezTo>
                    <a:pt x="27425" y="3373"/>
                    <a:pt x="27377" y="3269"/>
                    <a:pt x="27305" y="3269"/>
                  </a:cubicBezTo>
                  <a:cubicBezTo>
                    <a:pt x="27296" y="3269"/>
                    <a:pt x="27287" y="3271"/>
                    <a:pt x="27278" y="3274"/>
                  </a:cubicBezTo>
                  <a:cubicBezTo>
                    <a:pt x="27256" y="3283"/>
                    <a:pt x="27241" y="3293"/>
                    <a:pt x="27216" y="3302"/>
                  </a:cubicBezTo>
                  <a:cubicBezTo>
                    <a:pt x="26696" y="3502"/>
                    <a:pt x="26284" y="3844"/>
                    <a:pt x="25803" y="4130"/>
                  </a:cubicBezTo>
                  <a:cubicBezTo>
                    <a:pt x="25105" y="4545"/>
                    <a:pt x="24295" y="4872"/>
                    <a:pt x="23566" y="5235"/>
                  </a:cubicBezTo>
                  <a:cubicBezTo>
                    <a:pt x="21950" y="6038"/>
                    <a:pt x="20241" y="6675"/>
                    <a:pt x="18604" y="7439"/>
                  </a:cubicBezTo>
                  <a:cubicBezTo>
                    <a:pt x="15279" y="8990"/>
                    <a:pt x="12016" y="10674"/>
                    <a:pt x="8695" y="12228"/>
                  </a:cubicBezTo>
                  <a:cubicBezTo>
                    <a:pt x="7270" y="12896"/>
                    <a:pt x="5897" y="13647"/>
                    <a:pt x="4494" y="14349"/>
                  </a:cubicBezTo>
                  <a:cubicBezTo>
                    <a:pt x="7430" y="12589"/>
                    <a:pt x="10434" y="10963"/>
                    <a:pt x="13463" y="9366"/>
                  </a:cubicBezTo>
                  <a:cubicBezTo>
                    <a:pt x="16698" y="7660"/>
                    <a:pt x="19995" y="6097"/>
                    <a:pt x="23205" y="4345"/>
                  </a:cubicBezTo>
                  <a:cubicBezTo>
                    <a:pt x="23763" y="4044"/>
                    <a:pt x="24320" y="3708"/>
                    <a:pt x="24815" y="3311"/>
                  </a:cubicBezTo>
                  <a:cubicBezTo>
                    <a:pt x="25022" y="3151"/>
                    <a:pt x="25225" y="2994"/>
                    <a:pt x="25428" y="2834"/>
                  </a:cubicBezTo>
                  <a:cubicBezTo>
                    <a:pt x="25563" y="2760"/>
                    <a:pt x="25683" y="2662"/>
                    <a:pt x="25779" y="2542"/>
                  </a:cubicBezTo>
                  <a:cubicBezTo>
                    <a:pt x="25973" y="2446"/>
                    <a:pt x="26167" y="2354"/>
                    <a:pt x="26361" y="2268"/>
                  </a:cubicBezTo>
                  <a:cubicBezTo>
                    <a:pt x="26388" y="2255"/>
                    <a:pt x="26413" y="2240"/>
                    <a:pt x="26437" y="2228"/>
                  </a:cubicBezTo>
                  <a:cubicBezTo>
                    <a:pt x="26523" y="2192"/>
                    <a:pt x="26477" y="2056"/>
                    <a:pt x="26398" y="2056"/>
                  </a:cubicBezTo>
                  <a:cubicBezTo>
                    <a:pt x="26389" y="2056"/>
                    <a:pt x="26379" y="2058"/>
                    <a:pt x="26370" y="2061"/>
                  </a:cubicBezTo>
                  <a:cubicBezTo>
                    <a:pt x="26296" y="2089"/>
                    <a:pt x="26228" y="2123"/>
                    <a:pt x="26160" y="2157"/>
                  </a:cubicBezTo>
                  <a:cubicBezTo>
                    <a:pt x="26090" y="2191"/>
                    <a:pt x="26016" y="2228"/>
                    <a:pt x="25945" y="2268"/>
                  </a:cubicBezTo>
                  <a:cubicBezTo>
                    <a:pt x="25951" y="2258"/>
                    <a:pt x="25957" y="2252"/>
                    <a:pt x="25963" y="2240"/>
                  </a:cubicBezTo>
                  <a:lnTo>
                    <a:pt x="25963" y="2240"/>
                  </a:lnTo>
                  <a:cubicBezTo>
                    <a:pt x="25579" y="2409"/>
                    <a:pt x="25219" y="2668"/>
                    <a:pt x="24865" y="2892"/>
                  </a:cubicBezTo>
                  <a:cubicBezTo>
                    <a:pt x="23387" y="3825"/>
                    <a:pt x="21814" y="4616"/>
                    <a:pt x="20247" y="5380"/>
                  </a:cubicBezTo>
                  <a:cubicBezTo>
                    <a:pt x="17065" y="6928"/>
                    <a:pt x="13823" y="8325"/>
                    <a:pt x="10736" y="10058"/>
                  </a:cubicBezTo>
                  <a:cubicBezTo>
                    <a:pt x="9163" y="10945"/>
                    <a:pt x="7606" y="11847"/>
                    <a:pt x="6008" y="12684"/>
                  </a:cubicBezTo>
                  <a:cubicBezTo>
                    <a:pt x="5423" y="12992"/>
                    <a:pt x="4841" y="13309"/>
                    <a:pt x="4272" y="13635"/>
                  </a:cubicBezTo>
                  <a:cubicBezTo>
                    <a:pt x="9529" y="9852"/>
                    <a:pt x="15458" y="7140"/>
                    <a:pt x="21042" y="3850"/>
                  </a:cubicBezTo>
                  <a:cubicBezTo>
                    <a:pt x="21411" y="3631"/>
                    <a:pt x="21771" y="3397"/>
                    <a:pt x="22125" y="3157"/>
                  </a:cubicBezTo>
                  <a:cubicBezTo>
                    <a:pt x="22233" y="3089"/>
                    <a:pt x="22334" y="3016"/>
                    <a:pt x="22433" y="2932"/>
                  </a:cubicBezTo>
                  <a:lnTo>
                    <a:pt x="22448" y="2920"/>
                  </a:lnTo>
                  <a:cubicBezTo>
                    <a:pt x="22578" y="2828"/>
                    <a:pt x="22704" y="2735"/>
                    <a:pt x="22827" y="2637"/>
                  </a:cubicBezTo>
                  <a:cubicBezTo>
                    <a:pt x="22893" y="2586"/>
                    <a:pt x="22831" y="2480"/>
                    <a:pt x="22760" y="2480"/>
                  </a:cubicBezTo>
                  <a:cubicBezTo>
                    <a:pt x="22745" y="2480"/>
                    <a:pt x="22730" y="2485"/>
                    <a:pt x="22716" y="2495"/>
                  </a:cubicBezTo>
                  <a:cubicBezTo>
                    <a:pt x="22599" y="2588"/>
                    <a:pt x="22470" y="2668"/>
                    <a:pt x="22350" y="2754"/>
                  </a:cubicBezTo>
                  <a:lnTo>
                    <a:pt x="22294" y="2794"/>
                  </a:lnTo>
                  <a:cubicBezTo>
                    <a:pt x="22119" y="2920"/>
                    <a:pt x="21946" y="3046"/>
                    <a:pt x="21768" y="3166"/>
                  </a:cubicBezTo>
                  <a:lnTo>
                    <a:pt x="21740" y="3179"/>
                  </a:lnTo>
                  <a:cubicBezTo>
                    <a:pt x="21072" y="3591"/>
                    <a:pt x="20327" y="3893"/>
                    <a:pt x="19632" y="4253"/>
                  </a:cubicBezTo>
                  <a:cubicBezTo>
                    <a:pt x="17939" y="5118"/>
                    <a:pt x="16332" y="6152"/>
                    <a:pt x="14630" y="7005"/>
                  </a:cubicBezTo>
                  <a:cubicBezTo>
                    <a:pt x="11333" y="8664"/>
                    <a:pt x="7987" y="10191"/>
                    <a:pt x="4820" y="12099"/>
                  </a:cubicBezTo>
                  <a:cubicBezTo>
                    <a:pt x="4238" y="12447"/>
                    <a:pt x="3681" y="12832"/>
                    <a:pt x="3148" y="13253"/>
                  </a:cubicBezTo>
                  <a:cubicBezTo>
                    <a:pt x="2887" y="13463"/>
                    <a:pt x="2631" y="13678"/>
                    <a:pt x="2379" y="13900"/>
                  </a:cubicBezTo>
                  <a:cubicBezTo>
                    <a:pt x="2754" y="13481"/>
                    <a:pt x="3155" y="13087"/>
                    <a:pt x="3582" y="12721"/>
                  </a:cubicBezTo>
                  <a:cubicBezTo>
                    <a:pt x="3653" y="12659"/>
                    <a:pt x="3721" y="12598"/>
                    <a:pt x="3792" y="12539"/>
                  </a:cubicBezTo>
                  <a:cubicBezTo>
                    <a:pt x="4577" y="11887"/>
                    <a:pt x="5432" y="11308"/>
                    <a:pt x="6294" y="10772"/>
                  </a:cubicBezTo>
                  <a:cubicBezTo>
                    <a:pt x="8618" y="9329"/>
                    <a:pt x="10998" y="7974"/>
                    <a:pt x="13383" y="6635"/>
                  </a:cubicBezTo>
                  <a:cubicBezTo>
                    <a:pt x="16375" y="5173"/>
                    <a:pt x="19438" y="3791"/>
                    <a:pt x="22202" y="1923"/>
                  </a:cubicBezTo>
                  <a:cubicBezTo>
                    <a:pt x="22264" y="1883"/>
                    <a:pt x="22325" y="1846"/>
                    <a:pt x="22387" y="1806"/>
                  </a:cubicBezTo>
                  <a:cubicBezTo>
                    <a:pt x="22452" y="1761"/>
                    <a:pt x="22440" y="1636"/>
                    <a:pt x="22350" y="1636"/>
                  </a:cubicBezTo>
                  <a:cubicBezTo>
                    <a:pt x="22347" y="1636"/>
                    <a:pt x="22344" y="1636"/>
                    <a:pt x="22340" y="1637"/>
                  </a:cubicBezTo>
                  <a:cubicBezTo>
                    <a:pt x="22276" y="1643"/>
                    <a:pt x="22214" y="1661"/>
                    <a:pt x="22150" y="1670"/>
                  </a:cubicBezTo>
                  <a:cubicBezTo>
                    <a:pt x="20589" y="1901"/>
                    <a:pt x="19121" y="3197"/>
                    <a:pt x="17785" y="3951"/>
                  </a:cubicBezTo>
                  <a:cubicBezTo>
                    <a:pt x="16135" y="4887"/>
                    <a:pt x="14476" y="5807"/>
                    <a:pt x="12826" y="6743"/>
                  </a:cubicBezTo>
                  <a:cubicBezTo>
                    <a:pt x="11518" y="7383"/>
                    <a:pt x="10207" y="8024"/>
                    <a:pt x="8911" y="8689"/>
                  </a:cubicBezTo>
                  <a:cubicBezTo>
                    <a:pt x="6962" y="9683"/>
                    <a:pt x="5072" y="10785"/>
                    <a:pt x="3244" y="11988"/>
                  </a:cubicBezTo>
                  <a:cubicBezTo>
                    <a:pt x="5315" y="10622"/>
                    <a:pt x="7421" y="9258"/>
                    <a:pt x="9560" y="8002"/>
                  </a:cubicBezTo>
                  <a:cubicBezTo>
                    <a:pt x="11798" y="6691"/>
                    <a:pt x="14100" y="5490"/>
                    <a:pt x="16354" y="4207"/>
                  </a:cubicBezTo>
                  <a:cubicBezTo>
                    <a:pt x="18160" y="3179"/>
                    <a:pt x="20189" y="2237"/>
                    <a:pt x="21679" y="762"/>
                  </a:cubicBezTo>
                  <a:cubicBezTo>
                    <a:pt x="21679" y="762"/>
                    <a:pt x="21679" y="759"/>
                    <a:pt x="21682" y="756"/>
                  </a:cubicBezTo>
                  <a:cubicBezTo>
                    <a:pt x="21735" y="693"/>
                    <a:pt x="21684" y="608"/>
                    <a:pt x="21614" y="608"/>
                  </a:cubicBezTo>
                  <a:cubicBezTo>
                    <a:pt x="21599" y="608"/>
                    <a:pt x="21584" y="612"/>
                    <a:pt x="21568" y="621"/>
                  </a:cubicBezTo>
                  <a:cubicBezTo>
                    <a:pt x="21559" y="624"/>
                    <a:pt x="21549" y="630"/>
                    <a:pt x="21537" y="636"/>
                  </a:cubicBezTo>
                  <a:cubicBezTo>
                    <a:pt x="19115" y="1957"/>
                    <a:pt x="16901" y="3603"/>
                    <a:pt x="14525" y="4995"/>
                  </a:cubicBezTo>
                  <a:cubicBezTo>
                    <a:pt x="14174" y="5192"/>
                    <a:pt x="13820" y="5389"/>
                    <a:pt x="13469" y="5586"/>
                  </a:cubicBezTo>
                  <a:cubicBezTo>
                    <a:pt x="13149" y="5755"/>
                    <a:pt x="12832" y="5924"/>
                    <a:pt x="12506" y="6081"/>
                  </a:cubicBezTo>
                  <a:cubicBezTo>
                    <a:pt x="9302" y="7620"/>
                    <a:pt x="6193" y="9350"/>
                    <a:pt x="2998" y="10917"/>
                  </a:cubicBezTo>
                  <a:lnTo>
                    <a:pt x="3161" y="10809"/>
                  </a:lnTo>
                  <a:cubicBezTo>
                    <a:pt x="3887" y="10317"/>
                    <a:pt x="4620" y="9837"/>
                    <a:pt x="5358" y="9369"/>
                  </a:cubicBezTo>
                  <a:cubicBezTo>
                    <a:pt x="7011" y="8325"/>
                    <a:pt x="8732" y="7390"/>
                    <a:pt x="10440" y="6451"/>
                  </a:cubicBezTo>
                  <a:cubicBezTo>
                    <a:pt x="13937" y="4533"/>
                    <a:pt x="17271" y="2412"/>
                    <a:pt x="20586" y="202"/>
                  </a:cubicBezTo>
                  <a:lnTo>
                    <a:pt x="20632" y="171"/>
                  </a:lnTo>
                  <a:cubicBezTo>
                    <a:pt x="20707" y="122"/>
                    <a:pt x="20675" y="0"/>
                    <a:pt x="205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802" name="Google Shape;1802;p39"/>
            <p:cNvSpPr/>
            <p:nvPr/>
          </p:nvSpPr>
          <p:spPr>
            <a:xfrm>
              <a:off x="4197950" y="4438575"/>
              <a:ext cx="687300" cy="341800"/>
            </a:xfrm>
            <a:custGeom>
              <a:avLst/>
              <a:gdLst/>
              <a:ahLst/>
              <a:cxnLst/>
              <a:rect l="l" t="t" r="r" b="b"/>
              <a:pathLst>
                <a:path w="27492" h="13672" extrusionOk="0">
                  <a:moveTo>
                    <a:pt x="23794" y="1"/>
                  </a:moveTo>
                  <a:cubicBezTo>
                    <a:pt x="23786" y="1"/>
                    <a:pt x="23777" y="2"/>
                    <a:pt x="23769" y="5"/>
                  </a:cubicBezTo>
                  <a:cubicBezTo>
                    <a:pt x="21728" y="627"/>
                    <a:pt x="19866" y="1762"/>
                    <a:pt x="17902" y="2590"/>
                  </a:cubicBezTo>
                  <a:cubicBezTo>
                    <a:pt x="15852" y="3455"/>
                    <a:pt x="13793" y="4277"/>
                    <a:pt x="11792" y="5247"/>
                  </a:cubicBezTo>
                  <a:cubicBezTo>
                    <a:pt x="9588" y="6315"/>
                    <a:pt x="7427" y="7466"/>
                    <a:pt x="5260" y="8599"/>
                  </a:cubicBezTo>
                  <a:cubicBezTo>
                    <a:pt x="3604" y="9464"/>
                    <a:pt x="1551" y="9993"/>
                    <a:pt x="104" y="11197"/>
                  </a:cubicBezTo>
                  <a:cubicBezTo>
                    <a:pt x="92" y="11206"/>
                    <a:pt x="83" y="11212"/>
                    <a:pt x="70" y="11222"/>
                  </a:cubicBezTo>
                  <a:cubicBezTo>
                    <a:pt x="1" y="11282"/>
                    <a:pt x="64" y="11372"/>
                    <a:pt x="138" y="11372"/>
                  </a:cubicBezTo>
                  <a:cubicBezTo>
                    <a:pt x="158" y="11372"/>
                    <a:pt x="180" y="11365"/>
                    <a:pt x="200" y="11348"/>
                  </a:cubicBezTo>
                  <a:cubicBezTo>
                    <a:pt x="240" y="11314"/>
                    <a:pt x="289" y="11286"/>
                    <a:pt x="329" y="11252"/>
                  </a:cubicBezTo>
                  <a:cubicBezTo>
                    <a:pt x="1742" y="10126"/>
                    <a:pt x="3755" y="9587"/>
                    <a:pt x="5352" y="8756"/>
                  </a:cubicBezTo>
                  <a:cubicBezTo>
                    <a:pt x="7258" y="7765"/>
                    <a:pt x="9160" y="6771"/>
                    <a:pt x="11078" y="5801"/>
                  </a:cubicBezTo>
                  <a:cubicBezTo>
                    <a:pt x="13060" y="4801"/>
                    <a:pt x="15098" y="3945"/>
                    <a:pt x="17148" y="3098"/>
                  </a:cubicBezTo>
                  <a:cubicBezTo>
                    <a:pt x="19130" y="2276"/>
                    <a:pt x="21017" y="1233"/>
                    <a:pt x="23005" y="442"/>
                  </a:cubicBezTo>
                  <a:cubicBezTo>
                    <a:pt x="23245" y="348"/>
                    <a:pt x="23424" y="254"/>
                    <a:pt x="23427" y="254"/>
                  </a:cubicBezTo>
                  <a:lnTo>
                    <a:pt x="23427" y="254"/>
                  </a:lnTo>
                  <a:cubicBezTo>
                    <a:pt x="23429" y="254"/>
                    <a:pt x="23336" y="305"/>
                    <a:pt x="23101" y="445"/>
                  </a:cubicBezTo>
                  <a:cubicBezTo>
                    <a:pt x="22648" y="716"/>
                    <a:pt x="22153" y="922"/>
                    <a:pt x="21691" y="1184"/>
                  </a:cubicBezTo>
                  <a:cubicBezTo>
                    <a:pt x="20823" y="1682"/>
                    <a:pt x="19955" y="2190"/>
                    <a:pt x="19050" y="2624"/>
                  </a:cubicBezTo>
                  <a:cubicBezTo>
                    <a:pt x="17188" y="3514"/>
                    <a:pt x="15310" y="4333"/>
                    <a:pt x="13519" y="5364"/>
                  </a:cubicBezTo>
                  <a:cubicBezTo>
                    <a:pt x="11730" y="6398"/>
                    <a:pt x="9856" y="7263"/>
                    <a:pt x="8033" y="8239"/>
                  </a:cubicBezTo>
                  <a:cubicBezTo>
                    <a:pt x="6162" y="9239"/>
                    <a:pt x="4161" y="10067"/>
                    <a:pt x="2440" y="11323"/>
                  </a:cubicBezTo>
                  <a:cubicBezTo>
                    <a:pt x="2382" y="11366"/>
                    <a:pt x="2323" y="11403"/>
                    <a:pt x="2268" y="11446"/>
                  </a:cubicBezTo>
                  <a:cubicBezTo>
                    <a:pt x="2194" y="11503"/>
                    <a:pt x="2225" y="11615"/>
                    <a:pt x="2315" y="11615"/>
                  </a:cubicBezTo>
                  <a:cubicBezTo>
                    <a:pt x="2323" y="11615"/>
                    <a:pt x="2330" y="11614"/>
                    <a:pt x="2339" y="11612"/>
                  </a:cubicBezTo>
                  <a:cubicBezTo>
                    <a:pt x="2865" y="11495"/>
                    <a:pt x="3382" y="11342"/>
                    <a:pt x="3884" y="11151"/>
                  </a:cubicBezTo>
                  <a:cubicBezTo>
                    <a:pt x="4016" y="11101"/>
                    <a:pt x="4146" y="11052"/>
                    <a:pt x="4275" y="11000"/>
                  </a:cubicBezTo>
                  <a:cubicBezTo>
                    <a:pt x="4377" y="10960"/>
                    <a:pt x="4478" y="10920"/>
                    <a:pt x="4577" y="10877"/>
                  </a:cubicBezTo>
                  <a:cubicBezTo>
                    <a:pt x="5331" y="10560"/>
                    <a:pt x="6070" y="10200"/>
                    <a:pt x="6787" y="9861"/>
                  </a:cubicBezTo>
                  <a:cubicBezTo>
                    <a:pt x="8560" y="9030"/>
                    <a:pt x="10311" y="8146"/>
                    <a:pt x="12087" y="7322"/>
                  </a:cubicBezTo>
                  <a:cubicBezTo>
                    <a:pt x="15578" y="5693"/>
                    <a:pt x="19047" y="4034"/>
                    <a:pt x="22445" y="2215"/>
                  </a:cubicBezTo>
                  <a:cubicBezTo>
                    <a:pt x="23048" y="1892"/>
                    <a:pt x="23618" y="1498"/>
                    <a:pt x="24184" y="1116"/>
                  </a:cubicBezTo>
                  <a:cubicBezTo>
                    <a:pt x="24245" y="1074"/>
                    <a:pt x="24306" y="1034"/>
                    <a:pt x="24366" y="994"/>
                  </a:cubicBezTo>
                  <a:lnTo>
                    <a:pt x="24366" y="994"/>
                  </a:lnTo>
                  <a:cubicBezTo>
                    <a:pt x="24308" y="1033"/>
                    <a:pt x="24252" y="1074"/>
                    <a:pt x="24194" y="1113"/>
                  </a:cubicBezTo>
                  <a:cubicBezTo>
                    <a:pt x="23563" y="1541"/>
                    <a:pt x="22944" y="1981"/>
                    <a:pt x="22313" y="2412"/>
                  </a:cubicBezTo>
                  <a:cubicBezTo>
                    <a:pt x="20734" y="3489"/>
                    <a:pt x="19016" y="4299"/>
                    <a:pt x="17277" y="5078"/>
                  </a:cubicBezTo>
                  <a:cubicBezTo>
                    <a:pt x="13913" y="6580"/>
                    <a:pt x="10622" y="8227"/>
                    <a:pt x="7273" y="9753"/>
                  </a:cubicBezTo>
                  <a:cubicBezTo>
                    <a:pt x="6814" y="9963"/>
                    <a:pt x="6374" y="10203"/>
                    <a:pt x="5940" y="10449"/>
                  </a:cubicBezTo>
                  <a:cubicBezTo>
                    <a:pt x="5515" y="10658"/>
                    <a:pt x="5097" y="10871"/>
                    <a:pt x="4678" y="11086"/>
                  </a:cubicBezTo>
                  <a:cubicBezTo>
                    <a:pt x="4620" y="11117"/>
                    <a:pt x="4561" y="11148"/>
                    <a:pt x="4503" y="11178"/>
                  </a:cubicBezTo>
                  <a:cubicBezTo>
                    <a:pt x="4404" y="11228"/>
                    <a:pt x="4303" y="11277"/>
                    <a:pt x="4204" y="11329"/>
                  </a:cubicBezTo>
                  <a:cubicBezTo>
                    <a:pt x="4125" y="11370"/>
                    <a:pt x="4165" y="11499"/>
                    <a:pt x="4244" y="11499"/>
                  </a:cubicBezTo>
                  <a:cubicBezTo>
                    <a:pt x="4253" y="11499"/>
                    <a:pt x="4264" y="11497"/>
                    <a:pt x="4275" y="11492"/>
                  </a:cubicBezTo>
                  <a:cubicBezTo>
                    <a:pt x="4370" y="11455"/>
                    <a:pt x="4457" y="11415"/>
                    <a:pt x="4546" y="11382"/>
                  </a:cubicBezTo>
                  <a:cubicBezTo>
                    <a:pt x="5999" y="10778"/>
                    <a:pt x="7387" y="9929"/>
                    <a:pt x="8809" y="9245"/>
                  </a:cubicBezTo>
                  <a:cubicBezTo>
                    <a:pt x="9785" y="8790"/>
                    <a:pt x="10764" y="8337"/>
                    <a:pt x="11749" y="7903"/>
                  </a:cubicBezTo>
                  <a:cubicBezTo>
                    <a:pt x="15282" y="6346"/>
                    <a:pt x="18838" y="4856"/>
                    <a:pt x="22328" y="3200"/>
                  </a:cubicBezTo>
                  <a:cubicBezTo>
                    <a:pt x="23150" y="2809"/>
                    <a:pt x="23950" y="2400"/>
                    <a:pt x="24741" y="1953"/>
                  </a:cubicBezTo>
                  <a:cubicBezTo>
                    <a:pt x="24760" y="1944"/>
                    <a:pt x="24775" y="1935"/>
                    <a:pt x="24794" y="1926"/>
                  </a:cubicBezTo>
                  <a:lnTo>
                    <a:pt x="24794" y="1926"/>
                  </a:lnTo>
                  <a:cubicBezTo>
                    <a:pt x="23329" y="2831"/>
                    <a:pt x="21786" y="3606"/>
                    <a:pt x="20232" y="4339"/>
                  </a:cubicBezTo>
                  <a:cubicBezTo>
                    <a:pt x="16963" y="5887"/>
                    <a:pt x="13611" y="7251"/>
                    <a:pt x="10357" y="8836"/>
                  </a:cubicBezTo>
                  <a:cubicBezTo>
                    <a:pt x="8440" y="9772"/>
                    <a:pt x="6537" y="10738"/>
                    <a:pt x="4638" y="11708"/>
                  </a:cubicBezTo>
                  <a:cubicBezTo>
                    <a:pt x="4583" y="11714"/>
                    <a:pt x="4527" y="11723"/>
                    <a:pt x="4472" y="11736"/>
                  </a:cubicBezTo>
                  <a:cubicBezTo>
                    <a:pt x="4321" y="11769"/>
                    <a:pt x="4247" y="11825"/>
                    <a:pt x="4253" y="11905"/>
                  </a:cubicBezTo>
                  <a:lnTo>
                    <a:pt x="3841" y="12114"/>
                  </a:lnTo>
                  <a:cubicBezTo>
                    <a:pt x="3751" y="12159"/>
                    <a:pt x="3807" y="12282"/>
                    <a:pt x="3891" y="12282"/>
                  </a:cubicBezTo>
                  <a:cubicBezTo>
                    <a:pt x="3904" y="12282"/>
                    <a:pt x="3919" y="12278"/>
                    <a:pt x="3933" y="12271"/>
                  </a:cubicBezTo>
                  <a:cubicBezTo>
                    <a:pt x="4081" y="12197"/>
                    <a:pt x="4229" y="12127"/>
                    <a:pt x="4380" y="12053"/>
                  </a:cubicBezTo>
                  <a:cubicBezTo>
                    <a:pt x="8326" y="10076"/>
                    <a:pt x="12361" y="8285"/>
                    <a:pt x="16437" y="6592"/>
                  </a:cubicBezTo>
                  <a:cubicBezTo>
                    <a:pt x="18434" y="5761"/>
                    <a:pt x="20460" y="5004"/>
                    <a:pt x="22473" y="4210"/>
                  </a:cubicBezTo>
                  <a:cubicBezTo>
                    <a:pt x="23406" y="3840"/>
                    <a:pt x="24314" y="3406"/>
                    <a:pt x="25246" y="3037"/>
                  </a:cubicBezTo>
                  <a:cubicBezTo>
                    <a:pt x="25314" y="3009"/>
                    <a:pt x="25385" y="2984"/>
                    <a:pt x="25456" y="2957"/>
                  </a:cubicBezTo>
                  <a:lnTo>
                    <a:pt x="25456" y="2957"/>
                  </a:lnTo>
                  <a:cubicBezTo>
                    <a:pt x="21950" y="4714"/>
                    <a:pt x="18111" y="5767"/>
                    <a:pt x="14553" y="7420"/>
                  </a:cubicBezTo>
                  <a:cubicBezTo>
                    <a:pt x="10961" y="9091"/>
                    <a:pt x="7452" y="10923"/>
                    <a:pt x="4026" y="12908"/>
                  </a:cubicBezTo>
                  <a:cubicBezTo>
                    <a:pt x="3872" y="13001"/>
                    <a:pt x="3715" y="13090"/>
                    <a:pt x="3558" y="13179"/>
                  </a:cubicBezTo>
                  <a:cubicBezTo>
                    <a:pt x="3462" y="13201"/>
                    <a:pt x="3410" y="13232"/>
                    <a:pt x="3392" y="13275"/>
                  </a:cubicBezTo>
                  <a:cubicBezTo>
                    <a:pt x="3259" y="13352"/>
                    <a:pt x="3124" y="13425"/>
                    <a:pt x="2991" y="13506"/>
                  </a:cubicBezTo>
                  <a:cubicBezTo>
                    <a:pt x="2904" y="13559"/>
                    <a:pt x="2958" y="13672"/>
                    <a:pt x="3042" y="13672"/>
                  </a:cubicBezTo>
                  <a:cubicBezTo>
                    <a:pt x="3056" y="13672"/>
                    <a:pt x="3069" y="13669"/>
                    <a:pt x="3084" y="13662"/>
                  </a:cubicBezTo>
                  <a:cubicBezTo>
                    <a:pt x="3330" y="13555"/>
                    <a:pt x="3567" y="13435"/>
                    <a:pt x="3807" y="13318"/>
                  </a:cubicBezTo>
                  <a:cubicBezTo>
                    <a:pt x="5121" y="12677"/>
                    <a:pt x="6390" y="11954"/>
                    <a:pt x="7729" y="11357"/>
                  </a:cubicBezTo>
                  <a:cubicBezTo>
                    <a:pt x="9412" y="10606"/>
                    <a:pt x="11071" y="9806"/>
                    <a:pt x="12743" y="9024"/>
                  </a:cubicBezTo>
                  <a:cubicBezTo>
                    <a:pt x="16317" y="7355"/>
                    <a:pt x="19940" y="6007"/>
                    <a:pt x="23636" y="4656"/>
                  </a:cubicBezTo>
                  <a:cubicBezTo>
                    <a:pt x="24347" y="4394"/>
                    <a:pt x="25046" y="4090"/>
                    <a:pt x="25742" y="3794"/>
                  </a:cubicBezTo>
                  <a:cubicBezTo>
                    <a:pt x="26157" y="3615"/>
                    <a:pt x="26573" y="3434"/>
                    <a:pt x="26992" y="3255"/>
                  </a:cubicBezTo>
                  <a:cubicBezTo>
                    <a:pt x="27080" y="3217"/>
                    <a:pt x="27121" y="3201"/>
                    <a:pt x="27128" y="3201"/>
                  </a:cubicBezTo>
                  <a:cubicBezTo>
                    <a:pt x="27168" y="3201"/>
                    <a:pt x="25983" y="3777"/>
                    <a:pt x="26001" y="3777"/>
                  </a:cubicBezTo>
                  <a:cubicBezTo>
                    <a:pt x="26001" y="3777"/>
                    <a:pt x="26002" y="3777"/>
                    <a:pt x="26004" y="3776"/>
                  </a:cubicBezTo>
                  <a:lnTo>
                    <a:pt x="26004" y="3776"/>
                  </a:lnTo>
                  <a:cubicBezTo>
                    <a:pt x="24253" y="4483"/>
                    <a:pt x="22525" y="5260"/>
                    <a:pt x="20777" y="5979"/>
                  </a:cubicBezTo>
                  <a:cubicBezTo>
                    <a:pt x="17339" y="7392"/>
                    <a:pt x="13940" y="8827"/>
                    <a:pt x="10591" y="10440"/>
                  </a:cubicBezTo>
                  <a:lnTo>
                    <a:pt x="10314" y="10572"/>
                  </a:lnTo>
                  <a:cubicBezTo>
                    <a:pt x="9563" y="10889"/>
                    <a:pt x="8828" y="11231"/>
                    <a:pt x="8113" y="11606"/>
                  </a:cubicBezTo>
                  <a:cubicBezTo>
                    <a:pt x="7981" y="11674"/>
                    <a:pt x="7843" y="11739"/>
                    <a:pt x="7713" y="11813"/>
                  </a:cubicBezTo>
                  <a:cubicBezTo>
                    <a:pt x="7622" y="11861"/>
                    <a:pt x="7680" y="11978"/>
                    <a:pt x="7765" y="11978"/>
                  </a:cubicBezTo>
                  <a:cubicBezTo>
                    <a:pt x="7778" y="11978"/>
                    <a:pt x="7792" y="11976"/>
                    <a:pt x="7806" y="11970"/>
                  </a:cubicBezTo>
                  <a:cubicBezTo>
                    <a:pt x="7956" y="11899"/>
                    <a:pt x="8107" y="11828"/>
                    <a:pt x="8255" y="11754"/>
                  </a:cubicBezTo>
                  <a:cubicBezTo>
                    <a:pt x="8874" y="11465"/>
                    <a:pt x="9492" y="11175"/>
                    <a:pt x="10108" y="10886"/>
                  </a:cubicBezTo>
                  <a:cubicBezTo>
                    <a:pt x="10194" y="10849"/>
                    <a:pt x="10280" y="10815"/>
                    <a:pt x="10367" y="10781"/>
                  </a:cubicBezTo>
                  <a:cubicBezTo>
                    <a:pt x="12023" y="10126"/>
                    <a:pt x="13716" y="9584"/>
                    <a:pt x="15362" y="8898"/>
                  </a:cubicBezTo>
                  <a:cubicBezTo>
                    <a:pt x="17068" y="8186"/>
                    <a:pt x="18736" y="7395"/>
                    <a:pt x="20481" y="6783"/>
                  </a:cubicBezTo>
                  <a:cubicBezTo>
                    <a:pt x="22217" y="6170"/>
                    <a:pt x="23929" y="5592"/>
                    <a:pt x="25606" y="4834"/>
                  </a:cubicBezTo>
                  <a:lnTo>
                    <a:pt x="25606" y="4834"/>
                  </a:lnTo>
                  <a:cubicBezTo>
                    <a:pt x="25606" y="4834"/>
                    <a:pt x="25606" y="4834"/>
                    <a:pt x="25606" y="4834"/>
                  </a:cubicBezTo>
                  <a:cubicBezTo>
                    <a:pt x="25588" y="4834"/>
                    <a:pt x="26628" y="4331"/>
                    <a:pt x="26800" y="4331"/>
                  </a:cubicBezTo>
                  <a:cubicBezTo>
                    <a:pt x="26825" y="4331"/>
                    <a:pt x="26832" y="4341"/>
                    <a:pt x="26816" y="4363"/>
                  </a:cubicBezTo>
                  <a:cubicBezTo>
                    <a:pt x="26810" y="4370"/>
                    <a:pt x="26804" y="4379"/>
                    <a:pt x="26798" y="4385"/>
                  </a:cubicBezTo>
                  <a:cubicBezTo>
                    <a:pt x="26742" y="4440"/>
                    <a:pt x="26681" y="4490"/>
                    <a:pt x="26616" y="4533"/>
                  </a:cubicBezTo>
                  <a:cubicBezTo>
                    <a:pt x="26308" y="4757"/>
                    <a:pt x="25948" y="4927"/>
                    <a:pt x="25613" y="5102"/>
                  </a:cubicBezTo>
                  <a:cubicBezTo>
                    <a:pt x="24806" y="5530"/>
                    <a:pt x="24003" y="5906"/>
                    <a:pt x="23138" y="6210"/>
                  </a:cubicBezTo>
                  <a:cubicBezTo>
                    <a:pt x="21349" y="6835"/>
                    <a:pt x="19598" y="7494"/>
                    <a:pt x="17834" y="8190"/>
                  </a:cubicBezTo>
                  <a:cubicBezTo>
                    <a:pt x="14694" y="9430"/>
                    <a:pt x="11410" y="10495"/>
                    <a:pt x="8390" y="12019"/>
                  </a:cubicBezTo>
                  <a:cubicBezTo>
                    <a:pt x="8366" y="12031"/>
                    <a:pt x="8341" y="12043"/>
                    <a:pt x="8317" y="12056"/>
                  </a:cubicBezTo>
                  <a:cubicBezTo>
                    <a:pt x="8230" y="12099"/>
                    <a:pt x="8277" y="12222"/>
                    <a:pt x="8363" y="12225"/>
                  </a:cubicBezTo>
                  <a:cubicBezTo>
                    <a:pt x="8409" y="12225"/>
                    <a:pt x="8455" y="12222"/>
                    <a:pt x="8504" y="12222"/>
                  </a:cubicBezTo>
                  <a:cubicBezTo>
                    <a:pt x="9406" y="12216"/>
                    <a:pt x="10228" y="11886"/>
                    <a:pt x="11044" y="11514"/>
                  </a:cubicBezTo>
                  <a:cubicBezTo>
                    <a:pt x="12534" y="10831"/>
                    <a:pt x="14033" y="10197"/>
                    <a:pt x="15562" y="9602"/>
                  </a:cubicBezTo>
                  <a:cubicBezTo>
                    <a:pt x="18698" y="8393"/>
                    <a:pt x="21883" y="7298"/>
                    <a:pt x="25044" y="6157"/>
                  </a:cubicBezTo>
                  <a:lnTo>
                    <a:pt x="25044" y="6157"/>
                  </a:lnTo>
                  <a:cubicBezTo>
                    <a:pt x="22468" y="7088"/>
                    <a:pt x="19927" y="8268"/>
                    <a:pt x="17425" y="9396"/>
                  </a:cubicBezTo>
                  <a:cubicBezTo>
                    <a:pt x="14694" y="10627"/>
                    <a:pt x="11752" y="11489"/>
                    <a:pt x="9089" y="12871"/>
                  </a:cubicBezTo>
                  <a:cubicBezTo>
                    <a:pt x="8954" y="12945"/>
                    <a:pt x="8812" y="13010"/>
                    <a:pt x="8677" y="13084"/>
                  </a:cubicBezTo>
                  <a:cubicBezTo>
                    <a:pt x="8594" y="13129"/>
                    <a:pt x="8640" y="13253"/>
                    <a:pt x="8725" y="13253"/>
                  </a:cubicBezTo>
                  <a:cubicBezTo>
                    <a:pt x="8732" y="13253"/>
                    <a:pt x="8740" y="13252"/>
                    <a:pt x="8747" y="13250"/>
                  </a:cubicBezTo>
                  <a:cubicBezTo>
                    <a:pt x="8960" y="13195"/>
                    <a:pt x="9166" y="13121"/>
                    <a:pt x="9372" y="13053"/>
                  </a:cubicBezTo>
                  <a:cubicBezTo>
                    <a:pt x="10410" y="12705"/>
                    <a:pt x="11398" y="12231"/>
                    <a:pt x="12444" y="11905"/>
                  </a:cubicBezTo>
                  <a:cubicBezTo>
                    <a:pt x="12509" y="11886"/>
                    <a:pt x="12574" y="11862"/>
                    <a:pt x="12638" y="11843"/>
                  </a:cubicBezTo>
                  <a:cubicBezTo>
                    <a:pt x="12697" y="11825"/>
                    <a:pt x="12755" y="11803"/>
                    <a:pt x="12811" y="11785"/>
                  </a:cubicBezTo>
                  <a:cubicBezTo>
                    <a:pt x="13041" y="11711"/>
                    <a:pt x="13269" y="11637"/>
                    <a:pt x="13497" y="11557"/>
                  </a:cubicBezTo>
                  <a:cubicBezTo>
                    <a:pt x="14525" y="11200"/>
                    <a:pt x="15538" y="10809"/>
                    <a:pt x="16566" y="10443"/>
                  </a:cubicBezTo>
                  <a:cubicBezTo>
                    <a:pt x="19099" y="9529"/>
                    <a:pt x="21786" y="8854"/>
                    <a:pt x="24261" y="7796"/>
                  </a:cubicBezTo>
                  <a:cubicBezTo>
                    <a:pt x="24935" y="7509"/>
                    <a:pt x="25560" y="7137"/>
                    <a:pt x="26244" y="6872"/>
                  </a:cubicBezTo>
                  <a:lnTo>
                    <a:pt x="26244" y="6872"/>
                  </a:lnTo>
                  <a:cubicBezTo>
                    <a:pt x="25665" y="7097"/>
                    <a:pt x="25129" y="7525"/>
                    <a:pt x="24520" y="7752"/>
                  </a:cubicBezTo>
                  <a:cubicBezTo>
                    <a:pt x="23421" y="8162"/>
                    <a:pt x="22337" y="8528"/>
                    <a:pt x="21266" y="9015"/>
                  </a:cubicBezTo>
                  <a:cubicBezTo>
                    <a:pt x="19958" y="9612"/>
                    <a:pt x="18616" y="10135"/>
                    <a:pt x="17305" y="10732"/>
                  </a:cubicBezTo>
                  <a:cubicBezTo>
                    <a:pt x="16206" y="11231"/>
                    <a:pt x="15042" y="11585"/>
                    <a:pt x="13953" y="12093"/>
                  </a:cubicBezTo>
                  <a:cubicBezTo>
                    <a:pt x="13888" y="12120"/>
                    <a:pt x="13823" y="12145"/>
                    <a:pt x="13759" y="12176"/>
                  </a:cubicBezTo>
                  <a:cubicBezTo>
                    <a:pt x="13675" y="12218"/>
                    <a:pt x="13720" y="12346"/>
                    <a:pt x="13803" y="12346"/>
                  </a:cubicBezTo>
                  <a:cubicBezTo>
                    <a:pt x="13812" y="12346"/>
                    <a:pt x="13820" y="12345"/>
                    <a:pt x="13829" y="12342"/>
                  </a:cubicBezTo>
                  <a:lnTo>
                    <a:pt x="14097" y="12253"/>
                  </a:lnTo>
                  <a:lnTo>
                    <a:pt x="20641" y="10132"/>
                  </a:lnTo>
                  <a:cubicBezTo>
                    <a:pt x="21688" y="9790"/>
                    <a:pt x="22716" y="9399"/>
                    <a:pt x="23744" y="9015"/>
                  </a:cubicBezTo>
                  <a:cubicBezTo>
                    <a:pt x="24323" y="8796"/>
                    <a:pt x="24901" y="8584"/>
                    <a:pt x="25483" y="8371"/>
                  </a:cubicBezTo>
                  <a:cubicBezTo>
                    <a:pt x="25560" y="8343"/>
                    <a:pt x="26239" y="8060"/>
                    <a:pt x="26321" y="8060"/>
                  </a:cubicBezTo>
                  <a:cubicBezTo>
                    <a:pt x="26353" y="8060"/>
                    <a:pt x="26291" y="8105"/>
                    <a:pt x="26056" y="8230"/>
                  </a:cubicBezTo>
                  <a:cubicBezTo>
                    <a:pt x="23704" y="9473"/>
                    <a:pt x="21158" y="10329"/>
                    <a:pt x="18699" y="11348"/>
                  </a:cubicBezTo>
                  <a:cubicBezTo>
                    <a:pt x="18622" y="11379"/>
                    <a:pt x="18545" y="11412"/>
                    <a:pt x="18468" y="11443"/>
                  </a:cubicBezTo>
                  <a:cubicBezTo>
                    <a:pt x="17299" y="11933"/>
                    <a:pt x="16150" y="12465"/>
                    <a:pt x="15058" y="13099"/>
                  </a:cubicBezTo>
                  <a:cubicBezTo>
                    <a:pt x="14990" y="13136"/>
                    <a:pt x="14919" y="13170"/>
                    <a:pt x="14851" y="13210"/>
                  </a:cubicBezTo>
                  <a:cubicBezTo>
                    <a:pt x="14764" y="13263"/>
                    <a:pt x="14818" y="13376"/>
                    <a:pt x="14902" y="13376"/>
                  </a:cubicBezTo>
                  <a:cubicBezTo>
                    <a:pt x="14916" y="13376"/>
                    <a:pt x="14929" y="13373"/>
                    <a:pt x="14944" y="13367"/>
                  </a:cubicBezTo>
                  <a:cubicBezTo>
                    <a:pt x="15048" y="13318"/>
                    <a:pt x="15165" y="13272"/>
                    <a:pt x="15273" y="13225"/>
                  </a:cubicBezTo>
                  <a:cubicBezTo>
                    <a:pt x="16193" y="12822"/>
                    <a:pt x="17126" y="12456"/>
                    <a:pt x="18056" y="12083"/>
                  </a:cubicBezTo>
                  <a:cubicBezTo>
                    <a:pt x="18216" y="12019"/>
                    <a:pt x="18379" y="11954"/>
                    <a:pt x="18539" y="11889"/>
                  </a:cubicBezTo>
                  <a:cubicBezTo>
                    <a:pt x="18773" y="11794"/>
                    <a:pt x="19007" y="11689"/>
                    <a:pt x="19241" y="11591"/>
                  </a:cubicBezTo>
                  <a:cubicBezTo>
                    <a:pt x="19456" y="11499"/>
                    <a:pt x="19672" y="11409"/>
                    <a:pt x="19884" y="11311"/>
                  </a:cubicBezTo>
                  <a:cubicBezTo>
                    <a:pt x="20340" y="11105"/>
                    <a:pt x="20789" y="10898"/>
                    <a:pt x="21257" y="10726"/>
                  </a:cubicBezTo>
                  <a:cubicBezTo>
                    <a:pt x="21373" y="10683"/>
                    <a:pt x="21482" y="10663"/>
                    <a:pt x="21563" y="10663"/>
                  </a:cubicBezTo>
                  <a:cubicBezTo>
                    <a:pt x="21742" y="10663"/>
                    <a:pt x="21780" y="10764"/>
                    <a:pt x="21445" y="10945"/>
                  </a:cubicBezTo>
                  <a:cubicBezTo>
                    <a:pt x="20872" y="11255"/>
                    <a:pt x="20290" y="11388"/>
                    <a:pt x="19795" y="11834"/>
                  </a:cubicBezTo>
                  <a:cubicBezTo>
                    <a:pt x="19786" y="11840"/>
                    <a:pt x="19786" y="11849"/>
                    <a:pt x="19783" y="11859"/>
                  </a:cubicBezTo>
                  <a:cubicBezTo>
                    <a:pt x="19755" y="11920"/>
                    <a:pt x="19803" y="11987"/>
                    <a:pt x="19865" y="11987"/>
                  </a:cubicBezTo>
                  <a:cubicBezTo>
                    <a:pt x="19871" y="11987"/>
                    <a:pt x="19878" y="11986"/>
                    <a:pt x="19884" y="11985"/>
                  </a:cubicBezTo>
                  <a:cubicBezTo>
                    <a:pt x="19955" y="11973"/>
                    <a:pt x="20026" y="11954"/>
                    <a:pt x="20097" y="11942"/>
                  </a:cubicBezTo>
                  <a:cubicBezTo>
                    <a:pt x="20678" y="11831"/>
                    <a:pt x="21254" y="11692"/>
                    <a:pt x="21820" y="11523"/>
                  </a:cubicBezTo>
                  <a:cubicBezTo>
                    <a:pt x="21922" y="11495"/>
                    <a:pt x="22023" y="11471"/>
                    <a:pt x="22122" y="11440"/>
                  </a:cubicBezTo>
                  <a:cubicBezTo>
                    <a:pt x="22226" y="11409"/>
                    <a:pt x="22194" y="11260"/>
                    <a:pt x="22103" y="11260"/>
                  </a:cubicBezTo>
                  <a:cubicBezTo>
                    <a:pt x="22095" y="11260"/>
                    <a:pt x="22085" y="11262"/>
                    <a:pt x="22076" y="11265"/>
                  </a:cubicBezTo>
                  <a:cubicBezTo>
                    <a:pt x="22023" y="11280"/>
                    <a:pt x="21971" y="11292"/>
                    <a:pt x="21922" y="11308"/>
                  </a:cubicBezTo>
                  <a:cubicBezTo>
                    <a:pt x="21602" y="11406"/>
                    <a:pt x="21282" y="11502"/>
                    <a:pt x="20958" y="11582"/>
                  </a:cubicBezTo>
                  <a:cubicBezTo>
                    <a:pt x="20711" y="11645"/>
                    <a:pt x="20428" y="11718"/>
                    <a:pt x="20326" y="11718"/>
                  </a:cubicBezTo>
                  <a:cubicBezTo>
                    <a:pt x="20235" y="11718"/>
                    <a:pt x="20291" y="11658"/>
                    <a:pt x="20657" y="11477"/>
                  </a:cubicBezTo>
                  <a:cubicBezTo>
                    <a:pt x="21103" y="11258"/>
                    <a:pt x="21525" y="11105"/>
                    <a:pt x="21913" y="10852"/>
                  </a:cubicBezTo>
                  <a:cubicBezTo>
                    <a:pt x="22070" y="10754"/>
                    <a:pt x="22214" y="10637"/>
                    <a:pt x="22347" y="10510"/>
                  </a:cubicBezTo>
                  <a:cubicBezTo>
                    <a:pt x="22400" y="10457"/>
                    <a:pt x="22368" y="10356"/>
                    <a:pt x="22295" y="10356"/>
                  </a:cubicBezTo>
                  <a:cubicBezTo>
                    <a:pt x="22292" y="10356"/>
                    <a:pt x="22288" y="10356"/>
                    <a:pt x="22285" y="10357"/>
                  </a:cubicBezTo>
                  <a:cubicBezTo>
                    <a:pt x="22168" y="10363"/>
                    <a:pt x="22054" y="10384"/>
                    <a:pt x="21937" y="10400"/>
                  </a:cubicBezTo>
                  <a:cubicBezTo>
                    <a:pt x="21823" y="10418"/>
                    <a:pt x="21716" y="10434"/>
                    <a:pt x="21605" y="10458"/>
                  </a:cubicBezTo>
                  <a:cubicBezTo>
                    <a:pt x="21983" y="10310"/>
                    <a:pt x="22359" y="10160"/>
                    <a:pt x="22734" y="9996"/>
                  </a:cubicBezTo>
                  <a:cubicBezTo>
                    <a:pt x="23618" y="9618"/>
                    <a:pt x="24492" y="9199"/>
                    <a:pt x="25354" y="8768"/>
                  </a:cubicBezTo>
                  <a:cubicBezTo>
                    <a:pt x="25803" y="8544"/>
                    <a:pt x="26284" y="8365"/>
                    <a:pt x="26668" y="8042"/>
                  </a:cubicBezTo>
                  <a:cubicBezTo>
                    <a:pt x="26721" y="7999"/>
                    <a:pt x="26773" y="7953"/>
                    <a:pt x="26825" y="7906"/>
                  </a:cubicBezTo>
                  <a:cubicBezTo>
                    <a:pt x="26878" y="7848"/>
                    <a:pt x="26836" y="7748"/>
                    <a:pt x="26763" y="7748"/>
                  </a:cubicBezTo>
                  <a:cubicBezTo>
                    <a:pt x="26754" y="7748"/>
                    <a:pt x="26745" y="7750"/>
                    <a:pt x="26736" y="7752"/>
                  </a:cubicBezTo>
                  <a:lnTo>
                    <a:pt x="26693" y="7768"/>
                  </a:lnTo>
                  <a:cubicBezTo>
                    <a:pt x="24338" y="8547"/>
                    <a:pt x="22045" y="9485"/>
                    <a:pt x="19687" y="10252"/>
                  </a:cubicBezTo>
                  <a:lnTo>
                    <a:pt x="17028" y="11117"/>
                  </a:lnTo>
                  <a:cubicBezTo>
                    <a:pt x="18490" y="10514"/>
                    <a:pt x="19933" y="9833"/>
                    <a:pt x="21362" y="9175"/>
                  </a:cubicBezTo>
                  <a:cubicBezTo>
                    <a:pt x="22999" y="8424"/>
                    <a:pt x="25142" y="8076"/>
                    <a:pt x="26527" y="6851"/>
                  </a:cubicBezTo>
                  <a:cubicBezTo>
                    <a:pt x="26567" y="6817"/>
                    <a:pt x="26607" y="6789"/>
                    <a:pt x="26644" y="6755"/>
                  </a:cubicBezTo>
                  <a:cubicBezTo>
                    <a:pt x="26699" y="6694"/>
                    <a:pt x="26655" y="6601"/>
                    <a:pt x="26580" y="6601"/>
                  </a:cubicBezTo>
                  <a:cubicBezTo>
                    <a:pt x="26572" y="6601"/>
                    <a:pt x="26563" y="6602"/>
                    <a:pt x="26554" y="6604"/>
                  </a:cubicBezTo>
                  <a:cubicBezTo>
                    <a:pt x="26508" y="6617"/>
                    <a:pt x="26462" y="6632"/>
                    <a:pt x="26416" y="6644"/>
                  </a:cubicBezTo>
                  <a:cubicBezTo>
                    <a:pt x="25095" y="7032"/>
                    <a:pt x="23861" y="7731"/>
                    <a:pt x="22547" y="8165"/>
                  </a:cubicBezTo>
                  <a:cubicBezTo>
                    <a:pt x="21054" y="8657"/>
                    <a:pt x="19610" y="9267"/>
                    <a:pt x="18117" y="9747"/>
                  </a:cubicBezTo>
                  <a:cubicBezTo>
                    <a:pt x="16523" y="10258"/>
                    <a:pt x="14956" y="10849"/>
                    <a:pt x="13389" y="11437"/>
                  </a:cubicBezTo>
                  <a:cubicBezTo>
                    <a:pt x="13195" y="11508"/>
                    <a:pt x="13005" y="11579"/>
                    <a:pt x="12814" y="11649"/>
                  </a:cubicBezTo>
                  <a:lnTo>
                    <a:pt x="12743" y="11674"/>
                  </a:lnTo>
                  <a:cubicBezTo>
                    <a:pt x="11961" y="11966"/>
                    <a:pt x="11176" y="12253"/>
                    <a:pt x="10391" y="12527"/>
                  </a:cubicBezTo>
                  <a:cubicBezTo>
                    <a:pt x="11179" y="12240"/>
                    <a:pt x="11983" y="11926"/>
                    <a:pt x="12792" y="11597"/>
                  </a:cubicBezTo>
                  <a:lnTo>
                    <a:pt x="12835" y="11579"/>
                  </a:lnTo>
                  <a:cubicBezTo>
                    <a:pt x="12995" y="11514"/>
                    <a:pt x="13158" y="11449"/>
                    <a:pt x="13318" y="11382"/>
                  </a:cubicBezTo>
                  <a:cubicBezTo>
                    <a:pt x="14744" y="10791"/>
                    <a:pt x="16166" y="10156"/>
                    <a:pt x="17520" y="9556"/>
                  </a:cubicBezTo>
                  <a:cubicBezTo>
                    <a:pt x="18951" y="8919"/>
                    <a:pt x="20414" y="8356"/>
                    <a:pt x="21848" y="7725"/>
                  </a:cubicBezTo>
                  <a:cubicBezTo>
                    <a:pt x="23033" y="7205"/>
                    <a:pt x="24581" y="6854"/>
                    <a:pt x="25554" y="5967"/>
                  </a:cubicBezTo>
                  <a:cubicBezTo>
                    <a:pt x="25576" y="5946"/>
                    <a:pt x="25582" y="5912"/>
                    <a:pt x="25573" y="5881"/>
                  </a:cubicBezTo>
                  <a:cubicBezTo>
                    <a:pt x="25566" y="5863"/>
                    <a:pt x="25554" y="5847"/>
                    <a:pt x="25542" y="5835"/>
                  </a:cubicBezTo>
                  <a:cubicBezTo>
                    <a:pt x="25527" y="5820"/>
                    <a:pt x="25507" y="5812"/>
                    <a:pt x="25488" y="5812"/>
                  </a:cubicBezTo>
                  <a:cubicBezTo>
                    <a:pt x="25480" y="5812"/>
                    <a:pt x="25472" y="5814"/>
                    <a:pt x="25465" y="5816"/>
                  </a:cubicBezTo>
                  <a:cubicBezTo>
                    <a:pt x="22288" y="6961"/>
                    <a:pt x="19102" y="8076"/>
                    <a:pt x="15944" y="9270"/>
                  </a:cubicBezTo>
                  <a:cubicBezTo>
                    <a:pt x="14577" y="9784"/>
                    <a:pt x="13177" y="10283"/>
                    <a:pt x="11859" y="10917"/>
                  </a:cubicBezTo>
                  <a:cubicBezTo>
                    <a:pt x="11130" y="11271"/>
                    <a:pt x="10410" y="11625"/>
                    <a:pt x="9634" y="11880"/>
                  </a:cubicBezTo>
                  <a:cubicBezTo>
                    <a:pt x="9594" y="11895"/>
                    <a:pt x="8844" y="12107"/>
                    <a:pt x="8693" y="12107"/>
                  </a:cubicBezTo>
                  <a:cubicBezTo>
                    <a:pt x="8649" y="12107"/>
                    <a:pt x="8656" y="12088"/>
                    <a:pt x="8751" y="12040"/>
                  </a:cubicBezTo>
                  <a:cubicBezTo>
                    <a:pt x="9209" y="11809"/>
                    <a:pt x="9692" y="11631"/>
                    <a:pt x="10170" y="11437"/>
                  </a:cubicBezTo>
                  <a:cubicBezTo>
                    <a:pt x="13306" y="10156"/>
                    <a:pt x="16470" y="8947"/>
                    <a:pt x="19613" y="7676"/>
                  </a:cubicBezTo>
                  <a:cubicBezTo>
                    <a:pt x="21534" y="6900"/>
                    <a:pt x="23738" y="6386"/>
                    <a:pt x="25613" y="5376"/>
                  </a:cubicBezTo>
                  <a:cubicBezTo>
                    <a:pt x="26219" y="5056"/>
                    <a:pt x="26788" y="4665"/>
                    <a:pt x="27306" y="4213"/>
                  </a:cubicBezTo>
                  <a:cubicBezTo>
                    <a:pt x="27370" y="4157"/>
                    <a:pt x="27315" y="4058"/>
                    <a:pt x="27243" y="4058"/>
                  </a:cubicBezTo>
                  <a:cubicBezTo>
                    <a:pt x="27235" y="4058"/>
                    <a:pt x="27227" y="4059"/>
                    <a:pt x="27219" y="4062"/>
                  </a:cubicBezTo>
                  <a:cubicBezTo>
                    <a:pt x="27145" y="4083"/>
                    <a:pt x="27072" y="4108"/>
                    <a:pt x="26998" y="4130"/>
                  </a:cubicBezTo>
                  <a:cubicBezTo>
                    <a:pt x="25351" y="4631"/>
                    <a:pt x="23821" y="5462"/>
                    <a:pt x="22190" y="6019"/>
                  </a:cubicBezTo>
                  <a:cubicBezTo>
                    <a:pt x="20567" y="6574"/>
                    <a:pt x="18976" y="7140"/>
                    <a:pt x="17403" y="7829"/>
                  </a:cubicBezTo>
                  <a:cubicBezTo>
                    <a:pt x="15984" y="8448"/>
                    <a:pt x="14510" y="8974"/>
                    <a:pt x="13038" y="9516"/>
                  </a:cubicBezTo>
                  <a:cubicBezTo>
                    <a:pt x="14894" y="8657"/>
                    <a:pt x="16760" y="7820"/>
                    <a:pt x="18659" y="7045"/>
                  </a:cubicBezTo>
                  <a:cubicBezTo>
                    <a:pt x="20238" y="6401"/>
                    <a:pt x="21833" y="5786"/>
                    <a:pt x="23384" y="5081"/>
                  </a:cubicBezTo>
                  <a:cubicBezTo>
                    <a:pt x="24640" y="4508"/>
                    <a:pt x="26308" y="4176"/>
                    <a:pt x="27315" y="3172"/>
                  </a:cubicBezTo>
                  <a:cubicBezTo>
                    <a:pt x="27352" y="3132"/>
                    <a:pt x="27395" y="3104"/>
                    <a:pt x="27429" y="3064"/>
                  </a:cubicBezTo>
                  <a:cubicBezTo>
                    <a:pt x="27491" y="2997"/>
                    <a:pt x="27435" y="2914"/>
                    <a:pt x="27362" y="2914"/>
                  </a:cubicBezTo>
                  <a:cubicBezTo>
                    <a:pt x="27349" y="2914"/>
                    <a:pt x="27335" y="2917"/>
                    <a:pt x="27321" y="2923"/>
                  </a:cubicBezTo>
                  <a:lnTo>
                    <a:pt x="27299" y="2929"/>
                  </a:lnTo>
                  <a:cubicBezTo>
                    <a:pt x="23295" y="4653"/>
                    <a:pt x="19136" y="5939"/>
                    <a:pt x="15156" y="7722"/>
                  </a:cubicBezTo>
                  <a:cubicBezTo>
                    <a:pt x="13054" y="8664"/>
                    <a:pt x="10985" y="9673"/>
                    <a:pt x="8892" y="10637"/>
                  </a:cubicBezTo>
                  <a:cubicBezTo>
                    <a:pt x="7969" y="11061"/>
                    <a:pt x="7030" y="11459"/>
                    <a:pt x="6122" y="11920"/>
                  </a:cubicBezTo>
                  <a:cubicBezTo>
                    <a:pt x="9178" y="10218"/>
                    <a:pt x="12309" y="8654"/>
                    <a:pt x="15489" y="7192"/>
                  </a:cubicBezTo>
                  <a:cubicBezTo>
                    <a:pt x="19309" y="5438"/>
                    <a:pt x="23421" y="4391"/>
                    <a:pt x="27090" y="2301"/>
                  </a:cubicBezTo>
                  <a:cubicBezTo>
                    <a:pt x="27096" y="2298"/>
                    <a:pt x="27102" y="2295"/>
                    <a:pt x="27109" y="2292"/>
                  </a:cubicBezTo>
                  <a:cubicBezTo>
                    <a:pt x="27196" y="2242"/>
                    <a:pt x="27142" y="2125"/>
                    <a:pt x="27058" y="2125"/>
                  </a:cubicBezTo>
                  <a:cubicBezTo>
                    <a:pt x="27045" y="2125"/>
                    <a:pt x="27031" y="2128"/>
                    <a:pt x="27016" y="2135"/>
                  </a:cubicBezTo>
                  <a:lnTo>
                    <a:pt x="26998" y="2144"/>
                  </a:lnTo>
                  <a:cubicBezTo>
                    <a:pt x="23138" y="3948"/>
                    <a:pt x="19050" y="5305"/>
                    <a:pt x="15116" y="6952"/>
                  </a:cubicBezTo>
                  <a:cubicBezTo>
                    <a:pt x="13799" y="7506"/>
                    <a:pt x="12490" y="8073"/>
                    <a:pt x="11188" y="8654"/>
                  </a:cubicBezTo>
                  <a:cubicBezTo>
                    <a:pt x="12660" y="7943"/>
                    <a:pt x="14140" y="7248"/>
                    <a:pt x="15639" y="6589"/>
                  </a:cubicBezTo>
                  <a:cubicBezTo>
                    <a:pt x="19228" y="5013"/>
                    <a:pt x="22845" y="3480"/>
                    <a:pt x="26114" y="1298"/>
                  </a:cubicBezTo>
                  <a:cubicBezTo>
                    <a:pt x="26164" y="1264"/>
                    <a:pt x="26213" y="1236"/>
                    <a:pt x="26262" y="1202"/>
                  </a:cubicBezTo>
                  <a:cubicBezTo>
                    <a:pt x="26341" y="1150"/>
                    <a:pt x="26292" y="1037"/>
                    <a:pt x="26213" y="1037"/>
                  </a:cubicBezTo>
                  <a:cubicBezTo>
                    <a:pt x="26199" y="1037"/>
                    <a:pt x="26185" y="1041"/>
                    <a:pt x="26170" y="1048"/>
                  </a:cubicBezTo>
                  <a:cubicBezTo>
                    <a:pt x="26068" y="1088"/>
                    <a:pt x="25973" y="1141"/>
                    <a:pt x="25874" y="1184"/>
                  </a:cubicBezTo>
                  <a:cubicBezTo>
                    <a:pt x="24209" y="1932"/>
                    <a:pt x="22621" y="2874"/>
                    <a:pt x="20965" y="3646"/>
                  </a:cubicBezTo>
                  <a:cubicBezTo>
                    <a:pt x="19007" y="4564"/>
                    <a:pt x="17040" y="5459"/>
                    <a:pt x="15045" y="6303"/>
                  </a:cubicBezTo>
                  <a:cubicBezTo>
                    <a:pt x="14565" y="6506"/>
                    <a:pt x="14088" y="6715"/>
                    <a:pt x="13608" y="6921"/>
                  </a:cubicBezTo>
                  <a:cubicBezTo>
                    <a:pt x="13919" y="6774"/>
                    <a:pt x="14230" y="6626"/>
                    <a:pt x="14541" y="6484"/>
                  </a:cubicBezTo>
                  <a:cubicBezTo>
                    <a:pt x="16280" y="5696"/>
                    <a:pt x="18043" y="4964"/>
                    <a:pt x="19758" y="4123"/>
                  </a:cubicBezTo>
                  <a:cubicBezTo>
                    <a:pt x="21506" y="3265"/>
                    <a:pt x="23052" y="2101"/>
                    <a:pt x="24661" y="1021"/>
                  </a:cubicBezTo>
                  <a:cubicBezTo>
                    <a:pt x="24751" y="959"/>
                    <a:pt x="24840" y="897"/>
                    <a:pt x="24929" y="839"/>
                  </a:cubicBezTo>
                  <a:cubicBezTo>
                    <a:pt x="25003" y="790"/>
                    <a:pt x="24970" y="666"/>
                    <a:pt x="24893" y="666"/>
                  </a:cubicBezTo>
                  <a:cubicBezTo>
                    <a:pt x="24883" y="666"/>
                    <a:pt x="24873" y="668"/>
                    <a:pt x="24861" y="673"/>
                  </a:cubicBezTo>
                  <a:cubicBezTo>
                    <a:pt x="24501" y="817"/>
                    <a:pt x="24147" y="984"/>
                    <a:pt x="23800" y="1165"/>
                  </a:cubicBezTo>
                  <a:cubicBezTo>
                    <a:pt x="22627" y="1769"/>
                    <a:pt x="21509" y="2523"/>
                    <a:pt x="20349" y="3126"/>
                  </a:cubicBezTo>
                  <a:cubicBezTo>
                    <a:pt x="18428" y="4126"/>
                    <a:pt x="16474" y="5065"/>
                    <a:pt x="14516" y="5989"/>
                  </a:cubicBezTo>
                  <a:cubicBezTo>
                    <a:pt x="12558" y="6912"/>
                    <a:pt x="10604" y="7823"/>
                    <a:pt x="8646" y="8734"/>
                  </a:cubicBezTo>
                  <a:cubicBezTo>
                    <a:pt x="7224" y="9393"/>
                    <a:pt x="5823" y="10156"/>
                    <a:pt x="4364" y="10760"/>
                  </a:cubicBezTo>
                  <a:cubicBezTo>
                    <a:pt x="3819" y="10988"/>
                    <a:pt x="3262" y="11188"/>
                    <a:pt x="2696" y="11357"/>
                  </a:cubicBezTo>
                  <a:cubicBezTo>
                    <a:pt x="2834" y="11311"/>
                    <a:pt x="2967" y="11255"/>
                    <a:pt x="3096" y="11185"/>
                  </a:cubicBezTo>
                  <a:cubicBezTo>
                    <a:pt x="3659" y="10883"/>
                    <a:pt x="4300" y="10347"/>
                    <a:pt x="4835" y="10083"/>
                  </a:cubicBezTo>
                  <a:cubicBezTo>
                    <a:pt x="5799" y="9606"/>
                    <a:pt x="6759" y="9131"/>
                    <a:pt x="7707" y="8627"/>
                  </a:cubicBezTo>
                  <a:cubicBezTo>
                    <a:pt x="9542" y="7645"/>
                    <a:pt x="11419" y="6749"/>
                    <a:pt x="13235" y="5739"/>
                  </a:cubicBezTo>
                  <a:cubicBezTo>
                    <a:pt x="15039" y="4739"/>
                    <a:pt x="16864" y="3843"/>
                    <a:pt x="18739" y="2975"/>
                  </a:cubicBezTo>
                  <a:cubicBezTo>
                    <a:pt x="20407" y="2203"/>
                    <a:pt x="22322" y="1310"/>
                    <a:pt x="23796" y="205"/>
                  </a:cubicBezTo>
                  <a:cubicBezTo>
                    <a:pt x="23812" y="196"/>
                    <a:pt x="23827" y="183"/>
                    <a:pt x="23843" y="174"/>
                  </a:cubicBezTo>
                  <a:cubicBezTo>
                    <a:pt x="23892" y="134"/>
                    <a:pt x="23895" y="60"/>
                    <a:pt x="23846" y="20"/>
                  </a:cubicBezTo>
                  <a:cubicBezTo>
                    <a:pt x="23831" y="7"/>
                    <a:pt x="23813" y="1"/>
                    <a:pt x="237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803" name="Google Shape;1803;p39"/>
            <p:cNvSpPr/>
            <p:nvPr/>
          </p:nvSpPr>
          <p:spPr>
            <a:xfrm>
              <a:off x="4838175" y="4559125"/>
              <a:ext cx="800" cy="325"/>
            </a:xfrm>
            <a:custGeom>
              <a:avLst/>
              <a:gdLst/>
              <a:ahLst/>
              <a:cxnLst/>
              <a:rect l="l" t="t" r="r" b="b"/>
              <a:pathLst>
                <a:path w="32" h="13" extrusionOk="0">
                  <a:moveTo>
                    <a:pt x="31" y="0"/>
                  </a:moveTo>
                  <a:cubicBezTo>
                    <a:pt x="13" y="6"/>
                    <a:pt x="0" y="12"/>
                    <a:pt x="0" y="12"/>
                  </a:cubicBezTo>
                  <a:lnTo>
                    <a:pt x="3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804" name="Google Shape;1804;p39"/>
            <p:cNvSpPr/>
            <p:nvPr/>
          </p:nvSpPr>
          <p:spPr>
            <a:xfrm>
              <a:off x="4266025" y="4741225"/>
              <a:ext cx="115850" cy="52900"/>
            </a:xfrm>
            <a:custGeom>
              <a:avLst/>
              <a:gdLst/>
              <a:ahLst/>
              <a:cxnLst/>
              <a:rect l="l" t="t" r="r" b="b"/>
              <a:pathLst>
                <a:path w="4634" h="2116" extrusionOk="0">
                  <a:moveTo>
                    <a:pt x="4473" y="1"/>
                  </a:moveTo>
                  <a:cubicBezTo>
                    <a:pt x="4470" y="1"/>
                    <a:pt x="4467" y="1"/>
                    <a:pt x="4464" y="2"/>
                  </a:cubicBezTo>
                  <a:cubicBezTo>
                    <a:pt x="3137" y="418"/>
                    <a:pt x="2038" y="1335"/>
                    <a:pt x="730" y="1772"/>
                  </a:cubicBezTo>
                  <a:cubicBezTo>
                    <a:pt x="527" y="1840"/>
                    <a:pt x="318" y="1895"/>
                    <a:pt x="108" y="1938"/>
                  </a:cubicBezTo>
                  <a:cubicBezTo>
                    <a:pt x="1" y="1958"/>
                    <a:pt x="39" y="2115"/>
                    <a:pt x="139" y="2115"/>
                  </a:cubicBezTo>
                  <a:cubicBezTo>
                    <a:pt x="145" y="2115"/>
                    <a:pt x="151" y="2115"/>
                    <a:pt x="158" y="2114"/>
                  </a:cubicBezTo>
                  <a:cubicBezTo>
                    <a:pt x="293" y="2086"/>
                    <a:pt x="422" y="2052"/>
                    <a:pt x="552" y="2015"/>
                  </a:cubicBezTo>
                  <a:cubicBezTo>
                    <a:pt x="1112" y="1861"/>
                    <a:pt x="1626" y="1618"/>
                    <a:pt x="2146" y="1335"/>
                  </a:cubicBezTo>
                  <a:cubicBezTo>
                    <a:pt x="2460" y="1162"/>
                    <a:pt x="2771" y="978"/>
                    <a:pt x="3085" y="802"/>
                  </a:cubicBezTo>
                  <a:cubicBezTo>
                    <a:pt x="3436" y="605"/>
                    <a:pt x="3897" y="476"/>
                    <a:pt x="4248" y="261"/>
                  </a:cubicBezTo>
                  <a:cubicBezTo>
                    <a:pt x="4310" y="227"/>
                    <a:pt x="4368" y="187"/>
                    <a:pt x="4427" y="144"/>
                  </a:cubicBezTo>
                  <a:lnTo>
                    <a:pt x="4427" y="144"/>
                  </a:lnTo>
                  <a:cubicBezTo>
                    <a:pt x="4357" y="204"/>
                    <a:pt x="4420" y="295"/>
                    <a:pt x="4495" y="295"/>
                  </a:cubicBezTo>
                  <a:cubicBezTo>
                    <a:pt x="4515" y="295"/>
                    <a:pt x="4537" y="289"/>
                    <a:pt x="4556" y="273"/>
                  </a:cubicBezTo>
                  <a:lnTo>
                    <a:pt x="4599" y="236"/>
                  </a:lnTo>
                  <a:cubicBezTo>
                    <a:pt x="4630" y="205"/>
                    <a:pt x="4633" y="159"/>
                    <a:pt x="4615" y="125"/>
                  </a:cubicBezTo>
                  <a:cubicBezTo>
                    <a:pt x="4599" y="97"/>
                    <a:pt x="4584" y="70"/>
                    <a:pt x="4569" y="42"/>
                  </a:cubicBezTo>
                  <a:cubicBezTo>
                    <a:pt x="4552" y="17"/>
                    <a:pt x="4524" y="2"/>
                    <a:pt x="4496" y="2"/>
                  </a:cubicBezTo>
                  <a:cubicBezTo>
                    <a:pt x="4494" y="2"/>
                    <a:pt x="4491" y="2"/>
                    <a:pt x="4488" y="2"/>
                  </a:cubicBezTo>
                  <a:cubicBezTo>
                    <a:pt x="4484" y="2"/>
                    <a:pt x="4479" y="1"/>
                    <a:pt x="44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1805" name="Google Shape;1805;p39"/>
          <p:cNvSpPr/>
          <p:nvPr/>
        </p:nvSpPr>
        <p:spPr>
          <a:xfrm>
            <a:off x="7361100" y="2645600"/>
            <a:ext cx="781725" cy="817950"/>
          </a:xfrm>
          <a:custGeom>
            <a:avLst/>
            <a:gdLst/>
            <a:ahLst/>
            <a:cxnLst/>
            <a:rect l="l" t="t" r="r" b="b"/>
            <a:pathLst>
              <a:path w="31269" h="32718" extrusionOk="0">
                <a:moveTo>
                  <a:pt x="16251" y="4779"/>
                </a:moveTo>
                <a:cubicBezTo>
                  <a:pt x="16424" y="4779"/>
                  <a:pt x="16597" y="4781"/>
                  <a:pt x="16770" y="4786"/>
                </a:cubicBezTo>
                <a:cubicBezTo>
                  <a:pt x="16573" y="5777"/>
                  <a:pt x="16527" y="6793"/>
                  <a:pt x="16635" y="7799"/>
                </a:cubicBezTo>
                <a:cubicBezTo>
                  <a:pt x="15474" y="7790"/>
                  <a:pt x="14332" y="7513"/>
                  <a:pt x="13295" y="6984"/>
                </a:cubicBezTo>
                <a:cubicBezTo>
                  <a:pt x="13236" y="6954"/>
                  <a:pt x="13179" y="6940"/>
                  <a:pt x="13124" y="6940"/>
                </a:cubicBezTo>
                <a:cubicBezTo>
                  <a:pt x="12792" y="6940"/>
                  <a:pt x="12572" y="7429"/>
                  <a:pt x="12929" y="7612"/>
                </a:cubicBezTo>
                <a:cubicBezTo>
                  <a:pt x="14186" y="8251"/>
                  <a:pt x="15463" y="8521"/>
                  <a:pt x="16746" y="8521"/>
                </a:cubicBezTo>
                <a:cubicBezTo>
                  <a:pt x="18285" y="8521"/>
                  <a:pt x="19832" y="8132"/>
                  <a:pt x="21360" y="7525"/>
                </a:cubicBezTo>
                <a:cubicBezTo>
                  <a:pt x="21744" y="7374"/>
                  <a:pt x="21636" y="6800"/>
                  <a:pt x="21300" y="6800"/>
                </a:cubicBezTo>
                <a:cubicBezTo>
                  <a:pt x="21260" y="6800"/>
                  <a:pt x="21216" y="6808"/>
                  <a:pt x="21169" y="6827"/>
                </a:cubicBezTo>
                <a:cubicBezTo>
                  <a:pt x="19907" y="7325"/>
                  <a:pt x="18629" y="7685"/>
                  <a:pt x="17355" y="7778"/>
                </a:cubicBezTo>
                <a:cubicBezTo>
                  <a:pt x="17235" y="6870"/>
                  <a:pt x="17278" y="5832"/>
                  <a:pt x="17491" y="4820"/>
                </a:cubicBezTo>
                <a:cubicBezTo>
                  <a:pt x="20162" y="4995"/>
                  <a:pt x="22776" y="5731"/>
                  <a:pt x="24961" y="7131"/>
                </a:cubicBezTo>
                <a:cubicBezTo>
                  <a:pt x="30086" y="10410"/>
                  <a:pt x="30579" y="17736"/>
                  <a:pt x="29150" y="23088"/>
                </a:cubicBezTo>
                <a:cubicBezTo>
                  <a:pt x="28461" y="25677"/>
                  <a:pt x="27165" y="28340"/>
                  <a:pt x="25001" y="29990"/>
                </a:cubicBezTo>
                <a:cubicBezTo>
                  <a:pt x="23829" y="30881"/>
                  <a:pt x="22501" y="31254"/>
                  <a:pt x="21155" y="31254"/>
                </a:cubicBezTo>
                <a:cubicBezTo>
                  <a:pt x="19443" y="31254"/>
                  <a:pt x="17702" y="30650"/>
                  <a:pt x="16216" y="29740"/>
                </a:cubicBezTo>
                <a:cubicBezTo>
                  <a:pt x="16160" y="29702"/>
                  <a:pt x="16097" y="29684"/>
                  <a:pt x="16034" y="29684"/>
                </a:cubicBezTo>
                <a:cubicBezTo>
                  <a:pt x="15933" y="29684"/>
                  <a:pt x="15834" y="29730"/>
                  <a:pt x="15770" y="29817"/>
                </a:cubicBezTo>
                <a:cubicBezTo>
                  <a:pt x="15759" y="29816"/>
                  <a:pt x="15748" y="29815"/>
                  <a:pt x="15736" y="29815"/>
                </a:cubicBezTo>
                <a:cubicBezTo>
                  <a:pt x="15724" y="29815"/>
                  <a:pt x="15711" y="29816"/>
                  <a:pt x="15699" y="29817"/>
                </a:cubicBezTo>
                <a:cubicBezTo>
                  <a:pt x="15686" y="29816"/>
                  <a:pt x="15674" y="29815"/>
                  <a:pt x="15661" y="29815"/>
                </a:cubicBezTo>
                <a:cubicBezTo>
                  <a:pt x="15535" y="29815"/>
                  <a:pt x="15410" y="29872"/>
                  <a:pt x="15354" y="29986"/>
                </a:cubicBezTo>
                <a:cubicBezTo>
                  <a:pt x="15354" y="29990"/>
                  <a:pt x="15354" y="29990"/>
                  <a:pt x="15354" y="29993"/>
                </a:cubicBezTo>
                <a:cubicBezTo>
                  <a:pt x="14073" y="30357"/>
                  <a:pt x="12777" y="30662"/>
                  <a:pt x="11454" y="30662"/>
                </a:cubicBezTo>
                <a:cubicBezTo>
                  <a:pt x="11035" y="30662"/>
                  <a:pt x="10614" y="30631"/>
                  <a:pt x="10189" y="30562"/>
                </a:cubicBezTo>
                <a:cubicBezTo>
                  <a:pt x="8305" y="30254"/>
                  <a:pt x="6726" y="28844"/>
                  <a:pt x="5486" y="27490"/>
                </a:cubicBezTo>
                <a:cubicBezTo>
                  <a:pt x="3356" y="25166"/>
                  <a:pt x="1826" y="22257"/>
                  <a:pt x="1429" y="19118"/>
                </a:cubicBezTo>
                <a:cubicBezTo>
                  <a:pt x="693" y="13361"/>
                  <a:pt x="4048" y="8036"/>
                  <a:pt x="9420" y="6005"/>
                </a:cubicBezTo>
                <a:cubicBezTo>
                  <a:pt x="11525" y="5207"/>
                  <a:pt x="13887" y="4779"/>
                  <a:pt x="16251" y="4779"/>
                </a:cubicBezTo>
                <a:close/>
                <a:moveTo>
                  <a:pt x="19924" y="0"/>
                </a:moveTo>
                <a:cubicBezTo>
                  <a:pt x="19867" y="0"/>
                  <a:pt x="19806" y="16"/>
                  <a:pt x="19744" y="52"/>
                </a:cubicBezTo>
                <a:cubicBezTo>
                  <a:pt x="18291" y="892"/>
                  <a:pt x="17377" y="2437"/>
                  <a:pt x="16921" y="4124"/>
                </a:cubicBezTo>
                <a:cubicBezTo>
                  <a:pt x="16648" y="4114"/>
                  <a:pt x="16376" y="4110"/>
                  <a:pt x="16106" y="4110"/>
                </a:cubicBezTo>
                <a:cubicBezTo>
                  <a:pt x="15944" y="4110"/>
                  <a:pt x="15783" y="4111"/>
                  <a:pt x="15622" y="4115"/>
                </a:cubicBezTo>
                <a:cubicBezTo>
                  <a:pt x="10756" y="4229"/>
                  <a:pt x="5864" y="5980"/>
                  <a:pt x="2940" y="10034"/>
                </a:cubicBezTo>
                <a:cubicBezTo>
                  <a:pt x="93" y="13977"/>
                  <a:pt x="1" y="19318"/>
                  <a:pt x="1998" y="23633"/>
                </a:cubicBezTo>
                <a:cubicBezTo>
                  <a:pt x="3156" y="26133"/>
                  <a:pt x="5086" y="28521"/>
                  <a:pt x="7342" y="30103"/>
                </a:cubicBezTo>
                <a:cubicBezTo>
                  <a:pt x="8653" y="31022"/>
                  <a:pt x="10059" y="31356"/>
                  <a:pt x="11496" y="31356"/>
                </a:cubicBezTo>
                <a:cubicBezTo>
                  <a:pt x="12645" y="31356"/>
                  <a:pt x="13813" y="31143"/>
                  <a:pt x="14970" y="30845"/>
                </a:cubicBezTo>
                <a:lnTo>
                  <a:pt x="14970" y="30845"/>
                </a:lnTo>
                <a:cubicBezTo>
                  <a:pt x="14782" y="31292"/>
                  <a:pt x="14594" y="31741"/>
                  <a:pt x="14382" y="32181"/>
                </a:cubicBezTo>
                <a:cubicBezTo>
                  <a:pt x="14240" y="32469"/>
                  <a:pt x="14466" y="32718"/>
                  <a:pt x="14707" y="32718"/>
                </a:cubicBezTo>
                <a:cubicBezTo>
                  <a:pt x="14816" y="32718"/>
                  <a:pt x="14928" y="32666"/>
                  <a:pt x="15010" y="32544"/>
                </a:cubicBezTo>
                <a:cubicBezTo>
                  <a:pt x="15111" y="32390"/>
                  <a:pt x="15216" y="32237"/>
                  <a:pt x="15317" y="32086"/>
                </a:cubicBezTo>
                <a:cubicBezTo>
                  <a:pt x="15317" y="32089"/>
                  <a:pt x="15317" y="32092"/>
                  <a:pt x="15317" y="32095"/>
                </a:cubicBezTo>
                <a:cubicBezTo>
                  <a:pt x="15373" y="32262"/>
                  <a:pt x="15532" y="32354"/>
                  <a:pt x="15686" y="32354"/>
                </a:cubicBezTo>
                <a:cubicBezTo>
                  <a:pt x="15832" y="32354"/>
                  <a:pt x="15973" y="32272"/>
                  <a:pt x="16016" y="32095"/>
                </a:cubicBezTo>
                <a:cubicBezTo>
                  <a:pt x="16022" y="32067"/>
                  <a:pt x="16028" y="32043"/>
                  <a:pt x="16035" y="32018"/>
                </a:cubicBezTo>
                <a:cubicBezTo>
                  <a:pt x="16104" y="32075"/>
                  <a:pt x="16195" y="32104"/>
                  <a:pt x="16286" y="32104"/>
                </a:cubicBezTo>
                <a:cubicBezTo>
                  <a:pt x="16468" y="32104"/>
                  <a:pt x="16646" y="31988"/>
                  <a:pt x="16638" y="31753"/>
                </a:cubicBezTo>
                <a:cubicBezTo>
                  <a:pt x="16635" y="31673"/>
                  <a:pt x="16629" y="31593"/>
                  <a:pt x="16623" y="31513"/>
                </a:cubicBezTo>
                <a:cubicBezTo>
                  <a:pt x="16853" y="31498"/>
                  <a:pt x="17084" y="31242"/>
                  <a:pt x="16955" y="30965"/>
                </a:cubicBezTo>
                <a:lnTo>
                  <a:pt x="16955" y="30965"/>
                </a:lnTo>
                <a:cubicBezTo>
                  <a:pt x="18259" y="31595"/>
                  <a:pt x="19686" y="31996"/>
                  <a:pt x="21113" y="31996"/>
                </a:cubicBezTo>
                <a:cubicBezTo>
                  <a:pt x="22070" y="31996"/>
                  <a:pt x="23027" y="31815"/>
                  <a:pt x="23945" y="31402"/>
                </a:cubicBezTo>
                <a:cubicBezTo>
                  <a:pt x="26586" y="30217"/>
                  <a:pt x="28085" y="27884"/>
                  <a:pt x="29138" y="25286"/>
                </a:cubicBezTo>
                <a:cubicBezTo>
                  <a:pt x="31102" y="20426"/>
                  <a:pt x="31268" y="14153"/>
                  <a:pt x="28421" y="9591"/>
                </a:cubicBezTo>
                <a:cubicBezTo>
                  <a:pt x="26143" y="5946"/>
                  <a:pt x="21806" y="4444"/>
                  <a:pt x="17657" y="4161"/>
                </a:cubicBezTo>
                <a:cubicBezTo>
                  <a:pt x="18085" y="2711"/>
                  <a:pt x="18885" y="1388"/>
                  <a:pt x="20110" y="680"/>
                </a:cubicBezTo>
                <a:cubicBezTo>
                  <a:pt x="20454" y="481"/>
                  <a:pt x="20244" y="0"/>
                  <a:pt x="1992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06" name="Google Shape;1806;p39"/>
          <p:cNvSpPr/>
          <p:nvPr/>
        </p:nvSpPr>
        <p:spPr>
          <a:xfrm rot="1930526">
            <a:off x="7053749" y="648189"/>
            <a:ext cx="802380" cy="1308192"/>
          </a:xfrm>
          <a:custGeom>
            <a:avLst/>
            <a:gdLst/>
            <a:ahLst/>
            <a:cxnLst/>
            <a:rect l="l" t="t" r="r" b="b"/>
            <a:pathLst>
              <a:path w="32096" h="52329" extrusionOk="0">
                <a:moveTo>
                  <a:pt x="27893" y="1497"/>
                </a:moveTo>
                <a:cubicBezTo>
                  <a:pt x="27964" y="1620"/>
                  <a:pt x="28041" y="1737"/>
                  <a:pt x="28124" y="1851"/>
                </a:cubicBezTo>
                <a:cubicBezTo>
                  <a:pt x="28112" y="1881"/>
                  <a:pt x="28103" y="1912"/>
                  <a:pt x="28100" y="1943"/>
                </a:cubicBezTo>
                <a:cubicBezTo>
                  <a:pt x="27940" y="3519"/>
                  <a:pt x="27995" y="5144"/>
                  <a:pt x="27952" y="6726"/>
                </a:cubicBezTo>
                <a:cubicBezTo>
                  <a:pt x="27853" y="10272"/>
                  <a:pt x="27758" y="13818"/>
                  <a:pt x="27669" y="17364"/>
                </a:cubicBezTo>
                <a:cubicBezTo>
                  <a:pt x="27656" y="17802"/>
                  <a:pt x="27644" y="18236"/>
                  <a:pt x="27635" y="18670"/>
                </a:cubicBezTo>
                <a:cubicBezTo>
                  <a:pt x="27660" y="13000"/>
                  <a:pt x="27650" y="7324"/>
                  <a:pt x="27887" y="1660"/>
                </a:cubicBezTo>
                <a:cubicBezTo>
                  <a:pt x="27887" y="1607"/>
                  <a:pt x="27890" y="1552"/>
                  <a:pt x="27893" y="1497"/>
                </a:cubicBezTo>
                <a:close/>
                <a:moveTo>
                  <a:pt x="28675" y="2491"/>
                </a:moveTo>
                <a:cubicBezTo>
                  <a:pt x="28817" y="2629"/>
                  <a:pt x="28965" y="2759"/>
                  <a:pt x="29122" y="2882"/>
                </a:cubicBezTo>
                <a:cubicBezTo>
                  <a:pt x="29122" y="2885"/>
                  <a:pt x="29122" y="2891"/>
                  <a:pt x="29119" y="2897"/>
                </a:cubicBezTo>
                <a:cubicBezTo>
                  <a:pt x="28826" y="5781"/>
                  <a:pt x="28949" y="8758"/>
                  <a:pt x="28885" y="11651"/>
                </a:cubicBezTo>
                <a:cubicBezTo>
                  <a:pt x="28820" y="14499"/>
                  <a:pt x="28829" y="17361"/>
                  <a:pt x="28685" y="20206"/>
                </a:cubicBezTo>
                <a:cubicBezTo>
                  <a:pt x="28355" y="26694"/>
                  <a:pt x="28244" y="33201"/>
                  <a:pt x="28047" y="39693"/>
                </a:cubicBezTo>
                <a:cubicBezTo>
                  <a:pt x="28020" y="40580"/>
                  <a:pt x="27989" y="41469"/>
                  <a:pt x="27970" y="42356"/>
                </a:cubicBezTo>
                <a:cubicBezTo>
                  <a:pt x="27820" y="42060"/>
                  <a:pt x="27684" y="41756"/>
                  <a:pt x="27549" y="41451"/>
                </a:cubicBezTo>
                <a:cubicBezTo>
                  <a:pt x="27567" y="41417"/>
                  <a:pt x="27579" y="41380"/>
                  <a:pt x="27583" y="41340"/>
                </a:cubicBezTo>
                <a:cubicBezTo>
                  <a:pt x="27773" y="39675"/>
                  <a:pt x="27718" y="37951"/>
                  <a:pt x="27767" y="36276"/>
                </a:cubicBezTo>
                <a:cubicBezTo>
                  <a:pt x="27875" y="32690"/>
                  <a:pt x="27977" y="29101"/>
                  <a:pt x="28066" y="25512"/>
                </a:cubicBezTo>
                <a:cubicBezTo>
                  <a:pt x="28257" y="18429"/>
                  <a:pt x="28429" y="11344"/>
                  <a:pt x="28635" y="4261"/>
                </a:cubicBezTo>
                <a:cubicBezTo>
                  <a:pt x="28651" y="3676"/>
                  <a:pt x="28645" y="3079"/>
                  <a:pt x="28675" y="2491"/>
                </a:cubicBezTo>
                <a:close/>
                <a:moveTo>
                  <a:pt x="29706" y="3270"/>
                </a:moveTo>
                <a:cubicBezTo>
                  <a:pt x="29759" y="3297"/>
                  <a:pt x="29814" y="3325"/>
                  <a:pt x="29867" y="3353"/>
                </a:cubicBezTo>
                <a:cubicBezTo>
                  <a:pt x="29642" y="4384"/>
                  <a:pt x="29746" y="5560"/>
                  <a:pt x="29728" y="6603"/>
                </a:cubicBezTo>
                <a:cubicBezTo>
                  <a:pt x="29688" y="8752"/>
                  <a:pt x="29673" y="10903"/>
                  <a:pt x="29654" y="13052"/>
                </a:cubicBezTo>
                <a:cubicBezTo>
                  <a:pt x="29630" y="16065"/>
                  <a:pt x="29623" y="19079"/>
                  <a:pt x="29513" y="22089"/>
                </a:cubicBezTo>
                <a:cubicBezTo>
                  <a:pt x="29251" y="29234"/>
                  <a:pt x="28931" y="36381"/>
                  <a:pt x="28801" y="43529"/>
                </a:cubicBezTo>
                <a:lnTo>
                  <a:pt x="28801" y="43590"/>
                </a:lnTo>
                <a:cubicBezTo>
                  <a:pt x="28697" y="43482"/>
                  <a:pt x="28598" y="43365"/>
                  <a:pt x="28509" y="43245"/>
                </a:cubicBezTo>
                <a:cubicBezTo>
                  <a:pt x="28546" y="43196"/>
                  <a:pt x="28568" y="43135"/>
                  <a:pt x="28564" y="43073"/>
                </a:cubicBezTo>
                <a:cubicBezTo>
                  <a:pt x="28712" y="30945"/>
                  <a:pt x="29312" y="18799"/>
                  <a:pt x="29614" y="6671"/>
                </a:cubicBezTo>
                <a:cubicBezTo>
                  <a:pt x="29642" y="5544"/>
                  <a:pt x="29620" y="4396"/>
                  <a:pt x="29706" y="3270"/>
                </a:cubicBezTo>
                <a:close/>
                <a:moveTo>
                  <a:pt x="30451" y="3568"/>
                </a:moveTo>
                <a:cubicBezTo>
                  <a:pt x="30610" y="3607"/>
                  <a:pt x="30772" y="3631"/>
                  <a:pt x="30930" y="3631"/>
                </a:cubicBezTo>
                <a:cubicBezTo>
                  <a:pt x="31045" y="3631"/>
                  <a:pt x="31157" y="3618"/>
                  <a:pt x="31264" y="3590"/>
                </a:cubicBezTo>
                <a:cubicBezTo>
                  <a:pt x="31298" y="3968"/>
                  <a:pt x="31276" y="4516"/>
                  <a:pt x="31282" y="4836"/>
                </a:cubicBezTo>
                <a:cubicBezTo>
                  <a:pt x="31304" y="6037"/>
                  <a:pt x="31289" y="7240"/>
                  <a:pt x="31276" y="8441"/>
                </a:cubicBezTo>
                <a:cubicBezTo>
                  <a:pt x="31236" y="12079"/>
                  <a:pt x="31141" y="15718"/>
                  <a:pt x="31045" y="19356"/>
                </a:cubicBezTo>
                <a:cubicBezTo>
                  <a:pt x="30848" y="26762"/>
                  <a:pt x="30596" y="34168"/>
                  <a:pt x="30399" y="41577"/>
                </a:cubicBezTo>
                <a:cubicBezTo>
                  <a:pt x="30374" y="42497"/>
                  <a:pt x="30334" y="43424"/>
                  <a:pt x="30341" y="44344"/>
                </a:cubicBezTo>
                <a:cubicBezTo>
                  <a:pt x="30005" y="44313"/>
                  <a:pt x="29682" y="44212"/>
                  <a:pt x="29389" y="44049"/>
                </a:cubicBezTo>
                <a:cubicBezTo>
                  <a:pt x="29405" y="44009"/>
                  <a:pt x="29414" y="43969"/>
                  <a:pt x="29411" y="43926"/>
                </a:cubicBezTo>
                <a:cubicBezTo>
                  <a:pt x="29371" y="41198"/>
                  <a:pt x="29562" y="38453"/>
                  <a:pt x="29651" y="35725"/>
                </a:cubicBezTo>
                <a:cubicBezTo>
                  <a:pt x="29790" y="31607"/>
                  <a:pt x="29931" y="27488"/>
                  <a:pt x="30082" y="23373"/>
                </a:cubicBezTo>
                <a:cubicBezTo>
                  <a:pt x="30316" y="16844"/>
                  <a:pt x="29977" y="10266"/>
                  <a:pt x="30436" y="3753"/>
                </a:cubicBezTo>
                <a:cubicBezTo>
                  <a:pt x="30439" y="3694"/>
                  <a:pt x="30445" y="3630"/>
                  <a:pt x="30451" y="3568"/>
                </a:cubicBezTo>
                <a:close/>
                <a:moveTo>
                  <a:pt x="27309" y="755"/>
                </a:moveTo>
                <a:cubicBezTo>
                  <a:pt x="27075" y="2574"/>
                  <a:pt x="27189" y="4507"/>
                  <a:pt x="27161" y="6323"/>
                </a:cubicBezTo>
                <a:cubicBezTo>
                  <a:pt x="27099" y="10205"/>
                  <a:pt x="27075" y="14089"/>
                  <a:pt x="27041" y="17971"/>
                </a:cubicBezTo>
                <a:cubicBezTo>
                  <a:pt x="26979" y="25057"/>
                  <a:pt x="27109" y="32195"/>
                  <a:pt x="26653" y="39271"/>
                </a:cubicBezTo>
                <a:cubicBezTo>
                  <a:pt x="26631" y="39613"/>
                  <a:pt x="26613" y="39967"/>
                  <a:pt x="26558" y="40309"/>
                </a:cubicBezTo>
                <a:cubicBezTo>
                  <a:pt x="25197" y="40407"/>
                  <a:pt x="23769" y="40934"/>
                  <a:pt x="22473" y="41272"/>
                </a:cubicBezTo>
                <a:cubicBezTo>
                  <a:pt x="19690" y="41996"/>
                  <a:pt x="16920" y="42762"/>
                  <a:pt x="14147" y="43532"/>
                </a:cubicBezTo>
                <a:cubicBezTo>
                  <a:pt x="9803" y="44735"/>
                  <a:pt x="5463" y="46163"/>
                  <a:pt x="1058" y="47142"/>
                </a:cubicBezTo>
                <a:cubicBezTo>
                  <a:pt x="858" y="41306"/>
                  <a:pt x="1114" y="35418"/>
                  <a:pt x="1206" y="29585"/>
                </a:cubicBezTo>
                <a:lnTo>
                  <a:pt x="1206" y="29582"/>
                </a:lnTo>
                <a:cubicBezTo>
                  <a:pt x="1314" y="22853"/>
                  <a:pt x="1237" y="16047"/>
                  <a:pt x="1803" y="9334"/>
                </a:cubicBezTo>
                <a:cubicBezTo>
                  <a:pt x="6479" y="7339"/>
                  <a:pt x="11413" y="5871"/>
                  <a:pt x="16237" y="4298"/>
                </a:cubicBezTo>
                <a:cubicBezTo>
                  <a:pt x="19921" y="3094"/>
                  <a:pt x="23618" y="1937"/>
                  <a:pt x="27309" y="755"/>
                </a:cubicBezTo>
                <a:close/>
                <a:moveTo>
                  <a:pt x="26634" y="40915"/>
                </a:moveTo>
                <a:cubicBezTo>
                  <a:pt x="26708" y="41069"/>
                  <a:pt x="26782" y="41223"/>
                  <a:pt x="26856" y="41380"/>
                </a:cubicBezTo>
                <a:cubicBezTo>
                  <a:pt x="25385" y="41931"/>
                  <a:pt x="23790" y="42254"/>
                  <a:pt x="22282" y="42670"/>
                </a:cubicBezTo>
                <a:cubicBezTo>
                  <a:pt x="19641" y="43396"/>
                  <a:pt x="17000" y="44120"/>
                  <a:pt x="14365" y="44858"/>
                </a:cubicBezTo>
                <a:cubicBezTo>
                  <a:pt x="12638" y="45342"/>
                  <a:pt x="10930" y="45905"/>
                  <a:pt x="9188" y="46327"/>
                </a:cubicBezTo>
                <a:cubicBezTo>
                  <a:pt x="6707" y="46927"/>
                  <a:pt x="3979" y="47278"/>
                  <a:pt x="1628" y="48306"/>
                </a:cubicBezTo>
                <a:cubicBezTo>
                  <a:pt x="1619" y="48312"/>
                  <a:pt x="1612" y="48315"/>
                  <a:pt x="1603" y="48321"/>
                </a:cubicBezTo>
                <a:cubicBezTo>
                  <a:pt x="1517" y="48106"/>
                  <a:pt x="1440" y="47896"/>
                  <a:pt x="1369" y="47699"/>
                </a:cubicBezTo>
                <a:cubicBezTo>
                  <a:pt x="5626" y="46739"/>
                  <a:pt x="9822" y="45369"/>
                  <a:pt x="14020" y="44203"/>
                </a:cubicBezTo>
                <a:cubicBezTo>
                  <a:pt x="16744" y="43445"/>
                  <a:pt x="19469" y="42694"/>
                  <a:pt x="22205" y="41974"/>
                </a:cubicBezTo>
                <a:cubicBezTo>
                  <a:pt x="23593" y="41608"/>
                  <a:pt x="25172" y="40998"/>
                  <a:pt x="26634" y="40915"/>
                </a:cubicBezTo>
                <a:close/>
                <a:moveTo>
                  <a:pt x="27112" y="41937"/>
                </a:moveTo>
                <a:cubicBezTo>
                  <a:pt x="27222" y="42174"/>
                  <a:pt x="27336" y="42411"/>
                  <a:pt x="27453" y="42639"/>
                </a:cubicBezTo>
                <a:cubicBezTo>
                  <a:pt x="23064" y="43772"/>
                  <a:pt x="18730" y="45200"/>
                  <a:pt x="14384" y="46487"/>
                </a:cubicBezTo>
                <a:cubicBezTo>
                  <a:pt x="10394" y="47669"/>
                  <a:pt x="6343" y="48934"/>
                  <a:pt x="2246" y="49657"/>
                </a:cubicBezTo>
                <a:cubicBezTo>
                  <a:pt x="2099" y="49405"/>
                  <a:pt x="1963" y="49140"/>
                  <a:pt x="1843" y="48875"/>
                </a:cubicBezTo>
                <a:cubicBezTo>
                  <a:pt x="1862" y="48872"/>
                  <a:pt x="1883" y="48866"/>
                  <a:pt x="1902" y="48857"/>
                </a:cubicBezTo>
                <a:cubicBezTo>
                  <a:pt x="4266" y="47823"/>
                  <a:pt x="7030" y="47481"/>
                  <a:pt x="9526" y="46874"/>
                </a:cubicBezTo>
                <a:cubicBezTo>
                  <a:pt x="11272" y="46450"/>
                  <a:pt x="12986" y="45880"/>
                  <a:pt x="14716" y="45394"/>
                </a:cubicBezTo>
                <a:cubicBezTo>
                  <a:pt x="17354" y="44655"/>
                  <a:pt x="19995" y="43932"/>
                  <a:pt x="22636" y="43205"/>
                </a:cubicBezTo>
                <a:cubicBezTo>
                  <a:pt x="24117" y="42799"/>
                  <a:pt x="25668" y="42476"/>
                  <a:pt x="27112" y="41937"/>
                </a:cubicBezTo>
                <a:close/>
                <a:moveTo>
                  <a:pt x="27761" y="43190"/>
                </a:moveTo>
                <a:cubicBezTo>
                  <a:pt x="27930" y="43473"/>
                  <a:pt x="28127" y="43738"/>
                  <a:pt x="28346" y="43981"/>
                </a:cubicBezTo>
                <a:cubicBezTo>
                  <a:pt x="27099" y="44175"/>
                  <a:pt x="25822" y="44683"/>
                  <a:pt x="24631" y="45021"/>
                </a:cubicBezTo>
                <a:cubicBezTo>
                  <a:pt x="21842" y="45819"/>
                  <a:pt x="19053" y="46634"/>
                  <a:pt x="16267" y="47444"/>
                </a:cubicBezTo>
                <a:cubicBezTo>
                  <a:pt x="13451" y="48263"/>
                  <a:pt x="10631" y="49085"/>
                  <a:pt x="7809" y="49885"/>
                </a:cubicBezTo>
                <a:cubicBezTo>
                  <a:pt x="6516" y="50251"/>
                  <a:pt x="4771" y="50981"/>
                  <a:pt x="3518" y="51030"/>
                </a:cubicBezTo>
                <a:cubicBezTo>
                  <a:pt x="3481" y="51030"/>
                  <a:pt x="3444" y="51039"/>
                  <a:pt x="3410" y="51052"/>
                </a:cubicBezTo>
                <a:cubicBezTo>
                  <a:pt x="3102" y="50811"/>
                  <a:pt x="2831" y="50531"/>
                  <a:pt x="2607" y="50214"/>
                </a:cubicBezTo>
                <a:cubicBezTo>
                  <a:pt x="6624" y="49482"/>
                  <a:pt x="10594" y="48247"/>
                  <a:pt x="14507" y="47087"/>
                </a:cubicBezTo>
                <a:cubicBezTo>
                  <a:pt x="18915" y="45782"/>
                  <a:pt x="23307" y="44332"/>
                  <a:pt x="27761" y="43190"/>
                </a:cubicBezTo>
                <a:close/>
                <a:moveTo>
                  <a:pt x="1006" y="48457"/>
                </a:moveTo>
                <a:lnTo>
                  <a:pt x="1006" y="48457"/>
                </a:lnTo>
                <a:cubicBezTo>
                  <a:pt x="1372" y="49377"/>
                  <a:pt x="1874" y="50384"/>
                  <a:pt x="2564" y="51116"/>
                </a:cubicBezTo>
                <a:cubicBezTo>
                  <a:pt x="1739" y="50467"/>
                  <a:pt x="1098" y="49392"/>
                  <a:pt x="1006" y="48457"/>
                </a:cubicBezTo>
                <a:close/>
                <a:moveTo>
                  <a:pt x="28934" y="44495"/>
                </a:moveTo>
                <a:cubicBezTo>
                  <a:pt x="29183" y="44661"/>
                  <a:pt x="29457" y="44788"/>
                  <a:pt x="29746" y="44868"/>
                </a:cubicBezTo>
                <a:cubicBezTo>
                  <a:pt x="25803" y="46299"/>
                  <a:pt x="21602" y="47238"/>
                  <a:pt x="17572" y="48346"/>
                </a:cubicBezTo>
                <a:cubicBezTo>
                  <a:pt x="14799" y="49109"/>
                  <a:pt x="12020" y="49857"/>
                  <a:pt x="9231" y="50568"/>
                </a:cubicBezTo>
                <a:cubicBezTo>
                  <a:pt x="7744" y="50944"/>
                  <a:pt x="6190" y="51449"/>
                  <a:pt x="4654" y="51606"/>
                </a:cubicBezTo>
                <a:cubicBezTo>
                  <a:pt x="4645" y="51605"/>
                  <a:pt x="4637" y="51604"/>
                  <a:pt x="4629" y="51604"/>
                </a:cubicBezTo>
                <a:cubicBezTo>
                  <a:pt x="4606" y="51604"/>
                  <a:pt x="4584" y="51607"/>
                  <a:pt x="4561" y="51612"/>
                </a:cubicBezTo>
                <a:cubicBezTo>
                  <a:pt x="4524" y="51566"/>
                  <a:pt x="4472" y="51535"/>
                  <a:pt x="4413" y="51522"/>
                </a:cubicBezTo>
                <a:cubicBezTo>
                  <a:pt x="5479" y="51310"/>
                  <a:pt x="6580" y="50867"/>
                  <a:pt x="7562" y="50590"/>
                </a:cubicBezTo>
                <a:cubicBezTo>
                  <a:pt x="10351" y="49805"/>
                  <a:pt x="13131" y="48992"/>
                  <a:pt x="15910" y="48186"/>
                </a:cubicBezTo>
                <a:cubicBezTo>
                  <a:pt x="18733" y="47364"/>
                  <a:pt x="21559" y="46545"/>
                  <a:pt x="24384" y="45729"/>
                </a:cubicBezTo>
                <a:cubicBezTo>
                  <a:pt x="25800" y="45323"/>
                  <a:pt x="27333" y="44689"/>
                  <a:pt x="28808" y="44535"/>
                </a:cubicBezTo>
                <a:cubicBezTo>
                  <a:pt x="28851" y="44532"/>
                  <a:pt x="28894" y="44517"/>
                  <a:pt x="28934" y="44495"/>
                </a:cubicBezTo>
                <a:close/>
                <a:moveTo>
                  <a:pt x="27709" y="0"/>
                </a:moveTo>
                <a:cubicBezTo>
                  <a:pt x="27677" y="0"/>
                  <a:pt x="27646" y="6"/>
                  <a:pt x="27616" y="19"/>
                </a:cubicBezTo>
                <a:cubicBezTo>
                  <a:pt x="23695" y="1278"/>
                  <a:pt x="19764" y="2509"/>
                  <a:pt x="15849" y="3787"/>
                </a:cubicBezTo>
                <a:cubicBezTo>
                  <a:pt x="11010" y="5363"/>
                  <a:pt x="6060" y="6840"/>
                  <a:pt x="1378" y="8853"/>
                </a:cubicBezTo>
                <a:cubicBezTo>
                  <a:pt x="1268" y="8893"/>
                  <a:pt x="1200" y="8998"/>
                  <a:pt x="1209" y="9112"/>
                </a:cubicBezTo>
                <a:cubicBezTo>
                  <a:pt x="630" y="15795"/>
                  <a:pt x="711" y="22576"/>
                  <a:pt x="600" y="29274"/>
                </a:cubicBezTo>
                <a:cubicBezTo>
                  <a:pt x="501" y="35375"/>
                  <a:pt x="224" y="41531"/>
                  <a:pt x="461" y="47629"/>
                </a:cubicBezTo>
                <a:cubicBezTo>
                  <a:pt x="0" y="49474"/>
                  <a:pt x="1967" y="52328"/>
                  <a:pt x="3987" y="52328"/>
                </a:cubicBezTo>
                <a:cubicBezTo>
                  <a:pt x="4208" y="52328"/>
                  <a:pt x="4429" y="52294"/>
                  <a:pt x="4647" y="52221"/>
                </a:cubicBezTo>
                <a:cubicBezTo>
                  <a:pt x="6227" y="52080"/>
                  <a:pt x="7824" y="51553"/>
                  <a:pt x="9354" y="51165"/>
                </a:cubicBezTo>
                <a:cubicBezTo>
                  <a:pt x="12143" y="50457"/>
                  <a:pt x="14919" y="49706"/>
                  <a:pt x="17696" y="48943"/>
                </a:cubicBezTo>
                <a:cubicBezTo>
                  <a:pt x="22036" y="47752"/>
                  <a:pt x="26564" y="46745"/>
                  <a:pt x="30775" y="45135"/>
                </a:cubicBezTo>
                <a:cubicBezTo>
                  <a:pt x="30913" y="45092"/>
                  <a:pt x="30984" y="44938"/>
                  <a:pt x="30932" y="44803"/>
                </a:cubicBezTo>
                <a:cubicBezTo>
                  <a:pt x="30947" y="44766"/>
                  <a:pt x="30953" y="44726"/>
                  <a:pt x="30953" y="44686"/>
                </a:cubicBezTo>
                <a:cubicBezTo>
                  <a:pt x="30852" y="39111"/>
                  <a:pt x="31252" y="33494"/>
                  <a:pt x="31418" y="27922"/>
                </a:cubicBezTo>
                <a:cubicBezTo>
                  <a:pt x="31633" y="20612"/>
                  <a:pt x="31910" y="13289"/>
                  <a:pt x="31904" y="5975"/>
                </a:cubicBezTo>
                <a:cubicBezTo>
                  <a:pt x="31904" y="5098"/>
                  <a:pt x="32095" y="3833"/>
                  <a:pt x="31753" y="2996"/>
                </a:cubicBezTo>
                <a:cubicBezTo>
                  <a:pt x="31717" y="2893"/>
                  <a:pt x="31622" y="2823"/>
                  <a:pt x="31514" y="2823"/>
                </a:cubicBezTo>
                <a:cubicBezTo>
                  <a:pt x="31512" y="2823"/>
                  <a:pt x="31509" y="2823"/>
                  <a:pt x="31507" y="2823"/>
                </a:cubicBezTo>
                <a:cubicBezTo>
                  <a:pt x="31495" y="2822"/>
                  <a:pt x="31482" y="2821"/>
                  <a:pt x="31470" y="2821"/>
                </a:cubicBezTo>
                <a:cubicBezTo>
                  <a:pt x="31396" y="2821"/>
                  <a:pt x="31326" y="2851"/>
                  <a:pt x="31273" y="2903"/>
                </a:cubicBezTo>
                <a:cubicBezTo>
                  <a:pt x="31175" y="2998"/>
                  <a:pt x="31047" y="3035"/>
                  <a:pt x="30906" y="3035"/>
                </a:cubicBezTo>
                <a:cubicBezTo>
                  <a:pt x="30495" y="3035"/>
                  <a:pt x="29971" y="2719"/>
                  <a:pt x="29719" y="2568"/>
                </a:cubicBezTo>
                <a:cubicBezTo>
                  <a:pt x="28875" y="2060"/>
                  <a:pt x="28300" y="1195"/>
                  <a:pt x="27989" y="281"/>
                </a:cubicBezTo>
                <a:cubicBezTo>
                  <a:pt x="27992" y="201"/>
                  <a:pt x="27952" y="124"/>
                  <a:pt x="27884" y="78"/>
                </a:cubicBezTo>
                <a:cubicBezTo>
                  <a:pt x="27838" y="28"/>
                  <a:pt x="27774" y="0"/>
                  <a:pt x="2770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807" name="Google Shape;1807;p39"/>
          <p:cNvGrpSpPr/>
          <p:nvPr/>
        </p:nvGrpSpPr>
        <p:grpSpPr>
          <a:xfrm rot="4453004">
            <a:off x="6374419" y="1847033"/>
            <a:ext cx="1052078" cy="743152"/>
            <a:chOff x="-4186450" y="3478025"/>
            <a:chExt cx="1052075" cy="743150"/>
          </a:xfrm>
        </p:grpSpPr>
        <p:sp>
          <p:nvSpPr>
            <p:cNvPr id="1808" name="Google Shape;1808;p39"/>
            <p:cNvSpPr/>
            <p:nvPr/>
          </p:nvSpPr>
          <p:spPr>
            <a:xfrm>
              <a:off x="-4025000" y="3478550"/>
              <a:ext cx="781025" cy="514525"/>
            </a:xfrm>
            <a:custGeom>
              <a:avLst/>
              <a:gdLst/>
              <a:ahLst/>
              <a:cxnLst/>
              <a:rect l="l" t="t" r="r" b="b"/>
              <a:pathLst>
                <a:path w="31241" h="20581" extrusionOk="0">
                  <a:moveTo>
                    <a:pt x="31028" y="0"/>
                  </a:moveTo>
                  <a:cubicBezTo>
                    <a:pt x="30962" y="0"/>
                    <a:pt x="30897" y="20"/>
                    <a:pt x="30841" y="58"/>
                  </a:cubicBezTo>
                  <a:cubicBezTo>
                    <a:pt x="25657" y="3435"/>
                    <a:pt x="20446" y="6766"/>
                    <a:pt x="15256" y="10130"/>
                  </a:cubicBezTo>
                  <a:cubicBezTo>
                    <a:pt x="12615" y="11844"/>
                    <a:pt x="9983" y="13574"/>
                    <a:pt x="7361" y="15317"/>
                  </a:cubicBezTo>
                  <a:cubicBezTo>
                    <a:pt x="4871" y="16976"/>
                    <a:pt x="2540" y="18847"/>
                    <a:pt x="56" y="20506"/>
                  </a:cubicBezTo>
                  <a:cubicBezTo>
                    <a:pt x="35" y="20522"/>
                    <a:pt x="16" y="20540"/>
                    <a:pt x="1" y="20562"/>
                  </a:cubicBezTo>
                  <a:cubicBezTo>
                    <a:pt x="35" y="20550"/>
                    <a:pt x="71" y="20545"/>
                    <a:pt x="107" y="20545"/>
                  </a:cubicBezTo>
                  <a:cubicBezTo>
                    <a:pt x="160" y="20545"/>
                    <a:pt x="212" y="20557"/>
                    <a:pt x="259" y="20580"/>
                  </a:cubicBezTo>
                  <a:cubicBezTo>
                    <a:pt x="290" y="20549"/>
                    <a:pt x="327" y="20528"/>
                    <a:pt x="367" y="20509"/>
                  </a:cubicBezTo>
                  <a:cubicBezTo>
                    <a:pt x="678" y="20388"/>
                    <a:pt x="1085" y="20288"/>
                    <a:pt x="1471" y="20288"/>
                  </a:cubicBezTo>
                  <a:cubicBezTo>
                    <a:pt x="1525" y="20288"/>
                    <a:pt x="1579" y="20290"/>
                    <a:pt x="1632" y="20294"/>
                  </a:cubicBezTo>
                  <a:cubicBezTo>
                    <a:pt x="3550" y="18940"/>
                    <a:pt x="5406" y="17493"/>
                    <a:pt x="7364" y="16185"/>
                  </a:cubicBezTo>
                  <a:cubicBezTo>
                    <a:pt x="9980" y="14436"/>
                    <a:pt x="12612" y="12706"/>
                    <a:pt x="15256" y="10998"/>
                  </a:cubicBezTo>
                  <a:cubicBezTo>
                    <a:pt x="20575" y="7541"/>
                    <a:pt x="25922" y="4131"/>
                    <a:pt x="31238" y="668"/>
                  </a:cubicBezTo>
                  <a:cubicBezTo>
                    <a:pt x="31238" y="668"/>
                    <a:pt x="31238" y="665"/>
                    <a:pt x="31241" y="665"/>
                  </a:cubicBezTo>
                  <a:cubicBezTo>
                    <a:pt x="31210" y="643"/>
                    <a:pt x="31189" y="615"/>
                    <a:pt x="31158" y="594"/>
                  </a:cubicBezTo>
                  <a:cubicBezTo>
                    <a:pt x="30927" y="431"/>
                    <a:pt x="31013" y="172"/>
                    <a:pt x="31201" y="49"/>
                  </a:cubicBezTo>
                  <a:cubicBezTo>
                    <a:pt x="31148" y="17"/>
                    <a:pt x="31088" y="0"/>
                    <a:pt x="310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809" name="Google Shape;1809;p39"/>
            <p:cNvSpPr/>
            <p:nvPr/>
          </p:nvSpPr>
          <p:spPr>
            <a:xfrm>
              <a:off x="-3251850" y="3478025"/>
              <a:ext cx="117475" cy="153900"/>
            </a:xfrm>
            <a:custGeom>
              <a:avLst/>
              <a:gdLst/>
              <a:ahLst/>
              <a:cxnLst/>
              <a:rect l="l" t="t" r="r" b="b"/>
              <a:pathLst>
                <a:path w="4699" h="6156" extrusionOk="0">
                  <a:moveTo>
                    <a:pt x="4426" y="5445"/>
                  </a:moveTo>
                  <a:lnTo>
                    <a:pt x="4426" y="5445"/>
                  </a:lnTo>
                  <a:cubicBezTo>
                    <a:pt x="4451" y="5486"/>
                    <a:pt x="4476" y="5527"/>
                    <a:pt x="4501" y="5567"/>
                  </a:cubicBezTo>
                  <a:lnTo>
                    <a:pt x="4501" y="5567"/>
                  </a:lnTo>
                  <a:cubicBezTo>
                    <a:pt x="4487" y="5522"/>
                    <a:pt x="4461" y="5480"/>
                    <a:pt x="4426" y="5445"/>
                  </a:cubicBezTo>
                  <a:close/>
                  <a:moveTo>
                    <a:pt x="495" y="1"/>
                  </a:moveTo>
                  <a:cubicBezTo>
                    <a:pt x="418" y="1"/>
                    <a:pt x="341" y="24"/>
                    <a:pt x="275" y="70"/>
                  </a:cubicBezTo>
                  <a:cubicBezTo>
                    <a:pt x="87" y="193"/>
                    <a:pt x="1" y="452"/>
                    <a:pt x="232" y="615"/>
                  </a:cubicBezTo>
                  <a:cubicBezTo>
                    <a:pt x="259" y="636"/>
                    <a:pt x="284" y="664"/>
                    <a:pt x="315" y="686"/>
                  </a:cubicBezTo>
                  <a:cubicBezTo>
                    <a:pt x="773" y="1027"/>
                    <a:pt x="1180" y="1437"/>
                    <a:pt x="1521" y="1895"/>
                  </a:cubicBezTo>
                  <a:cubicBezTo>
                    <a:pt x="1592" y="1865"/>
                    <a:pt x="1660" y="1831"/>
                    <a:pt x="1731" y="1803"/>
                  </a:cubicBezTo>
                  <a:cubicBezTo>
                    <a:pt x="1780" y="1783"/>
                    <a:pt x="1826" y="1774"/>
                    <a:pt x="1868" y="1774"/>
                  </a:cubicBezTo>
                  <a:cubicBezTo>
                    <a:pt x="2205" y="1774"/>
                    <a:pt x="2332" y="2337"/>
                    <a:pt x="1949" y="2496"/>
                  </a:cubicBezTo>
                  <a:cubicBezTo>
                    <a:pt x="2316" y="3059"/>
                    <a:pt x="2639" y="3662"/>
                    <a:pt x="2953" y="4266"/>
                  </a:cubicBezTo>
                  <a:lnTo>
                    <a:pt x="3005" y="4229"/>
                  </a:lnTo>
                  <a:cubicBezTo>
                    <a:pt x="3071" y="4186"/>
                    <a:pt x="3137" y="4167"/>
                    <a:pt x="3199" y="4167"/>
                  </a:cubicBezTo>
                  <a:cubicBezTo>
                    <a:pt x="3509" y="4167"/>
                    <a:pt x="3728" y="4625"/>
                    <a:pt x="3402" y="4838"/>
                  </a:cubicBezTo>
                  <a:cubicBezTo>
                    <a:pt x="3365" y="4863"/>
                    <a:pt x="3331" y="4884"/>
                    <a:pt x="3294" y="4909"/>
                  </a:cubicBezTo>
                  <a:cubicBezTo>
                    <a:pt x="3430" y="5158"/>
                    <a:pt x="3565" y="5401"/>
                    <a:pt x="3707" y="5641"/>
                  </a:cubicBezTo>
                  <a:cubicBezTo>
                    <a:pt x="3741" y="5595"/>
                    <a:pt x="3775" y="5549"/>
                    <a:pt x="3805" y="5500"/>
                  </a:cubicBezTo>
                  <a:cubicBezTo>
                    <a:pt x="3886" y="5375"/>
                    <a:pt x="4007" y="5323"/>
                    <a:pt x="4127" y="5323"/>
                  </a:cubicBezTo>
                  <a:cubicBezTo>
                    <a:pt x="4240" y="5323"/>
                    <a:pt x="4352" y="5370"/>
                    <a:pt x="4426" y="5445"/>
                  </a:cubicBezTo>
                  <a:lnTo>
                    <a:pt x="4426" y="5445"/>
                  </a:lnTo>
                  <a:cubicBezTo>
                    <a:pt x="3306" y="3604"/>
                    <a:pt x="2529" y="1348"/>
                    <a:pt x="715" y="70"/>
                  </a:cubicBezTo>
                  <a:cubicBezTo>
                    <a:pt x="649" y="24"/>
                    <a:pt x="572" y="1"/>
                    <a:pt x="495" y="1"/>
                  </a:cubicBezTo>
                  <a:close/>
                  <a:moveTo>
                    <a:pt x="4501" y="5567"/>
                  </a:moveTo>
                  <a:cubicBezTo>
                    <a:pt x="4526" y="5644"/>
                    <a:pt x="4517" y="5733"/>
                    <a:pt x="4458" y="5826"/>
                  </a:cubicBezTo>
                  <a:cubicBezTo>
                    <a:pt x="4381" y="5940"/>
                    <a:pt x="4292" y="6045"/>
                    <a:pt x="4209" y="6156"/>
                  </a:cubicBezTo>
                  <a:cubicBezTo>
                    <a:pt x="4458" y="6143"/>
                    <a:pt x="4698" y="5875"/>
                    <a:pt x="4523" y="5601"/>
                  </a:cubicBezTo>
                  <a:cubicBezTo>
                    <a:pt x="4516" y="5590"/>
                    <a:pt x="4508" y="5579"/>
                    <a:pt x="4501" y="556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810" name="Google Shape;1810;p39"/>
            <p:cNvSpPr/>
            <p:nvPr/>
          </p:nvSpPr>
          <p:spPr>
            <a:xfrm>
              <a:off x="-3905950" y="3611075"/>
              <a:ext cx="769775" cy="541450"/>
            </a:xfrm>
            <a:custGeom>
              <a:avLst/>
              <a:gdLst/>
              <a:ahLst/>
              <a:cxnLst/>
              <a:rect l="l" t="t" r="r" b="b"/>
              <a:pathLst>
                <a:path w="30791" h="21658" extrusionOk="0">
                  <a:moveTo>
                    <a:pt x="30291" y="1"/>
                  </a:moveTo>
                  <a:cubicBezTo>
                    <a:pt x="30171" y="1"/>
                    <a:pt x="30050" y="53"/>
                    <a:pt x="29969" y="178"/>
                  </a:cubicBezTo>
                  <a:cubicBezTo>
                    <a:pt x="29939" y="227"/>
                    <a:pt x="29902" y="273"/>
                    <a:pt x="29868" y="319"/>
                  </a:cubicBezTo>
                  <a:cubicBezTo>
                    <a:pt x="28344" y="2548"/>
                    <a:pt x="25288" y="3712"/>
                    <a:pt x="23114" y="5189"/>
                  </a:cubicBezTo>
                  <a:cubicBezTo>
                    <a:pt x="20529" y="6947"/>
                    <a:pt x="17928" y="8689"/>
                    <a:pt x="15364" y="10477"/>
                  </a:cubicBezTo>
                  <a:cubicBezTo>
                    <a:pt x="12720" y="12324"/>
                    <a:pt x="10146" y="14270"/>
                    <a:pt x="7487" y="16095"/>
                  </a:cubicBezTo>
                  <a:cubicBezTo>
                    <a:pt x="5181" y="17677"/>
                    <a:pt x="2756" y="19071"/>
                    <a:pt x="395" y="20564"/>
                  </a:cubicBezTo>
                  <a:cubicBezTo>
                    <a:pt x="490" y="20918"/>
                    <a:pt x="302" y="21334"/>
                    <a:pt x="1" y="21657"/>
                  </a:cubicBezTo>
                  <a:cubicBezTo>
                    <a:pt x="19" y="21651"/>
                    <a:pt x="41" y="21642"/>
                    <a:pt x="59" y="21632"/>
                  </a:cubicBezTo>
                  <a:cubicBezTo>
                    <a:pt x="2777" y="19875"/>
                    <a:pt x="5591" y="18274"/>
                    <a:pt x="8259" y="16443"/>
                  </a:cubicBezTo>
                  <a:cubicBezTo>
                    <a:pt x="11045" y="14531"/>
                    <a:pt x="13735" y="12487"/>
                    <a:pt x="16515" y="10563"/>
                  </a:cubicBezTo>
                  <a:cubicBezTo>
                    <a:pt x="19184" y="8714"/>
                    <a:pt x="21877" y="6876"/>
                    <a:pt x="24583" y="5075"/>
                  </a:cubicBezTo>
                  <a:cubicBezTo>
                    <a:pt x="26565" y="3758"/>
                    <a:pt x="28932" y="2791"/>
                    <a:pt x="30373" y="834"/>
                  </a:cubicBezTo>
                  <a:cubicBezTo>
                    <a:pt x="30453" y="723"/>
                    <a:pt x="30545" y="621"/>
                    <a:pt x="30619" y="504"/>
                  </a:cubicBezTo>
                  <a:cubicBezTo>
                    <a:pt x="30791" y="236"/>
                    <a:pt x="30545" y="1"/>
                    <a:pt x="3029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811" name="Google Shape;1811;p39"/>
            <p:cNvSpPr/>
            <p:nvPr/>
          </p:nvSpPr>
          <p:spPr>
            <a:xfrm>
              <a:off x="-4018525" y="3985725"/>
              <a:ext cx="59825" cy="56275"/>
            </a:xfrm>
            <a:custGeom>
              <a:avLst/>
              <a:gdLst/>
              <a:ahLst/>
              <a:cxnLst/>
              <a:rect l="l" t="t" r="r" b="b"/>
              <a:pathLst>
                <a:path w="2393" h="2251" extrusionOk="0">
                  <a:moveTo>
                    <a:pt x="1212" y="1"/>
                  </a:moveTo>
                  <a:cubicBezTo>
                    <a:pt x="826" y="1"/>
                    <a:pt x="419" y="101"/>
                    <a:pt x="108" y="222"/>
                  </a:cubicBezTo>
                  <a:cubicBezTo>
                    <a:pt x="68" y="241"/>
                    <a:pt x="31" y="262"/>
                    <a:pt x="0" y="293"/>
                  </a:cubicBezTo>
                  <a:cubicBezTo>
                    <a:pt x="201" y="386"/>
                    <a:pt x="327" y="644"/>
                    <a:pt x="133" y="850"/>
                  </a:cubicBezTo>
                  <a:cubicBezTo>
                    <a:pt x="114" y="869"/>
                    <a:pt x="99" y="893"/>
                    <a:pt x="81" y="912"/>
                  </a:cubicBezTo>
                  <a:cubicBezTo>
                    <a:pt x="121" y="930"/>
                    <a:pt x="165" y="939"/>
                    <a:pt x="210" y="939"/>
                  </a:cubicBezTo>
                  <a:cubicBezTo>
                    <a:pt x="251" y="939"/>
                    <a:pt x="292" y="931"/>
                    <a:pt x="330" y="915"/>
                  </a:cubicBezTo>
                  <a:cubicBezTo>
                    <a:pt x="576" y="801"/>
                    <a:pt x="841" y="724"/>
                    <a:pt x="1112" y="690"/>
                  </a:cubicBezTo>
                  <a:cubicBezTo>
                    <a:pt x="1190" y="678"/>
                    <a:pt x="1260" y="673"/>
                    <a:pt x="1322" y="673"/>
                  </a:cubicBezTo>
                  <a:cubicBezTo>
                    <a:pt x="2291" y="673"/>
                    <a:pt x="1313" y="2056"/>
                    <a:pt x="1186" y="2189"/>
                  </a:cubicBezTo>
                  <a:cubicBezTo>
                    <a:pt x="1164" y="2211"/>
                    <a:pt x="1139" y="2232"/>
                    <a:pt x="1115" y="2251"/>
                  </a:cubicBezTo>
                  <a:cubicBezTo>
                    <a:pt x="1524" y="1992"/>
                    <a:pt x="1940" y="1740"/>
                    <a:pt x="2355" y="1491"/>
                  </a:cubicBezTo>
                  <a:cubicBezTo>
                    <a:pt x="2386" y="1309"/>
                    <a:pt x="2392" y="1124"/>
                    <a:pt x="2380" y="943"/>
                  </a:cubicBezTo>
                  <a:cubicBezTo>
                    <a:pt x="2321" y="287"/>
                    <a:pt x="1884" y="44"/>
                    <a:pt x="1373" y="7"/>
                  </a:cubicBezTo>
                  <a:cubicBezTo>
                    <a:pt x="1320" y="3"/>
                    <a:pt x="1266" y="1"/>
                    <a:pt x="121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812" name="Google Shape;1812;p39"/>
            <p:cNvSpPr/>
            <p:nvPr/>
          </p:nvSpPr>
          <p:spPr>
            <a:xfrm>
              <a:off x="-4027100" y="4040450"/>
              <a:ext cx="133425" cy="114450"/>
            </a:xfrm>
            <a:custGeom>
              <a:avLst/>
              <a:gdLst/>
              <a:ahLst/>
              <a:cxnLst/>
              <a:rect l="l" t="t" r="r" b="b"/>
              <a:pathLst>
                <a:path w="5337" h="4578" extrusionOk="0">
                  <a:moveTo>
                    <a:pt x="2948" y="0"/>
                  </a:moveTo>
                  <a:cubicBezTo>
                    <a:pt x="2538" y="250"/>
                    <a:pt x="2126" y="493"/>
                    <a:pt x="1722" y="751"/>
                  </a:cubicBezTo>
                  <a:cubicBezTo>
                    <a:pt x="1657" y="794"/>
                    <a:pt x="1592" y="812"/>
                    <a:pt x="1530" y="812"/>
                  </a:cubicBezTo>
                  <a:cubicBezTo>
                    <a:pt x="1287" y="812"/>
                    <a:pt x="1100" y="526"/>
                    <a:pt x="1196" y="302"/>
                  </a:cubicBezTo>
                  <a:lnTo>
                    <a:pt x="1196" y="302"/>
                  </a:lnTo>
                  <a:cubicBezTo>
                    <a:pt x="919" y="533"/>
                    <a:pt x="617" y="742"/>
                    <a:pt x="343" y="979"/>
                  </a:cubicBezTo>
                  <a:lnTo>
                    <a:pt x="334" y="985"/>
                  </a:lnTo>
                  <a:cubicBezTo>
                    <a:pt x="310" y="1007"/>
                    <a:pt x="282" y="1025"/>
                    <a:pt x="257" y="1047"/>
                  </a:cubicBezTo>
                  <a:cubicBezTo>
                    <a:pt x="0" y="1278"/>
                    <a:pt x="261" y="1645"/>
                    <a:pt x="548" y="1645"/>
                  </a:cubicBezTo>
                  <a:cubicBezTo>
                    <a:pt x="609" y="1645"/>
                    <a:pt x="670" y="1629"/>
                    <a:pt x="728" y="1592"/>
                  </a:cubicBezTo>
                  <a:cubicBezTo>
                    <a:pt x="1328" y="1209"/>
                    <a:pt x="2075" y="766"/>
                    <a:pt x="2816" y="766"/>
                  </a:cubicBezTo>
                  <a:cubicBezTo>
                    <a:pt x="2904" y="766"/>
                    <a:pt x="2992" y="772"/>
                    <a:pt x="3080" y="785"/>
                  </a:cubicBezTo>
                  <a:cubicBezTo>
                    <a:pt x="4182" y="958"/>
                    <a:pt x="2880" y="2306"/>
                    <a:pt x="2667" y="2512"/>
                  </a:cubicBezTo>
                  <a:cubicBezTo>
                    <a:pt x="2360" y="2814"/>
                    <a:pt x="2015" y="3078"/>
                    <a:pt x="1695" y="3368"/>
                  </a:cubicBezTo>
                  <a:cubicBezTo>
                    <a:pt x="1670" y="3389"/>
                    <a:pt x="1642" y="3411"/>
                    <a:pt x="1621" y="3432"/>
                  </a:cubicBezTo>
                  <a:cubicBezTo>
                    <a:pt x="1367" y="3668"/>
                    <a:pt x="1624" y="4032"/>
                    <a:pt x="1909" y="4032"/>
                  </a:cubicBezTo>
                  <a:cubicBezTo>
                    <a:pt x="1970" y="4032"/>
                    <a:pt x="2033" y="4015"/>
                    <a:pt x="2092" y="3977"/>
                  </a:cubicBezTo>
                  <a:cubicBezTo>
                    <a:pt x="2418" y="3759"/>
                    <a:pt x="2760" y="3565"/>
                    <a:pt x="3117" y="3402"/>
                  </a:cubicBezTo>
                  <a:cubicBezTo>
                    <a:pt x="3236" y="3348"/>
                    <a:pt x="3479" y="3311"/>
                    <a:pt x="3728" y="3311"/>
                  </a:cubicBezTo>
                  <a:cubicBezTo>
                    <a:pt x="4242" y="3311"/>
                    <a:pt x="4783" y="3470"/>
                    <a:pt x="4314" y="3980"/>
                  </a:cubicBezTo>
                  <a:cubicBezTo>
                    <a:pt x="4348" y="3977"/>
                    <a:pt x="4382" y="3968"/>
                    <a:pt x="4419" y="3962"/>
                  </a:cubicBezTo>
                  <a:cubicBezTo>
                    <a:pt x="4440" y="3959"/>
                    <a:pt x="4460" y="3957"/>
                    <a:pt x="4479" y="3957"/>
                  </a:cubicBezTo>
                  <a:cubicBezTo>
                    <a:pt x="4801" y="3957"/>
                    <a:pt x="4868" y="4374"/>
                    <a:pt x="4662" y="4577"/>
                  </a:cubicBezTo>
                  <a:cubicBezTo>
                    <a:pt x="4730" y="4565"/>
                    <a:pt x="4794" y="4528"/>
                    <a:pt x="4844" y="4479"/>
                  </a:cubicBezTo>
                  <a:cubicBezTo>
                    <a:pt x="5152" y="4159"/>
                    <a:pt x="5336" y="3743"/>
                    <a:pt x="5241" y="3389"/>
                  </a:cubicBezTo>
                  <a:cubicBezTo>
                    <a:pt x="5185" y="3177"/>
                    <a:pt x="5028" y="2986"/>
                    <a:pt x="4736" y="2845"/>
                  </a:cubicBezTo>
                  <a:cubicBezTo>
                    <a:pt x="4551" y="2758"/>
                    <a:pt x="4354" y="2694"/>
                    <a:pt x="4151" y="2654"/>
                  </a:cubicBezTo>
                  <a:cubicBezTo>
                    <a:pt x="3917" y="2808"/>
                    <a:pt x="3683" y="2958"/>
                    <a:pt x="3443" y="3100"/>
                  </a:cubicBezTo>
                  <a:cubicBezTo>
                    <a:pt x="3380" y="3137"/>
                    <a:pt x="3317" y="3153"/>
                    <a:pt x="3257" y="3153"/>
                  </a:cubicBezTo>
                  <a:cubicBezTo>
                    <a:pt x="2935" y="3153"/>
                    <a:pt x="2706" y="2690"/>
                    <a:pt x="3046" y="2491"/>
                  </a:cubicBezTo>
                  <a:cubicBezTo>
                    <a:pt x="3400" y="2284"/>
                    <a:pt x="3745" y="2060"/>
                    <a:pt x="4083" y="1832"/>
                  </a:cubicBezTo>
                  <a:cubicBezTo>
                    <a:pt x="4237" y="1432"/>
                    <a:pt x="4234" y="1001"/>
                    <a:pt x="3948" y="539"/>
                  </a:cubicBezTo>
                  <a:cubicBezTo>
                    <a:pt x="3711" y="160"/>
                    <a:pt x="3351" y="13"/>
                    <a:pt x="294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813" name="Google Shape;1813;p39"/>
            <p:cNvSpPr/>
            <p:nvPr/>
          </p:nvSpPr>
          <p:spPr>
            <a:xfrm>
              <a:off x="-4186450" y="3992150"/>
              <a:ext cx="176100" cy="227175"/>
            </a:xfrm>
            <a:custGeom>
              <a:avLst/>
              <a:gdLst/>
              <a:ahLst/>
              <a:cxnLst/>
              <a:rect l="l" t="t" r="r" b="b"/>
              <a:pathLst>
                <a:path w="7044" h="9087" extrusionOk="0">
                  <a:moveTo>
                    <a:pt x="6565" y="1"/>
                  </a:moveTo>
                  <a:cubicBezTo>
                    <a:pt x="6529" y="1"/>
                    <a:pt x="6493" y="6"/>
                    <a:pt x="6459" y="18"/>
                  </a:cubicBezTo>
                  <a:cubicBezTo>
                    <a:pt x="6397" y="36"/>
                    <a:pt x="6345" y="70"/>
                    <a:pt x="6305" y="113"/>
                  </a:cubicBezTo>
                  <a:cubicBezTo>
                    <a:pt x="5157" y="1323"/>
                    <a:pt x="4563" y="2883"/>
                    <a:pt x="3575" y="4204"/>
                  </a:cubicBezTo>
                  <a:cubicBezTo>
                    <a:pt x="2460" y="5691"/>
                    <a:pt x="1140" y="6996"/>
                    <a:pt x="164" y="8587"/>
                  </a:cubicBezTo>
                  <a:cubicBezTo>
                    <a:pt x="0" y="8858"/>
                    <a:pt x="244" y="9086"/>
                    <a:pt x="493" y="9086"/>
                  </a:cubicBezTo>
                  <a:cubicBezTo>
                    <a:pt x="496" y="9086"/>
                    <a:pt x="499" y="9086"/>
                    <a:pt x="503" y="9086"/>
                  </a:cubicBezTo>
                  <a:cubicBezTo>
                    <a:pt x="278" y="8910"/>
                    <a:pt x="324" y="8452"/>
                    <a:pt x="697" y="8436"/>
                  </a:cubicBezTo>
                  <a:cubicBezTo>
                    <a:pt x="851" y="8427"/>
                    <a:pt x="998" y="8412"/>
                    <a:pt x="1149" y="8399"/>
                  </a:cubicBezTo>
                  <a:cubicBezTo>
                    <a:pt x="1586" y="7762"/>
                    <a:pt x="2070" y="7162"/>
                    <a:pt x="2565" y="6571"/>
                  </a:cubicBezTo>
                  <a:cubicBezTo>
                    <a:pt x="2488" y="6485"/>
                    <a:pt x="2417" y="6399"/>
                    <a:pt x="2337" y="6312"/>
                  </a:cubicBezTo>
                  <a:cubicBezTo>
                    <a:pt x="2086" y="6052"/>
                    <a:pt x="2321" y="5664"/>
                    <a:pt x="2589" y="5664"/>
                  </a:cubicBezTo>
                  <a:cubicBezTo>
                    <a:pt x="2666" y="5664"/>
                    <a:pt x="2746" y="5696"/>
                    <a:pt x="2818" y="5771"/>
                  </a:cubicBezTo>
                  <a:cubicBezTo>
                    <a:pt x="2894" y="5848"/>
                    <a:pt x="2965" y="5931"/>
                    <a:pt x="3036" y="6014"/>
                  </a:cubicBezTo>
                  <a:cubicBezTo>
                    <a:pt x="3405" y="5577"/>
                    <a:pt x="3772" y="5137"/>
                    <a:pt x="4120" y="4684"/>
                  </a:cubicBezTo>
                  <a:cubicBezTo>
                    <a:pt x="5111" y="3398"/>
                    <a:pt x="5686" y="1855"/>
                    <a:pt x="6798" y="655"/>
                  </a:cubicBezTo>
                  <a:cubicBezTo>
                    <a:pt x="6816" y="636"/>
                    <a:pt x="6831" y="615"/>
                    <a:pt x="6850" y="596"/>
                  </a:cubicBezTo>
                  <a:cubicBezTo>
                    <a:pt x="7044" y="387"/>
                    <a:pt x="6918" y="132"/>
                    <a:pt x="6717" y="36"/>
                  </a:cubicBezTo>
                  <a:cubicBezTo>
                    <a:pt x="6670" y="13"/>
                    <a:pt x="6618" y="1"/>
                    <a:pt x="656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814" name="Google Shape;1814;p39"/>
            <p:cNvSpPr/>
            <p:nvPr/>
          </p:nvSpPr>
          <p:spPr>
            <a:xfrm>
              <a:off x="-4179600" y="4139450"/>
              <a:ext cx="274225" cy="81725"/>
            </a:xfrm>
            <a:custGeom>
              <a:avLst/>
              <a:gdLst/>
              <a:ahLst/>
              <a:cxnLst/>
              <a:rect l="l" t="t" r="r" b="b"/>
              <a:pathLst>
                <a:path w="10969" h="3269" extrusionOk="0">
                  <a:moveTo>
                    <a:pt x="10579" y="0"/>
                  </a:moveTo>
                  <a:cubicBezTo>
                    <a:pt x="10560" y="0"/>
                    <a:pt x="10540" y="2"/>
                    <a:pt x="10519" y="5"/>
                  </a:cubicBezTo>
                  <a:cubicBezTo>
                    <a:pt x="10485" y="11"/>
                    <a:pt x="10448" y="20"/>
                    <a:pt x="10414" y="23"/>
                  </a:cubicBezTo>
                  <a:cubicBezTo>
                    <a:pt x="8220" y="377"/>
                    <a:pt x="6148" y="1245"/>
                    <a:pt x="4021" y="1867"/>
                  </a:cubicBezTo>
                  <a:cubicBezTo>
                    <a:pt x="4084" y="2103"/>
                    <a:pt x="3868" y="2312"/>
                    <a:pt x="3650" y="2312"/>
                  </a:cubicBezTo>
                  <a:cubicBezTo>
                    <a:pt x="3547" y="2312"/>
                    <a:pt x="3443" y="2265"/>
                    <a:pt x="3368" y="2150"/>
                  </a:cubicBezTo>
                  <a:cubicBezTo>
                    <a:pt x="3350" y="2123"/>
                    <a:pt x="3328" y="2095"/>
                    <a:pt x="3310" y="2064"/>
                  </a:cubicBezTo>
                  <a:cubicBezTo>
                    <a:pt x="2513" y="2280"/>
                    <a:pt x="1697" y="2427"/>
                    <a:pt x="875" y="2504"/>
                  </a:cubicBezTo>
                  <a:cubicBezTo>
                    <a:pt x="724" y="2520"/>
                    <a:pt x="574" y="2535"/>
                    <a:pt x="423" y="2541"/>
                  </a:cubicBezTo>
                  <a:cubicBezTo>
                    <a:pt x="47" y="2560"/>
                    <a:pt x="1" y="3018"/>
                    <a:pt x="229" y="3197"/>
                  </a:cubicBezTo>
                  <a:cubicBezTo>
                    <a:pt x="287" y="3242"/>
                    <a:pt x="359" y="3269"/>
                    <a:pt x="434" y="3269"/>
                  </a:cubicBezTo>
                  <a:cubicBezTo>
                    <a:pt x="441" y="3269"/>
                    <a:pt x="449" y="3268"/>
                    <a:pt x="457" y="3268"/>
                  </a:cubicBezTo>
                  <a:cubicBezTo>
                    <a:pt x="3978" y="3095"/>
                    <a:pt x="7102" y="1258"/>
                    <a:pt x="10553" y="731"/>
                  </a:cubicBezTo>
                  <a:cubicBezTo>
                    <a:pt x="10633" y="719"/>
                    <a:pt x="10707" y="682"/>
                    <a:pt x="10762" y="624"/>
                  </a:cubicBezTo>
                  <a:cubicBezTo>
                    <a:pt x="10968" y="417"/>
                    <a:pt x="10901" y="0"/>
                    <a:pt x="1057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815" name="Google Shape;1815;p39"/>
            <p:cNvSpPr/>
            <p:nvPr/>
          </p:nvSpPr>
          <p:spPr>
            <a:xfrm>
              <a:off x="-4134325" y="4133700"/>
              <a:ext cx="56850" cy="63550"/>
            </a:xfrm>
            <a:custGeom>
              <a:avLst/>
              <a:gdLst/>
              <a:ahLst/>
              <a:cxnLst/>
              <a:rect l="l" t="t" r="r" b="b"/>
              <a:pathLst>
                <a:path w="2274" h="2542" extrusionOk="0">
                  <a:moveTo>
                    <a:pt x="506" y="0"/>
                  </a:moveTo>
                  <a:cubicBezTo>
                    <a:pt x="236" y="0"/>
                    <a:pt x="0" y="389"/>
                    <a:pt x="252" y="650"/>
                  </a:cubicBezTo>
                  <a:cubicBezTo>
                    <a:pt x="332" y="734"/>
                    <a:pt x="406" y="823"/>
                    <a:pt x="480" y="909"/>
                  </a:cubicBezTo>
                  <a:cubicBezTo>
                    <a:pt x="859" y="1343"/>
                    <a:pt x="1185" y="1811"/>
                    <a:pt x="1499" y="2294"/>
                  </a:cubicBezTo>
                  <a:cubicBezTo>
                    <a:pt x="1521" y="2325"/>
                    <a:pt x="1539" y="2353"/>
                    <a:pt x="1557" y="2380"/>
                  </a:cubicBezTo>
                  <a:cubicBezTo>
                    <a:pt x="1632" y="2495"/>
                    <a:pt x="1736" y="2542"/>
                    <a:pt x="1839" y="2542"/>
                  </a:cubicBezTo>
                  <a:cubicBezTo>
                    <a:pt x="2057" y="2542"/>
                    <a:pt x="2274" y="2333"/>
                    <a:pt x="2213" y="2097"/>
                  </a:cubicBezTo>
                  <a:cubicBezTo>
                    <a:pt x="2204" y="2057"/>
                    <a:pt x="2188" y="2020"/>
                    <a:pt x="2167" y="1983"/>
                  </a:cubicBezTo>
                  <a:cubicBezTo>
                    <a:pt x="1791" y="1411"/>
                    <a:pt x="1404" y="860"/>
                    <a:pt x="951" y="349"/>
                  </a:cubicBezTo>
                  <a:cubicBezTo>
                    <a:pt x="880" y="269"/>
                    <a:pt x="809" y="186"/>
                    <a:pt x="733" y="106"/>
                  </a:cubicBezTo>
                  <a:cubicBezTo>
                    <a:pt x="661" y="32"/>
                    <a:pt x="582" y="0"/>
                    <a:pt x="50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816" name="Google Shape;1816;p39"/>
            <p:cNvSpPr/>
            <p:nvPr/>
          </p:nvSpPr>
          <p:spPr>
            <a:xfrm>
              <a:off x="-3999600" y="3522350"/>
              <a:ext cx="806050" cy="538475"/>
            </a:xfrm>
            <a:custGeom>
              <a:avLst/>
              <a:gdLst/>
              <a:ahLst/>
              <a:cxnLst/>
              <a:rect l="l" t="t" r="r" b="b"/>
              <a:pathLst>
                <a:path w="32242" h="21539" extrusionOk="0">
                  <a:moveTo>
                    <a:pt x="31775" y="1"/>
                  </a:moveTo>
                  <a:cubicBezTo>
                    <a:pt x="31733" y="1"/>
                    <a:pt x="31687" y="10"/>
                    <a:pt x="31638" y="30"/>
                  </a:cubicBezTo>
                  <a:cubicBezTo>
                    <a:pt x="31567" y="58"/>
                    <a:pt x="31499" y="92"/>
                    <a:pt x="31428" y="122"/>
                  </a:cubicBezTo>
                  <a:cubicBezTo>
                    <a:pt x="28781" y="1243"/>
                    <a:pt x="26488" y="2957"/>
                    <a:pt x="24241" y="4730"/>
                  </a:cubicBezTo>
                  <a:cubicBezTo>
                    <a:pt x="21818" y="6648"/>
                    <a:pt x="19325" y="8390"/>
                    <a:pt x="16773" y="10136"/>
                  </a:cubicBezTo>
                  <a:cubicBezTo>
                    <a:pt x="14120" y="11952"/>
                    <a:pt x="11513" y="13839"/>
                    <a:pt x="8841" y="15630"/>
                  </a:cubicBezTo>
                  <a:cubicBezTo>
                    <a:pt x="6492" y="17209"/>
                    <a:pt x="4008" y="18554"/>
                    <a:pt x="1598" y="20026"/>
                  </a:cubicBezTo>
                  <a:cubicBezTo>
                    <a:pt x="1183" y="20275"/>
                    <a:pt x="767" y="20524"/>
                    <a:pt x="358" y="20786"/>
                  </a:cubicBezTo>
                  <a:cubicBezTo>
                    <a:pt x="315" y="20814"/>
                    <a:pt x="269" y="20841"/>
                    <a:pt x="225" y="20869"/>
                  </a:cubicBezTo>
                  <a:cubicBezTo>
                    <a:pt x="167" y="20906"/>
                    <a:pt x="121" y="20961"/>
                    <a:pt x="96" y="21026"/>
                  </a:cubicBezTo>
                  <a:cubicBezTo>
                    <a:pt x="0" y="21250"/>
                    <a:pt x="185" y="21539"/>
                    <a:pt x="430" y="21539"/>
                  </a:cubicBezTo>
                  <a:cubicBezTo>
                    <a:pt x="492" y="21539"/>
                    <a:pt x="557" y="21520"/>
                    <a:pt x="622" y="21478"/>
                  </a:cubicBezTo>
                  <a:cubicBezTo>
                    <a:pt x="1026" y="21220"/>
                    <a:pt x="1435" y="20974"/>
                    <a:pt x="1845" y="20724"/>
                  </a:cubicBezTo>
                  <a:cubicBezTo>
                    <a:pt x="4030" y="19395"/>
                    <a:pt x="6280" y="18176"/>
                    <a:pt x="8419" y="16778"/>
                  </a:cubicBezTo>
                  <a:cubicBezTo>
                    <a:pt x="8419" y="16738"/>
                    <a:pt x="8444" y="16704"/>
                    <a:pt x="8481" y="16689"/>
                  </a:cubicBezTo>
                  <a:cubicBezTo>
                    <a:pt x="8530" y="16670"/>
                    <a:pt x="8579" y="16661"/>
                    <a:pt x="8629" y="16643"/>
                  </a:cubicBezTo>
                  <a:cubicBezTo>
                    <a:pt x="9174" y="16283"/>
                    <a:pt x="9715" y="15919"/>
                    <a:pt x="10254" y="15553"/>
                  </a:cubicBezTo>
                  <a:cubicBezTo>
                    <a:pt x="10269" y="15525"/>
                    <a:pt x="10297" y="15504"/>
                    <a:pt x="10331" y="15498"/>
                  </a:cubicBezTo>
                  <a:lnTo>
                    <a:pt x="10340" y="15498"/>
                  </a:lnTo>
                  <a:cubicBezTo>
                    <a:pt x="12381" y="14109"/>
                    <a:pt x="14388" y="12672"/>
                    <a:pt x="16413" y="11265"/>
                  </a:cubicBezTo>
                  <a:cubicBezTo>
                    <a:pt x="18959" y="9498"/>
                    <a:pt x="21520" y="7815"/>
                    <a:pt x="23949" y="5888"/>
                  </a:cubicBezTo>
                  <a:cubicBezTo>
                    <a:pt x="26420" y="3924"/>
                    <a:pt x="28910" y="1923"/>
                    <a:pt x="31859" y="723"/>
                  </a:cubicBezTo>
                  <a:cubicBezTo>
                    <a:pt x="32242" y="564"/>
                    <a:pt x="32113" y="1"/>
                    <a:pt x="3177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817" name="Google Shape;1817;p39"/>
            <p:cNvSpPr/>
            <p:nvPr/>
          </p:nvSpPr>
          <p:spPr>
            <a:xfrm>
              <a:off x="-3959450" y="3582250"/>
              <a:ext cx="800775" cy="537025"/>
            </a:xfrm>
            <a:custGeom>
              <a:avLst/>
              <a:gdLst/>
              <a:ahLst/>
              <a:cxnLst/>
              <a:rect l="l" t="t" r="r" b="b"/>
              <a:pathLst>
                <a:path w="32031" h="21481" extrusionOk="0">
                  <a:moveTo>
                    <a:pt x="31504" y="0"/>
                  </a:moveTo>
                  <a:cubicBezTo>
                    <a:pt x="31441" y="0"/>
                    <a:pt x="31375" y="19"/>
                    <a:pt x="31309" y="63"/>
                  </a:cubicBezTo>
                  <a:lnTo>
                    <a:pt x="31257" y="97"/>
                  </a:lnTo>
                  <a:cubicBezTo>
                    <a:pt x="25996" y="3532"/>
                    <a:pt x="20837" y="7112"/>
                    <a:pt x="15586" y="10562"/>
                  </a:cubicBezTo>
                  <a:cubicBezTo>
                    <a:pt x="12936" y="12304"/>
                    <a:pt x="10252" y="14004"/>
                    <a:pt x="7528" y="15632"/>
                  </a:cubicBezTo>
                  <a:cubicBezTo>
                    <a:pt x="5330" y="16949"/>
                    <a:pt x="3483" y="18732"/>
                    <a:pt x="1377" y="20160"/>
                  </a:cubicBezTo>
                  <a:cubicBezTo>
                    <a:pt x="1039" y="20391"/>
                    <a:pt x="694" y="20612"/>
                    <a:pt x="340" y="20819"/>
                  </a:cubicBezTo>
                  <a:cubicBezTo>
                    <a:pt x="0" y="21018"/>
                    <a:pt x="229" y="21481"/>
                    <a:pt x="551" y="21481"/>
                  </a:cubicBezTo>
                  <a:cubicBezTo>
                    <a:pt x="611" y="21481"/>
                    <a:pt x="674" y="21465"/>
                    <a:pt x="737" y="21428"/>
                  </a:cubicBezTo>
                  <a:cubicBezTo>
                    <a:pt x="977" y="21286"/>
                    <a:pt x="1211" y="21132"/>
                    <a:pt x="1445" y="20982"/>
                  </a:cubicBezTo>
                  <a:cubicBezTo>
                    <a:pt x="3689" y="19520"/>
                    <a:pt x="5607" y="17617"/>
                    <a:pt x="7925" y="16241"/>
                  </a:cubicBezTo>
                  <a:cubicBezTo>
                    <a:pt x="10652" y="14619"/>
                    <a:pt x="13330" y="12908"/>
                    <a:pt x="15983" y="11169"/>
                  </a:cubicBezTo>
                  <a:cubicBezTo>
                    <a:pt x="21219" y="7740"/>
                    <a:pt x="26360" y="4163"/>
                    <a:pt x="31598" y="740"/>
                  </a:cubicBezTo>
                  <a:cubicBezTo>
                    <a:pt x="31632" y="718"/>
                    <a:pt x="31669" y="694"/>
                    <a:pt x="31703" y="669"/>
                  </a:cubicBezTo>
                  <a:cubicBezTo>
                    <a:pt x="32031" y="457"/>
                    <a:pt x="31812" y="0"/>
                    <a:pt x="3150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818" name="Google Shape;1818;p39"/>
            <p:cNvSpPr/>
            <p:nvPr/>
          </p:nvSpPr>
          <p:spPr>
            <a:xfrm>
              <a:off x="-3934425" y="3547475"/>
              <a:ext cx="743475" cy="515275"/>
            </a:xfrm>
            <a:custGeom>
              <a:avLst/>
              <a:gdLst/>
              <a:ahLst/>
              <a:cxnLst/>
              <a:rect l="l" t="t" r="r" b="b"/>
              <a:pathLst>
                <a:path w="29739" h="20611" extrusionOk="0">
                  <a:moveTo>
                    <a:pt x="24429" y="3811"/>
                  </a:moveTo>
                  <a:lnTo>
                    <a:pt x="24429" y="3811"/>
                  </a:lnTo>
                  <a:cubicBezTo>
                    <a:pt x="24429" y="3811"/>
                    <a:pt x="24429" y="3811"/>
                    <a:pt x="24429" y="3812"/>
                  </a:cubicBezTo>
                  <a:cubicBezTo>
                    <a:pt x="24429" y="3811"/>
                    <a:pt x="24429" y="3811"/>
                    <a:pt x="24429" y="3811"/>
                  </a:cubicBezTo>
                  <a:close/>
                  <a:moveTo>
                    <a:pt x="28628" y="1"/>
                  </a:moveTo>
                  <a:cubicBezTo>
                    <a:pt x="28558" y="1"/>
                    <a:pt x="28498" y="98"/>
                    <a:pt x="28566" y="161"/>
                  </a:cubicBezTo>
                  <a:cubicBezTo>
                    <a:pt x="28569" y="219"/>
                    <a:pt x="28572" y="281"/>
                    <a:pt x="28575" y="339"/>
                  </a:cubicBezTo>
                  <a:cubicBezTo>
                    <a:pt x="28569" y="338"/>
                    <a:pt x="28562" y="337"/>
                    <a:pt x="28556" y="337"/>
                  </a:cubicBezTo>
                  <a:cubicBezTo>
                    <a:pt x="28478" y="337"/>
                    <a:pt x="28432" y="439"/>
                    <a:pt x="28495" y="496"/>
                  </a:cubicBezTo>
                  <a:cubicBezTo>
                    <a:pt x="28772" y="776"/>
                    <a:pt x="28661" y="681"/>
                    <a:pt x="29009" y="909"/>
                  </a:cubicBezTo>
                  <a:cubicBezTo>
                    <a:pt x="29319" y="1112"/>
                    <a:pt x="29274" y="1175"/>
                    <a:pt x="29087" y="1175"/>
                  </a:cubicBezTo>
                  <a:cubicBezTo>
                    <a:pt x="28798" y="1175"/>
                    <a:pt x="28169" y="1023"/>
                    <a:pt x="27996" y="1004"/>
                  </a:cubicBezTo>
                  <a:cubicBezTo>
                    <a:pt x="27993" y="1004"/>
                    <a:pt x="27990" y="1004"/>
                    <a:pt x="27988" y="1004"/>
                  </a:cubicBezTo>
                  <a:cubicBezTo>
                    <a:pt x="27897" y="1004"/>
                    <a:pt x="27837" y="1138"/>
                    <a:pt x="27938" y="1174"/>
                  </a:cubicBezTo>
                  <a:cubicBezTo>
                    <a:pt x="28012" y="1201"/>
                    <a:pt x="28895" y="1703"/>
                    <a:pt x="28794" y="1709"/>
                  </a:cubicBezTo>
                  <a:cubicBezTo>
                    <a:pt x="28730" y="1713"/>
                    <a:pt x="28665" y="1715"/>
                    <a:pt x="28601" y="1715"/>
                  </a:cubicBezTo>
                  <a:cubicBezTo>
                    <a:pt x="28183" y="1715"/>
                    <a:pt x="27761" y="1642"/>
                    <a:pt x="27353" y="1568"/>
                  </a:cubicBezTo>
                  <a:cubicBezTo>
                    <a:pt x="27347" y="1567"/>
                    <a:pt x="27341" y="1566"/>
                    <a:pt x="27335" y="1566"/>
                  </a:cubicBezTo>
                  <a:cubicBezTo>
                    <a:pt x="27253" y="1566"/>
                    <a:pt x="27221" y="1664"/>
                    <a:pt x="27273" y="1725"/>
                  </a:cubicBezTo>
                  <a:cubicBezTo>
                    <a:pt x="27408" y="1878"/>
                    <a:pt x="27539" y="2055"/>
                    <a:pt x="27737" y="2129"/>
                  </a:cubicBezTo>
                  <a:lnTo>
                    <a:pt x="27737" y="2129"/>
                  </a:lnTo>
                  <a:cubicBezTo>
                    <a:pt x="27402" y="2005"/>
                    <a:pt x="26865" y="2063"/>
                    <a:pt x="26476" y="1995"/>
                  </a:cubicBezTo>
                  <a:cubicBezTo>
                    <a:pt x="26471" y="1995"/>
                    <a:pt x="26467" y="1994"/>
                    <a:pt x="26462" y="1994"/>
                  </a:cubicBezTo>
                  <a:cubicBezTo>
                    <a:pt x="26395" y="1994"/>
                    <a:pt x="26329" y="2074"/>
                    <a:pt x="26380" y="2134"/>
                  </a:cubicBezTo>
                  <a:cubicBezTo>
                    <a:pt x="26553" y="2337"/>
                    <a:pt x="26648" y="2491"/>
                    <a:pt x="26901" y="2611"/>
                  </a:cubicBezTo>
                  <a:cubicBezTo>
                    <a:pt x="26826" y="2576"/>
                    <a:pt x="26701" y="2564"/>
                    <a:pt x="26557" y="2564"/>
                  </a:cubicBezTo>
                  <a:cubicBezTo>
                    <a:pt x="26262" y="2564"/>
                    <a:pt x="25886" y="2615"/>
                    <a:pt x="25706" y="2623"/>
                  </a:cubicBezTo>
                  <a:cubicBezTo>
                    <a:pt x="25626" y="2630"/>
                    <a:pt x="25592" y="2728"/>
                    <a:pt x="25651" y="2783"/>
                  </a:cubicBezTo>
                  <a:cubicBezTo>
                    <a:pt x="25934" y="3070"/>
                    <a:pt x="26636" y="3221"/>
                    <a:pt x="25906" y="3282"/>
                  </a:cubicBezTo>
                  <a:cubicBezTo>
                    <a:pt x="25756" y="3295"/>
                    <a:pt x="25606" y="3299"/>
                    <a:pt x="25456" y="3299"/>
                  </a:cubicBezTo>
                  <a:cubicBezTo>
                    <a:pt x="25152" y="3299"/>
                    <a:pt x="24849" y="3282"/>
                    <a:pt x="24545" y="3282"/>
                  </a:cubicBezTo>
                  <a:cubicBezTo>
                    <a:pt x="24359" y="3282"/>
                    <a:pt x="24173" y="3288"/>
                    <a:pt x="23986" y="3310"/>
                  </a:cubicBezTo>
                  <a:cubicBezTo>
                    <a:pt x="23909" y="3316"/>
                    <a:pt x="23875" y="3414"/>
                    <a:pt x="23930" y="3467"/>
                  </a:cubicBezTo>
                  <a:cubicBezTo>
                    <a:pt x="24204" y="3728"/>
                    <a:pt x="24081" y="3642"/>
                    <a:pt x="24429" y="3811"/>
                  </a:cubicBezTo>
                  <a:lnTo>
                    <a:pt x="24429" y="3811"/>
                  </a:lnTo>
                  <a:cubicBezTo>
                    <a:pt x="24423" y="3809"/>
                    <a:pt x="24423" y="3807"/>
                    <a:pt x="24427" y="3807"/>
                  </a:cubicBezTo>
                  <a:cubicBezTo>
                    <a:pt x="24483" y="3807"/>
                    <a:pt x="25437" y="4074"/>
                    <a:pt x="24854" y="4166"/>
                  </a:cubicBezTo>
                  <a:cubicBezTo>
                    <a:pt x="24762" y="4181"/>
                    <a:pt x="24670" y="4187"/>
                    <a:pt x="24578" y="4187"/>
                  </a:cubicBezTo>
                  <a:cubicBezTo>
                    <a:pt x="24102" y="4187"/>
                    <a:pt x="23619" y="4018"/>
                    <a:pt x="23133" y="4018"/>
                  </a:cubicBezTo>
                  <a:cubicBezTo>
                    <a:pt x="23046" y="4018"/>
                    <a:pt x="22959" y="4023"/>
                    <a:pt x="22871" y="4036"/>
                  </a:cubicBezTo>
                  <a:cubicBezTo>
                    <a:pt x="22791" y="4042"/>
                    <a:pt x="22757" y="4141"/>
                    <a:pt x="22816" y="4196"/>
                  </a:cubicBezTo>
                  <a:cubicBezTo>
                    <a:pt x="23002" y="4397"/>
                    <a:pt x="23637" y="4916"/>
                    <a:pt x="23913" y="4916"/>
                  </a:cubicBezTo>
                  <a:cubicBezTo>
                    <a:pt x="23924" y="4916"/>
                    <a:pt x="23935" y="4915"/>
                    <a:pt x="23945" y="4914"/>
                  </a:cubicBezTo>
                  <a:lnTo>
                    <a:pt x="23945" y="4914"/>
                  </a:lnTo>
                  <a:cubicBezTo>
                    <a:pt x="23719" y="4954"/>
                    <a:pt x="23496" y="4961"/>
                    <a:pt x="23273" y="4961"/>
                  </a:cubicBezTo>
                  <a:cubicBezTo>
                    <a:pt x="23138" y="4961"/>
                    <a:pt x="23004" y="4958"/>
                    <a:pt x="22869" y="4958"/>
                  </a:cubicBezTo>
                  <a:cubicBezTo>
                    <a:pt x="22558" y="4958"/>
                    <a:pt x="22247" y="4973"/>
                    <a:pt x="21933" y="5070"/>
                  </a:cubicBezTo>
                  <a:cubicBezTo>
                    <a:pt x="21865" y="5095"/>
                    <a:pt x="21846" y="5178"/>
                    <a:pt x="21899" y="5224"/>
                  </a:cubicBezTo>
                  <a:cubicBezTo>
                    <a:pt x="22203" y="5545"/>
                    <a:pt x="22548" y="5661"/>
                    <a:pt x="22961" y="5815"/>
                  </a:cubicBezTo>
                  <a:cubicBezTo>
                    <a:pt x="22715" y="5876"/>
                    <a:pt x="22464" y="5907"/>
                    <a:pt x="22211" y="5907"/>
                  </a:cubicBezTo>
                  <a:cubicBezTo>
                    <a:pt x="22168" y="5907"/>
                    <a:pt x="22126" y="5906"/>
                    <a:pt x="22083" y="5905"/>
                  </a:cubicBezTo>
                  <a:cubicBezTo>
                    <a:pt x="22027" y="5906"/>
                    <a:pt x="21970" y="5906"/>
                    <a:pt x="21914" y="5906"/>
                  </a:cubicBezTo>
                  <a:cubicBezTo>
                    <a:pt x="21609" y="5906"/>
                    <a:pt x="21303" y="5895"/>
                    <a:pt x="20997" y="5895"/>
                  </a:cubicBezTo>
                  <a:cubicBezTo>
                    <a:pt x="20966" y="5895"/>
                    <a:pt x="20935" y="5895"/>
                    <a:pt x="20904" y="5895"/>
                  </a:cubicBezTo>
                  <a:cubicBezTo>
                    <a:pt x="20806" y="5895"/>
                    <a:pt x="20797" y="6022"/>
                    <a:pt x="20871" y="6068"/>
                  </a:cubicBezTo>
                  <a:cubicBezTo>
                    <a:pt x="21021" y="6160"/>
                    <a:pt x="21644" y="6511"/>
                    <a:pt x="21668" y="6511"/>
                  </a:cubicBezTo>
                  <a:cubicBezTo>
                    <a:pt x="21668" y="6511"/>
                    <a:pt x="21668" y="6511"/>
                    <a:pt x="21668" y="6511"/>
                  </a:cubicBezTo>
                  <a:lnTo>
                    <a:pt x="21668" y="6511"/>
                  </a:lnTo>
                  <a:cubicBezTo>
                    <a:pt x="21576" y="6520"/>
                    <a:pt x="21484" y="6524"/>
                    <a:pt x="21391" y="6524"/>
                  </a:cubicBezTo>
                  <a:cubicBezTo>
                    <a:pt x="20965" y="6524"/>
                    <a:pt x="20535" y="6443"/>
                    <a:pt x="20104" y="6443"/>
                  </a:cubicBezTo>
                  <a:cubicBezTo>
                    <a:pt x="20011" y="6443"/>
                    <a:pt x="19917" y="6446"/>
                    <a:pt x="19824" y="6456"/>
                  </a:cubicBezTo>
                  <a:cubicBezTo>
                    <a:pt x="19744" y="6459"/>
                    <a:pt x="19710" y="6557"/>
                    <a:pt x="19769" y="6613"/>
                  </a:cubicBezTo>
                  <a:cubicBezTo>
                    <a:pt x="20043" y="6877"/>
                    <a:pt x="19919" y="6788"/>
                    <a:pt x="20273" y="6954"/>
                  </a:cubicBezTo>
                  <a:cubicBezTo>
                    <a:pt x="20735" y="7164"/>
                    <a:pt x="20637" y="7345"/>
                    <a:pt x="20147" y="7367"/>
                  </a:cubicBezTo>
                  <a:cubicBezTo>
                    <a:pt x="19513" y="7394"/>
                    <a:pt x="18953" y="7327"/>
                    <a:pt x="18347" y="7551"/>
                  </a:cubicBezTo>
                  <a:cubicBezTo>
                    <a:pt x="18279" y="7576"/>
                    <a:pt x="18254" y="7687"/>
                    <a:pt x="18334" y="7718"/>
                  </a:cubicBezTo>
                  <a:cubicBezTo>
                    <a:pt x="18654" y="7850"/>
                    <a:pt x="20076" y="8130"/>
                    <a:pt x="18938" y="8281"/>
                  </a:cubicBezTo>
                  <a:cubicBezTo>
                    <a:pt x="18655" y="8318"/>
                    <a:pt x="18369" y="8323"/>
                    <a:pt x="18082" y="8323"/>
                  </a:cubicBezTo>
                  <a:cubicBezTo>
                    <a:pt x="17975" y="8323"/>
                    <a:pt x="17868" y="8322"/>
                    <a:pt x="17761" y="8322"/>
                  </a:cubicBezTo>
                  <a:cubicBezTo>
                    <a:pt x="17558" y="8322"/>
                    <a:pt x="17356" y="8325"/>
                    <a:pt x="17155" y="8339"/>
                  </a:cubicBezTo>
                  <a:cubicBezTo>
                    <a:pt x="17072" y="8346"/>
                    <a:pt x="17038" y="8444"/>
                    <a:pt x="17097" y="8500"/>
                  </a:cubicBezTo>
                  <a:cubicBezTo>
                    <a:pt x="17398" y="8813"/>
                    <a:pt x="18463" y="9060"/>
                    <a:pt x="17682" y="9174"/>
                  </a:cubicBezTo>
                  <a:cubicBezTo>
                    <a:pt x="17479" y="9203"/>
                    <a:pt x="17279" y="9209"/>
                    <a:pt x="17080" y="9209"/>
                  </a:cubicBezTo>
                  <a:cubicBezTo>
                    <a:pt x="16919" y="9209"/>
                    <a:pt x="16759" y="9205"/>
                    <a:pt x="16598" y="9205"/>
                  </a:cubicBezTo>
                  <a:cubicBezTo>
                    <a:pt x="16270" y="9205"/>
                    <a:pt x="15943" y="9223"/>
                    <a:pt x="15610" y="9334"/>
                  </a:cubicBezTo>
                  <a:cubicBezTo>
                    <a:pt x="15533" y="9361"/>
                    <a:pt x="15524" y="9466"/>
                    <a:pt x="15598" y="9503"/>
                  </a:cubicBezTo>
                  <a:cubicBezTo>
                    <a:pt x="15604" y="9506"/>
                    <a:pt x="16740" y="9983"/>
                    <a:pt x="16256" y="10069"/>
                  </a:cubicBezTo>
                  <a:cubicBezTo>
                    <a:pt x="15718" y="10165"/>
                    <a:pt x="15167" y="10159"/>
                    <a:pt x="14625" y="10266"/>
                  </a:cubicBezTo>
                  <a:cubicBezTo>
                    <a:pt x="14539" y="10282"/>
                    <a:pt x="14554" y="10396"/>
                    <a:pt x="14613" y="10433"/>
                  </a:cubicBezTo>
                  <a:cubicBezTo>
                    <a:pt x="15090" y="10725"/>
                    <a:pt x="15549" y="10885"/>
                    <a:pt x="14677" y="10928"/>
                  </a:cubicBezTo>
                  <a:cubicBezTo>
                    <a:pt x="14188" y="10953"/>
                    <a:pt x="13772" y="10962"/>
                    <a:pt x="13308" y="11125"/>
                  </a:cubicBezTo>
                  <a:cubicBezTo>
                    <a:pt x="13240" y="11147"/>
                    <a:pt x="13215" y="11261"/>
                    <a:pt x="13295" y="11291"/>
                  </a:cubicBezTo>
                  <a:cubicBezTo>
                    <a:pt x="13711" y="11448"/>
                    <a:pt x="14764" y="11627"/>
                    <a:pt x="13714" y="11707"/>
                  </a:cubicBezTo>
                  <a:cubicBezTo>
                    <a:pt x="13163" y="11744"/>
                    <a:pt x="12630" y="11802"/>
                    <a:pt x="12092" y="11916"/>
                  </a:cubicBezTo>
                  <a:cubicBezTo>
                    <a:pt x="12027" y="11932"/>
                    <a:pt x="12003" y="12033"/>
                    <a:pt x="12058" y="12070"/>
                  </a:cubicBezTo>
                  <a:cubicBezTo>
                    <a:pt x="12381" y="12292"/>
                    <a:pt x="12618" y="12421"/>
                    <a:pt x="13037" y="12433"/>
                  </a:cubicBezTo>
                  <a:cubicBezTo>
                    <a:pt x="12997" y="12432"/>
                    <a:pt x="12957" y="12432"/>
                    <a:pt x="12916" y="12432"/>
                  </a:cubicBezTo>
                  <a:cubicBezTo>
                    <a:pt x="12264" y="12432"/>
                    <a:pt x="11373" y="12567"/>
                    <a:pt x="10774" y="12775"/>
                  </a:cubicBezTo>
                  <a:cubicBezTo>
                    <a:pt x="10697" y="12800"/>
                    <a:pt x="10688" y="12904"/>
                    <a:pt x="10759" y="12944"/>
                  </a:cubicBezTo>
                  <a:cubicBezTo>
                    <a:pt x="10931" y="13064"/>
                    <a:pt x="11122" y="13160"/>
                    <a:pt x="11322" y="13224"/>
                  </a:cubicBezTo>
                  <a:cubicBezTo>
                    <a:pt x="11836" y="13436"/>
                    <a:pt x="11544" y="13462"/>
                    <a:pt x="11221" y="13462"/>
                  </a:cubicBezTo>
                  <a:cubicBezTo>
                    <a:pt x="11115" y="13462"/>
                    <a:pt x="11006" y="13459"/>
                    <a:pt x="10920" y="13459"/>
                  </a:cubicBezTo>
                  <a:cubicBezTo>
                    <a:pt x="10878" y="13459"/>
                    <a:pt x="10842" y="13459"/>
                    <a:pt x="10814" y="13461"/>
                  </a:cubicBezTo>
                  <a:cubicBezTo>
                    <a:pt x="10257" y="13505"/>
                    <a:pt x="9728" y="13535"/>
                    <a:pt x="9186" y="13665"/>
                  </a:cubicBezTo>
                  <a:cubicBezTo>
                    <a:pt x="9109" y="13683"/>
                    <a:pt x="9103" y="13800"/>
                    <a:pt x="9174" y="13834"/>
                  </a:cubicBezTo>
                  <a:cubicBezTo>
                    <a:pt x="9449" y="13962"/>
                    <a:pt x="10089" y="14228"/>
                    <a:pt x="10348" y="14228"/>
                  </a:cubicBezTo>
                  <a:cubicBezTo>
                    <a:pt x="10376" y="14228"/>
                    <a:pt x="10399" y="14225"/>
                    <a:pt x="10417" y="14219"/>
                  </a:cubicBezTo>
                  <a:lnTo>
                    <a:pt x="10417" y="14219"/>
                  </a:lnTo>
                  <a:cubicBezTo>
                    <a:pt x="9614" y="14527"/>
                    <a:pt x="8583" y="14345"/>
                    <a:pt x="7733" y="14486"/>
                  </a:cubicBezTo>
                  <a:lnTo>
                    <a:pt x="7724" y="14486"/>
                  </a:lnTo>
                  <a:cubicBezTo>
                    <a:pt x="7690" y="14493"/>
                    <a:pt x="7665" y="14514"/>
                    <a:pt x="7650" y="14542"/>
                  </a:cubicBezTo>
                  <a:cubicBezTo>
                    <a:pt x="7625" y="14576"/>
                    <a:pt x="7632" y="14622"/>
                    <a:pt x="7669" y="14647"/>
                  </a:cubicBezTo>
                  <a:cubicBezTo>
                    <a:pt x="8324" y="15124"/>
                    <a:pt x="9263" y="15231"/>
                    <a:pt x="7807" y="15348"/>
                  </a:cubicBezTo>
                  <a:cubicBezTo>
                    <a:pt x="7179" y="15398"/>
                    <a:pt x="6607" y="15422"/>
                    <a:pt x="6022" y="15632"/>
                  </a:cubicBezTo>
                  <a:cubicBezTo>
                    <a:pt x="5972" y="15650"/>
                    <a:pt x="5923" y="15659"/>
                    <a:pt x="5874" y="15681"/>
                  </a:cubicBezTo>
                  <a:cubicBezTo>
                    <a:pt x="5837" y="15693"/>
                    <a:pt x="5812" y="15727"/>
                    <a:pt x="5815" y="15767"/>
                  </a:cubicBezTo>
                  <a:cubicBezTo>
                    <a:pt x="5815" y="15810"/>
                    <a:pt x="5843" y="15850"/>
                    <a:pt x="5883" y="15862"/>
                  </a:cubicBezTo>
                  <a:cubicBezTo>
                    <a:pt x="6237" y="15976"/>
                    <a:pt x="6594" y="16053"/>
                    <a:pt x="6957" y="16136"/>
                  </a:cubicBezTo>
                  <a:cubicBezTo>
                    <a:pt x="6813" y="16420"/>
                    <a:pt x="6591" y="16577"/>
                    <a:pt x="6293" y="16604"/>
                  </a:cubicBezTo>
                  <a:cubicBezTo>
                    <a:pt x="5988" y="16663"/>
                    <a:pt x="5683" y="16706"/>
                    <a:pt x="5375" y="16734"/>
                  </a:cubicBezTo>
                  <a:cubicBezTo>
                    <a:pt x="4846" y="16792"/>
                    <a:pt x="4366" y="16869"/>
                    <a:pt x="3892" y="17118"/>
                  </a:cubicBezTo>
                  <a:cubicBezTo>
                    <a:pt x="3833" y="17158"/>
                    <a:pt x="3836" y="17244"/>
                    <a:pt x="3901" y="17275"/>
                  </a:cubicBezTo>
                  <a:cubicBezTo>
                    <a:pt x="4110" y="17358"/>
                    <a:pt x="4323" y="17435"/>
                    <a:pt x="4538" y="17509"/>
                  </a:cubicBezTo>
                  <a:cubicBezTo>
                    <a:pt x="5289" y="17771"/>
                    <a:pt x="4347" y="17752"/>
                    <a:pt x="4135" y="17768"/>
                  </a:cubicBezTo>
                  <a:cubicBezTo>
                    <a:pt x="3513" y="17811"/>
                    <a:pt x="2928" y="17829"/>
                    <a:pt x="2328" y="17999"/>
                  </a:cubicBezTo>
                  <a:cubicBezTo>
                    <a:pt x="2242" y="18020"/>
                    <a:pt x="2254" y="18125"/>
                    <a:pt x="2316" y="18165"/>
                  </a:cubicBezTo>
                  <a:cubicBezTo>
                    <a:pt x="2503" y="18288"/>
                    <a:pt x="2608" y="18368"/>
                    <a:pt x="2839" y="18417"/>
                  </a:cubicBezTo>
                  <a:cubicBezTo>
                    <a:pt x="3057" y="18467"/>
                    <a:pt x="4178" y="18482"/>
                    <a:pt x="3544" y="18710"/>
                  </a:cubicBezTo>
                  <a:cubicBezTo>
                    <a:pt x="3272" y="18809"/>
                    <a:pt x="2980" y="18835"/>
                    <a:pt x="2680" y="18835"/>
                  </a:cubicBezTo>
                  <a:cubicBezTo>
                    <a:pt x="2336" y="18835"/>
                    <a:pt x="1982" y="18800"/>
                    <a:pt x="1637" y="18800"/>
                  </a:cubicBezTo>
                  <a:cubicBezTo>
                    <a:pt x="1422" y="18800"/>
                    <a:pt x="1211" y="18814"/>
                    <a:pt x="1007" y="18857"/>
                  </a:cubicBezTo>
                  <a:cubicBezTo>
                    <a:pt x="927" y="18873"/>
                    <a:pt x="930" y="18990"/>
                    <a:pt x="995" y="19024"/>
                  </a:cubicBezTo>
                  <a:cubicBezTo>
                    <a:pt x="1229" y="19156"/>
                    <a:pt x="1472" y="19261"/>
                    <a:pt x="1728" y="19344"/>
                  </a:cubicBezTo>
                  <a:cubicBezTo>
                    <a:pt x="1952" y="19427"/>
                    <a:pt x="2470" y="19501"/>
                    <a:pt x="1857" y="19538"/>
                  </a:cubicBezTo>
                  <a:cubicBezTo>
                    <a:pt x="1799" y="19541"/>
                    <a:pt x="1740" y="19543"/>
                    <a:pt x="1682" y="19543"/>
                  </a:cubicBezTo>
                  <a:cubicBezTo>
                    <a:pt x="1214" y="19543"/>
                    <a:pt x="740" y="19445"/>
                    <a:pt x="268" y="19445"/>
                  </a:cubicBezTo>
                  <a:cubicBezTo>
                    <a:pt x="219" y="19445"/>
                    <a:pt x="170" y="19446"/>
                    <a:pt x="121" y="19448"/>
                  </a:cubicBezTo>
                  <a:cubicBezTo>
                    <a:pt x="44" y="19452"/>
                    <a:pt x="1" y="19556"/>
                    <a:pt x="66" y="19605"/>
                  </a:cubicBezTo>
                  <a:cubicBezTo>
                    <a:pt x="263" y="19759"/>
                    <a:pt x="364" y="19861"/>
                    <a:pt x="610" y="19941"/>
                  </a:cubicBezTo>
                  <a:cubicBezTo>
                    <a:pt x="946" y="20051"/>
                    <a:pt x="1135" y="20100"/>
                    <a:pt x="1135" y="20100"/>
                  </a:cubicBezTo>
                  <a:lnTo>
                    <a:pt x="1135" y="20100"/>
                  </a:lnTo>
                  <a:cubicBezTo>
                    <a:pt x="1135" y="20100"/>
                    <a:pt x="981" y="20060"/>
                    <a:pt x="641" y="19990"/>
                  </a:cubicBezTo>
                  <a:cubicBezTo>
                    <a:pt x="635" y="19989"/>
                    <a:pt x="630" y="19988"/>
                    <a:pt x="624" y="19988"/>
                  </a:cubicBezTo>
                  <a:cubicBezTo>
                    <a:pt x="557" y="19988"/>
                    <a:pt x="503" y="20069"/>
                    <a:pt x="546" y="20129"/>
                  </a:cubicBezTo>
                  <a:cubicBezTo>
                    <a:pt x="780" y="20452"/>
                    <a:pt x="669" y="20338"/>
                    <a:pt x="995" y="20590"/>
                  </a:cubicBezTo>
                  <a:cubicBezTo>
                    <a:pt x="1013" y="20604"/>
                    <a:pt x="1032" y="20610"/>
                    <a:pt x="1050" y="20610"/>
                  </a:cubicBezTo>
                  <a:cubicBezTo>
                    <a:pt x="1125" y="20610"/>
                    <a:pt x="1189" y="20511"/>
                    <a:pt x="1115" y="20452"/>
                  </a:cubicBezTo>
                  <a:cubicBezTo>
                    <a:pt x="879" y="20270"/>
                    <a:pt x="900" y="20218"/>
                    <a:pt x="1026" y="20218"/>
                  </a:cubicBezTo>
                  <a:cubicBezTo>
                    <a:pt x="1198" y="20218"/>
                    <a:pt x="1567" y="20316"/>
                    <a:pt x="1734" y="20316"/>
                  </a:cubicBezTo>
                  <a:cubicBezTo>
                    <a:pt x="1823" y="20316"/>
                    <a:pt x="1851" y="20181"/>
                    <a:pt x="1768" y="20144"/>
                  </a:cubicBezTo>
                  <a:cubicBezTo>
                    <a:pt x="1427" y="19987"/>
                    <a:pt x="81" y="19631"/>
                    <a:pt x="652" y="19631"/>
                  </a:cubicBezTo>
                  <a:cubicBezTo>
                    <a:pt x="751" y="19631"/>
                    <a:pt x="910" y="19642"/>
                    <a:pt x="1143" y="19667"/>
                  </a:cubicBezTo>
                  <a:cubicBezTo>
                    <a:pt x="1357" y="19689"/>
                    <a:pt x="1563" y="19703"/>
                    <a:pt x="1767" y="19703"/>
                  </a:cubicBezTo>
                  <a:cubicBezTo>
                    <a:pt x="2044" y="19703"/>
                    <a:pt x="2317" y="19678"/>
                    <a:pt x="2602" y="19618"/>
                  </a:cubicBezTo>
                  <a:cubicBezTo>
                    <a:pt x="2703" y="19593"/>
                    <a:pt x="2670" y="19467"/>
                    <a:pt x="2593" y="19442"/>
                  </a:cubicBezTo>
                  <a:cubicBezTo>
                    <a:pt x="2463" y="19396"/>
                    <a:pt x="897" y="19008"/>
                    <a:pt x="1611" y="18953"/>
                  </a:cubicBezTo>
                  <a:cubicBezTo>
                    <a:pt x="1698" y="18945"/>
                    <a:pt x="1786" y="18943"/>
                    <a:pt x="1875" y="18943"/>
                  </a:cubicBezTo>
                  <a:cubicBezTo>
                    <a:pt x="2118" y="18943"/>
                    <a:pt x="2367" y="18964"/>
                    <a:pt x="2608" y="18968"/>
                  </a:cubicBezTo>
                  <a:cubicBezTo>
                    <a:pt x="2665" y="18970"/>
                    <a:pt x="2721" y="18971"/>
                    <a:pt x="2777" y="18971"/>
                  </a:cubicBezTo>
                  <a:cubicBezTo>
                    <a:pt x="3272" y="18971"/>
                    <a:pt x="3716" y="18891"/>
                    <a:pt x="4147" y="18614"/>
                  </a:cubicBezTo>
                  <a:cubicBezTo>
                    <a:pt x="4212" y="18571"/>
                    <a:pt x="4193" y="18467"/>
                    <a:pt x="4116" y="18451"/>
                  </a:cubicBezTo>
                  <a:cubicBezTo>
                    <a:pt x="3809" y="18399"/>
                    <a:pt x="3501" y="18356"/>
                    <a:pt x="3193" y="18310"/>
                  </a:cubicBezTo>
                  <a:cubicBezTo>
                    <a:pt x="1885" y="18109"/>
                    <a:pt x="3094" y="18014"/>
                    <a:pt x="3433" y="17980"/>
                  </a:cubicBezTo>
                  <a:cubicBezTo>
                    <a:pt x="4024" y="17925"/>
                    <a:pt x="4593" y="17934"/>
                    <a:pt x="5172" y="17795"/>
                  </a:cubicBezTo>
                  <a:cubicBezTo>
                    <a:pt x="5255" y="17777"/>
                    <a:pt x="5249" y="17666"/>
                    <a:pt x="5184" y="17629"/>
                  </a:cubicBezTo>
                  <a:cubicBezTo>
                    <a:pt x="5009" y="17522"/>
                    <a:pt x="3975" y="17232"/>
                    <a:pt x="4486" y="17060"/>
                  </a:cubicBezTo>
                  <a:cubicBezTo>
                    <a:pt x="4957" y="16900"/>
                    <a:pt x="5526" y="16903"/>
                    <a:pt x="6019" y="16838"/>
                  </a:cubicBezTo>
                  <a:cubicBezTo>
                    <a:pt x="6563" y="16767"/>
                    <a:pt x="6991" y="16598"/>
                    <a:pt x="7376" y="16216"/>
                  </a:cubicBezTo>
                  <a:cubicBezTo>
                    <a:pt x="7431" y="16164"/>
                    <a:pt x="7388" y="16084"/>
                    <a:pt x="7327" y="16066"/>
                  </a:cubicBezTo>
                  <a:cubicBezTo>
                    <a:pt x="6474" y="15789"/>
                    <a:pt x="5686" y="15712"/>
                    <a:pt x="7167" y="15570"/>
                  </a:cubicBezTo>
                  <a:cubicBezTo>
                    <a:pt x="7813" y="15508"/>
                    <a:pt x="8413" y="15524"/>
                    <a:pt x="9026" y="15287"/>
                  </a:cubicBezTo>
                  <a:cubicBezTo>
                    <a:pt x="9091" y="15259"/>
                    <a:pt x="9118" y="15148"/>
                    <a:pt x="9038" y="15118"/>
                  </a:cubicBezTo>
                  <a:cubicBezTo>
                    <a:pt x="8823" y="15034"/>
                    <a:pt x="8607" y="14954"/>
                    <a:pt x="8389" y="14871"/>
                  </a:cubicBezTo>
                  <a:cubicBezTo>
                    <a:pt x="7496" y="14536"/>
                    <a:pt x="8810" y="14563"/>
                    <a:pt x="8912" y="14557"/>
                  </a:cubicBezTo>
                  <a:cubicBezTo>
                    <a:pt x="9586" y="14533"/>
                    <a:pt x="10183" y="14505"/>
                    <a:pt x="10814" y="14265"/>
                  </a:cubicBezTo>
                  <a:cubicBezTo>
                    <a:pt x="10897" y="14234"/>
                    <a:pt x="10901" y="14105"/>
                    <a:pt x="10805" y="14089"/>
                  </a:cubicBezTo>
                  <a:cubicBezTo>
                    <a:pt x="10362" y="14006"/>
                    <a:pt x="9257" y="13763"/>
                    <a:pt x="10405" y="13674"/>
                  </a:cubicBezTo>
                  <a:cubicBezTo>
                    <a:pt x="10959" y="13631"/>
                    <a:pt x="11488" y="13597"/>
                    <a:pt x="12030" y="13471"/>
                  </a:cubicBezTo>
                  <a:cubicBezTo>
                    <a:pt x="12107" y="13455"/>
                    <a:pt x="12119" y="13332"/>
                    <a:pt x="12046" y="13304"/>
                  </a:cubicBezTo>
                  <a:cubicBezTo>
                    <a:pt x="11729" y="13181"/>
                    <a:pt x="11412" y="13074"/>
                    <a:pt x="11101" y="12944"/>
                  </a:cubicBezTo>
                  <a:lnTo>
                    <a:pt x="11101" y="12944"/>
                  </a:lnTo>
                  <a:cubicBezTo>
                    <a:pt x="11101" y="12944"/>
                    <a:pt x="11101" y="12944"/>
                    <a:pt x="11102" y="12944"/>
                  </a:cubicBezTo>
                  <a:cubicBezTo>
                    <a:pt x="11144" y="12944"/>
                    <a:pt x="11961" y="12769"/>
                    <a:pt x="12070" y="12766"/>
                  </a:cubicBezTo>
                  <a:cubicBezTo>
                    <a:pt x="12575" y="12750"/>
                    <a:pt x="12963" y="12661"/>
                    <a:pt x="13406" y="12433"/>
                  </a:cubicBezTo>
                  <a:cubicBezTo>
                    <a:pt x="13495" y="12390"/>
                    <a:pt x="13434" y="12270"/>
                    <a:pt x="13354" y="12267"/>
                  </a:cubicBezTo>
                  <a:cubicBezTo>
                    <a:pt x="12283" y="12239"/>
                    <a:pt x="12818" y="11972"/>
                    <a:pt x="13308" y="11925"/>
                  </a:cubicBezTo>
                  <a:cubicBezTo>
                    <a:pt x="13720" y="11885"/>
                    <a:pt x="14133" y="11864"/>
                    <a:pt x="14542" y="11824"/>
                  </a:cubicBezTo>
                  <a:cubicBezTo>
                    <a:pt x="14634" y="11818"/>
                    <a:pt x="14662" y="11695"/>
                    <a:pt x="14582" y="11652"/>
                  </a:cubicBezTo>
                  <a:cubicBezTo>
                    <a:pt x="14410" y="11528"/>
                    <a:pt x="14219" y="11433"/>
                    <a:pt x="14019" y="11368"/>
                  </a:cubicBezTo>
                  <a:cubicBezTo>
                    <a:pt x="13335" y="11088"/>
                    <a:pt x="14062" y="11134"/>
                    <a:pt x="14351" y="11122"/>
                  </a:cubicBezTo>
                  <a:cubicBezTo>
                    <a:pt x="14837" y="11094"/>
                    <a:pt x="15253" y="11085"/>
                    <a:pt x="15718" y="10925"/>
                  </a:cubicBezTo>
                  <a:cubicBezTo>
                    <a:pt x="15789" y="10900"/>
                    <a:pt x="15810" y="10787"/>
                    <a:pt x="15730" y="10759"/>
                  </a:cubicBezTo>
                  <a:cubicBezTo>
                    <a:pt x="15487" y="10663"/>
                    <a:pt x="15247" y="10568"/>
                    <a:pt x="15010" y="10470"/>
                  </a:cubicBezTo>
                  <a:cubicBezTo>
                    <a:pt x="15256" y="10355"/>
                    <a:pt x="15527" y="10296"/>
                    <a:pt x="15800" y="10296"/>
                  </a:cubicBezTo>
                  <a:cubicBezTo>
                    <a:pt x="15819" y="10296"/>
                    <a:pt x="15839" y="10297"/>
                    <a:pt x="15859" y="10297"/>
                  </a:cubicBezTo>
                  <a:cubicBezTo>
                    <a:pt x="16260" y="10269"/>
                    <a:pt x="16657" y="10192"/>
                    <a:pt x="17035" y="10066"/>
                  </a:cubicBezTo>
                  <a:cubicBezTo>
                    <a:pt x="17112" y="10042"/>
                    <a:pt x="17121" y="9937"/>
                    <a:pt x="17051" y="9900"/>
                  </a:cubicBezTo>
                  <a:cubicBezTo>
                    <a:pt x="16792" y="9777"/>
                    <a:pt x="15730" y="9386"/>
                    <a:pt x="16629" y="9358"/>
                  </a:cubicBezTo>
                  <a:cubicBezTo>
                    <a:pt x="16747" y="9355"/>
                    <a:pt x="16863" y="9354"/>
                    <a:pt x="16977" y="9354"/>
                  </a:cubicBezTo>
                  <a:cubicBezTo>
                    <a:pt x="17027" y="9354"/>
                    <a:pt x="17077" y="9354"/>
                    <a:pt x="17127" y="9354"/>
                  </a:cubicBezTo>
                  <a:cubicBezTo>
                    <a:pt x="17542" y="9354"/>
                    <a:pt x="17940" y="9347"/>
                    <a:pt x="18356" y="9207"/>
                  </a:cubicBezTo>
                  <a:cubicBezTo>
                    <a:pt x="18430" y="9180"/>
                    <a:pt x="18439" y="9078"/>
                    <a:pt x="18368" y="9041"/>
                  </a:cubicBezTo>
                  <a:cubicBezTo>
                    <a:pt x="18134" y="8903"/>
                    <a:pt x="17891" y="8810"/>
                    <a:pt x="17639" y="8703"/>
                  </a:cubicBezTo>
                  <a:cubicBezTo>
                    <a:pt x="17186" y="8516"/>
                    <a:pt x="17664" y="8489"/>
                    <a:pt x="17979" y="8489"/>
                  </a:cubicBezTo>
                  <a:cubicBezTo>
                    <a:pt x="18105" y="8489"/>
                    <a:pt x="18204" y="8493"/>
                    <a:pt x="18208" y="8493"/>
                  </a:cubicBezTo>
                  <a:cubicBezTo>
                    <a:pt x="18808" y="8490"/>
                    <a:pt x="19356" y="8466"/>
                    <a:pt x="19898" y="8207"/>
                  </a:cubicBezTo>
                  <a:cubicBezTo>
                    <a:pt x="19975" y="8167"/>
                    <a:pt x="19938" y="8059"/>
                    <a:pt x="19867" y="8041"/>
                  </a:cubicBezTo>
                  <a:cubicBezTo>
                    <a:pt x="19629" y="7981"/>
                    <a:pt x="18753" y="7628"/>
                    <a:pt x="18679" y="7628"/>
                  </a:cubicBezTo>
                  <a:cubicBezTo>
                    <a:pt x="18678" y="7628"/>
                    <a:pt x="18677" y="7628"/>
                    <a:pt x="18676" y="7628"/>
                  </a:cubicBezTo>
                  <a:lnTo>
                    <a:pt x="18676" y="7628"/>
                  </a:lnTo>
                  <a:cubicBezTo>
                    <a:pt x="18871" y="7556"/>
                    <a:pt x="19108" y="7539"/>
                    <a:pt x="19343" y="7539"/>
                  </a:cubicBezTo>
                  <a:cubicBezTo>
                    <a:pt x="19519" y="7539"/>
                    <a:pt x="19693" y="7549"/>
                    <a:pt x="19849" y="7551"/>
                  </a:cubicBezTo>
                  <a:cubicBezTo>
                    <a:pt x="19896" y="7552"/>
                    <a:pt x="19942" y="7553"/>
                    <a:pt x="19988" y="7553"/>
                  </a:cubicBezTo>
                  <a:cubicBezTo>
                    <a:pt x="20468" y="7553"/>
                    <a:pt x="20878" y="7503"/>
                    <a:pt x="21317" y="7281"/>
                  </a:cubicBezTo>
                  <a:cubicBezTo>
                    <a:pt x="21378" y="7250"/>
                    <a:pt x="21366" y="7148"/>
                    <a:pt x="21308" y="7124"/>
                  </a:cubicBezTo>
                  <a:cubicBezTo>
                    <a:pt x="21092" y="7026"/>
                    <a:pt x="20314" y="6609"/>
                    <a:pt x="20180" y="6609"/>
                  </a:cubicBezTo>
                  <a:cubicBezTo>
                    <a:pt x="20179" y="6609"/>
                    <a:pt x="20177" y="6609"/>
                    <a:pt x="20175" y="6610"/>
                  </a:cubicBezTo>
                  <a:lnTo>
                    <a:pt x="20175" y="6610"/>
                  </a:lnTo>
                  <a:cubicBezTo>
                    <a:pt x="20269" y="6600"/>
                    <a:pt x="20362" y="6596"/>
                    <a:pt x="20455" y="6596"/>
                  </a:cubicBezTo>
                  <a:cubicBezTo>
                    <a:pt x="20883" y="6596"/>
                    <a:pt x="21312" y="6677"/>
                    <a:pt x="21744" y="6677"/>
                  </a:cubicBezTo>
                  <a:cubicBezTo>
                    <a:pt x="21834" y="6677"/>
                    <a:pt x="21925" y="6674"/>
                    <a:pt x="22016" y="6665"/>
                  </a:cubicBezTo>
                  <a:cubicBezTo>
                    <a:pt x="22108" y="6659"/>
                    <a:pt x="22133" y="6536"/>
                    <a:pt x="22053" y="6493"/>
                  </a:cubicBezTo>
                  <a:cubicBezTo>
                    <a:pt x="21708" y="6279"/>
                    <a:pt x="20787" y="6085"/>
                    <a:pt x="21586" y="6085"/>
                  </a:cubicBezTo>
                  <a:cubicBezTo>
                    <a:pt x="21616" y="6085"/>
                    <a:pt x="21648" y="6086"/>
                    <a:pt x="21683" y="6086"/>
                  </a:cubicBezTo>
                  <a:cubicBezTo>
                    <a:pt x="21759" y="6088"/>
                    <a:pt x="21833" y="6088"/>
                    <a:pt x="21908" y="6088"/>
                  </a:cubicBezTo>
                  <a:cubicBezTo>
                    <a:pt x="22386" y="6088"/>
                    <a:pt x="22847" y="6060"/>
                    <a:pt x="23324" y="5969"/>
                  </a:cubicBezTo>
                  <a:cubicBezTo>
                    <a:pt x="23404" y="5954"/>
                    <a:pt x="23401" y="5834"/>
                    <a:pt x="23336" y="5803"/>
                  </a:cubicBezTo>
                  <a:cubicBezTo>
                    <a:pt x="23302" y="5788"/>
                    <a:pt x="21926" y="5206"/>
                    <a:pt x="22588" y="5117"/>
                  </a:cubicBezTo>
                  <a:cubicBezTo>
                    <a:pt x="22770" y="5093"/>
                    <a:pt x="22950" y="5087"/>
                    <a:pt x="23131" y="5087"/>
                  </a:cubicBezTo>
                  <a:cubicBezTo>
                    <a:pt x="23297" y="5087"/>
                    <a:pt x="23462" y="5092"/>
                    <a:pt x="23627" y="5092"/>
                  </a:cubicBezTo>
                  <a:cubicBezTo>
                    <a:pt x="23845" y="5092"/>
                    <a:pt x="24063" y="5084"/>
                    <a:pt x="24281" y="5046"/>
                  </a:cubicBezTo>
                  <a:cubicBezTo>
                    <a:pt x="24349" y="5034"/>
                    <a:pt x="24414" y="4938"/>
                    <a:pt x="24337" y="4886"/>
                  </a:cubicBezTo>
                  <a:cubicBezTo>
                    <a:pt x="24043" y="4683"/>
                    <a:pt x="22741" y="4198"/>
                    <a:pt x="23368" y="4198"/>
                  </a:cubicBezTo>
                  <a:cubicBezTo>
                    <a:pt x="23444" y="4198"/>
                    <a:pt x="23549" y="4205"/>
                    <a:pt x="23687" y="4221"/>
                  </a:cubicBezTo>
                  <a:cubicBezTo>
                    <a:pt x="24041" y="4262"/>
                    <a:pt x="24375" y="4342"/>
                    <a:pt x="24708" y="4342"/>
                  </a:cubicBezTo>
                  <a:cubicBezTo>
                    <a:pt x="24922" y="4342"/>
                    <a:pt x="25136" y="4309"/>
                    <a:pt x="25355" y="4212"/>
                  </a:cubicBezTo>
                  <a:cubicBezTo>
                    <a:pt x="25429" y="4184"/>
                    <a:pt x="25435" y="4082"/>
                    <a:pt x="25368" y="4045"/>
                  </a:cubicBezTo>
                  <a:cubicBezTo>
                    <a:pt x="25125" y="3885"/>
                    <a:pt x="23841" y="3464"/>
                    <a:pt x="24771" y="3445"/>
                  </a:cubicBezTo>
                  <a:cubicBezTo>
                    <a:pt x="24835" y="3444"/>
                    <a:pt x="24898" y="3444"/>
                    <a:pt x="24962" y="3444"/>
                  </a:cubicBezTo>
                  <a:cubicBezTo>
                    <a:pt x="25183" y="3444"/>
                    <a:pt x="25399" y="3449"/>
                    <a:pt x="25613" y="3449"/>
                  </a:cubicBezTo>
                  <a:cubicBezTo>
                    <a:pt x="25965" y="3449"/>
                    <a:pt x="26313" y="3434"/>
                    <a:pt x="26673" y="3353"/>
                  </a:cubicBezTo>
                  <a:cubicBezTo>
                    <a:pt x="26768" y="3331"/>
                    <a:pt x="26741" y="3202"/>
                    <a:pt x="26664" y="3177"/>
                  </a:cubicBezTo>
                  <a:cubicBezTo>
                    <a:pt x="25491" y="2821"/>
                    <a:pt x="26339" y="2793"/>
                    <a:pt x="26913" y="2793"/>
                  </a:cubicBezTo>
                  <a:cubicBezTo>
                    <a:pt x="27022" y="2793"/>
                    <a:pt x="27121" y="2794"/>
                    <a:pt x="27195" y="2794"/>
                  </a:cubicBezTo>
                  <a:cubicBezTo>
                    <a:pt x="27236" y="2794"/>
                    <a:pt x="27269" y="2794"/>
                    <a:pt x="27292" y="2793"/>
                  </a:cubicBezTo>
                  <a:cubicBezTo>
                    <a:pt x="27384" y="2787"/>
                    <a:pt x="27412" y="2666"/>
                    <a:pt x="27332" y="2620"/>
                  </a:cubicBezTo>
                  <a:cubicBezTo>
                    <a:pt x="26660" y="2299"/>
                    <a:pt x="26853" y="2233"/>
                    <a:pt x="27223" y="2233"/>
                  </a:cubicBezTo>
                  <a:cubicBezTo>
                    <a:pt x="27483" y="2233"/>
                    <a:pt x="27831" y="2265"/>
                    <a:pt x="28030" y="2265"/>
                  </a:cubicBezTo>
                  <a:cubicBezTo>
                    <a:pt x="28059" y="2265"/>
                    <a:pt x="28085" y="2265"/>
                    <a:pt x="28107" y="2263"/>
                  </a:cubicBezTo>
                  <a:cubicBezTo>
                    <a:pt x="28190" y="2257"/>
                    <a:pt x="28233" y="2125"/>
                    <a:pt x="28141" y="2091"/>
                  </a:cubicBezTo>
                  <a:cubicBezTo>
                    <a:pt x="27520" y="1860"/>
                    <a:pt x="27589" y="1799"/>
                    <a:pt x="27887" y="1799"/>
                  </a:cubicBezTo>
                  <a:cubicBezTo>
                    <a:pt x="28218" y="1799"/>
                    <a:pt x="28832" y="1874"/>
                    <a:pt x="29096" y="1874"/>
                  </a:cubicBezTo>
                  <a:cubicBezTo>
                    <a:pt x="29116" y="1874"/>
                    <a:pt x="29135" y="1873"/>
                    <a:pt x="29151" y="1872"/>
                  </a:cubicBezTo>
                  <a:cubicBezTo>
                    <a:pt x="29218" y="1866"/>
                    <a:pt x="29258" y="1792"/>
                    <a:pt x="29222" y="1734"/>
                  </a:cubicBezTo>
                  <a:cubicBezTo>
                    <a:pt x="29001" y="1370"/>
                    <a:pt x="28687" y="1264"/>
                    <a:pt x="28294" y="1121"/>
                  </a:cubicBezTo>
                  <a:lnTo>
                    <a:pt x="28294" y="1121"/>
                  </a:lnTo>
                  <a:cubicBezTo>
                    <a:pt x="28593" y="1230"/>
                    <a:pt x="28892" y="1310"/>
                    <a:pt x="29228" y="1310"/>
                  </a:cubicBezTo>
                  <a:cubicBezTo>
                    <a:pt x="29362" y="1310"/>
                    <a:pt x="29501" y="1298"/>
                    <a:pt x="29649" y="1269"/>
                  </a:cubicBezTo>
                  <a:cubicBezTo>
                    <a:pt x="29739" y="1251"/>
                    <a:pt x="29720" y="1137"/>
                    <a:pt x="29662" y="1100"/>
                  </a:cubicBezTo>
                  <a:cubicBezTo>
                    <a:pt x="29440" y="952"/>
                    <a:pt x="28280" y="620"/>
                    <a:pt x="28852" y="487"/>
                  </a:cubicBezTo>
                  <a:cubicBezTo>
                    <a:pt x="28901" y="472"/>
                    <a:pt x="28926" y="419"/>
                    <a:pt x="28911" y="370"/>
                  </a:cubicBezTo>
                  <a:cubicBezTo>
                    <a:pt x="28834" y="139"/>
                    <a:pt x="28864" y="192"/>
                    <a:pt x="28686" y="25"/>
                  </a:cubicBezTo>
                  <a:cubicBezTo>
                    <a:pt x="28667" y="8"/>
                    <a:pt x="28647" y="1"/>
                    <a:pt x="286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819" name="Google Shape;1819;p39"/>
          <p:cNvGrpSpPr/>
          <p:nvPr/>
        </p:nvGrpSpPr>
        <p:grpSpPr>
          <a:xfrm rot="837839">
            <a:off x="5269377" y="1815434"/>
            <a:ext cx="766762" cy="693616"/>
            <a:chOff x="-2497550" y="5537125"/>
            <a:chExt cx="766800" cy="693650"/>
          </a:xfrm>
        </p:grpSpPr>
        <p:sp>
          <p:nvSpPr>
            <p:cNvPr id="1820" name="Google Shape;1820;p39"/>
            <p:cNvSpPr/>
            <p:nvPr/>
          </p:nvSpPr>
          <p:spPr>
            <a:xfrm>
              <a:off x="-2286300" y="5537125"/>
              <a:ext cx="240275" cy="24700"/>
            </a:xfrm>
            <a:custGeom>
              <a:avLst/>
              <a:gdLst/>
              <a:ahLst/>
              <a:cxnLst/>
              <a:rect l="l" t="t" r="r" b="b"/>
              <a:pathLst>
                <a:path w="9611" h="988" extrusionOk="0">
                  <a:moveTo>
                    <a:pt x="4624" y="1"/>
                  </a:moveTo>
                  <a:cubicBezTo>
                    <a:pt x="3181" y="1"/>
                    <a:pt x="1742" y="59"/>
                    <a:pt x="308" y="339"/>
                  </a:cubicBezTo>
                  <a:cubicBezTo>
                    <a:pt x="40" y="388"/>
                    <a:pt x="0" y="646"/>
                    <a:pt x="99" y="834"/>
                  </a:cubicBezTo>
                  <a:cubicBezTo>
                    <a:pt x="169" y="726"/>
                    <a:pt x="298" y="654"/>
                    <a:pt x="426" y="654"/>
                  </a:cubicBezTo>
                  <a:cubicBezTo>
                    <a:pt x="535" y="654"/>
                    <a:pt x="644" y="705"/>
                    <a:pt x="717" y="828"/>
                  </a:cubicBezTo>
                  <a:cubicBezTo>
                    <a:pt x="751" y="880"/>
                    <a:pt x="779" y="936"/>
                    <a:pt x="813" y="988"/>
                  </a:cubicBezTo>
                  <a:cubicBezTo>
                    <a:pt x="2100" y="769"/>
                    <a:pt x="3393" y="721"/>
                    <a:pt x="4688" y="721"/>
                  </a:cubicBezTo>
                  <a:cubicBezTo>
                    <a:pt x="5711" y="721"/>
                    <a:pt x="6736" y="751"/>
                    <a:pt x="7760" y="751"/>
                  </a:cubicBezTo>
                  <a:cubicBezTo>
                    <a:pt x="8138" y="751"/>
                    <a:pt x="8515" y="747"/>
                    <a:pt x="8893" y="736"/>
                  </a:cubicBezTo>
                  <a:cubicBezTo>
                    <a:pt x="8970" y="606"/>
                    <a:pt x="9047" y="474"/>
                    <a:pt x="9130" y="342"/>
                  </a:cubicBezTo>
                  <a:cubicBezTo>
                    <a:pt x="9203" y="222"/>
                    <a:pt x="9311" y="173"/>
                    <a:pt x="9420" y="173"/>
                  </a:cubicBezTo>
                  <a:cubicBezTo>
                    <a:pt x="9486" y="173"/>
                    <a:pt x="9551" y="190"/>
                    <a:pt x="9610" y="222"/>
                  </a:cubicBezTo>
                  <a:cubicBezTo>
                    <a:pt x="9567" y="90"/>
                    <a:pt x="9448" y="1"/>
                    <a:pt x="9313" y="1"/>
                  </a:cubicBezTo>
                  <a:cubicBezTo>
                    <a:pt x="9302" y="1"/>
                    <a:pt x="9291" y="2"/>
                    <a:pt x="9281" y="3"/>
                  </a:cubicBezTo>
                  <a:cubicBezTo>
                    <a:pt x="8773" y="24"/>
                    <a:pt x="8266" y="31"/>
                    <a:pt x="7760" y="31"/>
                  </a:cubicBezTo>
                  <a:cubicBezTo>
                    <a:pt x="6713" y="31"/>
                    <a:pt x="5667" y="1"/>
                    <a:pt x="46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821" name="Google Shape;1821;p39"/>
            <p:cNvSpPr/>
            <p:nvPr/>
          </p:nvSpPr>
          <p:spPr>
            <a:xfrm>
              <a:off x="-2497550" y="5541425"/>
              <a:ext cx="766800" cy="689350"/>
            </a:xfrm>
            <a:custGeom>
              <a:avLst/>
              <a:gdLst/>
              <a:ahLst/>
              <a:cxnLst/>
              <a:rect l="l" t="t" r="r" b="b"/>
              <a:pathLst>
                <a:path w="30672" h="27574" extrusionOk="0">
                  <a:moveTo>
                    <a:pt x="17872" y="1"/>
                  </a:moveTo>
                  <a:cubicBezTo>
                    <a:pt x="17762" y="1"/>
                    <a:pt x="17653" y="50"/>
                    <a:pt x="17580" y="170"/>
                  </a:cubicBezTo>
                  <a:cubicBezTo>
                    <a:pt x="17497" y="302"/>
                    <a:pt x="17420" y="434"/>
                    <a:pt x="17343" y="564"/>
                  </a:cubicBezTo>
                  <a:cubicBezTo>
                    <a:pt x="15995" y="2891"/>
                    <a:pt x="15404" y="5279"/>
                    <a:pt x="16727" y="7813"/>
                  </a:cubicBezTo>
                  <a:cubicBezTo>
                    <a:pt x="18239" y="10694"/>
                    <a:pt x="21480" y="12775"/>
                    <a:pt x="23881" y="14858"/>
                  </a:cubicBezTo>
                  <a:lnTo>
                    <a:pt x="24130" y="15077"/>
                  </a:lnTo>
                  <a:cubicBezTo>
                    <a:pt x="24173" y="15071"/>
                    <a:pt x="24217" y="15069"/>
                    <a:pt x="24262" y="15069"/>
                  </a:cubicBezTo>
                  <a:cubicBezTo>
                    <a:pt x="24439" y="15069"/>
                    <a:pt x="24629" y="15113"/>
                    <a:pt x="24850" y="15209"/>
                  </a:cubicBezTo>
                  <a:cubicBezTo>
                    <a:pt x="25115" y="15323"/>
                    <a:pt x="25075" y="15603"/>
                    <a:pt x="24906" y="15760"/>
                  </a:cubicBezTo>
                  <a:cubicBezTo>
                    <a:pt x="25694" y="16462"/>
                    <a:pt x="26506" y="17232"/>
                    <a:pt x="27233" y="18066"/>
                  </a:cubicBezTo>
                  <a:cubicBezTo>
                    <a:pt x="27249" y="18054"/>
                    <a:pt x="27265" y="18049"/>
                    <a:pt x="27281" y="18049"/>
                  </a:cubicBezTo>
                  <a:cubicBezTo>
                    <a:pt x="27346" y="18049"/>
                    <a:pt x="27392" y="18141"/>
                    <a:pt x="27347" y="18201"/>
                  </a:cubicBezTo>
                  <a:cubicBezTo>
                    <a:pt x="28516" y="19577"/>
                    <a:pt x="29437" y="21122"/>
                    <a:pt x="29572" y="22822"/>
                  </a:cubicBezTo>
                  <a:cubicBezTo>
                    <a:pt x="29677" y="24108"/>
                    <a:pt x="29172" y="24989"/>
                    <a:pt x="28347" y="25586"/>
                  </a:cubicBezTo>
                  <a:cubicBezTo>
                    <a:pt x="28107" y="25817"/>
                    <a:pt x="27845" y="26026"/>
                    <a:pt x="27565" y="26211"/>
                  </a:cubicBezTo>
                  <a:cubicBezTo>
                    <a:pt x="27549" y="26221"/>
                    <a:pt x="27533" y="26226"/>
                    <a:pt x="27519" y="26226"/>
                  </a:cubicBezTo>
                  <a:cubicBezTo>
                    <a:pt x="27454" y="26226"/>
                    <a:pt x="27413" y="26133"/>
                    <a:pt x="27461" y="26075"/>
                  </a:cubicBezTo>
                  <a:lnTo>
                    <a:pt x="27461" y="26075"/>
                  </a:lnTo>
                  <a:cubicBezTo>
                    <a:pt x="27230" y="26174"/>
                    <a:pt x="26993" y="26260"/>
                    <a:pt x="26750" y="26331"/>
                  </a:cubicBezTo>
                  <a:cubicBezTo>
                    <a:pt x="26731" y="26346"/>
                    <a:pt x="26707" y="26368"/>
                    <a:pt x="26691" y="26383"/>
                  </a:cubicBezTo>
                  <a:cubicBezTo>
                    <a:pt x="26543" y="26521"/>
                    <a:pt x="26405" y="26666"/>
                    <a:pt x="26254" y="26802"/>
                  </a:cubicBezTo>
                  <a:cubicBezTo>
                    <a:pt x="26235" y="26818"/>
                    <a:pt x="26214" y="26826"/>
                    <a:pt x="26194" y="26826"/>
                  </a:cubicBezTo>
                  <a:cubicBezTo>
                    <a:pt x="26122" y="26826"/>
                    <a:pt x="26057" y="26735"/>
                    <a:pt x="26125" y="26672"/>
                  </a:cubicBezTo>
                  <a:cubicBezTo>
                    <a:pt x="26211" y="26592"/>
                    <a:pt x="26300" y="26509"/>
                    <a:pt x="26386" y="26429"/>
                  </a:cubicBezTo>
                  <a:lnTo>
                    <a:pt x="26386" y="26429"/>
                  </a:lnTo>
                  <a:cubicBezTo>
                    <a:pt x="26202" y="26475"/>
                    <a:pt x="26017" y="26515"/>
                    <a:pt x="25829" y="26552"/>
                  </a:cubicBezTo>
                  <a:cubicBezTo>
                    <a:pt x="25762" y="26598"/>
                    <a:pt x="25697" y="26648"/>
                    <a:pt x="25632" y="26694"/>
                  </a:cubicBezTo>
                  <a:cubicBezTo>
                    <a:pt x="25616" y="26705"/>
                    <a:pt x="25600" y="26709"/>
                    <a:pt x="25585" y="26709"/>
                  </a:cubicBezTo>
                  <a:cubicBezTo>
                    <a:pt x="25537" y="26709"/>
                    <a:pt x="25498" y="26659"/>
                    <a:pt x="25500" y="26608"/>
                  </a:cubicBezTo>
                  <a:lnTo>
                    <a:pt x="25500" y="26608"/>
                  </a:lnTo>
                  <a:cubicBezTo>
                    <a:pt x="25315" y="26638"/>
                    <a:pt x="25127" y="26663"/>
                    <a:pt x="24940" y="26685"/>
                  </a:cubicBezTo>
                  <a:cubicBezTo>
                    <a:pt x="24853" y="26762"/>
                    <a:pt x="24770" y="26845"/>
                    <a:pt x="24681" y="26922"/>
                  </a:cubicBezTo>
                  <a:cubicBezTo>
                    <a:pt x="24661" y="26940"/>
                    <a:pt x="24639" y="26948"/>
                    <a:pt x="24618" y="26948"/>
                  </a:cubicBezTo>
                  <a:cubicBezTo>
                    <a:pt x="24549" y="26948"/>
                    <a:pt x="24490" y="26862"/>
                    <a:pt x="24552" y="26795"/>
                  </a:cubicBezTo>
                  <a:cubicBezTo>
                    <a:pt x="24573" y="26771"/>
                    <a:pt x="24592" y="26743"/>
                    <a:pt x="24610" y="26718"/>
                  </a:cubicBezTo>
                  <a:lnTo>
                    <a:pt x="24610" y="26718"/>
                  </a:lnTo>
                  <a:cubicBezTo>
                    <a:pt x="24152" y="26762"/>
                    <a:pt x="23699" y="26783"/>
                    <a:pt x="23262" y="26792"/>
                  </a:cubicBezTo>
                  <a:cubicBezTo>
                    <a:pt x="23210" y="26832"/>
                    <a:pt x="23161" y="26882"/>
                    <a:pt x="23108" y="26922"/>
                  </a:cubicBezTo>
                  <a:cubicBezTo>
                    <a:pt x="23089" y="26937"/>
                    <a:pt x="23068" y="26943"/>
                    <a:pt x="23047" y="26943"/>
                  </a:cubicBezTo>
                  <a:cubicBezTo>
                    <a:pt x="22971" y="26943"/>
                    <a:pt x="22906" y="26854"/>
                    <a:pt x="22979" y="26795"/>
                  </a:cubicBezTo>
                  <a:lnTo>
                    <a:pt x="22979" y="26795"/>
                  </a:lnTo>
                  <a:cubicBezTo>
                    <a:pt x="22896" y="26796"/>
                    <a:pt x="22815" y="26797"/>
                    <a:pt x="22734" y="26797"/>
                  </a:cubicBezTo>
                  <a:cubicBezTo>
                    <a:pt x="22207" y="26797"/>
                    <a:pt x="21722" y="26780"/>
                    <a:pt x="21311" y="26762"/>
                  </a:cubicBezTo>
                  <a:cubicBezTo>
                    <a:pt x="21003" y="26749"/>
                    <a:pt x="20695" y="26731"/>
                    <a:pt x="20384" y="26712"/>
                  </a:cubicBezTo>
                  <a:cubicBezTo>
                    <a:pt x="20322" y="26783"/>
                    <a:pt x="20264" y="26854"/>
                    <a:pt x="20202" y="26922"/>
                  </a:cubicBezTo>
                  <a:cubicBezTo>
                    <a:pt x="20183" y="26943"/>
                    <a:pt x="20162" y="26952"/>
                    <a:pt x="20141" y="26952"/>
                  </a:cubicBezTo>
                  <a:cubicBezTo>
                    <a:pt x="20074" y="26952"/>
                    <a:pt x="20015" y="26861"/>
                    <a:pt x="20073" y="26795"/>
                  </a:cubicBezTo>
                  <a:cubicBezTo>
                    <a:pt x="20101" y="26762"/>
                    <a:pt x="20129" y="26734"/>
                    <a:pt x="20156" y="26700"/>
                  </a:cubicBezTo>
                  <a:cubicBezTo>
                    <a:pt x="19177" y="26645"/>
                    <a:pt x="18199" y="26574"/>
                    <a:pt x="17223" y="26500"/>
                  </a:cubicBezTo>
                  <a:cubicBezTo>
                    <a:pt x="17167" y="26561"/>
                    <a:pt x="17109" y="26620"/>
                    <a:pt x="17057" y="26682"/>
                  </a:cubicBezTo>
                  <a:cubicBezTo>
                    <a:pt x="17038" y="26702"/>
                    <a:pt x="17017" y="26710"/>
                    <a:pt x="16996" y="26710"/>
                  </a:cubicBezTo>
                  <a:cubicBezTo>
                    <a:pt x="16929" y="26710"/>
                    <a:pt x="16868" y="26618"/>
                    <a:pt x="16927" y="26552"/>
                  </a:cubicBezTo>
                  <a:lnTo>
                    <a:pt x="16986" y="26485"/>
                  </a:lnTo>
                  <a:cubicBezTo>
                    <a:pt x="16364" y="26438"/>
                    <a:pt x="15739" y="26395"/>
                    <a:pt x="15114" y="26355"/>
                  </a:cubicBezTo>
                  <a:cubicBezTo>
                    <a:pt x="15068" y="26386"/>
                    <a:pt x="15025" y="26423"/>
                    <a:pt x="14979" y="26454"/>
                  </a:cubicBezTo>
                  <a:cubicBezTo>
                    <a:pt x="14964" y="26463"/>
                    <a:pt x="14949" y="26468"/>
                    <a:pt x="14934" y="26468"/>
                  </a:cubicBezTo>
                  <a:cubicBezTo>
                    <a:pt x="14876" y="26468"/>
                    <a:pt x="14831" y="26397"/>
                    <a:pt x="14856" y="26340"/>
                  </a:cubicBezTo>
                  <a:cubicBezTo>
                    <a:pt x="13714" y="26272"/>
                    <a:pt x="12572" y="26220"/>
                    <a:pt x="11427" y="26217"/>
                  </a:cubicBezTo>
                  <a:cubicBezTo>
                    <a:pt x="11421" y="26218"/>
                    <a:pt x="11415" y="26219"/>
                    <a:pt x="11410" y="26219"/>
                  </a:cubicBezTo>
                  <a:cubicBezTo>
                    <a:pt x="11404" y="26219"/>
                    <a:pt x="11399" y="26218"/>
                    <a:pt x="11393" y="26217"/>
                  </a:cubicBezTo>
                  <a:cubicBezTo>
                    <a:pt x="10900" y="26217"/>
                    <a:pt x="10408" y="26223"/>
                    <a:pt x="9915" y="26241"/>
                  </a:cubicBezTo>
                  <a:cubicBezTo>
                    <a:pt x="9660" y="26251"/>
                    <a:pt x="9398" y="26266"/>
                    <a:pt x="9137" y="26284"/>
                  </a:cubicBezTo>
                  <a:cubicBezTo>
                    <a:pt x="9106" y="26297"/>
                    <a:pt x="9081" y="26318"/>
                    <a:pt x="9047" y="26334"/>
                  </a:cubicBezTo>
                  <a:cubicBezTo>
                    <a:pt x="9035" y="26339"/>
                    <a:pt x="9022" y="26341"/>
                    <a:pt x="9010" y="26341"/>
                  </a:cubicBezTo>
                  <a:cubicBezTo>
                    <a:pt x="8978" y="26341"/>
                    <a:pt x="8947" y="26325"/>
                    <a:pt x="8927" y="26297"/>
                  </a:cubicBezTo>
                  <a:cubicBezTo>
                    <a:pt x="8127" y="26349"/>
                    <a:pt x="7305" y="26413"/>
                    <a:pt x="6490" y="26413"/>
                  </a:cubicBezTo>
                  <a:cubicBezTo>
                    <a:pt x="5537" y="26413"/>
                    <a:pt x="4594" y="26326"/>
                    <a:pt x="3710" y="26032"/>
                  </a:cubicBezTo>
                  <a:cubicBezTo>
                    <a:pt x="3673" y="26051"/>
                    <a:pt x="3639" y="26075"/>
                    <a:pt x="3602" y="26091"/>
                  </a:cubicBezTo>
                  <a:cubicBezTo>
                    <a:pt x="3587" y="26099"/>
                    <a:pt x="3571" y="26103"/>
                    <a:pt x="3556" y="26103"/>
                  </a:cubicBezTo>
                  <a:cubicBezTo>
                    <a:pt x="3488" y="26103"/>
                    <a:pt x="3435" y="26021"/>
                    <a:pt x="3488" y="25958"/>
                  </a:cubicBezTo>
                  <a:cubicBezTo>
                    <a:pt x="3214" y="25854"/>
                    <a:pt x="2950" y="25730"/>
                    <a:pt x="2697" y="25589"/>
                  </a:cubicBezTo>
                  <a:cubicBezTo>
                    <a:pt x="2645" y="25558"/>
                    <a:pt x="2599" y="25527"/>
                    <a:pt x="2549" y="25496"/>
                  </a:cubicBezTo>
                  <a:cubicBezTo>
                    <a:pt x="2497" y="25530"/>
                    <a:pt x="2445" y="25573"/>
                    <a:pt x="2389" y="25607"/>
                  </a:cubicBezTo>
                  <a:cubicBezTo>
                    <a:pt x="2376" y="25615"/>
                    <a:pt x="2362" y="25619"/>
                    <a:pt x="2348" y="25619"/>
                  </a:cubicBezTo>
                  <a:cubicBezTo>
                    <a:pt x="2284" y="25619"/>
                    <a:pt x="2223" y="25542"/>
                    <a:pt x="2266" y="25481"/>
                  </a:cubicBezTo>
                  <a:cubicBezTo>
                    <a:pt x="2297" y="25441"/>
                    <a:pt x="2331" y="25401"/>
                    <a:pt x="2359" y="25361"/>
                  </a:cubicBezTo>
                  <a:cubicBezTo>
                    <a:pt x="2094" y="25164"/>
                    <a:pt x="1875" y="24912"/>
                    <a:pt x="1718" y="24622"/>
                  </a:cubicBezTo>
                  <a:cubicBezTo>
                    <a:pt x="1666" y="24662"/>
                    <a:pt x="1614" y="24702"/>
                    <a:pt x="1564" y="24745"/>
                  </a:cubicBezTo>
                  <a:cubicBezTo>
                    <a:pt x="1547" y="24759"/>
                    <a:pt x="1526" y="24765"/>
                    <a:pt x="1505" y="24765"/>
                  </a:cubicBezTo>
                  <a:cubicBezTo>
                    <a:pt x="1437" y="24765"/>
                    <a:pt x="1370" y="24703"/>
                    <a:pt x="1420" y="24635"/>
                  </a:cubicBezTo>
                  <a:cubicBezTo>
                    <a:pt x="1484" y="24545"/>
                    <a:pt x="1549" y="24468"/>
                    <a:pt x="1614" y="24385"/>
                  </a:cubicBezTo>
                  <a:cubicBezTo>
                    <a:pt x="1454" y="23967"/>
                    <a:pt x="1429" y="23505"/>
                    <a:pt x="1497" y="23019"/>
                  </a:cubicBezTo>
                  <a:lnTo>
                    <a:pt x="1497" y="23019"/>
                  </a:lnTo>
                  <a:cubicBezTo>
                    <a:pt x="1392" y="23074"/>
                    <a:pt x="1290" y="23136"/>
                    <a:pt x="1183" y="23185"/>
                  </a:cubicBezTo>
                  <a:cubicBezTo>
                    <a:pt x="1168" y="23192"/>
                    <a:pt x="1154" y="23195"/>
                    <a:pt x="1140" y="23195"/>
                  </a:cubicBezTo>
                  <a:cubicBezTo>
                    <a:pt x="1065" y="23195"/>
                    <a:pt x="1010" y="23108"/>
                    <a:pt x="1072" y="23043"/>
                  </a:cubicBezTo>
                  <a:cubicBezTo>
                    <a:pt x="1238" y="22874"/>
                    <a:pt x="1414" y="22714"/>
                    <a:pt x="1586" y="22548"/>
                  </a:cubicBezTo>
                  <a:cubicBezTo>
                    <a:pt x="1700" y="22111"/>
                    <a:pt x="1854" y="21683"/>
                    <a:pt x="2048" y="21276"/>
                  </a:cubicBezTo>
                  <a:lnTo>
                    <a:pt x="2048" y="21276"/>
                  </a:lnTo>
                  <a:cubicBezTo>
                    <a:pt x="1928" y="21384"/>
                    <a:pt x="1804" y="21489"/>
                    <a:pt x="1684" y="21596"/>
                  </a:cubicBezTo>
                  <a:cubicBezTo>
                    <a:pt x="1665" y="21614"/>
                    <a:pt x="1644" y="21621"/>
                    <a:pt x="1624" y="21621"/>
                  </a:cubicBezTo>
                  <a:cubicBezTo>
                    <a:pt x="1555" y="21621"/>
                    <a:pt x="1498" y="21535"/>
                    <a:pt x="1555" y="21470"/>
                  </a:cubicBezTo>
                  <a:cubicBezTo>
                    <a:pt x="1672" y="21350"/>
                    <a:pt x="1780" y="21230"/>
                    <a:pt x="1891" y="21104"/>
                  </a:cubicBezTo>
                  <a:cubicBezTo>
                    <a:pt x="1909" y="21052"/>
                    <a:pt x="1949" y="21005"/>
                    <a:pt x="1998" y="20978"/>
                  </a:cubicBezTo>
                  <a:cubicBezTo>
                    <a:pt x="2180" y="20765"/>
                    <a:pt x="2359" y="20553"/>
                    <a:pt x="2540" y="20338"/>
                  </a:cubicBezTo>
                  <a:cubicBezTo>
                    <a:pt x="3002" y="19537"/>
                    <a:pt x="3525" y="18802"/>
                    <a:pt x="3935" y="18235"/>
                  </a:cubicBezTo>
                  <a:lnTo>
                    <a:pt x="3935" y="18235"/>
                  </a:lnTo>
                  <a:cubicBezTo>
                    <a:pt x="3667" y="18438"/>
                    <a:pt x="3396" y="18638"/>
                    <a:pt x="3119" y="18829"/>
                  </a:cubicBezTo>
                  <a:cubicBezTo>
                    <a:pt x="3103" y="18839"/>
                    <a:pt x="3087" y="18844"/>
                    <a:pt x="3073" y="18844"/>
                  </a:cubicBezTo>
                  <a:cubicBezTo>
                    <a:pt x="3003" y="18844"/>
                    <a:pt x="2952" y="18745"/>
                    <a:pt x="3008" y="18685"/>
                  </a:cubicBezTo>
                  <a:cubicBezTo>
                    <a:pt x="3568" y="18087"/>
                    <a:pt x="4199" y="17530"/>
                    <a:pt x="4849" y="16992"/>
                  </a:cubicBezTo>
                  <a:cubicBezTo>
                    <a:pt x="5104" y="16650"/>
                    <a:pt x="5357" y="16305"/>
                    <a:pt x="5612" y="15963"/>
                  </a:cubicBezTo>
                  <a:lnTo>
                    <a:pt x="5612" y="15963"/>
                  </a:lnTo>
                  <a:cubicBezTo>
                    <a:pt x="5172" y="16327"/>
                    <a:pt x="4756" y="16715"/>
                    <a:pt x="4347" y="17121"/>
                  </a:cubicBezTo>
                  <a:cubicBezTo>
                    <a:pt x="4328" y="17140"/>
                    <a:pt x="4307" y="17148"/>
                    <a:pt x="4286" y="17148"/>
                  </a:cubicBezTo>
                  <a:cubicBezTo>
                    <a:pt x="4216" y="17148"/>
                    <a:pt x="4153" y="17056"/>
                    <a:pt x="4218" y="16992"/>
                  </a:cubicBezTo>
                  <a:cubicBezTo>
                    <a:pt x="4621" y="16594"/>
                    <a:pt x="5027" y="16216"/>
                    <a:pt x="5449" y="15868"/>
                  </a:cubicBezTo>
                  <a:cubicBezTo>
                    <a:pt x="5129" y="15837"/>
                    <a:pt x="4926" y="15379"/>
                    <a:pt x="5280" y="15212"/>
                  </a:cubicBezTo>
                  <a:cubicBezTo>
                    <a:pt x="5735" y="15000"/>
                    <a:pt x="6188" y="14781"/>
                    <a:pt x="6640" y="14588"/>
                  </a:cubicBezTo>
                  <a:cubicBezTo>
                    <a:pt x="7788" y="13048"/>
                    <a:pt x="8927" y="11497"/>
                    <a:pt x="9974" y="9900"/>
                  </a:cubicBezTo>
                  <a:cubicBezTo>
                    <a:pt x="11928" y="6917"/>
                    <a:pt x="10916" y="3636"/>
                    <a:pt x="9260" y="819"/>
                  </a:cubicBezTo>
                  <a:cubicBezTo>
                    <a:pt x="9229" y="767"/>
                    <a:pt x="9198" y="711"/>
                    <a:pt x="9164" y="656"/>
                  </a:cubicBezTo>
                  <a:cubicBezTo>
                    <a:pt x="9091" y="535"/>
                    <a:pt x="8984" y="485"/>
                    <a:pt x="8876" y="485"/>
                  </a:cubicBezTo>
                  <a:cubicBezTo>
                    <a:pt x="8747" y="485"/>
                    <a:pt x="8618" y="556"/>
                    <a:pt x="8546" y="665"/>
                  </a:cubicBezTo>
                  <a:cubicBezTo>
                    <a:pt x="8469" y="770"/>
                    <a:pt x="8469" y="914"/>
                    <a:pt x="8539" y="1022"/>
                  </a:cubicBezTo>
                  <a:cubicBezTo>
                    <a:pt x="9447" y="2537"/>
                    <a:pt x="10232" y="4100"/>
                    <a:pt x="10356" y="5886"/>
                  </a:cubicBezTo>
                  <a:cubicBezTo>
                    <a:pt x="10503" y="7997"/>
                    <a:pt x="9260" y="9743"/>
                    <a:pt x="8075" y="11356"/>
                  </a:cubicBezTo>
                  <a:cubicBezTo>
                    <a:pt x="6225" y="13870"/>
                    <a:pt x="4313" y="16339"/>
                    <a:pt x="2571" y="18931"/>
                  </a:cubicBezTo>
                  <a:cubicBezTo>
                    <a:pt x="1395" y="20676"/>
                    <a:pt x="1" y="23228"/>
                    <a:pt x="1303" y="25259"/>
                  </a:cubicBezTo>
                  <a:cubicBezTo>
                    <a:pt x="2399" y="26971"/>
                    <a:pt x="4972" y="27119"/>
                    <a:pt x="6779" y="27125"/>
                  </a:cubicBezTo>
                  <a:cubicBezTo>
                    <a:pt x="6805" y="27125"/>
                    <a:pt x="6832" y="27125"/>
                    <a:pt x="6858" y="27125"/>
                  </a:cubicBezTo>
                  <a:cubicBezTo>
                    <a:pt x="8029" y="27125"/>
                    <a:pt x="9200" y="26994"/>
                    <a:pt x="10368" y="26949"/>
                  </a:cubicBezTo>
                  <a:cubicBezTo>
                    <a:pt x="10766" y="26934"/>
                    <a:pt x="11164" y="26927"/>
                    <a:pt x="11562" y="26927"/>
                  </a:cubicBezTo>
                  <a:cubicBezTo>
                    <a:pt x="13144" y="26927"/>
                    <a:pt x="14727" y="27036"/>
                    <a:pt x="16306" y="27146"/>
                  </a:cubicBezTo>
                  <a:cubicBezTo>
                    <a:pt x="18384" y="27294"/>
                    <a:pt x="20535" y="27573"/>
                    <a:pt x="22659" y="27573"/>
                  </a:cubicBezTo>
                  <a:cubicBezTo>
                    <a:pt x="23813" y="27573"/>
                    <a:pt x="24959" y="27491"/>
                    <a:pt x="26082" y="27260"/>
                  </a:cubicBezTo>
                  <a:cubicBezTo>
                    <a:pt x="28424" y="26777"/>
                    <a:pt x="30671" y="25022"/>
                    <a:pt x="30262" y="22394"/>
                  </a:cubicBezTo>
                  <a:cubicBezTo>
                    <a:pt x="29822" y="19583"/>
                    <a:pt x="27596" y="17318"/>
                    <a:pt x="25617" y="15446"/>
                  </a:cubicBezTo>
                  <a:cubicBezTo>
                    <a:pt x="23422" y="13369"/>
                    <a:pt x="20978" y="11580"/>
                    <a:pt x="18870" y="9413"/>
                  </a:cubicBezTo>
                  <a:cubicBezTo>
                    <a:pt x="17641" y="8154"/>
                    <a:pt x="16703" y="6677"/>
                    <a:pt x="16638" y="4879"/>
                  </a:cubicBezTo>
                  <a:cubicBezTo>
                    <a:pt x="16583" y="3315"/>
                    <a:pt x="17414" y="1823"/>
                    <a:pt x="18205" y="536"/>
                  </a:cubicBezTo>
                  <a:cubicBezTo>
                    <a:pt x="18331" y="330"/>
                    <a:pt x="18226" y="136"/>
                    <a:pt x="18060" y="50"/>
                  </a:cubicBezTo>
                  <a:cubicBezTo>
                    <a:pt x="18002" y="18"/>
                    <a:pt x="17937" y="1"/>
                    <a:pt x="1787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822" name="Google Shape;1822;p39"/>
            <p:cNvSpPr/>
            <p:nvPr/>
          </p:nvSpPr>
          <p:spPr>
            <a:xfrm>
              <a:off x="-2374350" y="5891500"/>
              <a:ext cx="504700" cy="106725"/>
            </a:xfrm>
            <a:custGeom>
              <a:avLst/>
              <a:gdLst/>
              <a:ahLst/>
              <a:cxnLst/>
              <a:rect l="l" t="t" r="r" b="b"/>
              <a:pathLst>
                <a:path w="20188" h="4269" extrusionOk="0">
                  <a:moveTo>
                    <a:pt x="4007" y="0"/>
                  </a:moveTo>
                  <a:cubicBezTo>
                    <a:pt x="3237" y="0"/>
                    <a:pt x="2479" y="253"/>
                    <a:pt x="1715" y="581"/>
                  </a:cubicBezTo>
                  <a:cubicBezTo>
                    <a:pt x="1263" y="772"/>
                    <a:pt x="810" y="994"/>
                    <a:pt x="355" y="1206"/>
                  </a:cubicBezTo>
                  <a:cubicBezTo>
                    <a:pt x="1" y="1373"/>
                    <a:pt x="201" y="1831"/>
                    <a:pt x="524" y="1862"/>
                  </a:cubicBezTo>
                  <a:cubicBezTo>
                    <a:pt x="1383" y="1157"/>
                    <a:pt x="2316" y="585"/>
                    <a:pt x="3448" y="301"/>
                  </a:cubicBezTo>
                  <a:cubicBezTo>
                    <a:pt x="3457" y="299"/>
                    <a:pt x="3465" y="298"/>
                    <a:pt x="3472" y="298"/>
                  </a:cubicBezTo>
                  <a:cubicBezTo>
                    <a:pt x="3558" y="298"/>
                    <a:pt x="3598" y="416"/>
                    <a:pt x="3519" y="465"/>
                  </a:cubicBezTo>
                  <a:cubicBezTo>
                    <a:pt x="3319" y="585"/>
                    <a:pt x="3134" y="723"/>
                    <a:pt x="2947" y="855"/>
                  </a:cubicBezTo>
                  <a:cubicBezTo>
                    <a:pt x="3227" y="775"/>
                    <a:pt x="3513" y="729"/>
                    <a:pt x="3802" y="714"/>
                  </a:cubicBezTo>
                  <a:cubicBezTo>
                    <a:pt x="4079" y="600"/>
                    <a:pt x="4366" y="501"/>
                    <a:pt x="4658" y="421"/>
                  </a:cubicBezTo>
                  <a:cubicBezTo>
                    <a:pt x="4666" y="419"/>
                    <a:pt x="4674" y="419"/>
                    <a:pt x="4682" y="419"/>
                  </a:cubicBezTo>
                  <a:cubicBezTo>
                    <a:pt x="4757" y="419"/>
                    <a:pt x="4803" y="511"/>
                    <a:pt x="4747" y="572"/>
                  </a:cubicBezTo>
                  <a:cubicBezTo>
                    <a:pt x="4683" y="637"/>
                    <a:pt x="4615" y="695"/>
                    <a:pt x="4547" y="757"/>
                  </a:cubicBezTo>
                  <a:cubicBezTo>
                    <a:pt x="4695" y="785"/>
                    <a:pt x="4840" y="831"/>
                    <a:pt x="4978" y="889"/>
                  </a:cubicBezTo>
                  <a:cubicBezTo>
                    <a:pt x="5227" y="760"/>
                    <a:pt x="5486" y="643"/>
                    <a:pt x="5748" y="545"/>
                  </a:cubicBezTo>
                  <a:cubicBezTo>
                    <a:pt x="5759" y="540"/>
                    <a:pt x="5770" y="538"/>
                    <a:pt x="5780" y="538"/>
                  </a:cubicBezTo>
                  <a:cubicBezTo>
                    <a:pt x="5851" y="538"/>
                    <a:pt x="5883" y="641"/>
                    <a:pt x="5837" y="695"/>
                  </a:cubicBezTo>
                  <a:cubicBezTo>
                    <a:pt x="5705" y="846"/>
                    <a:pt x="5563" y="985"/>
                    <a:pt x="5428" y="1129"/>
                  </a:cubicBezTo>
                  <a:cubicBezTo>
                    <a:pt x="5600" y="1249"/>
                    <a:pt x="5763" y="1382"/>
                    <a:pt x="5917" y="1526"/>
                  </a:cubicBezTo>
                  <a:lnTo>
                    <a:pt x="6089" y="1400"/>
                  </a:lnTo>
                  <a:cubicBezTo>
                    <a:pt x="6104" y="1389"/>
                    <a:pt x="6119" y="1385"/>
                    <a:pt x="6134" y="1385"/>
                  </a:cubicBezTo>
                  <a:cubicBezTo>
                    <a:pt x="6196" y="1385"/>
                    <a:pt x="6252" y="1464"/>
                    <a:pt x="6212" y="1523"/>
                  </a:cubicBezTo>
                  <a:cubicBezTo>
                    <a:pt x="6175" y="1582"/>
                    <a:pt x="6129" y="1640"/>
                    <a:pt x="6089" y="1696"/>
                  </a:cubicBezTo>
                  <a:cubicBezTo>
                    <a:pt x="6311" y="1920"/>
                    <a:pt x="6517" y="2157"/>
                    <a:pt x="6708" y="2382"/>
                  </a:cubicBezTo>
                  <a:lnTo>
                    <a:pt x="6748" y="2425"/>
                  </a:lnTo>
                  <a:cubicBezTo>
                    <a:pt x="6763" y="2410"/>
                    <a:pt x="6779" y="2398"/>
                    <a:pt x="6797" y="2382"/>
                  </a:cubicBezTo>
                  <a:cubicBezTo>
                    <a:pt x="6816" y="2365"/>
                    <a:pt x="6837" y="2358"/>
                    <a:pt x="6858" y="2358"/>
                  </a:cubicBezTo>
                  <a:cubicBezTo>
                    <a:pt x="6929" y="2358"/>
                    <a:pt x="6991" y="2447"/>
                    <a:pt x="6927" y="2511"/>
                  </a:cubicBezTo>
                  <a:cubicBezTo>
                    <a:pt x="6908" y="2527"/>
                    <a:pt x="6890" y="2545"/>
                    <a:pt x="6871" y="2564"/>
                  </a:cubicBezTo>
                  <a:cubicBezTo>
                    <a:pt x="7201" y="2942"/>
                    <a:pt x="7536" y="3296"/>
                    <a:pt x="7896" y="3583"/>
                  </a:cubicBezTo>
                  <a:lnTo>
                    <a:pt x="7905" y="3576"/>
                  </a:lnTo>
                  <a:cubicBezTo>
                    <a:pt x="7919" y="3570"/>
                    <a:pt x="7932" y="3567"/>
                    <a:pt x="7945" y="3567"/>
                  </a:cubicBezTo>
                  <a:cubicBezTo>
                    <a:pt x="7999" y="3567"/>
                    <a:pt x="8047" y="3619"/>
                    <a:pt x="8035" y="3678"/>
                  </a:cubicBezTo>
                  <a:cubicBezTo>
                    <a:pt x="8529" y="4040"/>
                    <a:pt x="9080" y="4269"/>
                    <a:pt x="9741" y="4269"/>
                  </a:cubicBezTo>
                  <a:cubicBezTo>
                    <a:pt x="9878" y="4269"/>
                    <a:pt x="10021" y="4259"/>
                    <a:pt x="10168" y="4238"/>
                  </a:cubicBezTo>
                  <a:cubicBezTo>
                    <a:pt x="10660" y="3869"/>
                    <a:pt x="11156" y="3496"/>
                    <a:pt x="11639" y="3109"/>
                  </a:cubicBezTo>
                  <a:cubicBezTo>
                    <a:pt x="11659" y="3093"/>
                    <a:pt x="11680" y="3086"/>
                    <a:pt x="11700" y="3086"/>
                  </a:cubicBezTo>
                  <a:cubicBezTo>
                    <a:pt x="11772" y="3086"/>
                    <a:pt x="11833" y="3171"/>
                    <a:pt x="11765" y="3238"/>
                  </a:cubicBezTo>
                  <a:cubicBezTo>
                    <a:pt x="11519" y="3484"/>
                    <a:pt x="11273" y="3740"/>
                    <a:pt x="11027" y="3992"/>
                  </a:cubicBezTo>
                  <a:cubicBezTo>
                    <a:pt x="11907" y="3567"/>
                    <a:pt x="12553" y="2739"/>
                    <a:pt x="13335" y="2207"/>
                  </a:cubicBezTo>
                  <a:cubicBezTo>
                    <a:pt x="13566" y="1960"/>
                    <a:pt x="13812" y="1730"/>
                    <a:pt x="14077" y="1520"/>
                  </a:cubicBezTo>
                  <a:cubicBezTo>
                    <a:pt x="14093" y="1508"/>
                    <a:pt x="14109" y="1503"/>
                    <a:pt x="14124" y="1503"/>
                  </a:cubicBezTo>
                  <a:cubicBezTo>
                    <a:pt x="14191" y="1503"/>
                    <a:pt x="14241" y="1604"/>
                    <a:pt x="14188" y="1662"/>
                  </a:cubicBezTo>
                  <a:cubicBezTo>
                    <a:pt x="14136" y="1723"/>
                    <a:pt x="14086" y="1782"/>
                    <a:pt x="14037" y="1844"/>
                  </a:cubicBezTo>
                  <a:cubicBezTo>
                    <a:pt x="14289" y="1753"/>
                    <a:pt x="14554" y="1706"/>
                    <a:pt x="14821" y="1706"/>
                  </a:cubicBezTo>
                  <a:cubicBezTo>
                    <a:pt x="14936" y="1706"/>
                    <a:pt x="15052" y="1715"/>
                    <a:pt x="15167" y="1733"/>
                  </a:cubicBezTo>
                  <a:cubicBezTo>
                    <a:pt x="15271" y="1745"/>
                    <a:pt x="15376" y="1770"/>
                    <a:pt x="15478" y="1800"/>
                  </a:cubicBezTo>
                  <a:cubicBezTo>
                    <a:pt x="15496" y="1788"/>
                    <a:pt x="15511" y="1776"/>
                    <a:pt x="15530" y="1760"/>
                  </a:cubicBezTo>
                  <a:cubicBezTo>
                    <a:pt x="15546" y="1750"/>
                    <a:pt x="15561" y="1745"/>
                    <a:pt x="15576" y="1745"/>
                  </a:cubicBezTo>
                  <a:cubicBezTo>
                    <a:pt x="15627" y="1745"/>
                    <a:pt x="15666" y="1804"/>
                    <a:pt x="15656" y="1859"/>
                  </a:cubicBezTo>
                  <a:cubicBezTo>
                    <a:pt x="16087" y="2013"/>
                    <a:pt x="16487" y="2259"/>
                    <a:pt x="16903" y="2425"/>
                  </a:cubicBezTo>
                  <a:cubicBezTo>
                    <a:pt x="17004" y="2330"/>
                    <a:pt x="17103" y="2231"/>
                    <a:pt x="17204" y="2139"/>
                  </a:cubicBezTo>
                  <a:cubicBezTo>
                    <a:pt x="17224" y="2121"/>
                    <a:pt x="17246" y="2113"/>
                    <a:pt x="17267" y="2113"/>
                  </a:cubicBezTo>
                  <a:cubicBezTo>
                    <a:pt x="17330" y="2113"/>
                    <a:pt x="17386" y="2181"/>
                    <a:pt x="17349" y="2250"/>
                  </a:cubicBezTo>
                  <a:cubicBezTo>
                    <a:pt x="17297" y="2342"/>
                    <a:pt x="17241" y="2428"/>
                    <a:pt x="17189" y="2521"/>
                  </a:cubicBezTo>
                  <a:cubicBezTo>
                    <a:pt x="17278" y="2545"/>
                    <a:pt x="17368" y="2567"/>
                    <a:pt x="17460" y="2579"/>
                  </a:cubicBezTo>
                  <a:cubicBezTo>
                    <a:pt x="17522" y="2587"/>
                    <a:pt x="17591" y="2591"/>
                    <a:pt x="17662" y="2591"/>
                  </a:cubicBezTo>
                  <a:cubicBezTo>
                    <a:pt x="17885" y="2591"/>
                    <a:pt x="18137" y="2552"/>
                    <a:pt x="18309" y="2478"/>
                  </a:cubicBezTo>
                  <a:cubicBezTo>
                    <a:pt x="18583" y="2362"/>
                    <a:pt x="19116" y="1820"/>
                    <a:pt x="19456" y="1820"/>
                  </a:cubicBezTo>
                  <a:cubicBezTo>
                    <a:pt x="19479" y="1820"/>
                    <a:pt x="19501" y="1823"/>
                    <a:pt x="19522" y="1828"/>
                  </a:cubicBezTo>
                  <a:cubicBezTo>
                    <a:pt x="19636" y="1733"/>
                    <a:pt x="19750" y="1631"/>
                    <a:pt x="19867" y="1533"/>
                  </a:cubicBezTo>
                  <a:cubicBezTo>
                    <a:pt x="19886" y="1518"/>
                    <a:pt x="19907" y="1511"/>
                    <a:pt x="19929" y="1511"/>
                  </a:cubicBezTo>
                  <a:cubicBezTo>
                    <a:pt x="19994" y="1511"/>
                    <a:pt x="20054" y="1574"/>
                    <a:pt x="20012" y="1643"/>
                  </a:cubicBezTo>
                  <a:cubicBezTo>
                    <a:pt x="19975" y="1699"/>
                    <a:pt x="19935" y="1754"/>
                    <a:pt x="19898" y="1810"/>
                  </a:cubicBezTo>
                  <a:cubicBezTo>
                    <a:pt x="19929" y="1794"/>
                    <a:pt x="19953" y="1779"/>
                    <a:pt x="19978" y="1757"/>
                  </a:cubicBezTo>
                  <a:cubicBezTo>
                    <a:pt x="20147" y="1600"/>
                    <a:pt x="20187" y="1320"/>
                    <a:pt x="19922" y="1206"/>
                  </a:cubicBezTo>
                  <a:cubicBezTo>
                    <a:pt x="19701" y="1110"/>
                    <a:pt x="19511" y="1066"/>
                    <a:pt x="19334" y="1066"/>
                  </a:cubicBezTo>
                  <a:cubicBezTo>
                    <a:pt x="19289" y="1066"/>
                    <a:pt x="19245" y="1068"/>
                    <a:pt x="19202" y="1074"/>
                  </a:cubicBezTo>
                  <a:cubicBezTo>
                    <a:pt x="18947" y="1111"/>
                    <a:pt x="18713" y="1249"/>
                    <a:pt x="18451" y="1505"/>
                  </a:cubicBezTo>
                  <a:cubicBezTo>
                    <a:pt x="18243" y="1710"/>
                    <a:pt x="17991" y="1788"/>
                    <a:pt x="17717" y="1788"/>
                  </a:cubicBezTo>
                  <a:cubicBezTo>
                    <a:pt x="16958" y="1788"/>
                    <a:pt x="16025" y="1189"/>
                    <a:pt x="15358" y="1031"/>
                  </a:cubicBezTo>
                  <a:cubicBezTo>
                    <a:pt x="15129" y="977"/>
                    <a:pt x="14913" y="952"/>
                    <a:pt x="14707" y="952"/>
                  </a:cubicBezTo>
                  <a:cubicBezTo>
                    <a:pt x="13129" y="952"/>
                    <a:pt x="12170" y="2415"/>
                    <a:pt x="10860" y="3232"/>
                  </a:cubicBezTo>
                  <a:cubicBezTo>
                    <a:pt x="10445" y="3490"/>
                    <a:pt x="10068" y="3600"/>
                    <a:pt x="9719" y="3600"/>
                  </a:cubicBezTo>
                  <a:cubicBezTo>
                    <a:pt x="8192" y="3600"/>
                    <a:pt x="7210" y="1504"/>
                    <a:pt x="6012" y="665"/>
                  </a:cubicBezTo>
                  <a:cubicBezTo>
                    <a:pt x="5330" y="185"/>
                    <a:pt x="4664" y="0"/>
                    <a:pt x="400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823" name="Google Shape;1823;p39"/>
            <p:cNvSpPr/>
            <p:nvPr/>
          </p:nvSpPr>
          <p:spPr>
            <a:xfrm>
              <a:off x="-2348875" y="5905800"/>
              <a:ext cx="52425" cy="27950"/>
            </a:xfrm>
            <a:custGeom>
              <a:avLst/>
              <a:gdLst/>
              <a:ahLst/>
              <a:cxnLst/>
              <a:rect l="l" t="t" r="r" b="b"/>
              <a:pathLst>
                <a:path w="2097" h="1118" extrusionOk="0">
                  <a:moveTo>
                    <a:pt x="2094" y="0"/>
                  </a:moveTo>
                  <a:cubicBezTo>
                    <a:pt x="1623" y="154"/>
                    <a:pt x="1155" y="333"/>
                    <a:pt x="733" y="600"/>
                  </a:cubicBezTo>
                  <a:cubicBezTo>
                    <a:pt x="478" y="761"/>
                    <a:pt x="238" y="936"/>
                    <a:pt x="1" y="1118"/>
                  </a:cubicBezTo>
                  <a:cubicBezTo>
                    <a:pt x="441" y="902"/>
                    <a:pt x="872" y="684"/>
                    <a:pt x="1309" y="502"/>
                  </a:cubicBezTo>
                  <a:cubicBezTo>
                    <a:pt x="1361" y="462"/>
                    <a:pt x="1413" y="419"/>
                    <a:pt x="1466" y="379"/>
                  </a:cubicBezTo>
                  <a:cubicBezTo>
                    <a:pt x="1595" y="271"/>
                    <a:pt x="2097" y="0"/>
                    <a:pt x="209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824" name="Google Shape;1824;p39"/>
            <p:cNvSpPr/>
            <p:nvPr/>
          </p:nvSpPr>
          <p:spPr>
            <a:xfrm>
              <a:off x="-2109850" y="5994225"/>
              <a:ext cx="1625" cy="1250"/>
            </a:xfrm>
            <a:custGeom>
              <a:avLst/>
              <a:gdLst/>
              <a:ahLst/>
              <a:cxnLst/>
              <a:rect l="l" t="t" r="r" b="b"/>
              <a:pathLst>
                <a:path w="65" h="50" extrusionOk="0">
                  <a:moveTo>
                    <a:pt x="65" y="0"/>
                  </a:moveTo>
                  <a:lnTo>
                    <a:pt x="0" y="49"/>
                  </a:lnTo>
                  <a:lnTo>
                    <a:pt x="25" y="43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825" name="Google Shape;1825;p39"/>
            <p:cNvSpPr/>
            <p:nvPr/>
          </p:nvSpPr>
          <p:spPr>
            <a:xfrm>
              <a:off x="-2267850" y="5908800"/>
              <a:ext cx="2275" cy="950"/>
            </a:xfrm>
            <a:custGeom>
              <a:avLst/>
              <a:gdLst/>
              <a:ahLst/>
              <a:cxnLst/>
              <a:rect l="l" t="t" r="r" b="b"/>
              <a:pathLst>
                <a:path w="91" h="38" extrusionOk="0">
                  <a:moveTo>
                    <a:pt x="90" y="0"/>
                  </a:moveTo>
                  <a:lnTo>
                    <a:pt x="90" y="0"/>
                  </a:lnTo>
                  <a:cubicBezTo>
                    <a:pt x="59" y="10"/>
                    <a:pt x="32" y="22"/>
                    <a:pt x="1" y="34"/>
                  </a:cubicBezTo>
                  <a:cubicBezTo>
                    <a:pt x="13" y="34"/>
                    <a:pt x="26" y="34"/>
                    <a:pt x="41" y="37"/>
                  </a:cubicBezTo>
                  <a:cubicBezTo>
                    <a:pt x="53" y="22"/>
                    <a:pt x="72" y="10"/>
                    <a:pt x="9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826" name="Google Shape;1826;p39"/>
            <p:cNvSpPr/>
            <p:nvPr/>
          </p:nvSpPr>
          <p:spPr>
            <a:xfrm>
              <a:off x="-2244975" y="5913175"/>
              <a:ext cx="6700" cy="4425"/>
            </a:xfrm>
            <a:custGeom>
              <a:avLst/>
              <a:gdLst/>
              <a:ahLst/>
              <a:cxnLst/>
              <a:rect l="l" t="t" r="r" b="b"/>
              <a:pathLst>
                <a:path w="268" h="177" extrusionOk="0">
                  <a:moveTo>
                    <a:pt x="268" y="1"/>
                  </a:moveTo>
                  <a:lnTo>
                    <a:pt x="268" y="1"/>
                  </a:lnTo>
                  <a:cubicBezTo>
                    <a:pt x="176" y="35"/>
                    <a:pt x="86" y="72"/>
                    <a:pt x="0" y="112"/>
                  </a:cubicBezTo>
                  <a:cubicBezTo>
                    <a:pt x="37" y="130"/>
                    <a:pt x="71" y="155"/>
                    <a:pt x="108" y="176"/>
                  </a:cubicBezTo>
                  <a:cubicBezTo>
                    <a:pt x="160" y="118"/>
                    <a:pt x="216" y="59"/>
                    <a:pt x="26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827" name="Google Shape;1827;p39"/>
            <p:cNvSpPr/>
            <p:nvPr/>
          </p:nvSpPr>
          <p:spPr>
            <a:xfrm>
              <a:off x="-2472300" y="5898950"/>
              <a:ext cx="713700" cy="316350"/>
            </a:xfrm>
            <a:custGeom>
              <a:avLst/>
              <a:gdLst/>
              <a:ahLst/>
              <a:cxnLst/>
              <a:rect l="l" t="t" r="r" b="b"/>
              <a:pathLst>
                <a:path w="28548" h="12654" extrusionOk="0">
                  <a:moveTo>
                    <a:pt x="9133" y="2272"/>
                  </a:moveTo>
                  <a:lnTo>
                    <a:pt x="9133" y="2272"/>
                  </a:lnTo>
                  <a:cubicBezTo>
                    <a:pt x="9132" y="2273"/>
                    <a:pt x="9132" y="2274"/>
                    <a:pt x="9131" y="2274"/>
                  </a:cubicBezTo>
                  <a:lnTo>
                    <a:pt x="9131" y="2274"/>
                  </a:lnTo>
                  <a:cubicBezTo>
                    <a:pt x="9132" y="2274"/>
                    <a:pt x="9132" y="2273"/>
                    <a:pt x="9133" y="2272"/>
                  </a:cubicBezTo>
                  <a:close/>
                  <a:moveTo>
                    <a:pt x="2761" y="3894"/>
                  </a:moveTo>
                  <a:cubicBezTo>
                    <a:pt x="2576" y="4064"/>
                    <a:pt x="2403" y="4220"/>
                    <a:pt x="2401" y="4220"/>
                  </a:cubicBezTo>
                  <a:cubicBezTo>
                    <a:pt x="2400" y="4220"/>
                    <a:pt x="2485" y="4142"/>
                    <a:pt x="2712" y="3934"/>
                  </a:cubicBezTo>
                  <a:cubicBezTo>
                    <a:pt x="2728" y="3919"/>
                    <a:pt x="2746" y="3906"/>
                    <a:pt x="2761" y="3894"/>
                  </a:cubicBezTo>
                  <a:close/>
                  <a:moveTo>
                    <a:pt x="11023" y="7569"/>
                  </a:moveTo>
                  <a:cubicBezTo>
                    <a:pt x="10100" y="8477"/>
                    <a:pt x="9176" y="9382"/>
                    <a:pt x="8167" y="10204"/>
                  </a:cubicBezTo>
                  <a:cubicBezTo>
                    <a:pt x="7877" y="10438"/>
                    <a:pt x="7579" y="10657"/>
                    <a:pt x="7283" y="10885"/>
                  </a:cubicBezTo>
                  <a:lnTo>
                    <a:pt x="7419" y="10752"/>
                  </a:lnTo>
                  <a:cubicBezTo>
                    <a:pt x="8330" y="9887"/>
                    <a:pt x="9272" y="9059"/>
                    <a:pt x="10238" y="8262"/>
                  </a:cubicBezTo>
                  <a:cubicBezTo>
                    <a:pt x="10509" y="8040"/>
                    <a:pt x="10761" y="7800"/>
                    <a:pt x="11023" y="7569"/>
                  </a:cubicBezTo>
                  <a:close/>
                  <a:moveTo>
                    <a:pt x="26909" y="9961"/>
                  </a:moveTo>
                  <a:lnTo>
                    <a:pt x="26909" y="9961"/>
                  </a:lnTo>
                  <a:cubicBezTo>
                    <a:pt x="26432" y="10586"/>
                    <a:pt x="25875" y="11152"/>
                    <a:pt x="25290" y="11669"/>
                  </a:cubicBezTo>
                  <a:cubicBezTo>
                    <a:pt x="24992" y="11932"/>
                    <a:pt x="24867" y="12034"/>
                    <a:pt x="24852" y="12034"/>
                  </a:cubicBezTo>
                  <a:cubicBezTo>
                    <a:pt x="24808" y="12034"/>
                    <a:pt x="25827" y="11052"/>
                    <a:pt x="26023" y="10848"/>
                  </a:cubicBezTo>
                  <a:cubicBezTo>
                    <a:pt x="26312" y="10549"/>
                    <a:pt x="26611" y="10254"/>
                    <a:pt x="26909" y="9961"/>
                  </a:cubicBezTo>
                  <a:close/>
                  <a:moveTo>
                    <a:pt x="7390" y="0"/>
                  </a:moveTo>
                  <a:cubicBezTo>
                    <a:pt x="7382" y="0"/>
                    <a:pt x="7374" y="1"/>
                    <a:pt x="7366" y="3"/>
                  </a:cubicBezTo>
                  <a:cubicBezTo>
                    <a:pt x="6230" y="290"/>
                    <a:pt x="5298" y="859"/>
                    <a:pt x="4442" y="1567"/>
                  </a:cubicBezTo>
                  <a:cubicBezTo>
                    <a:pt x="4017" y="1912"/>
                    <a:pt x="3611" y="2293"/>
                    <a:pt x="3211" y="2691"/>
                  </a:cubicBezTo>
                  <a:cubicBezTo>
                    <a:pt x="3144" y="2755"/>
                    <a:pt x="3206" y="2844"/>
                    <a:pt x="3275" y="2844"/>
                  </a:cubicBezTo>
                  <a:cubicBezTo>
                    <a:pt x="3296" y="2844"/>
                    <a:pt x="3318" y="2836"/>
                    <a:pt x="3337" y="2817"/>
                  </a:cubicBezTo>
                  <a:cubicBezTo>
                    <a:pt x="3746" y="2414"/>
                    <a:pt x="4165" y="2023"/>
                    <a:pt x="4602" y="1659"/>
                  </a:cubicBezTo>
                  <a:cubicBezTo>
                    <a:pt x="4713" y="1570"/>
                    <a:pt x="4824" y="1481"/>
                    <a:pt x="4935" y="1395"/>
                  </a:cubicBezTo>
                  <a:cubicBezTo>
                    <a:pt x="5172" y="1213"/>
                    <a:pt x="5412" y="1038"/>
                    <a:pt x="5667" y="878"/>
                  </a:cubicBezTo>
                  <a:cubicBezTo>
                    <a:pt x="6089" y="607"/>
                    <a:pt x="6557" y="431"/>
                    <a:pt x="7031" y="274"/>
                  </a:cubicBezTo>
                  <a:lnTo>
                    <a:pt x="7031" y="274"/>
                  </a:lnTo>
                  <a:cubicBezTo>
                    <a:pt x="7031" y="274"/>
                    <a:pt x="6529" y="548"/>
                    <a:pt x="6400" y="653"/>
                  </a:cubicBezTo>
                  <a:cubicBezTo>
                    <a:pt x="6347" y="696"/>
                    <a:pt x="6295" y="739"/>
                    <a:pt x="6243" y="779"/>
                  </a:cubicBezTo>
                  <a:cubicBezTo>
                    <a:pt x="5461" y="1410"/>
                    <a:pt x="4636" y="2035"/>
                    <a:pt x="3842" y="2691"/>
                  </a:cubicBezTo>
                  <a:cubicBezTo>
                    <a:pt x="3189" y="3229"/>
                    <a:pt x="2558" y="3786"/>
                    <a:pt x="1998" y="4384"/>
                  </a:cubicBezTo>
                  <a:cubicBezTo>
                    <a:pt x="1943" y="4444"/>
                    <a:pt x="1992" y="4541"/>
                    <a:pt x="2061" y="4541"/>
                  </a:cubicBezTo>
                  <a:cubicBezTo>
                    <a:pt x="2076" y="4541"/>
                    <a:pt x="2093" y="4536"/>
                    <a:pt x="2109" y="4525"/>
                  </a:cubicBezTo>
                  <a:cubicBezTo>
                    <a:pt x="2386" y="4334"/>
                    <a:pt x="2657" y="4134"/>
                    <a:pt x="2925" y="3931"/>
                  </a:cubicBezTo>
                  <a:cubicBezTo>
                    <a:pt x="3762" y="3297"/>
                    <a:pt x="4559" y="2617"/>
                    <a:pt x="5387" y="1976"/>
                  </a:cubicBezTo>
                  <a:cubicBezTo>
                    <a:pt x="5883" y="1601"/>
                    <a:pt x="6400" y="1262"/>
                    <a:pt x="6941" y="961"/>
                  </a:cubicBezTo>
                  <a:cubicBezTo>
                    <a:pt x="7332" y="736"/>
                    <a:pt x="7754" y="576"/>
                    <a:pt x="8179" y="428"/>
                  </a:cubicBezTo>
                  <a:cubicBezTo>
                    <a:pt x="8210" y="419"/>
                    <a:pt x="8237" y="407"/>
                    <a:pt x="8268" y="397"/>
                  </a:cubicBezTo>
                  <a:lnTo>
                    <a:pt x="8268" y="397"/>
                  </a:lnTo>
                  <a:cubicBezTo>
                    <a:pt x="8250" y="407"/>
                    <a:pt x="8231" y="416"/>
                    <a:pt x="8216" y="431"/>
                  </a:cubicBezTo>
                  <a:cubicBezTo>
                    <a:pt x="8065" y="554"/>
                    <a:pt x="7668" y="964"/>
                    <a:pt x="7613" y="1016"/>
                  </a:cubicBezTo>
                  <a:cubicBezTo>
                    <a:pt x="6292" y="2213"/>
                    <a:pt x="4827" y="3254"/>
                    <a:pt x="3352" y="4248"/>
                  </a:cubicBezTo>
                  <a:cubicBezTo>
                    <a:pt x="2641" y="4728"/>
                    <a:pt x="2081" y="5378"/>
                    <a:pt x="1533" y="6037"/>
                  </a:cubicBezTo>
                  <a:cubicBezTo>
                    <a:pt x="1352" y="6252"/>
                    <a:pt x="1173" y="6464"/>
                    <a:pt x="991" y="6677"/>
                  </a:cubicBezTo>
                  <a:cubicBezTo>
                    <a:pt x="942" y="6704"/>
                    <a:pt x="902" y="6751"/>
                    <a:pt x="881" y="6803"/>
                  </a:cubicBezTo>
                  <a:cubicBezTo>
                    <a:pt x="773" y="6926"/>
                    <a:pt x="662" y="7049"/>
                    <a:pt x="548" y="7166"/>
                  </a:cubicBezTo>
                  <a:cubicBezTo>
                    <a:pt x="491" y="7233"/>
                    <a:pt x="548" y="7320"/>
                    <a:pt x="617" y="7320"/>
                  </a:cubicBezTo>
                  <a:cubicBezTo>
                    <a:pt x="637" y="7320"/>
                    <a:pt x="658" y="7313"/>
                    <a:pt x="678" y="7295"/>
                  </a:cubicBezTo>
                  <a:cubicBezTo>
                    <a:pt x="798" y="7188"/>
                    <a:pt x="921" y="7083"/>
                    <a:pt x="1041" y="6975"/>
                  </a:cubicBezTo>
                  <a:cubicBezTo>
                    <a:pt x="2451" y="5713"/>
                    <a:pt x="3922" y="4528"/>
                    <a:pt x="5399" y="3349"/>
                  </a:cubicBezTo>
                  <a:cubicBezTo>
                    <a:pt x="6181" y="2724"/>
                    <a:pt x="6954" y="2084"/>
                    <a:pt x="7760" y="1493"/>
                  </a:cubicBezTo>
                  <a:cubicBezTo>
                    <a:pt x="8074" y="1265"/>
                    <a:pt x="8401" y="1062"/>
                    <a:pt x="8733" y="865"/>
                  </a:cubicBezTo>
                  <a:cubicBezTo>
                    <a:pt x="8850" y="798"/>
                    <a:pt x="8970" y="736"/>
                    <a:pt x="9093" y="681"/>
                  </a:cubicBezTo>
                  <a:cubicBezTo>
                    <a:pt x="9179" y="644"/>
                    <a:pt x="9269" y="604"/>
                    <a:pt x="9361" y="573"/>
                  </a:cubicBezTo>
                  <a:lnTo>
                    <a:pt x="9361" y="573"/>
                  </a:lnTo>
                  <a:cubicBezTo>
                    <a:pt x="9309" y="631"/>
                    <a:pt x="9253" y="687"/>
                    <a:pt x="9201" y="745"/>
                  </a:cubicBezTo>
                  <a:cubicBezTo>
                    <a:pt x="9075" y="887"/>
                    <a:pt x="8945" y="1025"/>
                    <a:pt x="8816" y="1161"/>
                  </a:cubicBezTo>
                  <a:cubicBezTo>
                    <a:pt x="6320" y="3799"/>
                    <a:pt x="3192" y="5732"/>
                    <a:pt x="579" y="8247"/>
                  </a:cubicBezTo>
                  <a:cubicBezTo>
                    <a:pt x="407" y="8410"/>
                    <a:pt x="231" y="8570"/>
                    <a:pt x="65" y="8742"/>
                  </a:cubicBezTo>
                  <a:cubicBezTo>
                    <a:pt x="0" y="8807"/>
                    <a:pt x="58" y="8894"/>
                    <a:pt x="131" y="8894"/>
                  </a:cubicBezTo>
                  <a:cubicBezTo>
                    <a:pt x="144" y="8894"/>
                    <a:pt x="159" y="8891"/>
                    <a:pt x="173" y="8884"/>
                  </a:cubicBezTo>
                  <a:cubicBezTo>
                    <a:pt x="280" y="8835"/>
                    <a:pt x="382" y="8773"/>
                    <a:pt x="487" y="8718"/>
                  </a:cubicBezTo>
                  <a:cubicBezTo>
                    <a:pt x="2044" y="7893"/>
                    <a:pt x="3300" y="6603"/>
                    <a:pt x="4611" y="5449"/>
                  </a:cubicBezTo>
                  <a:cubicBezTo>
                    <a:pt x="5541" y="4627"/>
                    <a:pt x="6566" y="3910"/>
                    <a:pt x="7557" y="3168"/>
                  </a:cubicBezTo>
                  <a:cubicBezTo>
                    <a:pt x="8040" y="2804"/>
                    <a:pt x="8524" y="2441"/>
                    <a:pt x="9010" y="2078"/>
                  </a:cubicBezTo>
                  <a:cubicBezTo>
                    <a:pt x="9253" y="1896"/>
                    <a:pt x="9493" y="1715"/>
                    <a:pt x="9736" y="1533"/>
                  </a:cubicBezTo>
                  <a:cubicBezTo>
                    <a:pt x="9764" y="1513"/>
                    <a:pt x="9780" y="1503"/>
                    <a:pt x="9787" y="1503"/>
                  </a:cubicBezTo>
                  <a:cubicBezTo>
                    <a:pt x="9853" y="1503"/>
                    <a:pt x="9127" y="2300"/>
                    <a:pt x="9113" y="2300"/>
                  </a:cubicBezTo>
                  <a:cubicBezTo>
                    <a:pt x="9111" y="2300"/>
                    <a:pt x="9117" y="2292"/>
                    <a:pt x="9131" y="2274"/>
                  </a:cubicBezTo>
                  <a:lnTo>
                    <a:pt x="9131" y="2274"/>
                  </a:lnTo>
                  <a:cubicBezTo>
                    <a:pt x="6669" y="5286"/>
                    <a:pt x="2982" y="6982"/>
                    <a:pt x="604" y="10087"/>
                  </a:cubicBezTo>
                  <a:cubicBezTo>
                    <a:pt x="542" y="10170"/>
                    <a:pt x="474" y="10250"/>
                    <a:pt x="413" y="10334"/>
                  </a:cubicBezTo>
                  <a:cubicBezTo>
                    <a:pt x="366" y="10400"/>
                    <a:pt x="431" y="10464"/>
                    <a:pt x="497" y="10464"/>
                  </a:cubicBezTo>
                  <a:cubicBezTo>
                    <a:pt x="517" y="10464"/>
                    <a:pt x="537" y="10458"/>
                    <a:pt x="554" y="10444"/>
                  </a:cubicBezTo>
                  <a:cubicBezTo>
                    <a:pt x="607" y="10401"/>
                    <a:pt x="659" y="10361"/>
                    <a:pt x="708" y="10321"/>
                  </a:cubicBezTo>
                  <a:cubicBezTo>
                    <a:pt x="2423" y="8927"/>
                    <a:pt x="4177" y="7588"/>
                    <a:pt x="5923" y="6237"/>
                  </a:cubicBezTo>
                  <a:cubicBezTo>
                    <a:pt x="6763" y="5587"/>
                    <a:pt x="7594" y="4928"/>
                    <a:pt x="8419" y="4263"/>
                  </a:cubicBezTo>
                  <a:cubicBezTo>
                    <a:pt x="8561" y="4147"/>
                    <a:pt x="8699" y="4033"/>
                    <a:pt x="8841" y="3916"/>
                  </a:cubicBezTo>
                  <a:lnTo>
                    <a:pt x="8841" y="3916"/>
                  </a:lnTo>
                  <a:cubicBezTo>
                    <a:pt x="7760" y="4999"/>
                    <a:pt x="6689" y="6089"/>
                    <a:pt x="5547" y="7108"/>
                  </a:cubicBezTo>
                  <a:cubicBezTo>
                    <a:pt x="4125" y="8373"/>
                    <a:pt x="2491" y="9524"/>
                    <a:pt x="1352" y="11063"/>
                  </a:cubicBezTo>
                  <a:cubicBezTo>
                    <a:pt x="1321" y="11103"/>
                    <a:pt x="1287" y="11140"/>
                    <a:pt x="1259" y="11183"/>
                  </a:cubicBezTo>
                  <a:cubicBezTo>
                    <a:pt x="1214" y="11243"/>
                    <a:pt x="1275" y="11320"/>
                    <a:pt x="1339" y="11320"/>
                  </a:cubicBezTo>
                  <a:cubicBezTo>
                    <a:pt x="1354" y="11320"/>
                    <a:pt x="1369" y="11315"/>
                    <a:pt x="1382" y="11306"/>
                  </a:cubicBezTo>
                  <a:cubicBezTo>
                    <a:pt x="1438" y="11272"/>
                    <a:pt x="1487" y="11229"/>
                    <a:pt x="1542" y="11195"/>
                  </a:cubicBezTo>
                  <a:cubicBezTo>
                    <a:pt x="4833" y="9022"/>
                    <a:pt x="7480" y="6012"/>
                    <a:pt x="10878" y="3990"/>
                  </a:cubicBezTo>
                  <a:cubicBezTo>
                    <a:pt x="10908" y="3973"/>
                    <a:pt x="11474" y="3571"/>
                    <a:pt x="11502" y="3571"/>
                  </a:cubicBezTo>
                  <a:cubicBezTo>
                    <a:pt x="11506" y="3571"/>
                    <a:pt x="11501" y="3578"/>
                    <a:pt x="11485" y="3592"/>
                  </a:cubicBezTo>
                  <a:cubicBezTo>
                    <a:pt x="11066" y="3986"/>
                    <a:pt x="10654" y="4393"/>
                    <a:pt x="10238" y="4793"/>
                  </a:cubicBezTo>
                  <a:cubicBezTo>
                    <a:pt x="9416" y="5587"/>
                    <a:pt x="8588" y="6372"/>
                    <a:pt x="7717" y="7111"/>
                  </a:cubicBezTo>
                  <a:cubicBezTo>
                    <a:pt x="5944" y="8619"/>
                    <a:pt x="4079" y="9933"/>
                    <a:pt x="2484" y="11648"/>
                  </a:cubicBezTo>
                  <a:cubicBezTo>
                    <a:pt x="2481" y="11651"/>
                    <a:pt x="2484" y="11654"/>
                    <a:pt x="2478" y="11657"/>
                  </a:cubicBezTo>
                  <a:cubicBezTo>
                    <a:pt x="2428" y="11720"/>
                    <a:pt x="2480" y="11803"/>
                    <a:pt x="2548" y="11803"/>
                  </a:cubicBezTo>
                  <a:cubicBezTo>
                    <a:pt x="2563" y="11803"/>
                    <a:pt x="2579" y="11799"/>
                    <a:pt x="2595" y="11790"/>
                  </a:cubicBezTo>
                  <a:cubicBezTo>
                    <a:pt x="2632" y="11774"/>
                    <a:pt x="2666" y="11753"/>
                    <a:pt x="2703" y="11734"/>
                  </a:cubicBezTo>
                  <a:cubicBezTo>
                    <a:pt x="4319" y="10962"/>
                    <a:pt x="5492" y="9342"/>
                    <a:pt x="6935" y="8299"/>
                  </a:cubicBezTo>
                  <a:cubicBezTo>
                    <a:pt x="8514" y="7151"/>
                    <a:pt x="9918" y="5796"/>
                    <a:pt x="11469" y="4621"/>
                  </a:cubicBezTo>
                  <a:cubicBezTo>
                    <a:pt x="11574" y="4541"/>
                    <a:pt x="12180" y="4211"/>
                    <a:pt x="12233" y="4113"/>
                  </a:cubicBezTo>
                  <a:lnTo>
                    <a:pt x="12233" y="4113"/>
                  </a:lnTo>
                  <a:cubicBezTo>
                    <a:pt x="11947" y="4661"/>
                    <a:pt x="11377" y="5119"/>
                    <a:pt x="10928" y="5535"/>
                  </a:cubicBezTo>
                  <a:cubicBezTo>
                    <a:pt x="10204" y="6209"/>
                    <a:pt x="9536" y="6932"/>
                    <a:pt x="8847" y="7640"/>
                  </a:cubicBezTo>
                  <a:cubicBezTo>
                    <a:pt x="7471" y="9050"/>
                    <a:pt x="5926" y="10241"/>
                    <a:pt x="4664" y="11771"/>
                  </a:cubicBezTo>
                  <a:cubicBezTo>
                    <a:pt x="4613" y="11834"/>
                    <a:pt x="4658" y="11928"/>
                    <a:pt x="4726" y="11928"/>
                  </a:cubicBezTo>
                  <a:cubicBezTo>
                    <a:pt x="4741" y="11928"/>
                    <a:pt x="4758" y="11923"/>
                    <a:pt x="4774" y="11913"/>
                  </a:cubicBezTo>
                  <a:cubicBezTo>
                    <a:pt x="6347" y="10952"/>
                    <a:pt x="7677" y="9481"/>
                    <a:pt x="9059" y="8268"/>
                  </a:cubicBezTo>
                  <a:cubicBezTo>
                    <a:pt x="10829" y="6720"/>
                    <a:pt x="12633" y="5282"/>
                    <a:pt x="14498" y="3866"/>
                  </a:cubicBezTo>
                  <a:lnTo>
                    <a:pt x="14563" y="3817"/>
                  </a:lnTo>
                  <a:lnTo>
                    <a:pt x="14523" y="3860"/>
                  </a:lnTo>
                  <a:cubicBezTo>
                    <a:pt x="14237" y="4150"/>
                    <a:pt x="13950" y="4442"/>
                    <a:pt x="13664" y="4731"/>
                  </a:cubicBezTo>
                  <a:cubicBezTo>
                    <a:pt x="12827" y="5578"/>
                    <a:pt x="11983" y="6418"/>
                    <a:pt x="11115" y="7231"/>
                  </a:cubicBezTo>
                  <a:cubicBezTo>
                    <a:pt x="9472" y="8776"/>
                    <a:pt x="7717" y="10180"/>
                    <a:pt x="6117" y="11771"/>
                  </a:cubicBezTo>
                  <a:cubicBezTo>
                    <a:pt x="6059" y="11829"/>
                    <a:pt x="6112" y="11929"/>
                    <a:pt x="6181" y="11929"/>
                  </a:cubicBezTo>
                  <a:cubicBezTo>
                    <a:pt x="6196" y="11929"/>
                    <a:pt x="6212" y="11924"/>
                    <a:pt x="6227" y="11913"/>
                  </a:cubicBezTo>
                  <a:cubicBezTo>
                    <a:pt x="6354" y="11823"/>
                    <a:pt x="6474" y="11725"/>
                    <a:pt x="6600" y="11633"/>
                  </a:cubicBezTo>
                  <a:cubicBezTo>
                    <a:pt x="6612" y="11626"/>
                    <a:pt x="6624" y="11617"/>
                    <a:pt x="6634" y="11608"/>
                  </a:cubicBezTo>
                  <a:cubicBezTo>
                    <a:pt x="8357" y="10327"/>
                    <a:pt x="10001" y="8942"/>
                    <a:pt x="11553" y="7456"/>
                  </a:cubicBezTo>
                  <a:cubicBezTo>
                    <a:pt x="12565" y="6486"/>
                    <a:pt x="13479" y="5442"/>
                    <a:pt x="14597" y="4590"/>
                  </a:cubicBezTo>
                  <a:cubicBezTo>
                    <a:pt x="15283" y="4066"/>
                    <a:pt x="15942" y="3534"/>
                    <a:pt x="16545" y="2928"/>
                  </a:cubicBezTo>
                  <a:lnTo>
                    <a:pt x="16545" y="2928"/>
                  </a:lnTo>
                  <a:cubicBezTo>
                    <a:pt x="16438" y="3060"/>
                    <a:pt x="16327" y="3189"/>
                    <a:pt x="16219" y="3322"/>
                  </a:cubicBezTo>
                  <a:cubicBezTo>
                    <a:pt x="15357" y="4356"/>
                    <a:pt x="14501" y="5393"/>
                    <a:pt x="13609" y="6400"/>
                  </a:cubicBezTo>
                  <a:cubicBezTo>
                    <a:pt x="11860" y="8370"/>
                    <a:pt x="9743" y="9977"/>
                    <a:pt x="7933" y="11891"/>
                  </a:cubicBezTo>
                  <a:cubicBezTo>
                    <a:pt x="7902" y="11919"/>
                    <a:pt x="7899" y="11965"/>
                    <a:pt x="7920" y="11996"/>
                  </a:cubicBezTo>
                  <a:cubicBezTo>
                    <a:pt x="7940" y="12024"/>
                    <a:pt x="7971" y="12040"/>
                    <a:pt x="8003" y="12040"/>
                  </a:cubicBezTo>
                  <a:cubicBezTo>
                    <a:pt x="8015" y="12040"/>
                    <a:pt x="8028" y="12038"/>
                    <a:pt x="8040" y="12033"/>
                  </a:cubicBezTo>
                  <a:cubicBezTo>
                    <a:pt x="8074" y="12020"/>
                    <a:pt x="8099" y="11999"/>
                    <a:pt x="8130" y="11983"/>
                  </a:cubicBezTo>
                  <a:cubicBezTo>
                    <a:pt x="8924" y="11617"/>
                    <a:pt x="9462" y="10980"/>
                    <a:pt x="10047" y="10343"/>
                  </a:cubicBezTo>
                  <a:cubicBezTo>
                    <a:pt x="10851" y="9466"/>
                    <a:pt x="11836" y="8718"/>
                    <a:pt x="12722" y="7930"/>
                  </a:cubicBezTo>
                  <a:cubicBezTo>
                    <a:pt x="14569" y="6286"/>
                    <a:pt x="16271" y="4510"/>
                    <a:pt x="18057" y="2808"/>
                  </a:cubicBezTo>
                  <a:cubicBezTo>
                    <a:pt x="18318" y="2559"/>
                    <a:pt x="19125" y="2070"/>
                    <a:pt x="19253" y="1821"/>
                  </a:cubicBezTo>
                  <a:lnTo>
                    <a:pt x="19253" y="1821"/>
                  </a:lnTo>
                  <a:cubicBezTo>
                    <a:pt x="18918" y="2479"/>
                    <a:pt x="18324" y="3017"/>
                    <a:pt x="17813" y="3537"/>
                  </a:cubicBezTo>
                  <a:cubicBezTo>
                    <a:pt x="16985" y="4380"/>
                    <a:pt x="16376" y="5329"/>
                    <a:pt x="15653" y="6258"/>
                  </a:cubicBezTo>
                  <a:cubicBezTo>
                    <a:pt x="14938" y="7175"/>
                    <a:pt x="14037" y="7914"/>
                    <a:pt x="13267" y="8779"/>
                  </a:cubicBezTo>
                  <a:cubicBezTo>
                    <a:pt x="12337" y="9826"/>
                    <a:pt x="11509" y="10918"/>
                    <a:pt x="10371" y="11756"/>
                  </a:cubicBezTo>
                  <a:cubicBezTo>
                    <a:pt x="10312" y="11796"/>
                    <a:pt x="10321" y="11888"/>
                    <a:pt x="10386" y="11916"/>
                  </a:cubicBezTo>
                  <a:cubicBezTo>
                    <a:pt x="10391" y="11917"/>
                    <a:pt x="10396" y="11918"/>
                    <a:pt x="10401" y="11918"/>
                  </a:cubicBezTo>
                  <a:cubicBezTo>
                    <a:pt x="10407" y="11918"/>
                    <a:pt x="10412" y="11917"/>
                    <a:pt x="10417" y="11916"/>
                  </a:cubicBezTo>
                  <a:cubicBezTo>
                    <a:pt x="10423" y="11917"/>
                    <a:pt x="10429" y="11918"/>
                    <a:pt x="10436" y="11918"/>
                  </a:cubicBezTo>
                  <a:cubicBezTo>
                    <a:pt x="10445" y="11918"/>
                    <a:pt x="10454" y="11916"/>
                    <a:pt x="10463" y="11913"/>
                  </a:cubicBezTo>
                  <a:cubicBezTo>
                    <a:pt x="11316" y="11426"/>
                    <a:pt x="11968" y="10718"/>
                    <a:pt x="12633" y="10007"/>
                  </a:cubicBezTo>
                  <a:cubicBezTo>
                    <a:pt x="13483" y="9096"/>
                    <a:pt x="14415" y="8268"/>
                    <a:pt x="15336" y="7434"/>
                  </a:cubicBezTo>
                  <a:cubicBezTo>
                    <a:pt x="17232" y="5716"/>
                    <a:pt x="19149" y="4045"/>
                    <a:pt x="20953" y="2241"/>
                  </a:cubicBezTo>
                  <a:lnTo>
                    <a:pt x="20953" y="2241"/>
                  </a:lnTo>
                  <a:cubicBezTo>
                    <a:pt x="20350" y="2845"/>
                    <a:pt x="19682" y="4042"/>
                    <a:pt x="19014" y="4814"/>
                  </a:cubicBezTo>
                  <a:cubicBezTo>
                    <a:pt x="18287" y="5652"/>
                    <a:pt x="17490" y="6431"/>
                    <a:pt x="16699" y="7203"/>
                  </a:cubicBezTo>
                  <a:cubicBezTo>
                    <a:pt x="15216" y="8653"/>
                    <a:pt x="13720" y="10090"/>
                    <a:pt x="12516" y="11790"/>
                  </a:cubicBezTo>
                  <a:cubicBezTo>
                    <a:pt x="12472" y="11852"/>
                    <a:pt x="12538" y="11927"/>
                    <a:pt x="12601" y="11927"/>
                  </a:cubicBezTo>
                  <a:cubicBezTo>
                    <a:pt x="12623" y="11927"/>
                    <a:pt x="12644" y="11918"/>
                    <a:pt x="12661" y="11897"/>
                  </a:cubicBezTo>
                  <a:cubicBezTo>
                    <a:pt x="12738" y="11799"/>
                    <a:pt x="12821" y="11703"/>
                    <a:pt x="12904" y="11605"/>
                  </a:cubicBezTo>
                  <a:cubicBezTo>
                    <a:pt x="12922" y="11616"/>
                    <a:pt x="12940" y="11621"/>
                    <a:pt x="12958" y="11621"/>
                  </a:cubicBezTo>
                  <a:cubicBezTo>
                    <a:pt x="13053" y="11621"/>
                    <a:pt x="13151" y="11475"/>
                    <a:pt x="13249" y="11189"/>
                  </a:cubicBezTo>
                  <a:cubicBezTo>
                    <a:pt x="14665" y="9561"/>
                    <a:pt x="16308" y="8157"/>
                    <a:pt x="17924" y="6726"/>
                  </a:cubicBezTo>
                  <a:cubicBezTo>
                    <a:pt x="19826" y="5046"/>
                    <a:pt x="21607" y="3262"/>
                    <a:pt x="23569" y="1651"/>
                  </a:cubicBezTo>
                  <a:lnTo>
                    <a:pt x="23569" y="1651"/>
                  </a:lnTo>
                  <a:cubicBezTo>
                    <a:pt x="22881" y="2218"/>
                    <a:pt x="21958" y="3357"/>
                    <a:pt x="21242" y="4143"/>
                  </a:cubicBezTo>
                  <a:cubicBezTo>
                    <a:pt x="20411" y="5061"/>
                    <a:pt x="19611" y="6003"/>
                    <a:pt x="18789" y="6929"/>
                  </a:cubicBezTo>
                  <a:cubicBezTo>
                    <a:pt x="17955" y="7871"/>
                    <a:pt x="17105" y="8779"/>
                    <a:pt x="16305" y="9758"/>
                  </a:cubicBezTo>
                  <a:cubicBezTo>
                    <a:pt x="15582" y="10641"/>
                    <a:pt x="14689" y="11242"/>
                    <a:pt x="13861" y="12011"/>
                  </a:cubicBezTo>
                  <a:cubicBezTo>
                    <a:pt x="13852" y="12020"/>
                    <a:pt x="13852" y="12030"/>
                    <a:pt x="13846" y="12042"/>
                  </a:cubicBezTo>
                  <a:cubicBezTo>
                    <a:pt x="13824" y="12098"/>
                    <a:pt x="13868" y="12168"/>
                    <a:pt x="13926" y="12168"/>
                  </a:cubicBezTo>
                  <a:cubicBezTo>
                    <a:pt x="13940" y="12168"/>
                    <a:pt x="13956" y="12163"/>
                    <a:pt x="13972" y="12153"/>
                  </a:cubicBezTo>
                  <a:cubicBezTo>
                    <a:pt x="14018" y="12122"/>
                    <a:pt x="14061" y="12088"/>
                    <a:pt x="14104" y="12057"/>
                  </a:cubicBezTo>
                  <a:cubicBezTo>
                    <a:pt x="15613" y="11017"/>
                    <a:pt x="16776" y="9607"/>
                    <a:pt x="18158" y="8419"/>
                  </a:cubicBezTo>
                  <a:cubicBezTo>
                    <a:pt x="19768" y="7034"/>
                    <a:pt x="21252" y="5544"/>
                    <a:pt x="22831" y="4131"/>
                  </a:cubicBezTo>
                  <a:cubicBezTo>
                    <a:pt x="23139" y="3854"/>
                    <a:pt x="23446" y="3577"/>
                    <a:pt x="23754" y="3300"/>
                  </a:cubicBezTo>
                  <a:cubicBezTo>
                    <a:pt x="23957" y="3115"/>
                    <a:pt x="24154" y="2931"/>
                    <a:pt x="24351" y="2740"/>
                  </a:cubicBezTo>
                  <a:lnTo>
                    <a:pt x="24351" y="2740"/>
                  </a:lnTo>
                  <a:cubicBezTo>
                    <a:pt x="24179" y="3001"/>
                    <a:pt x="23994" y="3251"/>
                    <a:pt x="23797" y="3491"/>
                  </a:cubicBezTo>
                  <a:cubicBezTo>
                    <a:pt x="23185" y="4236"/>
                    <a:pt x="22424" y="4867"/>
                    <a:pt x="21784" y="5587"/>
                  </a:cubicBezTo>
                  <a:cubicBezTo>
                    <a:pt x="20608" y="6914"/>
                    <a:pt x="19485" y="8280"/>
                    <a:pt x="18315" y="9610"/>
                  </a:cubicBezTo>
                  <a:cubicBezTo>
                    <a:pt x="17521" y="10457"/>
                    <a:pt x="16742" y="11319"/>
                    <a:pt x="15979" y="12184"/>
                  </a:cubicBezTo>
                  <a:lnTo>
                    <a:pt x="15917" y="12254"/>
                  </a:lnTo>
                  <a:cubicBezTo>
                    <a:pt x="15859" y="12320"/>
                    <a:pt x="15918" y="12409"/>
                    <a:pt x="15986" y="12409"/>
                  </a:cubicBezTo>
                  <a:cubicBezTo>
                    <a:pt x="16006" y="12409"/>
                    <a:pt x="16028" y="12401"/>
                    <a:pt x="16047" y="12381"/>
                  </a:cubicBezTo>
                  <a:cubicBezTo>
                    <a:pt x="16102" y="12322"/>
                    <a:pt x="16157" y="12260"/>
                    <a:pt x="16213" y="12202"/>
                  </a:cubicBezTo>
                  <a:cubicBezTo>
                    <a:pt x="17204" y="11125"/>
                    <a:pt x="18211" y="10060"/>
                    <a:pt x="19186" y="8970"/>
                  </a:cubicBezTo>
                  <a:cubicBezTo>
                    <a:pt x="20624" y="7486"/>
                    <a:pt x="22144" y="6083"/>
                    <a:pt x="23791" y="4830"/>
                  </a:cubicBezTo>
                  <a:cubicBezTo>
                    <a:pt x="24117" y="4584"/>
                    <a:pt x="24456" y="4350"/>
                    <a:pt x="24792" y="4119"/>
                  </a:cubicBezTo>
                  <a:cubicBezTo>
                    <a:pt x="25005" y="3972"/>
                    <a:pt x="25097" y="3915"/>
                    <a:pt x="25113" y="3915"/>
                  </a:cubicBezTo>
                  <a:cubicBezTo>
                    <a:pt x="25161" y="3915"/>
                    <a:pt x="24549" y="4409"/>
                    <a:pt x="24416" y="4556"/>
                  </a:cubicBezTo>
                  <a:cubicBezTo>
                    <a:pt x="23582" y="5452"/>
                    <a:pt x="22760" y="6357"/>
                    <a:pt x="21944" y="7265"/>
                  </a:cubicBezTo>
                  <a:cubicBezTo>
                    <a:pt x="21338" y="7945"/>
                    <a:pt x="20732" y="8622"/>
                    <a:pt x="20202" y="9361"/>
                  </a:cubicBezTo>
                  <a:cubicBezTo>
                    <a:pt x="19460" y="10395"/>
                    <a:pt x="18555" y="11075"/>
                    <a:pt x="17733" y="12011"/>
                  </a:cubicBezTo>
                  <a:cubicBezTo>
                    <a:pt x="17681" y="12069"/>
                    <a:pt x="17728" y="12170"/>
                    <a:pt x="17796" y="12170"/>
                  </a:cubicBezTo>
                  <a:cubicBezTo>
                    <a:pt x="17811" y="12170"/>
                    <a:pt x="17828" y="12165"/>
                    <a:pt x="17844" y="12153"/>
                  </a:cubicBezTo>
                  <a:cubicBezTo>
                    <a:pt x="20288" y="10398"/>
                    <a:pt x="22200" y="7859"/>
                    <a:pt x="24308" y="5729"/>
                  </a:cubicBezTo>
                  <a:cubicBezTo>
                    <a:pt x="24827" y="5201"/>
                    <a:pt x="25372" y="4699"/>
                    <a:pt x="25864" y="4157"/>
                  </a:cubicBezTo>
                  <a:lnTo>
                    <a:pt x="25864" y="4157"/>
                  </a:lnTo>
                  <a:cubicBezTo>
                    <a:pt x="25300" y="4784"/>
                    <a:pt x="24767" y="5439"/>
                    <a:pt x="24237" y="6095"/>
                  </a:cubicBezTo>
                  <a:cubicBezTo>
                    <a:pt x="23059" y="7554"/>
                    <a:pt x="21935" y="9059"/>
                    <a:pt x="20756" y="10518"/>
                  </a:cubicBezTo>
                  <a:cubicBezTo>
                    <a:pt x="20485" y="10857"/>
                    <a:pt x="20205" y="11186"/>
                    <a:pt x="19925" y="11519"/>
                  </a:cubicBezTo>
                  <a:cubicBezTo>
                    <a:pt x="19830" y="11629"/>
                    <a:pt x="19734" y="11737"/>
                    <a:pt x="19642" y="11848"/>
                  </a:cubicBezTo>
                  <a:cubicBezTo>
                    <a:pt x="19402" y="11968"/>
                    <a:pt x="19312" y="12073"/>
                    <a:pt x="19362" y="12168"/>
                  </a:cubicBezTo>
                  <a:cubicBezTo>
                    <a:pt x="19291" y="12245"/>
                    <a:pt x="19217" y="12322"/>
                    <a:pt x="19146" y="12402"/>
                  </a:cubicBezTo>
                  <a:cubicBezTo>
                    <a:pt x="19119" y="12436"/>
                    <a:pt x="19091" y="12467"/>
                    <a:pt x="19063" y="12498"/>
                  </a:cubicBezTo>
                  <a:cubicBezTo>
                    <a:pt x="19005" y="12563"/>
                    <a:pt x="19064" y="12654"/>
                    <a:pt x="19131" y="12654"/>
                  </a:cubicBezTo>
                  <a:cubicBezTo>
                    <a:pt x="19152" y="12654"/>
                    <a:pt x="19173" y="12645"/>
                    <a:pt x="19192" y="12624"/>
                  </a:cubicBezTo>
                  <a:cubicBezTo>
                    <a:pt x="19254" y="12556"/>
                    <a:pt x="19312" y="12485"/>
                    <a:pt x="19374" y="12414"/>
                  </a:cubicBezTo>
                  <a:cubicBezTo>
                    <a:pt x="19411" y="12371"/>
                    <a:pt x="19451" y="12328"/>
                    <a:pt x="19488" y="12285"/>
                  </a:cubicBezTo>
                  <a:cubicBezTo>
                    <a:pt x="20091" y="11602"/>
                    <a:pt x="20728" y="10952"/>
                    <a:pt x="21375" y="10312"/>
                  </a:cubicBezTo>
                  <a:cubicBezTo>
                    <a:pt x="22628" y="9065"/>
                    <a:pt x="24019" y="7970"/>
                    <a:pt x="25216" y="6671"/>
                  </a:cubicBezTo>
                  <a:cubicBezTo>
                    <a:pt x="25481" y="6381"/>
                    <a:pt x="25755" y="6101"/>
                    <a:pt x="26035" y="5827"/>
                  </a:cubicBezTo>
                  <a:cubicBezTo>
                    <a:pt x="26128" y="5736"/>
                    <a:pt x="26487" y="5333"/>
                    <a:pt x="26543" y="5333"/>
                  </a:cubicBezTo>
                  <a:cubicBezTo>
                    <a:pt x="26570" y="5333"/>
                    <a:pt x="26526" y="5428"/>
                    <a:pt x="26346" y="5698"/>
                  </a:cubicBezTo>
                  <a:cubicBezTo>
                    <a:pt x="25813" y="6501"/>
                    <a:pt x="25204" y="7255"/>
                    <a:pt x="24588" y="7997"/>
                  </a:cubicBezTo>
                  <a:cubicBezTo>
                    <a:pt x="23440" y="9379"/>
                    <a:pt x="22194" y="10675"/>
                    <a:pt x="20999" y="12011"/>
                  </a:cubicBezTo>
                  <a:cubicBezTo>
                    <a:pt x="20947" y="12071"/>
                    <a:pt x="20996" y="12171"/>
                    <a:pt x="21062" y="12171"/>
                  </a:cubicBezTo>
                  <a:cubicBezTo>
                    <a:pt x="21077" y="12171"/>
                    <a:pt x="21094" y="12166"/>
                    <a:pt x="21110" y="12153"/>
                  </a:cubicBezTo>
                  <a:cubicBezTo>
                    <a:pt x="23049" y="10681"/>
                    <a:pt x="24635" y="8831"/>
                    <a:pt x="26374" y="7142"/>
                  </a:cubicBezTo>
                  <a:cubicBezTo>
                    <a:pt x="26625" y="6897"/>
                    <a:pt x="27074" y="6572"/>
                    <a:pt x="27215" y="6314"/>
                  </a:cubicBezTo>
                  <a:lnTo>
                    <a:pt x="27215" y="6314"/>
                  </a:lnTo>
                  <a:cubicBezTo>
                    <a:pt x="26846" y="6996"/>
                    <a:pt x="26302" y="7586"/>
                    <a:pt x="25798" y="8173"/>
                  </a:cubicBezTo>
                  <a:cubicBezTo>
                    <a:pt x="24936" y="9170"/>
                    <a:pt x="24188" y="10250"/>
                    <a:pt x="23326" y="11245"/>
                  </a:cubicBezTo>
                  <a:cubicBezTo>
                    <a:pt x="23209" y="11380"/>
                    <a:pt x="23083" y="11503"/>
                    <a:pt x="22954" y="11629"/>
                  </a:cubicBezTo>
                  <a:cubicBezTo>
                    <a:pt x="22637" y="11928"/>
                    <a:pt x="22311" y="12224"/>
                    <a:pt x="21966" y="12494"/>
                  </a:cubicBezTo>
                  <a:cubicBezTo>
                    <a:pt x="21895" y="12553"/>
                    <a:pt x="21962" y="12645"/>
                    <a:pt x="22037" y="12645"/>
                  </a:cubicBezTo>
                  <a:cubicBezTo>
                    <a:pt x="22057" y="12645"/>
                    <a:pt x="22077" y="12638"/>
                    <a:pt x="22095" y="12624"/>
                  </a:cubicBezTo>
                  <a:cubicBezTo>
                    <a:pt x="22151" y="12581"/>
                    <a:pt x="22197" y="12534"/>
                    <a:pt x="22249" y="12491"/>
                  </a:cubicBezTo>
                  <a:cubicBezTo>
                    <a:pt x="22304" y="12448"/>
                    <a:pt x="22344" y="12411"/>
                    <a:pt x="22391" y="12371"/>
                  </a:cubicBezTo>
                  <a:cubicBezTo>
                    <a:pt x="22409" y="12381"/>
                    <a:pt x="22428" y="12386"/>
                    <a:pt x="22447" y="12386"/>
                  </a:cubicBezTo>
                  <a:cubicBezTo>
                    <a:pt x="22526" y="12386"/>
                    <a:pt x="22609" y="12302"/>
                    <a:pt x="22698" y="12131"/>
                  </a:cubicBezTo>
                  <a:cubicBezTo>
                    <a:pt x="22994" y="11879"/>
                    <a:pt x="23271" y="11605"/>
                    <a:pt x="23548" y="11331"/>
                  </a:cubicBezTo>
                  <a:cubicBezTo>
                    <a:pt x="24478" y="10417"/>
                    <a:pt x="25324" y="9422"/>
                    <a:pt x="26266" y="8524"/>
                  </a:cubicBezTo>
                  <a:cubicBezTo>
                    <a:pt x="26418" y="8379"/>
                    <a:pt x="27275" y="7503"/>
                    <a:pt x="27414" y="7503"/>
                  </a:cubicBezTo>
                  <a:cubicBezTo>
                    <a:pt x="27455" y="7503"/>
                    <a:pt x="27433" y="7579"/>
                    <a:pt x="27313" y="7773"/>
                  </a:cubicBezTo>
                  <a:cubicBezTo>
                    <a:pt x="26940" y="8373"/>
                    <a:pt x="26392" y="8887"/>
                    <a:pt x="25915" y="9401"/>
                  </a:cubicBezTo>
                  <a:cubicBezTo>
                    <a:pt x="25050" y="10330"/>
                    <a:pt x="24394" y="11429"/>
                    <a:pt x="23600" y="12421"/>
                  </a:cubicBezTo>
                  <a:cubicBezTo>
                    <a:pt x="23579" y="12445"/>
                    <a:pt x="23560" y="12470"/>
                    <a:pt x="23542" y="12498"/>
                  </a:cubicBezTo>
                  <a:cubicBezTo>
                    <a:pt x="23480" y="12562"/>
                    <a:pt x="23539" y="12650"/>
                    <a:pt x="23609" y="12650"/>
                  </a:cubicBezTo>
                  <a:cubicBezTo>
                    <a:pt x="23630" y="12650"/>
                    <a:pt x="23651" y="12642"/>
                    <a:pt x="23671" y="12624"/>
                  </a:cubicBezTo>
                  <a:cubicBezTo>
                    <a:pt x="23760" y="12547"/>
                    <a:pt x="23840" y="12464"/>
                    <a:pt x="23930" y="12387"/>
                  </a:cubicBezTo>
                  <a:cubicBezTo>
                    <a:pt x="25109" y="11322"/>
                    <a:pt x="26171" y="10137"/>
                    <a:pt x="27276" y="8995"/>
                  </a:cubicBezTo>
                  <a:cubicBezTo>
                    <a:pt x="27299" y="8971"/>
                    <a:pt x="27731" y="8414"/>
                    <a:pt x="27814" y="8414"/>
                  </a:cubicBezTo>
                  <a:cubicBezTo>
                    <a:pt x="27840" y="8414"/>
                    <a:pt x="27832" y="8466"/>
                    <a:pt x="27771" y="8601"/>
                  </a:cubicBezTo>
                  <a:cubicBezTo>
                    <a:pt x="27676" y="8804"/>
                    <a:pt x="27565" y="9001"/>
                    <a:pt x="27439" y="9189"/>
                  </a:cubicBezTo>
                  <a:cubicBezTo>
                    <a:pt x="26429" y="10180"/>
                    <a:pt x="25419" y="11168"/>
                    <a:pt x="24511" y="12254"/>
                  </a:cubicBezTo>
                  <a:cubicBezTo>
                    <a:pt x="24499" y="12270"/>
                    <a:pt x="24493" y="12288"/>
                    <a:pt x="24490" y="12310"/>
                  </a:cubicBezTo>
                  <a:cubicBezTo>
                    <a:pt x="24488" y="12361"/>
                    <a:pt x="24524" y="12413"/>
                    <a:pt x="24573" y="12413"/>
                  </a:cubicBezTo>
                  <a:cubicBezTo>
                    <a:pt x="24589" y="12413"/>
                    <a:pt x="24605" y="12408"/>
                    <a:pt x="24622" y="12396"/>
                  </a:cubicBezTo>
                  <a:cubicBezTo>
                    <a:pt x="24690" y="12350"/>
                    <a:pt x="24752" y="12301"/>
                    <a:pt x="24819" y="12254"/>
                  </a:cubicBezTo>
                  <a:cubicBezTo>
                    <a:pt x="25903" y="11485"/>
                    <a:pt x="26900" y="10463"/>
                    <a:pt x="27593" y="9296"/>
                  </a:cubicBezTo>
                  <a:lnTo>
                    <a:pt x="27817" y="9075"/>
                  </a:lnTo>
                  <a:cubicBezTo>
                    <a:pt x="27904" y="8992"/>
                    <a:pt x="27987" y="8905"/>
                    <a:pt x="28061" y="8810"/>
                  </a:cubicBezTo>
                  <a:lnTo>
                    <a:pt x="28061" y="8810"/>
                  </a:lnTo>
                  <a:cubicBezTo>
                    <a:pt x="27999" y="8905"/>
                    <a:pt x="27940" y="9001"/>
                    <a:pt x="27888" y="9102"/>
                  </a:cubicBezTo>
                  <a:cubicBezTo>
                    <a:pt x="27703" y="9441"/>
                    <a:pt x="27479" y="9758"/>
                    <a:pt x="27257" y="10075"/>
                  </a:cubicBezTo>
                  <a:cubicBezTo>
                    <a:pt x="26722" y="10835"/>
                    <a:pt x="26054" y="11497"/>
                    <a:pt x="25376" y="12131"/>
                  </a:cubicBezTo>
                  <a:cubicBezTo>
                    <a:pt x="25290" y="12211"/>
                    <a:pt x="25204" y="12294"/>
                    <a:pt x="25115" y="12374"/>
                  </a:cubicBezTo>
                  <a:cubicBezTo>
                    <a:pt x="25047" y="12437"/>
                    <a:pt x="25112" y="12528"/>
                    <a:pt x="25184" y="12528"/>
                  </a:cubicBezTo>
                  <a:cubicBezTo>
                    <a:pt x="25204" y="12528"/>
                    <a:pt x="25225" y="12520"/>
                    <a:pt x="25244" y="12504"/>
                  </a:cubicBezTo>
                  <a:cubicBezTo>
                    <a:pt x="25395" y="12368"/>
                    <a:pt x="25533" y="12224"/>
                    <a:pt x="25681" y="12085"/>
                  </a:cubicBezTo>
                  <a:cubicBezTo>
                    <a:pt x="25697" y="12070"/>
                    <a:pt x="25718" y="12048"/>
                    <a:pt x="25740" y="12033"/>
                  </a:cubicBezTo>
                  <a:cubicBezTo>
                    <a:pt x="25773" y="12005"/>
                    <a:pt x="25801" y="11980"/>
                    <a:pt x="25841" y="11943"/>
                  </a:cubicBezTo>
                  <a:cubicBezTo>
                    <a:pt x="25906" y="11882"/>
                    <a:pt x="25964" y="11814"/>
                    <a:pt x="26029" y="11750"/>
                  </a:cubicBezTo>
                  <a:cubicBezTo>
                    <a:pt x="26574" y="11217"/>
                    <a:pt x="27112" y="10675"/>
                    <a:pt x="27642" y="10127"/>
                  </a:cubicBezTo>
                  <a:cubicBezTo>
                    <a:pt x="27833" y="9926"/>
                    <a:pt x="28185" y="9448"/>
                    <a:pt x="28262" y="9448"/>
                  </a:cubicBezTo>
                  <a:cubicBezTo>
                    <a:pt x="28306" y="9448"/>
                    <a:pt x="28263" y="9599"/>
                    <a:pt x="28057" y="10035"/>
                  </a:cubicBezTo>
                  <a:cubicBezTo>
                    <a:pt x="27725" y="10743"/>
                    <a:pt x="27112" y="11337"/>
                    <a:pt x="26466" y="11756"/>
                  </a:cubicBezTo>
                  <a:cubicBezTo>
                    <a:pt x="26457" y="11762"/>
                    <a:pt x="26457" y="11771"/>
                    <a:pt x="26451" y="11777"/>
                  </a:cubicBezTo>
                  <a:cubicBezTo>
                    <a:pt x="26403" y="11835"/>
                    <a:pt x="26446" y="11928"/>
                    <a:pt x="26510" y="11928"/>
                  </a:cubicBezTo>
                  <a:cubicBezTo>
                    <a:pt x="26524" y="11928"/>
                    <a:pt x="26540" y="11923"/>
                    <a:pt x="26555" y="11913"/>
                  </a:cubicBezTo>
                  <a:cubicBezTo>
                    <a:pt x="26839" y="11731"/>
                    <a:pt x="27100" y="11522"/>
                    <a:pt x="27337" y="11288"/>
                  </a:cubicBezTo>
                  <a:cubicBezTo>
                    <a:pt x="27925" y="10718"/>
                    <a:pt x="28368" y="10004"/>
                    <a:pt x="28535" y="9195"/>
                  </a:cubicBezTo>
                  <a:cubicBezTo>
                    <a:pt x="28548" y="9133"/>
                    <a:pt x="28500" y="9080"/>
                    <a:pt x="28447" y="9080"/>
                  </a:cubicBezTo>
                  <a:cubicBezTo>
                    <a:pt x="28425" y="9080"/>
                    <a:pt x="28403" y="9088"/>
                    <a:pt x="28384" y="9108"/>
                  </a:cubicBezTo>
                  <a:cubicBezTo>
                    <a:pt x="28079" y="9416"/>
                    <a:pt x="27777" y="9727"/>
                    <a:pt x="27479" y="10038"/>
                  </a:cubicBezTo>
                  <a:cubicBezTo>
                    <a:pt x="27827" y="9549"/>
                    <a:pt x="28137" y="9032"/>
                    <a:pt x="28405" y="8490"/>
                  </a:cubicBezTo>
                  <a:cubicBezTo>
                    <a:pt x="28437" y="8423"/>
                    <a:pt x="28384" y="8354"/>
                    <a:pt x="28325" y="8354"/>
                  </a:cubicBezTo>
                  <a:cubicBezTo>
                    <a:pt x="28304" y="8354"/>
                    <a:pt x="28283" y="8362"/>
                    <a:pt x="28264" y="8382"/>
                  </a:cubicBezTo>
                  <a:cubicBezTo>
                    <a:pt x="28141" y="8502"/>
                    <a:pt x="28017" y="8619"/>
                    <a:pt x="27897" y="8739"/>
                  </a:cubicBezTo>
                  <a:cubicBezTo>
                    <a:pt x="27999" y="8533"/>
                    <a:pt x="28091" y="8320"/>
                    <a:pt x="28171" y="8105"/>
                  </a:cubicBezTo>
                  <a:cubicBezTo>
                    <a:pt x="28196" y="8041"/>
                    <a:pt x="28140" y="7995"/>
                    <a:pt x="28083" y="7995"/>
                  </a:cubicBezTo>
                  <a:cubicBezTo>
                    <a:pt x="28061" y="7995"/>
                    <a:pt x="28038" y="8002"/>
                    <a:pt x="28021" y="8019"/>
                  </a:cubicBezTo>
                  <a:cubicBezTo>
                    <a:pt x="27205" y="8782"/>
                    <a:pt x="26445" y="9601"/>
                    <a:pt x="25678" y="10414"/>
                  </a:cubicBezTo>
                  <a:cubicBezTo>
                    <a:pt x="25284" y="10832"/>
                    <a:pt x="24884" y="11242"/>
                    <a:pt x="24475" y="11645"/>
                  </a:cubicBezTo>
                  <a:cubicBezTo>
                    <a:pt x="24407" y="11713"/>
                    <a:pt x="24296" y="11842"/>
                    <a:pt x="24191" y="11971"/>
                  </a:cubicBezTo>
                  <a:cubicBezTo>
                    <a:pt x="24822" y="11162"/>
                    <a:pt x="25352" y="10290"/>
                    <a:pt x="26044" y="9530"/>
                  </a:cubicBezTo>
                  <a:cubicBezTo>
                    <a:pt x="26691" y="8813"/>
                    <a:pt x="27359" y="8148"/>
                    <a:pt x="27799" y="7280"/>
                  </a:cubicBezTo>
                  <a:cubicBezTo>
                    <a:pt x="27831" y="7218"/>
                    <a:pt x="27784" y="7138"/>
                    <a:pt x="27722" y="7138"/>
                  </a:cubicBezTo>
                  <a:cubicBezTo>
                    <a:pt x="27707" y="7138"/>
                    <a:pt x="27691" y="7143"/>
                    <a:pt x="27676" y="7154"/>
                  </a:cubicBezTo>
                  <a:cubicBezTo>
                    <a:pt x="26445" y="8013"/>
                    <a:pt x="25429" y="9099"/>
                    <a:pt x="24404" y="10177"/>
                  </a:cubicBezTo>
                  <a:cubicBezTo>
                    <a:pt x="24481" y="10069"/>
                    <a:pt x="24564" y="9964"/>
                    <a:pt x="24644" y="9853"/>
                  </a:cubicBezTo>
                  <a:cubicBezTo>
                    <a:pt x="25561" y="8539"/>
                    <a:pt x="26786" y="7492"/>
                    <a:pt x="27559" y="6070"/>
                  </a:cubicBezTo>
                  <a:cubicBezTo>
                    <a:pt x="27596" y="6001"/>
                    <a:pt x="27540" y="5934"/>
                    <a:pt x="27477" y="5934"/>
                  </a:cubicBezTo>
                  <a:cubicBezTo>
                    <a:pt x="27456" y="5934"/>
                    <a:pt x="27434" y="5942"/>
                    <a:pt x="27414" y="5960"/>
                  </a:cubicBezTo>
                  <a:cubicBezTo>
                    <a:pt x="26398" y="6825"/>
                    <a:pt x="25469" y="7779"/>
                    <a:pt x="24539" y="8736"/>
                  </a:cubicBezTo>
                  <a:cubicBezTo>
                    <a:pt x="23518" y="9791"/>
                    <a:pt x="22368" y="10754"/>
                    <a:pt x="21399" y="11839"/>
                  </a:cubicBezTo>
                  <a:lnTo>
                    <a:pt x="21399" y="11839"/>
                  </a:lnTo>
                  <a:cubicBezTo>
                    <a:pt x="23340" y="9664"/>
                    <a:pt x="25383" y="7575"/>
                    <a:pt x="26952" y="5101"/>
                  </a:cubicBezTo>
                  <a:cubicBezTo>
                    <a:pt x="26992" y="5039"/>
                    <a:pt x="26936" y="4963"/>
                    <a:pt x="26874" y="4963"/>
                  </a:cubicBezTo>
                  <a:cubicBezTo>
                    <a:pt x="26859" y="4963"/>
                    <a:pt x="26844" y="4967"/>
                    <a:pt x="26829" y="4978"/>
                  </a:cubicBezTo>
                  <a:cubicBezTo>
                    <a:pt x="25490" y="5892"/>
                    <a:pt x="24459" y="7231"/>
                    <a:pt x="23249" y="8308"/>
                  </a:cubicBezTo>
                  <a:cubicBezTo>
                    <a:pt x="22566" y="8918"/>
                    <a:pt x="21898" y="9546"/>
                    <a:pt x="21246" y="10192"/>
                  </a:cubicBezTo>
                  <a:cubicBezTo>
                    <a:pt x="22932" y="8090"/>
                    <a:pt x="24527" y="5913"/>
                    <a:pt x="26334" y="3910"/>
                  </a:cubicBezTo>
                  <a:cubicBezTo>
                    <a:pt x="26337" y="3906"/>
                    <a:pt x="26334" y="3903"/>
                    <a:pt x="26337" y="3900"/>
                  </a:cubicBezTo>
                  <a:cubicBezTo>
                    <a:pt x="26381" y="3841"/>
                    <a:pt x="26336" y="3750"/>
                    <a:pt x="26274" y="3750"/>
                  </a:cubicBezTo>
                  <a:cubicBezTo>
                    <a:pt x="26259" y="3750"/>
                    <a:pt x="26242" y="3755"/>
                    <a:pt x="26226" y="3768"/>
                  </a:cubicBezTo>
                  <a:cubicBezTo>
                    <a:pt x="23877" y="5492"/>
                    <a:pt x="22080" y="7837"/>
                    <a:pt x="20067" y="9927"/>
                  </a:cubicBezTo>
                  <a:cubicBezTo>
                    <a:pt x="20439" y="9416"/>
                    <a:pt x="20781" y="8871"/>
                    <a:pt x="21181" y="8407"/>
                  </a:cubicBezTo>
                  <a:cubicBezTo>
                    <a:pt x="22575" y="6791"/>
                    <a:pt x="24034" y="5227"/>
                    <a:pt x="25487" y="3663"/>
                  </a:cubicBezTo>
                  <a:cubicBezTo>
                    <a:pt x="25543" y="3603"/>
                    <a:pt x="25495" y="3507"/>
                    <a:pt x="25426" y="3507"/>
                  </a:cubicBezTo>
                  <a:cubicBezTo>
                    <a:pt x="25411" y="3507"/>
                    <a:pt x="25395" y="3511"/>
                    <a:pt x="25379" y="3522"/>
                  </a:cubicBezTo>
                  <a:cubicBezTo>
                    <a:pt x="23665" y="4608"/>
                    <a:pt x="22104" y="5895"/>
                    <a:pt x="20633" y="7283"/>
                  </a:cubicBezTo>
                  <a:cubicBezTo>
                    <a:pt x="20793" y="7083"/>
                    <a:pt x="20962" y="6892"/>
                    <a:pt x="21119" y="6689"/>
                  </a:cubicBezTo>
                  <a:cubicBezTo>
                    <a:pt x="22221" y="5285"/>
                    <a:pt x="23979" y="4085"/>
                    <a:pt x="24662" y="2414"/>
                  </a:cubicBezTo>
                  <a:cubicBezTo>
                    <a:pt x="24689" y="2349"/>
                    <a:pt x="24631" y="2301"/>
                    <a:pt x="24573" y="2301"/>
                  </a:cubicBezTo>
                  <a:cubicBezTo>
                    <a:pt x="24551" y="2301"/>
                    <a:pt x="24529" y="2308"/>
                    <a:pt x="24511" y="2324"/>
                  </a:cubicBezTo>
                  <a:cubicBezTo>
                    <a:pt x="22834" y="3971"/>
                    <a:pt x="21098" y="5633"/>
                    <a:pt x="19334" y="7188"/>
                  </a:cubicBezTo>
                  <a:cubicBezTo>
                    <a:pt x="18488" y="7933"/>
                    <a:pt x="17610" y="8625"/>
                    <a:pt x="16813" y="9419"/>
                  </a:cubicBezTo>
                  <a:lnTo>
                    <a:pt x="16955" y="9247"/>
                  </a:lnTo>
                  <a:cubicBezTo>
                    <a:pt x="17746" y="8268"/>
                    <a:pt x="18641" y="7388"/>
                    <a:pt x="19463" y="6434"/>
                  </a:cubicBezTo>
                  <a:cubicBezTo>
                    <a:pt x="20858" y="4814"/>
                    <a:pt x="22661" y="3315"/>
                    <a:pt x="23816" y="1512"/>
                  </a:cubicBezTo>
                  <a:cubicBezTo>
                    <a:pt x="23853" y="1456"/>
                    <a:pt x="23893" y="1404"/>
                    <a:pt x="23930" y="1345"/>
                  </a:cubicBezTo>
                  <a:cubicBezTo>
                    <a:pt x="23972" y="1276"/>
                    <a:pt x="23912" y="1213"/>
                    <a:pt x="23847" y="1213"/>
                  </a:cubicBezTo>
                  <a:cubicBezTo>
                    <a:pt x="23825" y="1213"/>
                    <a:pt x="23804" y="1220"/>
                    <a:pt x="23785" y="1235"/>
                  </a:cubicBezTo>
                  <a:cubicBezTo>
                    <a:pt x="23668" y="1333"/>
                    <a:pt x="23554" y="1435"/>
                    <a:pt x="23440" y="1530"/>
                  </a:cubicBezTo>
                  <a:cubicBezTo>
                    <a:pt x="21600" y="3066"/>
                    <a:pt x="19888" y="4716"/>
                    <a:pt x="18106" y="6320"/>
                  </a:cubicBezTo>
                  <a:cubicBezTo>
                    <a:pt x="17142" y="7182"/>
                    <a:pt x="16170" y="8025"/>
                    <a:pt x="15228" y="8905"/>
                  </a:cubicBezTo>
                  <a:cubicBezTo>
                    <a:pt x="15927" y="8194"/>
                    <a:pt x="16647" y="7505"/>
                    <a:pt x="17355" y="6809"/>
                  </a:cubicBezTo>
                  <a:cubicBezTo>
                    <a:pt x="18774" y="5412"/>
                    <a:pt x="20107" y="3946"/>
                    <a:pt x="21107" y="2223"/>
                  </a:cubicBezTo>
                  <a:cubicBezTo>
                    <a:pt x="21159" y="2133"/>
                    <a:pt x="21215" y="2044"/>
                    <a:pt x="21267" y="1952"/>
                  </a:cubicBezTo>
                  <a:cubicBezTo>
                    <a:pt x="21304" y="1883"/>
                    <a:pt x="21248" y="1815"/>
                    <a:pt x="21185" y="1815"/>
                  </a:cubicBezTo>
                  <a:cubicBezTo>
                    <a:pt x="21164" y="1815"/>
                    <a:pt x="21142" y="1823"/>
                    <a:pt x="21122" y="1841"/>
                  </a:cubicBezTo>
                  <a:cubicBezTo>
                    <a:pt x="21021" y="1933"/>
                    <a:pt x="20922" y="2032"/>
                    <a:pt x="20821" y="2127"/>
                  </a:cubicBezTo>
                  <a:cubicBezTo>
                    <a:pt x="20030" y="2875"/>
                    <a:pt x="19316" y="3682"/>
                    <a:pt x="18463" y="4377"/>
                  </a:cubicBezTo>
                  <a:cubicBezTo>
                    <a:pt x="17438" y="5212"/>
                    <a:pt x="16499" y="6120"/>
                    <a:pt x="15523" y="7015"/>
                  </a:cubicBezTo>
                  <a:cubicBezTo>
                    <a:pt x="14661" y="7810"/>
                    <a:pt x="13781" y="8588"/>
                    <a:pt x="12950" y="9422"/>
                  </a:cubicBezTo>
                  <a:lnTo>
                    <a:pt x="13144" y="9195"/>
                  </a:lnTo>
                  <a:cubicBezTo>
                    <a:pt x="13895" y="8305"/>
                    <a:pt x="14778" y="7551"/>
                    <a:pt x="15542" y="6674"/>
                  </a:cubicBezTo>
                  <a:cubicBezTo>
                    <a:pt x="16305" y="5796"/>
                    <a:pt x="16865" y="4781"/>
                    <a:pt x="17666" y="3943"/>
                  </a:cubicBezTo>
                  <a:cubicBezTo>
                    <a:pt x="18380" y="3198"/>
                    <a:pt x="19100" y="2518"/>
                    <a:pt x="19571" y="1589"/>
                  </a:cubicBezTo>
                  <a:cubicBezTo>
                    <a:pt x="19574" y="1582"/>
                    <a:pt x="19574" y="1573"/>
                    <a:pt x="19574" y="1564"/>
                  </a:cubicBezTo>
                  <a:cubicBezTo>
                    <a:pt x="19584" y="1509"/>
                    <a:pt x="19545" y="1450"/>
                    <a:pt x="19494" y="1450"/>
                  </a:cubicBezTo>
                  <a:cubicBezTo>
                    <a:pt x="19479" y="1450"/>
                    <a:pt x="19464" y="1455"/>
                    <a:pt x="19448" y="1465"/>
                  </a:cubicBezTo>
                  <a:cubicBezTo>
                    <a:pt x="19429" y="1478"/>
                    <a:pt x="19414" y="1490"/>
                    <a:pt x="19396" y="1505"/>
                  </a:cubicBezTo>
                  <a:cubicBezTo>
                    <a:pt x="17589" y="2743"/>
                    <a:pt x="16074" y="4488"/>
                    <a:pt x="14520" y="6021"/>
                  </a:cubicBezTo>
                  <a:cubicBezTo>
                    <a:pt x="12802" y="7717"/>
                    <a:pt x="10885" y="9192"/>
                    <a:pt x="9238" y="10952"/>
                  </a:cubicBezTo>
                  <a:cubicBezTo>
                    <a:pt x="9016" y="11189"/>
                    <a:pt x="8773" y="11402"/>
                    <a:pt x="8511" y="11593"/>
                  </a:cubicBezTo>
                  <a:lnTo>
                    <a:pt x="8416" y="11645"/>
                  </a:lnTo>
                  <a:cubicBezTo>
                    <a:pt x="8896" y="11140"/>
                    <a:pt x="9404" y="10663"/>
                    <a:pt x="9912" y="10189"/>
                  </a:cubicBezTo>
                  <a:cubicBezTo>
                    <a:pt x="10878" y="9284"/>
                    <a:pt x="11873" y="8410"/>
                    <a:pt x="12824" y="7492"/>
                  </a:cubicBezTo>
                  <a:cubicBezTo>
                    <a:pt x="14701" y="5679"/>
                    <a:pt x="16256" y="3525"/>
                    <a:pt x="17952" y="1546"/>
                  </a:cubicBezTo>
                  <a:cubicBezTo>
                    <a:pt x="18004" y="1487"/>
                    <a:pt x="18054" y="1425"/>
                    <a:pt x="18106" y="1367"/>
                  </a:cubicBezTo>
                  <a:cubicBezTo>
                    <a:pt x="18156" y="1309"/>
                    <a:pt x="18108" y="1207"/>
                    <a:pt x="18043" y="1207"/>
                  </a:cubicBezTo>
                  <a:cubicBezTo>
                    <a:pt x="18027" y="1207"/>
                    <a:pt x="18011" y="1213"/>
                    <a:pt x="17995" y="1225"/>
                  </a:cubicBezTo>
                  <a:cubicBezTo>
                    <a:pt x="17730" y="1435"/>
                    <a:pt x="17484" y="1662"/>
                    <a:pt x="17253" y="1912"/>
                  </a:cubicBezTo>
                  <a:cubicBezTo>
                    <a:pt x="16850" y="2330"/>
                    <a:pt x="16474" y="2780"/>
                    <a:pt x="16040" y="3177"/>
                  </a:cubicBezTo>
                  <a:cubicBezTo>
                    <a:pt x="15246" y="3900"/>
                    <a:pt x="14363" y="4504"/>
                    <a:pt x="13547" y="5202"/>
                  </a:cubicBezTo>
                  <a:cubicBezTo>
                    <a:pt x="13338" y="5378"/>
                    <a:pt x="13141" y="5572"/>
                    <a:pt x="12938" y="5753"/>
                  </a:cubicBezTo>
                  <a:cubicBezTo>
                    <a:pt x="13615" y="5073"/>
                    <a:pt x="14280" y="4384"/>
                    <a:pt x="14945" y="3697"/>
                  </a:cubicBezTo>
                  <a:cubicBezTo>
                    <a:pt x="15191" y="3445"/>
                    <a:pt x="15437" y="3189"/>
                    <a:pt x="15683" y="2940"/>
                  </a:cubicBezTo>
                  <a:cubicBezTo>
                    <a:pt x="15750" y="2875"/>
                    <a:pt x="15691" y="2790"/>
                    <a:pt x="15619" y="2790"/>
                  </a:cubicBezTo>
                  <a:cubicBezTo>
                    <a:pt x="15599" y="2790"/>
                    <a:pt x="15577" y="2797"/>
                    <a:pt x="15557" y="2814"/>
                  </a:cubicBezTo>
                  <a:cubicBezTo>
                    <a:pt x="15071" y="3202"/>
                    <a:pt x="14578" y="3574"/>
                    <a:pt x="14086" y="3943"/>
                  </a:cubicBezTo>
                  <a:cubicBezTo>
                    <a:pt x="12925" y="4811"/>
                    <a:pt x="11759" y="5661"/>
                    <a:pt x="10666" y="6624"/>
                  </a:cubicBezTo>
                  <a:cubicBezTo>
                    <a:pt x="9065" y="8037"/>
                    <a:pt x="7446" y="9422"/>
                    <a:pt x="5876" y="10866"/>
                  </a:cubicBezTo>
                  <a:cubicBezTo>
                    <a:pt x="5783" y="10949"/>
                    <a:pt x="5078" y="11600"/>
                    <a:pt x="5043" y="11600"/>
                  </a:cubicBezTo>
                  <a:cubicBezTo>
                    <a:pt x="5039" y="11600"/>
                    <a:pt x="5044" y="11591"/>
                    <a:pt x="5061" y="11571"/>
                  </a:cubicBezTo>
                  <a:cubicBezTo>
                    <a:pt x="5424" y="11131"/>
                    <a:pt x="5827" y="10724"/>
                    <a:pt x="6227" y="10321"/>
                  </a:cubicBezTo>
                  <a:cubicBezTo>
                    <a:pt x="7012" y="9533"/>
                    <a:pt x="7868" y="8828"/>
                    <a:pt x="8678" y="8065"/>
                  </a:cubicBezTo>
                  <a:cubicBezTo>
                    <a:pt x="9398" y="7382"/>
                    <a:pt x="10047" y="6628"/>
                    <a:pt x="10761" y="5935"/>
                  </a:cubicBezTo>
                  <a:cubicBezTo>
                    <a:pt x="11429" y="5292"/>
                    <a:pt x="12119" y="4722"/>
                    <a:pt x="12553" y="3891"/>
                  </a:cubicBezTo>
                  <a:cubicBezTo>
                    <a:pt x="12583" y="3829"/>
                    <a:pt x="12536" y="3754"/>
                    <a:pt x="12473" y="3754"/>
                  </a:cubicBezTo>
                  <a:cubicBezTo>
                    <a:pt x="12458" y="3754"/>
                    <a:pt x="12443" y="3759"/>
                    <a:pt x="12427" y="3768"/>
                  </a:cubicBezTo>
                  <a:cubicBezTo>
                    <a:pt x="10860" y="4725"/>
                    <a:pt x="9506" y="5996"/>
                    <a:pt x="8111" y="7185"/>
                  </a:cubicBezTo>
                  <a:cubicBezTo>
                    <a:pt x="7394" y="7800"/>
                    <a:pt x="6572" y="8293"/>
                    <a:pt x="5843" y="8890"/>
                  </a:cubicBezTo>
                  <a:cubicBezTo>
                    <a:pt x="4916" y="9644"/>
                    <a:pt x="4162" y="10583"/>
                    <a:pt x="3186" y="11279"/>
                  </a:cubicBezTo>
                  <a:cubicBezTo>
                    <a:pt x="2962" y="11441"/>
                    <a:pt x="2872" y="11499"/>
                    <a:pt x="2857" y="11499"/>
                  </a:cubicBezTo>
                  <a:cubicBezTo>
                    <a:pt x="2826" y="11499"/>
                    <a:pt x="3095" y="11266"/>
                    <a:pt x="3195" y="11162"/>
                  </a:cubicBezTo>
                  <a:cubicBezTo>
                    <a:pt x="3602" y="10743"/>
                    <a:pt x="4039" y="10349"/>
                    <a:pt x="4473" y="9958"/>
                  </a:cubicBezTo>
                  <a:cubicBezTo>
                    <a:pt x="5338" y="9176"/>
                    <a:pt x="6274" y="8490"/>
                    <a:pt x="7188" y="7769"/>
                  </a:cubicBezTo>
                  <a:cubicBezTo>
                    <a:pt x="8878" y="6440"/>
                    <a:pt x="10364" y="4891"/>
                    <a:pt x="11931" y="3423"/>
                  </a:cubicBezTo>
                  <a:cubicBezTo>
                    <a:pt x="11943" y="3411"/>
                    <a:pt x="11950" y="3395"/>
                    <a:pt x="11953" y="3380"/>
                  </a:cubicBezTo>
                  <a:cubicBezTo>
                    <a:pt x="11965" y="3321"/>
                    <a:pt x="11919" y="3271"/>
                    <a:pt x="11866" y="3271"/>
                  </a:cubicBezTo>
                  <a:cubicBezTo>
                    <a:pt x="11852" y="3271"/>
                    <a:pt x="11837" y="3274"/>
                    <a:pt x="11823" y="3282"/>
                  </a:cubicBezTo>
                  <a:lnTo>
                    <a:pt x="11814" y="3285"/>
                  </a:lnTo>
                  <a:cubicBezTo>
                    <a:pt x="8080" y="5159"/>
                    <a:pt x="5310" y="8354"/>
                    <a:pt x="1924" y="10728"/>
                  </a:cubicBezTo>
                  <a:cubicBezTo>
                    <a:pt x="1754" y="10847"/>
                    <a:pt x="1671" y="10895"/>
                    <a:pt x="1646" y="10895"/>
                  </a:cubicBezTo>
                  <a:cubicBezTo>
                    <a:pt x="1552" y="10895"/>
                    <a:pt x="2301" y="10205"/>
                    <a:pt x="2410" y="10093"/>
                  </a:cubicBezTo>
                  <a:cubicBezTo>
                    <a:pt x="2771" y="9727"/>
                    <a:pt x="3177" y="9401"/>
                    <a:pt x="3571" y="9072"/>
                  </a:cubicBezTo>
                  <a:cubicBezTo>
                    <a:pt x="4393" y="8382"/>
                    <a:pt x="5190" y="7665"/>
                    <a:pt x="5990" y="6954"/>
                  </a:cubicBezTo>
                  <a:cubicBezTo>
                    <a:pt x="7662" y="5470"/>
                    <a:pt x="9167" y="3808"/>
                    <a:pt x="10786" y="2269"/>
                  </a:cubicBezTo>
                  <a:cubicBezTo>
                    <a:pt x="10805" y="2250"/>
                    <a:pt x="10826" y="2232"/>
                    <a:pt x="10841" y="2213"/>
                  </a:cubicBezTo>
                  <a:cubicBezTo>
                    <a:pt x="10909" y="2151"/>
                    <a:pt x="10847" y="2063"/>
                    <a:pt x="10776" y="2063"/>
                  </a:cubicBezTo>
                  <a:cubicBezTo>
                    <a:pt x="10756" y="2063"/>
                    <a:pt x="10734" y="2070"/>
                    <a:pt x="10715" y="2087"/>
                  </a:cubicBezTo>
                  <a:cubicBezTo>
                    <a:pt x="10697" y="2100"/>
                    <a:pt x="10681" y="2115"/>
                    <a:pt x="10663" y="2127"/>
                  </a:cubicBezTo>
                  <a:cubicBezTo>
                    <a:pt x="10571" y="2213"/>
                    <a:pt x="10472" y="2293"/>
                    <a:pt x="10377" y="2377"/>
                  </a:cubicBezTo>
                  <a:cubicBezTo>
                    <a:pt x="10371" y="2375"/>
                    <a:pt x="10365" y="2375"/>
                    <a:pt x="10360" y="2375"/>
                  </a:cubicBezTo>
                  <a:cubicBezTo>
                    <a:pt x="10303" y="2375"/>
                    <a:pt x="10241" y="2431"/>
                    <a:pt x="10174" y="2549"/>
                  </a:cubicBezTo>
                  <a:cubicBezTo>
                    <a:pt x="8410" y="4073"/>
                    <a:pt x="6578" y="5507"/>
                    <a:pt x="4731" y="6926"/>
                  </a:cubicBezTo>
                  <a:cubicBezTo>
                    <a:pt x="3885" y="7582"/>
                    <a:pt x="3042" y="8237"/>
                    <a:pt x="2198" y="8893"/>
                  </a:cubicBezTo>
                  <a:cubicBezTo>
                    <a:pt x="1726" y="9264"/>
                    <a:pt x="1261" y="9639"/>
                    <a:pt x="795" y="10016"/>
                  </a:cubicBezTo>
                  <a:lnTo>
                    <a:pt x="795" y="10016"/>
                  </a:lnTo>
                  <a:cubicBezTo>
                    <a:pt x="1132" y="9741"/>
                    <a:pt x="1390" y="9384"/>
                    <a:pt x="1687" y="9062"/>
                  </a:cubicBezTo>
                  <a:cubicBezTo>
                    <a:pt x="4257" y="6264"/>
                    <a:pt x="7806" y="4559"/>
                    <a:pt x="10007" y="1401"/>
                  </a:cubicBezTo>
                  <a:cubicBezTo>
                    <a:pt x="10047" y="1342"/>
                    <a:pt x="10090" y="1287"/>
                    <a:pt x="10130" y="1228"/>
                  </a:cubicBezTo>
                  <a:cubicBezTo>
                    <a:pt x="10170" y="1168"/>
                    <a:pt x="10111" y="1088"/>
                    <a:pt x="10049" y="1088"/>
                  </a:cubicBezTo>
                  <a:cubicBezTo>
                    <a:pt x="10035" y="1088"/>
                    <a:pt x="10021" y="1092"/>
                    <a:pt x="10007" y="1102"/>
                  </a:cubicBezTo>
                  <a:lnTo>
                    <a:pt x="9835" y="1232"/>
                  </a:lnTo>
                  <a:cubicBezTo>
                    <a:pt x="8237" y="2423"/>
                    <a:pt x="6612" y="3589"/>
                    <a:pt x="5058" y="4833"/>
                  </a:cubicBezTo>
                  <a:cubicBezTo>
                    <a:pt x="4254" y="5473"/>
                    <a:pt x="3516" y="6193"/>
                    <a:pt x="2746" y="6874"/>
                  </a:cubicBezTo>
                  <a:cubicBezTo>
                    <a:pt x="2103" y="7443"/>
                    <a:pt x="976" y="8099"/>
                    <a:pt x="511" y="8548"/>
                  </a:cubicBezTo>
                  <a:cubicBezTo>
                    <a:pt x="505" y="8557"/>
                    <a:pt x="496" y="8564"/>
                    <a:pt x="487" y="8572"/>
                  </a:cubicBezTo>
                  <a:lnTo>
                    <a:pt x="487" y="8572"/>
                  </a:lnTo>
                  <a:cubicBezTo>
                    <a:pt x="496" y="8563"/>
                    <a:pt x="504" y="8554"/>
                    <a:pt x="511" y="8545"/>
                  </a:cubicBezTo>
                  <a:cubicBezTo>
                    <a:pt x="3260" y="5750"/>
                    <a:pt x="6674" y="3716"/>
                    <a:pt x="9342" y="834"/>
                  </a:cubicBezTo>
                  <a:cubicBezTo>
                    <a:pt x="9478" y="687"/>
                    <a:pt x="9623" y="548"/>
                    <a:pt x="9752" y="400"/>
                  </a:cubicBezTo>
                  <a:cubicBezTo>
                    <a:pt x="9801" y="343"/>
                    <a:pt x="9768" y="241"/>
                    <a:pt x="9696" y="241"/>
                  </a:cubicBezTo>
                  <a:cubicBezTo>
                    <a:pt x="9687" y="241"/>
                    <a:pt x="9676" y="243"/>
                    <a:pt x="9666" y="247"/>
                  </a:cubicBezTo>
                  <a:cubicBezTo>
                    <a:pt x="9401" y="348"/>
                    <a:pt x="9145" y="462"/>
                    <a:pt x="8896" y="594"/>
                  </a:cubicBezTo>
                  <a:cubicBezTo>
                    <a:pt x="7905" y="1102"/>
                    <a:pt x="7028" y="1807"/>
                    <a:pt x="6160" y="2512"/>
                  </a:cubicBezTo>
                  <a:cubicBezTo>
                    <a:pt x="4654" y="3728"/>
                    <a:pt x="3131" y="4919"/>
                    <a:pt x="1663" y="6178"/>
                  </a:cubicBezTo>
                  <a:cubicBezTo>
                    <a:pt x="1730" y="6098"/>
                    <a:pt x="1795" y="6015"/>
                    <a:pt x="1863" y="5935"/>
                  </a:cubicBezTo>
                  <a:cubicBezTo>
                    <a:pt x="2537" y="5122"/>
                    <a:pt x="3303" y="4504"/>
                    <a:pt x="4171" y="3910"/>
                  </a:cubicBezTo>
                  <a:cubicBezTo>
                    <a:pt x="5686" y="2869"/>
                    <a:pt x="7135" y="1733"/>
                    <a:pt x="8462" y="462"/>
                  </a:cubicBezTo>
                  <a:cubicBezTo>
                    <a:pt x="8530" y="397"/>
                    <a:pt x="8598" y="339"/>
                    <a:pt x="8662" y="277"/>
                  </a:cubicBezTo>
                  <a:cubicBezTo>
                    <a:pt x="8721" y="216"/>
                    <a:pt x="8673" y="121"/>
                    <a:pt x="8596" y="121"/>
                  </a:cubicBezTo>
                  <a:cubicBezTo>
                    <a:pt x="8589" y="121"/>
                    <a:pt x="8581" y="122"/>
                    <a:pt x="8573" y="123"/>
                  </a:cubicBezTo>
                  <a:cubicBezTo>
                    <a:pt x="8284" y="203"/>
                    <a:pt x="7997" y="302"/>
                    <a:pt x="7717" y="419"/>
                  </a:cubicBezTo>
                  <a:cubicBezTo>
                    <a:pt x="6818" y="782"/>
                    <a:pt x="6009" y="1302"/>
                    <a:pt x="5233" y="1884"/>
                  </a:cubicBezTo>
                  <a:cubicBezTo>
                    <a:pt x="5759" y="1419"/>
                    <a:pt x="6292" y="964"/>
                    <a:pt x="6861" y="557"/>
                  </a:cubicBezTo>
                  <a:cubicBezTo>
                    <a:pt x="7049" y="425"/>
                    <a:pt x="7237" y="290"/>
                    <a:pt x="7434" y="170"/>
                  </a:cubicBezTo>
                  <a:cubicBezTo>
                    <a:pt x="7516" y="119"/>
                    <a:pt x="7473" y="0"/>
                    <a:pt x="739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828" name="Google Shape;1828;p39"/>
          <p:cNvGrpSpPr/>
          <p:nvPr/>
        </p:nvGrpSpPr>
        <p:grpSpPr>
          <a:xfrm rot="-514838">
            <a:off x="7182109" y="3828825"/>
            <a:ext cx="1201142" cy="702020"/>
            <a:chOff x="-2337100" y="4198750"/>
            <a:chExt cx="1201150" cy="702025"/>
          </a:xfrm>
        </p:grpSpPr>
        <p:sp>
          <p:nvSpPr>
            <p:cNvPr id="1829" name="Google Shape;1829;p39"/>
            <p:cNvSpPr/>
            <p:nvPr/>
          </p:nvSpPr>
          <p:spPr>
            <a:xfrm>
              <a:off x="-1920400" y="4775975"/>
              <a:ext cx="6175" cy="2325"/>
            </a:xfrm>
            <a:custGeom>
              <a:avLst/>
              <a:gdLst/>
              <a:ahLst/>
              <a:cxnLst/>
              <a:rect l="l" t="t" r="r" b="b"/>
              <a:pathLst>
                <a:path w="247" h="93" extrusionOk="0">
                  <a:moveTo>
                    <a:pt x="19" y="0"/>
                  </a:moveTo>
                  <a:lnTo>
                    <a:pt x="1" y="9"/>
                  </a:lnTo>
                  <a:cubicBezTo>
                    <a:pt x="84" y="37"/>
                    <a:pt x="164" y="68"/>
                    <a:pt x="247" y="92"/>
                  </a:cubicBezTo>
                  <a:cubicBezTo>
                    <a:pt x="170" y="65"/>
                    <a:pt x="93" y="34"/>
                    <a:pt x="1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830" name="Google Shape;1830;p39"/>
            <p:cNvSpPr/>
            <p:nvPr/>
          </p:nvSpPr>
          <p:spPr>
            <a:xfrm>
              <a:off x="-1638525" y="4610450"/>
              <a:ext cx="1175" cy="1250"/>
            </a:xfrm>
            <a:custGeom>
              <a:avLst/>
              <a:gdLst/>
              <a:ahLst/>
              <a:cxnLst/>
              <a:rect l="l" t="t" r="r" b="b"/>
              <a:pathLst>
                <a:path w="47" h="50" extrusionOk="0">
                  <a:moveTo>
                    <a:pt x="1" y="0"/>
                  </a:moveTo>
                  <a:lnTo>
                    <a:pt x="1" y="0"/>
                  </a:lnTo>
                  <a:cubicBezTo>
                    <a:pt x="16" y="19"/>
                    <a:pt x="32" y="34"/>
                    <a:pt x="47" y="49"/>
                  </a:cubicBezTo>
                  <a:cubicBezTo>
                    <a:pt x="32" y="31"/>
                    <a:pt x="16" y="15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831" name="Google Shape;1831;p39"/>
            <p:cNvSpPr/>
            <p:nvPr/>
          </p:nvSpPr>
          <p:spPr>
            <a:xfrm>
              <a:off x="-2185575" y="4879625"/>
              <a:ext cx="9800" cy="5100"/>
            </a:xfrm>
            <a:custGeom>
              <a:avLst/>
              <a:gdLst/>
              <a:ahLst/>
              <a:cxnLst/>
              <a:rect l="l" t="t" r="r" b="b"/>
              <a:pathLst>
                <a:path w="392" h="204" extrusionOk="0">
                  <a:moveTo>
                    <a:pt x="111" y="0"/>
                  </a:moveTo>
                  <a:cubicBezTo>
                    <a:pt x="74" y="7"/>
                    <a:pt x="37" y="10"/>
                    <a:pt x="0" y="13"/>
                  </a:cubicBezTo>
                  <a:cubicBezTo>
                    <a:pt x="170" y="80"/>
                    <a:pt x="311" y="145"/>
                    <a:pt x="391" y="204"/>
                  </a:cubicBezTo>
                  <a:cubicBezTo>
                    <a:pt x="299" y="136"/>
                    <a:pt x="204" y="71"/>
                    <a:pt x="1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832" name="Google Shape;1832;p39"/>
            <p:cNvSpPr/>
            <p:nvPr/>
          </p:nvSpPr>
          <p:spPr>
            <a:xfrm>
              <a:off x="-2337100" y="4330400"/>
              <a:ext cx="1002275" cy="570375"/>
            </a:xfrm>
            <a:custGeom>
              <a:avLst/>
              <a:gdLst/>
              <a:ahLst/>
              <a:cxnLst/>
              <a:rect l="l" t="t" r="r" b="b"/>
              <a:pathLst>
                <a:path w="40091" h="22815" extrusionOk="0">
                  <a:moveTo>
                    <a:pt x="38126" y="1"/>
                  </a:moveTo>
                  <a:cubicBezTo>
                    <a:pt x="38074" y="1"/>
                    <a:pt x="38022" y="13"/>
                    <a:pt x="37972" y="38"/>
                  </a:cubicBezTo>
                  <a:cubicBezTo>
                    <a:pt x="34605" y="1715"/>
                    <a:pt x="31053" y="3060"/>
                    <a:pt x="27559" y="4442"/>
                  </a:cubicBezTo>
                  <a:cubicBezTo>
                    <a:pt x="23133" y="6194"/>
                    <a:pt x="18685" y="7884"/>
                    <a:pt x="14200" y="9475"/>
                  </a:cubicBezTo>
                  <a:cubicBezTo>
                    <a:pt x="10746" y="10700"/>
                    <a:pt x="7139" y="11531"/>
                    <a:pt x="4030" y="13541"/>
                  </a:cubicBezTo>
                  <a:cubicBezTo>
                    <a:pt x="2232" y="14699"/>
                    <a:pt x="524" y="16383"/>
                    <a:pt x="259" y="18599"/>
                  </a:cubicBezTo>
                  <a:cubicBezTo>
                    <a:pt x="1" y="20760"/>
                    <a:pt x="1469" y="22253"/>
                    <a:pt x="3460" y="22665"/>
                  </a:cubicBezTo>
                  <a:cubicBezTo>
                    <a:pt x="3958" y="22768"/>
                    <a:pt x="4462" y="22814"/>
                    <a:pt x="4967" y="22814"/>
                  </a:cubicBezTo>
                  <a:cubicBezTo>
                    <a:pt x="7094" y="22814"/>
                    <a:pt x="9255" y="22000"/>
                    <a:pt x="11165" y="21221"/>
                  </a:cubicBezTo>
                  <a:cubicBezTo>
                    <a:pt x="14302" y="19941"/>
                    <a:pt x="17315" y="18343"/>
                    <a:pt x="20267" y="16693"/>
                  </a:cubicBezTo>
                  <a:cubicBezTo>
                    <a:pt x="27205" y="12812"/>
                    <a:pt x="34039" y="8407"/>
                    <a:pt x="40016" y="3147"/>
                  </a:cubicBezTo>
                  <a:cubicBezTo>
                    <a:pt x="40047" y="3119"/>
                    <a:pt x="40072" y="3088"/>
                    <a:pt x="40090" y="3051"/>
                  </a:cubicBezTo>
                  <a:lnTo>
                    <a:pt x="40090" y="3051"/>
                  </a:lnTo>
                  <a:cubicBezTo>
                    <a:pt x="40081" y="3054"/>
                    <a:pt x="40069" y="3057"/>
                    <a:pt x="40059" y="3060"/>
                  </a:cubicBezTo>
                  <a:cubicBezTo>
                    <a:pt x="40032" y="3067"/>
                    <a:pt x="40004" y="3070"/>
                    <a:pt x="39976" y="3070"/>
                  </a:cubicBezTo>
                  <a:cubicBezTo>
                    <a:pt x="39938" y="3082"/>
                    <a:pt x="39899" y="3089"/>
                    <a:pt x="39860" y="3089"/>
                  </a:cubicBezTo>
                  <a:cubicBezTo>
                    <a:pt x="39748" y="3089"/>
                    <a:pt x="39641" y="3038"/>
                    <a:pt x="39570" y="2950"/>
                  </a:cubicBezTo>
                  <a:cubicBezTo>
                    <a:pt x="39511" y="2879"/>
                    <a:pt x="39450" y="2808"/>
                    <a:pt x="39391" y="2737"/>
                  </a:cubicBezTo>
                  <a:cubicBezTo>
                    <a:pt x="39321" y="2799"/>
                    <a:pt x="39247" y="2860"/>
                    <a:pt x="39176" y="2922"/>
                  </a:cubicBezTo>
                  <a:cubicBezTo>
                    <a:pt x="39219" y="2974"/>
                    <a:pt x="39268" y="3020"/>
                    <a:pt x="39314" y="3070"/>
                  </a:cubicBezTo>
                  <a:cubicBezTo>
                    <a:pt x="39374" y="3137"/>
                    <a:pt x="39298" y="3209"/>
                    <a:pt x="39229" y="3209"/>
                  </a:cubicBezTo>
                  <a:cubicBezTo>
                    <a:pt x="39219" y="3209"/>
                    <a:pt x="39210" y="3208"/>
                    <a:pt x="39201" y="3205"/>
                  </a:cubicBezTo>
                  <a:cubicBezTo>
                    <a:pt x="39114" y="3174"/>
                    <a:pt x="39040" y="3137"/>
                    <a:pt x="38960" y="3103"/>
                  </a:cubicBezTo>
                  <a:cubicBezTo>
                    <a:pt x="38840" y="3208"/>
                    <a:pt x="38717" y="3313"/>
                    <a:pt x="38597" y="3417"/>
                  </a:cubicBezTo>
                  <a:lnTo>
                    <a:pt x="38690" y="3519"/>
                  </a:lnTo>
                  <a:cubicBezTo>
                    <a:pt x="38744" y="3579"/>
                    <a:pt x="38707" y="3682"/>
                    <a:pt x="38635" y="3682"/>
                  </a:cubicBezTo>
                  <a:cubicBezTo>
                    <a:pt x="38621" y="3682"/>
                    <a:pt x="38607" y="3678"/>
                    <a:pt x="38591" y="3670"/>
                  </a:cubicBezTo>
                  <a:cubicBezTo>
                    <a:pt x="38533" y="3639"/>
                    <a:pt x="38477" y="3602"/>
                    <a:pt x="38419" y="3568"/>
                  </a:cubicBezTo>
                  <a:cubicBezTo>
                    <a:pt x="38099" y="3836"/>
                    <a:pt x="37778" y="4101"/>
                    <a:pt x="37455" y="4366"/>
                  </a:cubicBezTo>
                  <a:cubicBezTo>
                    <a:pt x="37489" y="4427"/>
                    <a:pt x="37435" y="4491"/>
                    <a:pt x="37374" y="4491"/>
                  </a:cubicBezTo>
                  <a:cubicBezTo>
                    <a:pt x="37356" y="4491"/>
                    <a:pt x="37337" y="4486"/>
                    <a:pt x="37320" y="4473"/>
                  </a:cubicBezTo>
                  <a:cubicBezTo>
                    <a:pt x="37141" y="4621"/>
                    <a:pt x="36960" y="4769"/>
                    <a:pt x="36778" y="4913"/>
                  </a:cubicBezTo>
                  <a:cubicBezTo>
                    <a:pt x="36821" y="4950"/>
                    <a:pt x="36864" y="4990"/>
                    <a:pt x="36907" y="5030"/>
                  </a:cubicBezTo>
                  <a:cubicBezTo>
                    <a:pt x="36980" y="5092"/>
                    <a:pt x="36921" y="5187"/>
                    <a:pt x="36843" y="5187"/>
                  </a:cubicBezTo>
                  <a:cubicBezTo>
                    <a:pt x="36832" y="5187"/>
                    <a:pt x="36820" y="5185"/>
                    <a:pt x="36809" y="5181"/>
                  </a:cubicBezTo>
                  <a:cubicBezTo>
                    <a:pt x="36729" y="5150"/>
                    <a:pt x="36655" y="5110"/>
                    <a:pt x="36575" y="5077"/>
                  </a:cubicBezTo>
                  <a:cubicBezTo>
                    <a:pt x="36430" y="5190"/>
                    <a:pt x="36286" y="5304"/>
                    <a:pt x="36141" y="5415"/>
                  </a:cubicBezTo>
                  <a:cubicBezTo>
                    <a:pt x="36141" y="5415"/>
                    <a:pt x="36144" y="5418"/>
                    <a:pt x="36144" y="5421"/>
                  </a:cubicBezTo>
                  <a:cubicBezTo>
                    <a:pt x="36215" y="5474"/>
                    <a:pt x="36161" y="5580"/>
                    <a:pt x="36086" y="5580"/>
                  </a:cubicBezTo>
                  <a:cubicBezTo>
                    <a:pt x="36073" y="5580"/>
                    <a:pt x="36059" y="5576"/>
                    <a:pt x="36045" y="5569"/>
                  </a:cubicBezTo>
                  <a:lnTo>
                    <a:pt x="35984" y="5538"/>
                  </a:lnTo>
                  <a:cubicBezTo>
                    <a:pt x="35821" y="5664"/>
                    <a:pt x="35658" y="5788"/>
                    <a:pt x="35494" y="5914"/>
                  </a:cubicBezTo>
                  <a:cubicBezTo>
                    <a:pt x="35519" y="5945"/>
                    <a:pt x="35550" y="5969"/>
                    <a:pt x="35578" y="6000"/>
                  </a:cubicBezTo>
                  <a:cubicBezTo>
                    <a:pt x="35644" y="6061"/>
                    <a:pt x="35592" y="6160"/>
                    <a:pt x="35518" y="6160"/>
                  </a:cubicBezTo>
                  <a:cubicBezTo>
                    <a:pt x="35505" y="6160"/>
                    <a:pt x="35492" y="6157"/>
                    <a:pt x="35479" y="6151"/>
                  </a:cubicBezTo>
                  <a:cubicBezTo>
                    <a:pt x="35414" y="6126"/>
                    <a:pt x="35356" y="6095"/>
                    <a:pt x="35291" y="6068"/>
                  </a:cubicBezTo>
                  <a:cubicBezTo>
                    <a:pt x="35082" y="6228"/>
                    <a:pt x="34876" y="6391"/>
                    <a:pt x="34666" y="6548"/>
                  </a:cubicBezTo>
                  <a:cubicBezTo>
                    <a:pt x="34703" y="6585"/>
                    <a:pt x="34743" y="6622"/>
                    <a:pt x="34780" y="6659"/>
                  </a:cubicBezTo>
                  <a:cubicBezTo>
                    <a:pt x="34844" y="6723"/>
                    <a:pt x="34788" y="6817"/>
                    <a:pt x="34717" y="6817"/>
                  </a:cubicBezTo>
                  <a:cubicBezTo>
                    <a:pt x="34700" y="6817"/>
                    <a:pt x="34681" y="6811"/>
                    <a:pt x="34663" y="6797"/>
                  </a:cubicBezTo>
                  <a:cubicBezTo>
                    <a:pt x="34605" y="6754"/>
                    <a:pt x="34546" y="6720"/>
                    <a:pt x="34488" y="6677"/>
                  </a:cubicBezTo>
                  <a:cubicBezTo>
                    <a:pt x="34269" y="6840"/>
                    <a:pt x="34051" y="7000"/>
                    <a:pt x="33832" y="7160"/>
                  </a:cubicBezTo>
                  <a:cubicBezTo>
                    <a:pt x="33885" y="7219"/>
                    <a:pt x="33946" y="7274"/>
                    <a:pt x="33999" y="7333"/>
                  </a:cubicBezTo>
                  <a:cubicBezTo>
                    <a:pt x="34054" y="7398"/>
                    <a:pt x="33988" y="7475"/>
                    <a:pt x="33920" y="7475"/>
                  </a:cubicBezTo>
                  <a:cubicBezTo>
                    <a:pt x="33901" y="7475"/>
                    <a:pt x="33883" y="7469"/>
                    <a:pt x="33866" y="7456"/>
                  </a:cubicBezTo>
                  <a:cubicBezTo>
                    <a:pt x="33795" y="7397"/>
                    <a:pt x="33721" y="7348"/>
                    <a:pt x="33651" y="7293"/>
                  </a:cubicBezTo>
                  <a:cubicBezTo>
                    <a:pt x="33398" y="7478"/>
                    <a:pt x="33146" y="7662"/>
                    <a:pt x="32893" y="7844"/>
                  </a:cubicBezTo>
                  <a:cubicBezTo>
                    <a:pt x="32949" y="7911"/>
                    <a:pt x="32883" y="7981"/>
                    <a:pt x="32815" y="7981"/>
                  </a:cubicBezTo>
                  <a:cubicBezTo>
                    <a:pt x="32796" y="7981"/>
                    <a:pt x="32778" y="7976"/>
                    <a:pt x="32761" y="7964"/>
                  </a:cubicBezTo>
                  <a:cubicBezTo>
                    <a:pt x="32755" y="7958"/>
                    <a:pt x="32749" y="7955"/>
                    <a:pt x="32743" y="7948"/>
                  </a:cubicBezTo>
                  <a:cubicBezTo>
                    <a:pt x="32573" y="8069"/>
                    <a:pt x="32404" y="8189"/>
                    <a:pt x="32235" y="8306"/>
                  </a:cubicBezTo>
                  <a:cubicBezTo>
                    <a:pt x="32229" y="8312"/>
                    <a:pt x="32226" y="8315"/>
                    <a:pt x="32222" y="8315"/>
                  </a:cubicBezTo>
                  <a:cubicBezTo>
                    <a:pt x="31985" y="8481"/>
                    <a:pt x="31748" y="8650"/>
                    <a:pt x="31511" y="8816"/>
                  </a:cubicBezTo>
                  <a:cubicBezTo>
                    <a:pt x="31539" y="8853"/>
                    <a:pt x="31573" y="8887"/>
                    <a:pt x="31604" y="8927"/>
                  </a:cubicBezTo>
                  <a:cubicBezTo>
                    <a:pt x="31654" y="8994"/>
                    <a:pt x="31593" y="9067"/>
                    <a:pt x="31525" y="9067"/>
                  </a:cubicBezTo>
                  <a:cubicBezTo>
                    <a:pt x="31506" y="9067"/>
                    <a:pt x="31486" y="9061"/>
                    <a:pt x="31468" y="9047"/>
                  </a:cubicBezTo>
                  <a:cubicBezTo>
                    <a:pt x="31425" y="9010"/>
                    <a:pt x="31376" y="8977"/>
                    <a:pt x="31330" y="8943"/>
                  </a:cubicBezTo>
                  <a:cubicBezTo>
                    <a:pt x="31164" y="9057"/>
                    <a:pt x="30994" y="9170"/>
                    <a:pt x="30828" y="9284"/>
                  </a:cubicBezTo>
                  <a:cubicBezTo>
                    <a:pt x="30896" y="9361"/>
                    <a:pt x="30967" y="9432"/>
                    <a:pt x="31034" y="9506"/>
                  </a:cubicBezTo>
                  <a:cubicBezTo>
                    <a:pt x="31087" y="9566"/>
                    <a:pt x="31023" y="9646"/>
                    <a:pt x="30956" y="9646"/>
                  </a:cubicBezTo>
                  <a:cubicBezTo>
                    <a:pt x="30937" y="9646"/>
                    <a:pt x="30918" y="9640"/>
                    <a:pt x="30902" y="9626"/>
                  </a:cubicBezTo>
                  <a:cubicBezTo>
                    <a:pt x="30813" y="9555"/>
                    <a:pt x="30720" y="9488"/>
                    <a:pt x="30631" y="9417"/>
                  </a:cubicBezTo>
                  <a:cubicBezTo>
                    <a:pt x="30382" y="9589"/>
                    <a:pt x="30129" y="9758"/>
                    <a:pt x="29877" y="9928"/>
                  </a:cubicBezTo>
                  <a:cubicBezTo>
                    <a:pt x="29960" y="10020"/>
                    <a:pt x="30046" y="10115"/>
                    <a:pt x="30126" y="10205"/>
                  </a:cubicBezTo>
                  <a:cubicBezTo>
                    <a:pt x="30185" y="10271"/>
                    <a:pt x="30112" y="10343"/>
                    <a:pt x="30041" y="10343"/>
                  </a:cubicBezTo>
                  <a:cubicBezTo>
                    <a:pt x="30031" y="10343"/>
                    <a:pt x="30020" y="10341"/>
                    <a:pt x="30009" y="10337"/>
                  </a:cubicBezTo>
                  <a:cubicBezTo>
                    <a:pt x="29858" y="10279"/>
                    <a:pt x="29714" y="10211"/>
                    <a:pt x="29569" y="10134"/>
                  </a:cubicBezTo>
                  <a:cubicBezTo>
                    <a:pt x="29384" y="10260"/>
                    <a:pt x="29194" y="10380"/>
                    <a:pt x="29006" y="10503"/>
                  </a:cubicBezTo>
                  <a:cubicBezTo>
                    <a:pt x="29049" y="10562"/>
                    <a:pt x="29095" y="10614"/>
                    <a:pt x="29135" y="10676"/>
                  </a:cubicBezTo>
                  <a:cubicBezTo>
                    <a:pt x="29174" y="10735"/>
                    <a:pt x="29124" y="10819"/>
                    <a:pt x="29059" y="10819"/>
                  </a:cubicBezTo>
                  <a:cubicBezTo>
                    <a:pt x="29046" y="10819"/>
                    <a:pt x="29032" y="10816"/>
                    <a:pt x="29018" y="10808"/>
                  </a:cubicBezTo>
                  <a:cubicBezTo>
                    <a:pt x="28935" y="10762"/>
                    <a:pt x="28858" y="10706"/>
                    <a:pt x="28775" y="10657"/>
                  </a:cubicBezTo>
                  <a:cubicBezTo>
                    <a:pt x="28544" y="10808"/>
                    <a:pt x="28316" y="10959"/>
                    <a:pt x="28085" y="11110"/>
                  </a:cubicBezTo>
                  <a:cubicBezTo>
                    <a:pt x="28184" y="11221"/>
                    <a:pt x="28282" y="11328"/>
                    <a:pt x="28375" y="11448"/>
                  </a:cubicBezTo>
                  <a:cubicBezTo>
                    <a:pt x="28424" y="11508"/>
                    <a:pt x="28367" y="11591"/>
                    <a:pt x="28300" y="11591"/>
                  </a:cubicBezTo>
                  <a:cubicBezTo>
                    <a:pt x="28287" y="11591"/>
                    <a:pt x="28274" y="11588"/>
                    <a:pt x="28261" y="11581"/>
                  </a:cubicBezTo>
                  <a:cubicBezTo>
                    <a:pt x="28104" y="11491"/>
                    <a:pt x="27944" y="11399"/>
                    <a:pt x="27781" y="11307"/>
                  </a:cubicBezTo>
                  <a:cubicBezTo>
                    <a:pt x="27651" y="11390"/>
                    <a:pt x="27519" y="11473"/>
                    <a:pt x="27390" y="11556"/>
                  </a:cubicBezTo>
                  <a:cubicBezTo>
                    <a:pt x="27445" y="11608"/>
                    <a:pt x="27504" y="11651"/>
                    <a:pt x="27559" y="11707"/>
                  </a:cubicBezTo>
                  <a:cubicBezTo>
                    <a:pt x="27625" y="11765"/>
                    <a:pt x="27575" y="11866"/>
                    <a:pt x="27500" y="11866"/>
                  </a:cubicBezTo>
                  <a:cubicBezTo>
                    <a:pt x="27487" y="11866"/>
                    <a:pt x="27474" y="11864"/>
                    <a:pt x="27461" y="11858"/>
                  </a:cubicBezTo>
                  <a:cubicBezTo>
                    <a:pt x="27353" y="11808"/>
                    <a:pt x="27245" y="11762"/>
                    <a:pt x="27140" y="11716"/>
                  </a:cubicBezTo>
                  <a:cubicBezTo>
                    <a:pt x="26974" y="11824"/>
                    <a:pt x="26808" y="11928"/>
                    <a:pt x="26639" y="12036"/>
                  </a:cubicBezTo>
                  <a:cubicBezTo>
                    <a:pt x="26684" y="12094"/>
                    <a:pt x="26649" y="12186"/>
                    <a:pt x="26587" y="12186"/>
                  </a:cubicBezTo>
                  <a:cubicBezTo>
                    <a:pt x="26573" y="12186"/>
                    <a:pt x="26559" y="12182"/>
                    <a:pt x="26543" y="12172"/>
                  </a:cubicBezTo>
                  <a:lnTo>
                    <a:pt x="26485" y="12135"/>
                  </a:lnTo>
                  <a:cubicBezTo>
                    <a:pt x="26368" y="12206"/>
                    <a:pt x="26254" y="12282"/>
                    <a:pt x="26137" y="12356"/>
                  </a:cubicBezTo>
                  <a:cubicBezTo>
                    <a:pt x="26023" y="12427"/>
                    <a:pt x="25915" y="12495"/>
                    <a:pt x="25805" y="12563"/>
                  </a:cubicBezTo>
                  <a:cubicBezTo>
                    <a:pt x="25860" y="12615"/>
                    <a:pt x="25915" y="12664"/>
                    <a:pt x="25971" y="12713"/>
                  </a:cubicBezTo>
                  <a:cubicBezTo>
                    <a:pt x="26249" y="12960"/>
                    <a:pt x="26009" y="13356"/>
                    <a:pt x="25723" y="13356"/>
                  </a:cubicBezTo>
                  <a:cubicBezTo>
                    <a:pt x="25648" y="13356"/>
                    <a:pt x="25570" y="13329"/>
                    <a:pt x="25497" y="13264"/>
                  </a:cubicBezTo>
                  <a:cubicBezTo>
                    <a:pt x="25386" y="13166"/>
                    <a:pt x="25275" y="13064"/>
                    <a:pt x="25164" y="12963"/>
                  </a:cubicBezTo>
                  <a:cubicBezTo>
                    <a:pt x="24890" y="13132"/>
                    <a:pt x="24619" y="13304"/>
                    <a:pt x="24346" y="13471"/>
                  </a:cubicBezTo>
                  <a:cubicBezTo>
                    <a:pt x="24389" y="13501"/>
                    <a:pt x="24429" y="13541"/>
                    <a:pt x="24472" y="13572"/>
                  </a:cubicBezTo>
                  <a:cubicBezTo>
                    <a:pt x="24792" y="13784"/>
                    <a:pt x="24528" y="14189"/>
                    <a:pt x="24212" y="14189"/>
                  </a:cubicBezTo>
                  <a:cubicBezTo>
                    <a:pt x="24142" y="14189"/>
                    <a:pt x="24070" y="14170"/>
                    <a:pt x="24001" y="14123"/>
                  </a:cubicBezTo>
                  <a:cubicBezTo>
                    <a:pt x="23887" y="14046"/>
                    <a:pt x="23779" y="13963"/>
                    <a:pt x="23671" y="13880"/>
                  </a:cubicBezTo>
                  <a:cubicBezTo>
                    <a:pt x="23364" y="14068"/>
                    <a:pt x="23056" y="14256"/>
                    <a:pt x="22745" y="14443"/>
                  </a:cubicBezTo>
                  <a:cubicBezTo>
                    <a:pt x="22759" y="14495"/>
                    <a:pt x="22731" y="14557"/>
                    <a:pt x="22670" y="14557"/>
                  </a:cubicBezTo>
                  <a:cubicBezTo>
                    <a:pt x="22663" y="14557"/>
                    <a:pt x="22655" y="14556"/>
                    <a:pt x="22646" y="14554"/>
                  </a:cubicBezTo>
                  <a:cubicBezTo>
                    <a:pt x="22628" y="14548"/>
                    <a:pt x="22606" y="14539"/>
                    <a:pt x="22588" y="14536"/>
                  </a:cubicBezTo>
                  <a:cubicBezTo>
                    <a:pt x="21932" y="14927"/>
                    <a:pt x="21270" y="15311"/>
                    <a:pt x="20606" y="15690"/>
                  </a:cubicBezTo>
                  <a:cubicBezTo>
                    <a:pt x="20664" y="15736"/>
                    <a:pt x="20729" y="15779"/>
                    <a:pt x="20784" y="15828"/>
                  </a:cubicBezTo>
                  <a:cubicBezTo>
                    <a:pt x="20849" y="15883"/>
                    <a:pt x="20800" y="15992"/>
                    <a:pt x="20730" y="15992"/>
                  </a:cubicBezTo>
                  <a:cubicBezTo>
                    <a:pt x="20717" y="15992"/>
                    <a:pt x="20703" y="15988"/>
                    <a:pt x="20689" y="15979"/>
                  </a:cubicBezTo>
                  <a:cubicBezTo>
                    <a:pt x="20590" y="15921"/>
                    <a:pt x="20486" y="15868"/>
                    <a:pt x="20387" y="15813"/>
                  </a:cubicBezTo>
                  <a:cubicBezTo>
                    <a:pt x="20058" y="16001"/>
                    <a:pt x="19728" y="16186"/>
                    <a:pt x="19399" y="16370"/>
                  </a:cubicBezTo>
                  <a:cubicBezTo>
                    <a:pt x="19417" y="16386"/>
                    <a:pt x="19436" y="16401"/>
                    <a:pt x="19451" y="16416"/>
                  </a:cubicBezTo>
                  <a:cubicBezTo>
                    <a:pt x="19518" y="16477"/>
                    <a:pt x="19467" y="16575"/>
                    <a:pt x="19391" y="16575"/>
                  </a:cubicBezTo>
                  <a:cubicBezTo>
                    <a:pt x="19379" y="16575"/>
                    <a:pt x="19366" y="16573"/>
                    <a:pt x="19353" y="16567"/>
                  </a:cubicBezTo>
                  <a:cubicBezTo>
                    <a:pt x="19294" y="16546"/>
                    <a:pt x="19239" y="16518"/>
                    <a:pt x="19177" y="16493"/>
                  </a:cubicBezTo>
                  <a:cubicBezTo>
                    <a:pt x="18833" y="16684"/>
                    <a:pt x="18485" y="16869"/>
                    <a:pt x="18140" y="17057"/>
                  </a:cubicBezTo>
                  <a:cubicBezTo>
                    <a:pt x="18195" y="17103"/>
                    <a:pt x="18257" y="17146"/>
                    <a:pt x="18312" y="17195"/>
                  </a:cubicBezTo>
                  <a:cubicBezTo>
                    <a:pt x="18368" y="17245"/>
                    <a:pt x="18334" y="17357"/>
                    <a:pt x="18261" y="17357"/>
                  </a:cubicBezTo>
                  <a:cubicBezTo>
                    <a:pt x="18253" y="17357"/>
                    <a:pt x="18245" y="17355"/>
                    <a:pt x="18235" y="17352"/>
                  </a:cubicBezTo>
                  <a:cubicBezTo>
                    <a:pt x="18109" y="17309"/>
                    <a:pt x="17986" y="17257"/>
                    <a:pt x="17863" y="17204"/>
                  </a:cubicBezTo>
                  <a:cubicBezTo>
                    <a:pt x="17540" y="17380"/>
                    <a:pt x="17213" y="17549"/>
                    <a:pt x="16887" y="17722"/>
                  </a:cubicBezTo>
                  <a:cubicBezTo>
                    <a:pt x="17032" y="17829"/>
                    <a:pt x="17183" y="17931"/>
                    <a:pt x="17324" y="18045"/>
                  </a:cubicBezTo>
                  <a:cubicBezTo>
                    <a:pt x="17389" y="18095"/>
                    <a:pt x="17346" y="18208"/>
                    <a:pt x="17269" y="18208"/>
                  </a:cubicBezTo>
                  <a:cubicBezTo>
                    <a:pt x="17262" y="18208"/>
                    <a:pt x="17255" y="18207"/>
                    <a:pt x="17247" y="18205"/>
                  </a:cubicBezTo>
                  <a:cubicBezTo>
                    <a:pt x="16986" y="18125"/>
                    <a:pt x="16733" y="18023"/>
                    <a:pt x="16478" y="17931"/>
                  </a:cubicBezTo>
                  <a:cubicBezTo>
                    <a:pt x="16213" y="18066"/>
                    <a:pt x="15951" y="18205"/>
                    <a:pt x="15687" y="18337"/>
                  </a:cubicBezTo>
                  <a:cubicBezTo>
                    <a:pt x="15773" y="18399"/>
                    <a:pt x="15865" y="18454"/>
                    <a:pt x="15951" y="18519"/>
                  </a:cubicBezTo>
                  <a:cubicBezTo>
                    <a:pt x="16029" y="18575"/>
                    <a:pt x="15966" y="18676"/>
                    <a:pt x="15888" y="18676"/>
                  </a:cubicBezTo>
                  <a:cubicBezTo>
                    <a:pt x="15876" y="18676"/>
                    <a:pt x="15865" y="18674"/>
                    <a:pt x="15853" y="18670"/>
                  </a:cubicBezTo>
                  <a:cubicBezTo>
                    <a:pt x="15702" y="18605"/>
                    <a:pt x="15548" y="18543"/>
                    <a:pt x="15397" y="18482"/>
                  </a:cubicBezTo>
                  <a:cubicBezTo>
                    <a:pt x="15139" y="18608"/>
                    <a:pt x="14877" y="18731"/>
                    <a:pt x="14619" y="18857"/>
                  </a:cubicBezTo>
                  <a:cubicBezTo>
                    <a:pt x="14696" y="18913"/>
                    <a:pt x="14773" y="18968"/>
                    <a:pt x="14846" y="19027"/>
                  </a:cubicBezTo>
                  <a:cubicBezTo>
                    <a:pt x="14925" y="19089"/>
                    <a:pt x="14860" y="19183"/>
                    <a:pt x="14780" y="19183"/>
                  </a:cubicBezTo>
                  <a:cubicBezTo>
                    <a:pt x="14770" y="19183"/>
                    <a:pt x="14759" y="19181"/>
                    <a:pt x="14748" y="19177"/>
                  </a:cubicBezTo>
                  <a:cubicBezTo>
                    <a:pt x="14609" y="19125"/>
                    <a:pt x="14477" y="19061"/>
                    <a:pt x="14348" y="18990"/>
                  </a:cubicBezTo>
                  <a:cubicBezTo>
                    <a:pt x="14092" y="19113"/>
                    <a:pt x="13840" y="19236"/>
                    <a:pt x="13584" y="19356"/>
                  </a:cubicBezTo>
                  <a:cubicBezTo>
                    <a:pt x="13618" y="19371"/>
                    <a:pt x="13649" y="19393"/>
                    <a:pt x="13683" y="19408"/>
                  </a:cubicBezTo>
                  <a:cubicBezTo>
                    <a:pt x="13774" y="19454"/>
                    <a:pt x="13728" y="19581"/>
                    <a:pt x="13645" y="19581"/>
                  </a:cubicBezTo>
                  <a:cubicBezTo>
                    <a:pt x="13633" y="19581"/>
                    <a:pt x="13620" y="19578"/>
                    <a:pt x="13606" y="19571"/>
                  </a:cubicBezTo>
                  <a:cubicBezTo>
                    <a:pt x="13523" y="19535"/>
                    <a:pt x="13443" y="19495"/>
                    <a:pt x="13363" y="19458"/>
                  </a:cubicBezTo>
                  <a:cubicBezTo>
                    <a:pt x="12876" y="19682"/>
                    <a:pt x="12393" y="19904"/>
                    <a:pt x="11904" y="20119"/>
                  </a:cubicBezTo>
                  <a:cubicBezTo>
                    <a:pt x="11956" y="20159"/>
                    <a:pt x="12015" y="20199"/>
                    <a:pt x="12067" y="20243"/>
                  </a:cubicBezTo>
                  <a:cubicBezTo>
                    <a:pt x="12136" y="20301"/>
                    <a:pt x="12081" y="20401"/>
                    <a:pt x="12005" y="20401"/>
                  </a:cubicBezTo>
                  <a:cubicBezTo>
                    <a:pt x="11993" y="20401"/>
                    <a:pt x="11981" y="20399"/>
                    <a:pt x="11968" y="20393"/>
                  </a:cubicBezTo>
                  <a:cubicBezTo>
                    <a:pt x="11858" y="20344"/>
                    <a:pt x="11750" y="20286"/>
                    <a:pt x="11642" y="20233"/>
                  </a:cubicBezTo>
                  <a:cubicBezTo>
                    <a:pt x="11467" y="20310"/>
                    <a:pt x="11288" y="20387"/>
                    <a:pt x="11110" y="20464"/>
                  </a:cubicBezTo>
                  <a:cubicBezTo>
                    <a:pt x="11223" y="20547"/>
                    <a:pt x="11343" y="20621"/>
                    <a:pt x="11457" y="20707"/>
                  </a:cubicBezTo>
                  <a:cubicBezTo>
                    <a:pt x="11522" y="20758"/>
                    <a:pt x="11479" y="20870"/>
                    <a:pt x="11403" y="20870"/>
                  </a:cubicBezTo>
                  <a:cubicBezTo>
                    <a:pt x="11395" y="20870"/>
                    <a:pt x="11388" y="20869"/>
                    <a:pt x="11380" y="20867"/>
                  </a:cubicBezTo>
                  <a:cubicBezTo>
                    <a:pt x="11153" y="20797"/>
                    <a:pt x="10934" y="20717"/>
                    <a:pt x="10716" y="20627"/>
                  </a:cubicBezTo>
                  <a:cubicBezTo>
                    <a:pt x="10479" y="20726"/>
                    <a:pt x="10242" y="20821"/>
                    <a:pt x="10001" y="20914"/>
                  </a:cubicBezTo>
                  <a:cubicBezTo>
                    <a:pt x="10054" y="20954"/>
                    <a:pt x="10109" y="20991"/>
                    <a:pt x="10161" y="21031"/>
                  </a:cubicBezTo>
                  <a:cubicBezTo>
                    <a:pt x="10230" y="21079"/>
                    <a:pt x="10179" y="21189"/>
                    <a:pt x="10102" y="21189"/>
                  </a:cubicBezTo>
                  <a:cubicBezTo>
                    <a:pt x="10096" y="21189"/>
                    <a:pt x="10090" y="21189"/>
                    <a:pt x="10085" y="21188"/>
                  </a:cubicBezTo>
                  <a:cubicBezTo>
                    <a:pt x="9928" y="21151"/>
                    <a:pt x="9777" y="21098"/>
                    <a:pt x="9623" y="21055"/>
                  </a:cubicBezTo>
                  <a:cubicBezTo>
                    <a:pt x="9300" y="21175"/>
                    <a:pt x="8973" y="21292"/>
                    <a:pt x="8641" y="21397"/>
                  </a:cubicBezTo>
                  <a:cubicBezTo>
                    <a:pt x="8690" y="21434"/>
                    <a:pt x="8739" y="21468"/>
                    <a:pt x="8789" y="21501"/>
                  </a:cubicBezTo>
                  <a:cubicBezTo>
                    <a:pt x="8854" y="21552"/>
                    <a:pt x="8804" y="21661"/>
                    <a:pt x="8731" y="21661"/>
                  </a:cubicBezTo>
                  <a:cubicBezTo>
                    <a:pt x="8725" y="21661"/>
                    <a:pt x="8718" y="21660"/>
                    <a:pt x="8712" y="21658"/>
                  </a:cubicBezTo>
                  <a:cubicBezTo>
                    <a:pt x="8555" y="21622"/>
                    <a:pt x="8398" y="21572"/>
                    <a:pt x="8250" y="21514"/>
                  </a:cubicBezTo>
                  <a:cubicBezTo>
                    <a:pt x="7985" y="21591"/>
                    <a:pt x="7721" y="21665"/>
                    <a:pt x="7456" y="21726"/>
                  </a:cubicBezTo>
                  <a:cubicBezTo>
                    <a:pt x="7570" y="21809"/>
                    <a:pt x="7684" y="21886"/>
                    <a:pt x="7794" y="21972"/>
                  </a:cubicBezTo>
                  <a:cubicBezTo>
                    <a:pt x="7873" y="22032"/>
                    <a:pt x="7808" y="22128"/>
                    <a:pt x="7728" y="22128"/>
                  </a:cubicBezTo>
                  <a:cubicBezTo>
                    <a:pt x="7717" y="22128"/>
                    <a:pt x="7707" y="22127"/>
                    <a:pt x="7696" y="22123"/>
                  </a:cubicBezTo>
                  <a:cubicBezTo>
                    <a:pt x="7453" y="22034"/>
                    <a:pt x="7210" y="21929"/>
                    <a:pt x="6966" y="21834"/>
                  </a:cubicBezTo>
                  <a:cubicBezTo>
                    <a:pt x="6853" y="21859"/>
                    <a:pt x="6742" y="21883"/>
                    <a:pt x="6628" y="21902"/>
                  </a:cubicBezTo>
                  <a:cubicBezTo>
                    <a:pt x="6560" y="21914"/>
                    <a:pt x="6489" y="21923"/>
                    <a:pt x="6422" y="21932"/>
                  </a:cubicBezTo>
                  <a:cubicBezTo>
                    <a:pt x="6575" y="22049"/>
                    <a:pt x="6729" y="22163"/>
                    <a:pt x="6880" y="22286"/>
                  </a:cubicBezTo>
                  <a:cubicBezTo>
                    <a:pt x="6942" y="22337"/>
                    <a:pt x="6901" y="22447"/>
                    <a:pt x="6826" y="22447"/>
                  </a:cubicBezTo>
                  <a:cubicBezTo>
                    <a:pt x="6819" y="22447"/>
                    <a:pt x="6811" y="22446"/>
                    <a:pt x="6803" y="22443"/>
                  </a:cubicBezTo>
                  <a:cubicBezTo>
                    <a:pt x="6397" y="22333"/>
                    <a:pt x="6003" y="22191"/>
                    <a:pt x="5618" y="22022"/>
                  </a:cubicBezTo>
                  <a:cubicBezTo>
                    <a:pt x="5463" y="22032"/>
                    <a:pt x="5309" y="22038"/>
                    <a:pt x="5154" y="22038"/>
                  </a:cubicBezTo>
                  <a:cubicBezTo>
                    <a:pt x="5122" y="22038"/>
                    <a:pt x="5090" y="22038"/>
                    <a:pt x="5058" y="22037"/>
                  </a:cubicBezTo>
                  <a:lnTo>
                    <a:pt x="5058" y="22037"/>
                  </a:lnTo>
                  <a:cubicBezTo>
                    <a:pt x="5264" y="22123"/>
                    <a:pt x="5473" y="22203"/>
                    <a:pt x="5689" y="22277"/>
                  </a:cubicBezTo>
                  <a:cubicBezTo>
                    <a:pt x="5789" y="22311"/>
                    <a:pt x="5771" y="22461"/>
                    <a:pt x="5684" y="22461"/>
                  </a:cubicBezTo>
                  <a:cubicBezTo>
                    <a:pt x="5675" y="22461"/>
                    <a:pt x="5665" y="22459"/>
                    <a:pt x="5655" y="22456"/>
                  </a:cubicBezTo>
                  <a:cubicBezTo>
                    <a:pt x="5292" y="22333"/>
                    <a:pt x="4935" y="22188"/>
                    <a:pt x="4590" y="22022"/>
                  </a:cubicBezTo>
                  <a:cubicBezTo>
                    <a:pt x="2478" y="21889"/>
                    <a:pt x="561" y="20877"/>
                    <a:pt x="1056" y="18214"/>
                  </a:cubicBezTo>
                  <a:cubicBezTo>
                    <a:pt x="1146" y="17755"/>
                    <a:pt x="1306" y="17315"/>
                    <a:pt x="1537" y="16912"/>
                  </a:cubicBezTo>
                  <a:cubicBezTo>
                    <a:pt x="1488" y="16854"/>
                    <a:pt x="1530" y="16772"/>
                    <a:pt x="1599" y="16772"/>
                  </a:cubicBezTo>
                  <a:cubicBezTo>
                    <a:pt x="1604" y="16772"/>
                    <a:pt x="1609" y="16773"/>
                    <a:pt x="1614" y="16773"/>
                  </a:cubicBezTo>
                  <a:cubicBezTo>
                    <a:pt x="1795" y="16472"/>
                    <a:pt x="2008" y="16186"/>
                    <a:pt x="2241" y="15921"/>
                  </a:cubicBezTo>
                  <a:cubicBezTo>
                    <a:pt x="2857" y="15219"/>
                    <a:pt x="3636" y="14616"/>
                    <a:pt x="4452" y="14102"/>
                  </a:cubicBezTo>
                  <a:cubicBezTo>
                    <a:pt x="4424" y="14071"/>
                    <a:pt x="4390" y="14043"/>
                    <a:pt x="4362" y="14009"/>
                  </a:cubicBezTo>
                  <a:cubicBezTo>
                    <a:pt x="4310" y="13952"/>
                    <a:pt x="4373" y="13868"/>
                    <a:pt x="4440" y="13868"/>
                  </a:cubicBezTo>
                  <a:cubicBezTo>
                    <a:pt x="4452" y="13868"/>
                    <a:pt x="4464" y="13871"/>
                    <a:pt x="4476" y="13877"/>
                  </a:cubicBezTo>
                  <a:cubicBezTo>
                    <a:pt x="4538" y="13911"/>
                    <a:pt x="4599" y="13939"/>
                    <a:pt x="4661" y="13972"/>
                  </a:cubicBezTo>
                  <a:cubicBezTo>
                    <a:pt x="4916" y="13815"/>
                    <a:pt x="5178" y="13665"/>
                    <a:pt x="5433" y="13523"/>
                  </a:cubicBezTo>
                  <a:cubicBezTo>
                    <a:pt x="5437" y="13523"/>
                    <a:pt x="5440" y="13520"/>
                    <a:pt x="5443" y="13520"/>
                  </a:cubicBezTo>
                  <a:cubicBezTo>
                    <a:pt x="5784" y="13332"/>
                    <a:pt x="6120" y="13163"/>
                    <a:pt x="6443" y="13003"/>
                  </a:cubicBezTo>
                  <a:cubicBezTo>
                    <a:pt x="6435" y="12942"/>
                    <a:pt x="6483" y="12893"/>
                    <a:pt x="6539" y="12893"/>
                  </a:cubicBezTo>
                  <a:cubicBezTo>
                    <a:pt x="6549" y="12893"/>
                    <a:pt x="6559" y="12895"/>
                    <a:pt x="6569" y="12898"/>
                  </a:cubicBezTo>
                  <a:cubicBezTo>
                    <a:pt x="6588" y="12904"/>
                    <a:pt x="6603" y="12913"/>
                    <a:pt x="6619" y="12920"/>
                  </a:cubicBezTo>
                  <a:lnTo>
                    <a:pt x="6757" y="12852"/>
                  </a:lnTo>
                  <a:cubicBezTo>
                    <a:pt x="7145" y="12667"/>
                    <a:pt x="7539" y="12504"/>
                    <a:pt x="7936" y="12350"/>
                  </a:cubicBezTo>
                  <a:cubicBezTo>
                    <a:pt x="7918" y="12338"/>
                    <a:pt x="7899" y="12322"/>
                    <a:pt x="7881" y="12307"/>
                  </a:cubicBezTo>
                  <a:cubicBezTo>
                    <a:pt x="7806" y="12245"/>
                    <a:pt x="7867" y="12154"/>
                    <a:pt x="7942" y="12154"/>
                  </a:cubicBezTo>
                  <a:cubicBezTo>
                    <a:pt x="7960" y="12154"/>
                    <a:pt x="7979" y="12159"/>
                    <a:pt x="7998" y="12172"/>
                  </a:cubicBezTo>
                  <a:cubicBezTo>
                    <a:pt x="8050" y="12206"/>
                    <a:pt x="8105" y="12236"/>
                    <a:pt x="8158" y="12273"/>
                  </a:cubicBezTo>
                  <a:cubicBezTo>
                    <a:pt x="8761" y="12049"/>
                    <a:pt x="9370" y="11848"/>
                    <a:pt x="9986" y="11658"/>
                  </a:cubicBezTo>
                  <a:cubicBezTo>
                    <a:pt x="9875" y="11593"/>
                    <a:pt x="9764" y="11525"/>
                    <a:pt x="9654" y="11461"/>
                  </a:cubicBezTo>
                  <a:cubicBezTo>
                    <a:pt x="9566" y="11410"/>
                    <a:pt x="9609" y="11287"/>
                    <a:pt x="9689" y="11287"/>
                  </a:cubicBezTo>
                  <a:cubicBezTo>
                    <a:pt x="9702" y="11287"/>
                    <a:pt x="9716" y="11290"/>
                    <a:pt x="9731" y="11297"/>
                  </a:cubicBezTo>
                  <a:cubicBezTo>
                    <a:pt x="9857" y="11365"/>
                    <a:pt x="9977" y="11436"/>
                    <a:pt x="10097" y="11507"/>
                  </a:cubicBezTo>
                  <a:cubicBezTo>
                    <a:pt x="10115" y="11494"/>
                    <a:pt x="10135" y="11487"/>
                    <a:pt x="10157" y="11487"/>
                  </a:cubicBezTo>
                  <a:cubicBezTo>
                    <a:pt x="10197" y="11487"/>
                    <a:pt x="10244" y="11509"/>
                    <a:pt x="10297" y="11556"/>
                  </a:cubicBezTo>
                  <a:cubicBezTo>
                    <a:pt x="10645" y="11448"/>
                    <a:pt x="10996" y="11341"/>
                    <a:pt x="11343" y="11224"/>
                  </a:cubicBezTo>
                  <a:cubicBezTo>
                    <a:pt x="11867" y="11054"/>
                    <a:pt x="12384" y="10870"/>
                    <a:pt x="12904" y="10691"/>
                  </a:cubicBezTo>
                  <a:cubicBezTo>
                    <a:pt x="12910" y="10688"/>
                    <a:pt x="12916" y="10688"/>
                    <a:pt x="12923" y="10685"/>
                  </a:cubicBezTo>
                  <a:cubicBezTo>
                    <a:pt x="13335" y="10546"/>
                    <a:pt x="13748" y="10408"/>
                    <a:pt x="14157" y="10266"/>
                  </a:cubicBezTo>
                  <a:cubicBezTo>
                    <a:pt x="14166" y="10260"/>
                    <a:pt x="14178" y="10257"/>
                    <a:pt x="14188" y="10254"/>
                  </a:cubicBezTo>
                  <a:cubicBezTo>
                    <a:pt x="14560" y="10125"/>
                    <a:pt x="14936" y="9995"/>
                    <a:pt x="15308" y="9863"/>
                  </a:cubicBezTo>
                  <a:cubicBezTo>
                    <a:pt x="15314" y="9863"/>
                    <a:pt x="15317" y="9860"/>
                    <a:pt x="15324" y="9860"/>
                  </a:cubicBezTo>
                  <a:cubicBezTo>
                    <a:pt x="15979" y="9629"/>
                    <a:pt x="16629" y="9386"/>
                    <a:pt x="17281" y="9149"/>
                  </a:cubicBezTo>
                  <a:cubicBezTo>
                    <a:pt x="17264" y="9095"/>
                    <a:pt x="17306" y="9028"/>
                    <a:pt x="17360" y="9028"/>
                  </a:cubicBezTo>
                  <a:cubicBezTo>
                    <a:pt x="17373" y="9028"/>
                    <a:pt x="17387" y="9032"/>
                    <a:pt x="17401" y="9041"/>
                  </a:cubicBezTo>
                  <a:cubicBezTo>
                    <a:pt x="17423" y="9054"/>
                    <a:pt x="17444" y="9069"/>
                    <a:pt x="17466" y="9081"/>
                  </a:cubicBezTo>
                  <a:cubicBezTo>
                    <a:pt x="17783" y="8967"/>
                    <a:pt x="18100" y="8853"/>
                    <a:pt x="18417" y="8736"/>
                  </a:cubicBezTo>
                  <a:cubicBezTo>
                    <a:pt x="18412" y="8679"/>
                    <a:pt x="18459" y="8636"/>
                    <a:pt x="18510" y="8636"/>
                  </a:cubicBezTo>
                  <a:cubicBezTo>
                    <a:pt x="18522" y="8636"/>
                    <a:pt x="18534" y="8639"/>
                    <a:pt x="18546" y="8644"/>
                  </a:cubicBezTo>
                  <a:cubicBezTo>
                    <a:pt x="18562" y="8653"/>
                    <a:pt x="18577" y="8663"/>
                    <a:pt x="18592" y="8672"/>
                  </a:cubicBezTo>
                  <a:cubicBezTo>
                    <a:pt x="19076" y="8490"/>
                    <a:pt x="19556" y="8306"/>
                    <a:pt x="20036" y="8124"/>
                  </a:cubicBezTo>
                  <a:cubicBezTo>
                    <a:pt x="20054" y="8100"/>
                    <a:pt x="20082" y="8086"/>
                    <a:pt x="20110" y="8086"/>
                  </a:cubicBezTo>
                  <a:cubicBezTo>
                    <a:pt x="20115" y="8086"/>
                    <a:pt x="20120" y="8086"/>
                    <a:pt x="20125" y="8087"/>
                  </a:cubicBezTo>
                  <a:lnTo>
                    <a:pt x="20135" y="8087"/>
                  </a:lnTo>
                  <a:cubicBezTo>
                    <a:pt x="20409" y="7982"/>
                    <a:pt x="20683" y="7881"/>
                    <a:pt x="20956" y="7776"/>
                  </a:cubicBezTo>
                  <a:cubicBezTo>
                    <a:pt x="20960" y="7634"/>
                    <a:pt x="20966" y="7490"/>
                    <a:pt x="20978" y="7348"/>
                  </a:cubicBezTo>
                  <a:cubicBezTo>
                    <a:pt x="20995" y="7151"/>
                    <a:pt x="21133" y="7063"/>
                    <a:pt x="21283" y="7063"/>
                  </a:cubicBezTo>
                  <a:cubicBezTo>
                    <a:pt x="21486" y="7063"/>
                    <a:pt x="21712" y="7224"/>
                    <a:pt x="21689" y="7490"/>
                  </a:cubicBezTo>
                  <a:lnTo>
                    <a:pt x="21689" y="7499"/>
                  </a:lnTo>
                  <a:cubicBezTo>
                    <a:pt x="21960" y="7394"/>
                    <a:pt x="22231" y="7293"/>
                    <a:pt x="22502" y="7188"/>
                  </a:cubicBezTo>
                  <a:cubicBezTo>
                    <a:pt x="22536" y="7022"/>
                    <a:pt x="22579" y="6856"/>
                    <a:pt x="22631" y="6696"/>
                  </a:cubicBezTo>
                  <a:cubicBezTo>
                    <a:pt x="22691" y="6509"/>
                    <a:pt x="22854" y="6426"/>
                    <a:pt x="23010" y="6426"/>
                  </a:cubicBezTo>
                  <a:cubicBezTo>
                    <a:pt x="23223" y="6426"/>
                    <a:pt x="23425" y="6580"/>
                    <a:pt x="23342" y="6837"/>
                  </a:cubicBezTo>
                  <a:cubicBezTo>
                    <a:pt x="23339" y="6846"/>
                    <a:pt x="23339" y="6856"/>
                    <a:pt x="23336" y="6865"/>
                  </a:cubicBezTo>
                  <a:lnTo>
                    <a:pt x="24395" y="6456"/>
                  </a:lnTo>
                  <a:cubicBezTo>
                    <a:pt x="24339" y="6391"/>
                    <a:pt x="24281" y="6336"/>
                    <a:pt x="24225" y="6271"/>
                  </a:cubicBezTo>
                  <a:cubicBezTo>
                    <a:pt x="24179" y="6217"/>
                    <a:pt x="24236" y="6128"/>
                    <a:pt x="24302" y="6128"/>
                  </a:cubicBezTo>
                  <a:cubicBezTo>
                    <a:pt x="24314" y="6128"/>
                    <a:pt x="24327" y="6131"/>
                    <a:pt x="24339" y="6139"/>
                  </a:cubicBezTo>
                  <a:cubicBezTo>
                    <a:pt x="24453" y="6203"/>
                    <a:pt x="24558" y="6280"/>
                    <a:pt x="24672" y="6348"/>
                  </a:cubicBezTo>
                  <a:cubicBezTo>
                    <a:pt x="24980" y="6228"/>
                    <a:pt x="25290" y="6111"/>
                    <a:pt x="25598" y="5991"/>
                  </a:cubicBezTo>
                  <a:cubicBezTo>
                    <a:pt x="26023" y="5825"/>
                    <a:pt x="26451" y="5658"/>
                    <a:pt x="26879" y="5495"/>
                  </a:cubicBezTo>
                  <a:cubicBezTo>
                    <a:pt x="26882" y="5495"/>
                    <a:pt x="26885" y="5489"/>
                    <a:pt x="26891" y="5489"/>
                  </a:cubicBezTo>
                  <a:cubicBezTo>
                    <a:pt x="27799" y="5138"/>
                    <a:pt x="28707" y="4787"/>
                    <a:pt x="29615" y="4433"/>
                  </a:cubicBezTo>
                  <a:lnTo>
                    <a:pt x="29603" y="4418"/>
                  </a:lnTo>
                  <a:cubicBezTo>
                    <a:pt x="29552" y="4349"/>
                    <a:pt x="29615" y="4280"/>
                    <a:pt x="29682" y="4280"/>
                  </a:cubicBezTo>
                  <a:cubicBezTo>
                    <a:pt x="29708" y="4280"/>
                    <a:pt x="29733" y="4289"/>
                    <a:pt x="29754" y="4313"/>
                  </a:cubicBezTo>
                  <a:cubicBezTo>
                    <a:pt x="29766" y="4332"/>
                    <a:pt x="29785" y="4344"/>
                    <a:pt x="29797" y="4359"/>
                  </a:cubicBezTo>
                  <a:cubicBezTo>
                    <a:pt x="30262" y="4178"/>
                    <a:pt x="30723" y="3996"/>
                    <a:pt x="31188" y="3808"/>
                  </a:cubicBezTo>
                  <a:cubicBezTo>
                    <a:pt x="31193" y="3764"/>
                    <a:pt x="31239" y="3722"/>
                    <a:pt x="31285" y="3722"/>
                  </a:cubicBezTo>
                  <a:cubicBezTo>
                    <a:pt x="31297" y="3722"/>
                    <a:pt x="31309" y="3725"/>
                    <a:pt x="31321" y="3731"/>
                  </a:cubicBezTo>
                  <a:lnTo>
                    <a:pt x="31345" y="3747"/>
                  </a:lnTo>
                  <a:cubicBezTo>
                    <a:pt x="32576" y="3254"/>
                    <a:pt x="33802" y="2746"/>
                    <a:pt x="35011" y="2217"/>
                  </a:cubicBezTo>
                  <a:cubicBezTo>
                    <a:pt x="35028" y="2181"/>
                    <a:pt x="35063" y="2158"/>
                    <a:pt x="35099" y="2158"/>
                  </a:cubicBezTo>
                  <a:cubicBezTo>
                    <a:pt x="35110" y="2158"/>
                    <a:pt x="35121" y="2160"/>
                    <a:pt x="35131" y="2165"/>
                  </a:cubicBezTo>
                  <a:cubicBezTo>
                    <a:pt x="36079" y="1746"/>
                    <a:pt x="37015" y="1309"/>
                    <a:pt x="37945" y="853"/>
                  </a:cubicBezTo>
                  <a:cubicBezTo>
                    <a:pt x="37917" y="807"/>
                    <a:pt x="37883" y="767"/>
                    <a:pt x="37858" y="721"/>
                  </a:cubicBezTo>
                  <a:cubicBezTo>
                    <a:pt x="37782" y="592"/>
                    <a:pt x="37791" y="432"/>
                    <a:pt x="37883" y="312"/>
                  </a:cubicBezTo>
                  <a:cubicBezTo>
                    <a:pt x="37898" y="235"/>
                    <a:pt x="37942" y="164"/>
                    <a:pt x="38003" y="112"/>
                  </a:cubicBezTo>
                  <a:cubicBezTo>
                    <a:pt x="38046" y="78"/>
                    <a:pt x="38086" y="35"/>
                    <a:pt x="381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833" name="Google Shape;1833;p39"/>
            <p:cNvSpPr/>
            <p:nvPr/>
          </p:nvSpPr>
          <p:spPr>
            <a:xfrm>
              <a:off x="-2156500" y="4874925"/>
              <a:ext cx="3725" cy="2400"/>
            </a:xfrm>
            <a:custGeom>
              <a:avLst/>
              <a:gdLst/>
              <a:ahLst/>
              <a:cxnLst/>
              <a:rect l="l" t="t" r="r" b="b"/>
              <a:pathLst>
                <a:path w="149" h="96" extrusionOk="0">
                  <a:moveTo>
                    <a:pt x="10" y="1"/>
                  </a:moveTo>
                  <a:lnTo>
                    <a:pt x="1" y="4"/>
                  </a:lnTo>
                  <a:cubicBezTo>
                    <a:pt x="50" y="31"/>
                    <a:pt x="103" y="62"/>
                    <a:pt x="149" y="96"/>
                  </a:cubicBezTo>
                  <a:cubicBezTo>
                    <a:pt x="103" y="62"/>
                    <a:pt x="56" y="34"/>
                    <a:pt x="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834" name="Google Shape;1834;p39"/>
            <p:cNvSpPr/>
            <p:nvPr/>
          </p:nvSpPr>
          <p:spPr>
            <a:xfrm>
              <a:off x="-2063300" y="4843225"/>
              <a:ext cx="1175" cy="475"/>
            </a:xfrm>
            <a:custGeom>
              <a:avLst/>
              <a:gdLst/>
              <a:ahLst/>
              <a:cxnLst/>
              <a:rect l="l" t="t" r="r" b="b"/>
              <a:pathLst>
                <a:path w="47" h="19" extrusionOk="0">
                  <a:moveTo>
                    <a:pt x="38" y="0"/>
                  </a:moveTo>
                  <a:lnTo>
                    <a:pt x="1" y="16"/>
                  </a:lnTo>
                  <a:cubicBezTo>
                    <a:pt x="12" y="18"/>
                    <a:pt x="21" y="19"/>
                    <a:pt x="27" y="19"/>
                  </a:cubicBezTo>
                  <a:cubicBezTo>
                    <a:pt x="43" y="19"/>
                    <a:pt x="46" y="13"/>
                    <a:pt x="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835" name="Google Shape;1835;p39"/>
            <p:cNvSpPr/>
            <p:nvPr/>
          </p:nvSpPr>
          <p:spPr>
            <a:xfrm>
              <a:off x="-1392425" y="4338175"/>
              <a:ext cx="54975" cy="69450"/>
            </a:xfrm>
            <a:custGeom>
              <a:avLst/>
              <a:gdLst/>
              <a:ahLst/>
              <a:cxnLst/>
              <a:rect l="l" t="t" r="r" b="b"/>
              <a:pathLst>
                <a:path w="2199" h="2778" extrusionOk="0">
                  <a:moveTo>
                    <a:pt x="102" y="1"/>
                  </a:moveTo>
                  <a:lnTo>
                    <a:pt x="102" y="1"/>
                  </a:lnTo>
                  <a:cubicBezTo>
                    <a:pt x="10" y="121"/>
                    <a:pt x="1" y="281"/>
                    <a:pt x="78" y="410"/>
                  </a:cubicBezTo>
                  <a:cubicBezTo>
                    <a:pt x="102" y="456"/>
                    <a:pt x="133" y="496"/>
                    <a:pt x="161" y="542"/>
                  </a:cubicBezTo>
                  <a:cubicBezTo>
                    <a:pt x="198" y="601"/>
                    <a:pt x="235" y="659"/>
                    <a:pt x="272" y="715"/>
                  </a:cubicBezTo>
                  <a:cubicBezTo>
                    <a:pt x="281" y="718"/>
                    <a:pt x="293" y="715"/>
                    <a:pt x="305" y="727"/>
                  </a:cubicBezTo>
                  <a:cubicBezTo>
                    <a:pt x="641" y="1029"/>
                    <a:pt x="903" y="1367"/>
                    <a:pt x="1170" y="1731"/>
                  </a:cubicBezTo>
                  <a:cubicBezTo>
                    <a:pt x="1201" y="1777"/>
                    <a:pt x="1183" y="1838"/>
                    <a:pt x="1130" y="1863"/>
                  </a:cubicBezTo>
                  <a:cubicBezTo>
                    <a:pt x="1287" y="2051"/>
                    <a:pt x="1444" y="2238"/>
                    <a:pt x="1604" y="2426"/>
                  </a:cubicBezTo>
                  <a:cubicBezTo>
                    <a:pt x="1663" y="2497"/>
                    <a:pt x="1724" y="2568"/>
                    <a:pt x="1783" y="2639"/>
                  </a:cubicBezTo>
                  <a:cubicBezTo>
                    <a:pt x="1854" y="2727"/>
                    <a:pt x="1961" y="2778"/>
                    <a:pt x="2073" y="2778"/>
                  </a:cubicBezTo>
                  <a:cubicBezTo>
                    <a:pt x="2112" y="2778"/>
                    <a:pt x="2151" y="2771"/>
                    <a:pt x="2189" y="2759"/>
                  </a:cubicBezTo>
                  <a:lnTo>
                    <a:pt x="2189" y="2759"/>
                  </a:lnTo>
                  <a:cubicBezTo>
                    <a:pt x="2182" y="2759"/>
                    <a:pt x="2176" y="2759"/>
                    <a:pt x="2169" y="2759"/>
                  </a:cubicBezTo>
                  <a:cubicBezTo>
                    <a:pt x="1798" y="2759"/>
                    <a:pt x="1630" y="2184"/>
                    <a:pt x="2041" y="2063"/>
                  </a:cubicBezTo>
                  <a:cubicBezTo>
                    <a:pt x="2094" y="2048"/>
                    <a:pt x="2146" y="2029"/>
                    <a:pt x="2198" y="2011"/>
                  </a:cubicBezTo>
                  <a:cubicBezTo>
                    <a:pt x="1715" y="1435"/>
                    <a:pt x="1223" y="869"/>
                    <a:pt x="823" y="231"/>
                  </a:cubicBezTo>
                  <a:cubicBezTo>
                    <a:pt x="758" y="287"/>
                    <a:pt x="696" y="345"/>
                    <a:pt x="632" y="401"/>
                  </a:cubicBezTo>
                  <a:cubicBezTo>
                    <a:pt x="563" y="458"/>
                    <a:pt x="493" y="483"/>
                    <a:pt x="427" y="483"/>
                  </a:cubicBezTo>
                  <a:cubicBezTo>
                    <a:pt x="215" y="483"/>
                    <a:pt x="46" y="228"/>
                    <a:pt x="10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836" name="Google Shape;1836;p39"/>
            <p:cNvSpPr/>
            <p:nvPr/>
          </p:nvSpPr>
          <p:spPr>
            <a:xfrm>
              <a:off x="-1374250" y="4372125"/>
              <a:ext cx="4175" cy="4200"/>
            </a:xfrm>
            <a:custGeom>
              <a:avLst/>
              <a:gdLst/>
              <a:ahLst/>
              <a:cxnLst/>
              <a:rect l="l" t="t" r="r" b="b"/>
              <a:pathLst>
                <a:path w="167" h="168" extrusionOk="0">
                  <a:moveTo>
                    <a:pt x="0" y="0"/>
                  </a:moveTo>
                  <a:lnTo>
                    <a:pt x="0" y="0"/>
                  </a:lnTo>
                  <a:cubicBezTo>
                    <a:pt x="37" y="49"/>
                    <a:pt x="71" y="99"/>
                    <a:pt x="111" y="148"/>
                  </a:cubicBezTo>
                  <a:cubicBezTo>
                    <a:pt x="132" y="161"/>
                    <a:pt x="144" y="167"/>
                    <a:pt x="150" y="167"/>
                  </a:cubicBezTo>
                  <a:cubicBezTo>
                    <a:pt x="167" y="167"/>
                    <a:pt x="100" y="97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837" name="Google Shape;1837;p39"/>
            <p:cNvSpPr/>
            <p:nvPr/>
          </p:nvSpPr>
          <p:spPr>
            <a:xfrm>
              <a:off x="-1351675" y="4327700"/>
              <a:ext cx="170900" cy="79475"/>
            </a:xfrm>
            <a:custGeom>
              <a:avLst/>
              <a:gdLst/>
              <a:ahLst/>
              <a:cxnLst/>
              <a:rect l="l" t="t" r="r" b="b"/>
              <a:pathLst>
                <a:path w="6836" h="3179" extrusionOk="0">
                  <a:moveTo>
                    <a:pt x="6414" y="1"/>
                  </a:moveTo>
                  <a:cubicBezTo>
                    <a:pt x="4496" y="847"/>
                    <a:pt x="2575" y="1814"/>
                    <a:pt x="572" y="2430"/>
                  </a:cubicBezTo>
                  <a:cubicBezTo>
                    <a:pt x="516" y="2448"/>
                    <a:pt x="464" y="2467"/>
                    <a:pt x="411" y="2482"/>
                  </a:cubicBezTo>
                  <a:cubicBezTo>
                    <a:pt x="0" y="2603"/>
                    <a:pt x="165" y="3178"/>
                    <a:pt x="539" y="3178"/>
                  </a:cubicBezTo>
                  <a:cubicBezTo>
                    <a:pt x="546" y="3178"/>
                    <a:pt x="552" y="3178"/>
                    <a:pt x="559" y="3178"/>
                  </a:cubicBezTo>
                  <a:cubicBezTo>
                    <a:pt x="587" y="3178"/>
                    <a:pt x="618" y="3175"/>
                    <a:pt x="649" y="3168"/>
                  </a:cubicBezTo>
                  <a:cubicBezTo>
                    <a:pt x="658" y="3165"/>
                    <a:pt x="670" y="3162"/>
                    <a:pt x="679" y="3159"/>
                  </a:cubicBezTo>
                  <a:cubicBezTo>
                    <a:pt x="2772" y="2531"/>
                    <a:pt x="4770" y="1509"/>
                    <a:pt x="6771" y="632"/>
                  </a:cubicBezTo>
                  <a:cubicBezTo>
                    <a:pt x="6796" y="620"/>
                    <a:pt x="6817" y="604"/>
                    <a:pt x="6836" y="586"/>
                  </a:cubicBezTo>
                  <a:lnTo>
                    <a:pt x="6836" y="586"/>
                  </a:lnTo>
                  <a:cubicBezTo>
                    <a:pt x="6826" y="586"/>
                    <a:pt x="6817" y="587"/>
                    <a:pt x="6807" y="587"/>
                  </a:cubicBezTo>
                  <a:cubicBezTo>
                    <a:pt x="6637" y="587"/>
                    <a:pt x="6462" y="481"/>
                    <a:pt x="6442" y="260"/>
                  </a:cubicBezTo>
                  <a:cubicBezTo>
                    <a:pt x="6435" y="170"/>
                    <a:pt x="6423" y="87"/>
                    <a:pt x="641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838" name="Google Shape;1838;p39"/>
            <p:cNvSpPr/>
            <p:nvPr/>
          </p:nvSpPr>
          <p:spPr>
            <a:xfrm>
              <a:off x="-1391300" y="4206050"/>
              <a:ext cx="135875" cy="144225"/>
            </a:xfrm>
            <a:custGeom>
              <a:avLst/>
              <a:gdLst/>
              <a:ahLst/>
              <a:cxnLst/>
              <a:rect l="l" t="t" r="r" b="b"/>
              <a:pathLst>
                <a:path w="5435" h="5769" extrusionOk="0">
                  <a:moveTo>
                    <a:pt x="5108" y="0"/>
                  </a:moveTo>
                  <a:lnTo>
                    <a:pt x="5108" y="0"/>
                  </a:lnTo>
                  <a:cubicBezTo>
                    <a:pt x="3348" y="1490"/>
                    <a:pt x="2046" y="3473"/>
                    <a:pt x="300" y="4975"/>
                  </a:cubicBezTo>
                  <a:cubicBezTo>
                    <a:pt x="260" y="5015"/>
                    <a:pt x="220" y="5052"/>
                    <a:pt x="177" y="5089"/>
                  </a:cubicBezTo>
                  <a:cubicBezTo>
                    <a:pt x="116" y="5138"/>
                    <a:pt x="73" y="5209"/>
                    <a:pt x="57" y="5286"/>
                  </a:cubicBezTo>
                  <a:cubicBezTo>
                    <a:pt x="1" y="5513"/>
                    <a:pt x="170" y="5768"/>
                    <a:pt x="382" y="5768"/>
                  </a:cubicBezTo>
                  <a:cubicBezTo>
                    <a:pt x="448" y="5768"/>
                    <a:pt x="518" y="5743"/>
                    <a:pt x="587" y="5686"/>
                  </a:cubicBezTo>
                  <a:cubicBezTo>
                    <a:pt x="651" y="5630"/>
                    <a:pt x="713" y="5572"/>
                    <a:pt x="778" y="5516"/>
                  </a:cubicBezTo>
                  <a:cubicBezTo>
                    <a:pt x="2464" y="4042"/>
                    <a:pt x="3742" y="2134"/>
                    <a:pt x="5435" y="675"/>
                  </a:cubicBezTo>
                  <a:cubicBezTo>
                    <a:pt x="5339" y="601"/>
                    <a:pt x="5253" y="518"/>
                    <a:pt x="5170" y="431"/>
                  </a:cubicBezTo>
                  <a:cubicBezTo>
                    <a:pt x="5059" y="318"/>
                    <a:pt x="5032" y="142"/>
                    <a:pt x="510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839" name="Google Shape;1839;p39"/>
            <p:cNvSpPr/>
            <p:nvPr/>
          </p:nvSpPr>
          <p:spPr>
            <a:xfrm>
              <a:off x="-1198350" y="4211525"/>
              <a:ext cx="60350" cy="130850"/>
            </a:xfrm>
            <a:custGeom>
              <a:avLst/>
              <a:gdLst/>
              <a:ahLst/>
              <a:cxnLst/>
              <a:rect l="l" t="t" r="r" b="b"/>
              <a:pathLst>
                <a:path w="2414" h="5234" extrusionOk="0">
                  <a:moveTo>
                    <a:pt x="2414" y="0"/>
                  </a:moveTo>
                  <a:cubicBezTo>
                    <a:pt x="2380" y="95"/>
                    <a:pt x="2309" y="169"/>
                    <a:pt x="2220" y="212"/>
                  </a:cubicBezTo>
                  <a:cubicBezTo>
                    <a:pt x="1764" y="431"/>
                    <a:pt x="1290" y="619"/>
                    <a:pt x="807" y="770"/>
                  </a:cubicBezTo>
                  <a:cubicBezTo>
                    <a:pt x="601" y="1130"/>
                    <a:pt x="435" y="1511"/>
                    <a:pt x="312" y="1908"/>
                  </a:cubicBezTo>
                  <a:cubicBezTo>
                    <a:pt x="1" y="2884"/>
                    <a:pt x="173" y="3688"/>
                    <a:pt x="281" y="4648"/>
                  </a:cubicBezTo>
                  <a:cubicBezTo>
                    <a:pt x="290" y="4731"/>
                    <a:pt x="302" y="4817"/>
                    <a:pt x="309" y="4907"/>
                  </a:cubicBezTo>
                  <a:cubicBezTo>
                    <a:pt x="329" y="5126"/>
                    <a:pt x="505" y="5234"/>
                    <a:pt x="675" y="5234"/>
                  </a:cubicBezTo>
                  <a:cubicBezTo>
                    <a:pt x="684" y="5234"/>
                    <a:pt x="693" y="5233"/>
                    <a:pt x="703" y="5233"/>
                  </a:cubicBezTo>
                  <a:cubicBezTo>
                    <a:pt x="884" y="5224"/>
                    <a:pt x="1057" y="5094"/>
                    <a:pt x="1035" y="4860"/>
                  </a:cubicBezTo>
                  <a:cubicBezTo>
                    <a:pt x="961" y="4079"/>
                    <a:pt x="715" y="3321"/>
                    <a:pt x="878" y="2533"/>
                  </a:cubicBezTo>
                  <a:cubicBezTo>
                    <a:pt x="1053" y="1671"/>
                    <a:pt x="1500" y="745"/>
                    <a:pt x="2257" y="271"/>
                  </a:cubicBezTo>
                  <a:cubicBezTo>
                    <a:pt x="2352" y="215"/>
                    <a:pt x="2414" y="111"/>
                    <a:pt x="241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840" name="Google Shape;1840;p39"/>
            <p:cNvSpPr/>
            <p:nvPr/>
          </p:nvSpPr>
          <p:spPr>
            <a:xfrm>
              <a:off x="-1265525" y="4198750"/>
              <a:ext cx="129575" cy="37950"/>
            </a:xfrm>
            <a:custGeom>
              <a:avLst/>
              <a:gdLst/>
              <a:ahLst/>
              <a:cxnLst/>
              <a:rect l="l" t="t" r="r" b="b"/>
              <a:pathLst>
                <a:path w="5183" h="1518" extrusionOk="0">
                  <a:moveTo>
                    <a:pt x="4818" y="0"/>
                  </a:moveTo>
                  <a:cubicBezTo>
                    <a:pt x="4771" y="0"/>
                    <a:pt x="4721" y="11"/>
                    <a:pt x="4667" y="37"/>
                  </a:cubicBezTo>
                  <a:cubicBezTo>
                    <a:pt x="3918" y="393"/>
                    <a:pt x="2990" y="799"/>
                    <a:pt x="2128" y="799"/>
                  </a:cubicBezTo>
                  <a:cubicBezTo>
                    <a:pt x="1573" y="799"/>
                    <a:pt x="1045" y="630"/>
                    <a:pt x="610" y="172"/>
                  </a:cubicBezTo>
                  <a:cubicBezTo>
                    <a:pt x="541" y="99"/>
                    <a:pt x="464" y="67"/>
                    <a:pt x="390" y="67"/>
                  </a:cubicBezTo>
                  <a:cubicBezTo>
                    <a:pt x="260" y="67"/>
                    <a:pt x="137" y="163"/>
                    <a:pt x="74" y="292"/>
                  </a:cubicBezTo>
                  <a:cubicBezTo>
                    <a:pt x="1" y="434"/>
                    <a:pt x="25" y="610"/>
                    <a:pt x="139" y="723"/>
                  </a:cubicBezTo>
                  <a:cubicBezTo>
                    <a:pt x="219" y="810"/>
                    <a:pt x="308" y="893"/>
                    <a:pt x="401" y="967"/>
                  </a:cubicBezTo>
                  <a:cubicBezTo>
                    <a:pt x="898" y="1365"/>
                    <a:pt x="1474" y="1518"/>
                    <a:pt x="2072" y="1518"/>
                  </a:cubicBezTo>
                  <a:cubicBezTo>
                    <a:pt x="2542" y="1518"/>
                    <a:pt x="3025" y="1424"/>
                    <a:pt x="3494" y="1281"/>
                  </a:cubicBezTo>
                  <a:cubicBezTo>
                    <a:pt x="3977" y="1130"/>
                    <a:pt x="4451" y="942"/>
                    <a:pt x="4907" y="723"/>
                  </a:cubicBezTo>
                  <a:cubicBezTo>
                    <a:pt x="4996" y="680"/>
                    <a:pt x="5064" y="606"/>
                    <a:pt x="5098" y="511"/>
                  </a:cubicBezTo>
                  <a:cubicBezTo>
                    <a:pt x="5183" y="288"/>
                    <a:pt x="5051" y="0"/>
                    <a:pt x="48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841" name="Google Shape;1841;p39"/>
            <p:cNvSpPr/>
            <p:nvPr/>
          </p:nvSpPr>
          <p:spPr>
            <a:xfrm>
              <a:off x="-1288775" y="4268250"/>
              <a:ext cx="59725" cy="42900"/>
            </a:xfrm>
            <a:custGeom>
              <a:avLst/>
              <a:gdLst/>
              <a:ahLst/>
              <a:cxnLst/>
              <a:rect l="l" t="t" r="r" b="b"/>
              <a:pathLst>
                <a:path w="2389" h="1716" extrusionOk="0">
                  <a:moveTo>
                    <a:pt x="1874" y="0"/>
                  </a:moveTo>
                  <a:cubicBezTo>
                    <a:pt x="1784" y="0"/>
                    <a:pt x="1693" y="39"/>
                    <a:pt x="1617" y="132"/>
                  </a:cubicBezTo>
                  <a:cubicBezTo>
                    <a:pt x="1275" y="551"/>
                    <a:pt x="761" y="754"/>
                    <a:pt x="321" y="1052"/>
                  </a:cubicBezTo>
                  <a:cubicBezTo>
                    <a:pt x="1" y="1271"/>
                    <a:pt x="224" y="1716"/>
                    <a:pt x="530" y="1716"/>
                  </a:cubicBezTo>
                  <a:cubicBezTo>
                    <a:pt x="594" y="1716"/>
                    <a:pt x="663" y="1696"/>
                    <a:pt x="730" y="1649"/>
                  </a:cubicBezTo>
                  <a:cubicBezTo>
                    <a:pt x="1229" y="1314"/>
                    <a:pt x="1780" y="1080"/>
                    <a:pt x="2168" y="606"/>
                  </a:cubicBezTo>
                  <a:cubicBezTo>
                    <a:pt x="2388" y="335"/>
                    <a:pt x="2139" y="0"/>
                    <a:pt x="18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842" name="Google Shape;1842;p39"/>
            <p:cNvSpPr/>
            <p:nvPr/>
          </p:nvSpPr>
          <p:spPr>
            <a:xfrm>
              <a:off x="-1813750" y="4507000"/>
              <a:ext cx="96450" cy="178175"/>
            </a:xfrm>
            <a:custGeom>
              <a:avLst/>
              <a:gdLst/>
              <a:ahLst/>
              <a:cxnLst/>
              <a:rect l="l" t="t" r="r" b="b"/>
              <a:pathLst>
                <a:path w="3858" h="7127" extrusionOk="0">
                  <a:moveTo>
                    <a:pt x="354" y="1"/>
                  </a:moveTo>
                  <a:cubicBezTo>
                    <a:pt x="204" y="1"/>
                    <a:pt x="67" y="88"/>
                    <a:pt x="50" y="284"/>
                  </a:cubicBezTo>
                  <a:cubicBezTo>
                    <a:pt x="38" y="426"/>
                    <a:pt x="32" y="570"/>
                    <a:pt x="26" y="712"/>
                  </a:cubicBezTo>
                  <a:cubicBezTo>
                    <a:pt x="1" y="1774"/>
                    <a:pt x="186" y="2830"/>
                    <a:pt x="570" y="3821"/>
                  </a:cubicBezTo>
                  <a:cubicBezTo>
                    <a:pt x="632" y="3873"/>
                    <a:pt x="700" y="3923"/>
                    <a:pt x="761" y="3975"/>
                  </a:cubicBezTo>
                  <a:cubicBezTo>
                    <a:pt x="824" y="4032"/>
                    <a:pt x="782" y="4132"/>
                    <a:pt x="701" y="4132"/>
                  </a:cubicBezTo>
                  <a:cubicBezTo>
                    <a:pt x="698" y="4132"/>
                    <a:pt x="696" y="4132"/>
                    <a:pt x="694" y="4132"/>
                  </a:cubicBezTo>
                  <a:lnTo>
                    <a:pt x="694" y="4132"/>
                  </a:lnTo>
                  <a:cubicBezTo>
                    <a:pt x="1152" y="5182"/>
                    <a:pt x="1842" y="6123"/>
                    <a:pt x="2737" y="6819"/>
                  </a:cubicBezTo>
                  <a:cubicBezTo>
                    <a:pt x="2845" y="6902"/>
                    <a:pt x="2953" y="6982"/>
                    <a:pt x="3067" y="7059"/>
                  </a:cubicBezTo>
                  <a:cubicBezTo>
                    <a:pt x="3137" y="7107"/>
                    <a:pt x="3211" y="7127"/>
                    <a:pt x="3281" y="7127"/>
                  </a:cubicBezTo>
                  <a:cubicBezTo>
                    <a:pt x="3597" y="7127"/>
                    <a:pt x="3858" y="6722"/>
                    <a:pt x="3541" y="6508"/>
                  </a:cubicBezTo>
                  <a:cubicBezTo>
                    <a:pt x="3495" y="6477"/>
                    <a:pt x="3458" y="6440"/>
                    <a:pt x="3415" y="6410"/>
                  </a:cubicBezTo>
                  <a:cubicBezTo>
                    <a:pt x="1577" y="5095"/>
                    <a:pt x="573" y="2664"/>
                    <a:pt x="761" y="435"/>
                  </a:cubicBezTo>
                  <a:lnTo>
                    <a:pt x="761" y="429"/>
                  </a:lnTo>
                  <a:cubicBezTo>
                    <a:pt x="784" y="162"/>
                    <a:pt x="557" y="1"/>
                    <a:pt x="35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843" name="Google Shape;1843;p39"/>
            <p:cNvSpPr/>
            <p:nvPr/>
          </p:nvSpPr>
          <p:spPr>
            <a:xfrm>
              <a:off x="-1785575" y="4491050"/>
              <a:ext cx="104700" cy="173300"/>
            </a:xfrm>
            <a:custGeom>
              <a:avLst/>
              <a:gdLst/>
              <a:ahLst/>
              <a:cxnLst/>
              <a:rect l="l" t="t" r="r" b="b"/>
              <a:pathLst>
                <a:path w="4188" h="6932" extrusionOk="0">
                  <a:moveTo>
                    <a:pt x="956" y="0"/>
                  </a:moveTo>
                  <a:cubicBezTo>
                    <a:pt x="799" y="0"/>
                    <a:pt x="636" y="83"/>
                    <a:pt x="576" y="270"/>
                  </a:cubicBezTo>
                  <a:cubicBezTo>
                    <a:pt x="524" y="430"/>
                    <a:pt x="481" y="596"/>
                    <a:pt x="447" y="762"/>
                  </a:cubicBezTo>
                  <a:cubicBezTo>
                    <a:pt x="1" y="3012"/>
                    <a:pt x="1493" y="5038"/>
                    <a:pt x="3103" y="6537"/>
                  </a:cubicBezTo>
                  <a:cubicBezTo>
                    <a:pt x="3214" y="6641"/>
                    <a:pt x="3325" y="6743"/>
                    <a:pt x="3436" y="6841"/>
                  </a:cubicBezTo>
                  <a:cubicBezTo>
                    <a:pt x="3508" y="6905"/>
                    <a:pt x="3586" y="6932"/>
                    <a:pt x="3660" y="6932"/>
                  </a:cubicBezTo>
                  <a:cubicBezTo>
                    <a:pt x="3947" y="6932"/>
                    <a:pt x="4188" y="6534"/>
                    <a:pt x="3907" y="6287"/>
                  </a:cubicBezTo>
                  <a:cubicBezTo>
                    <a:pt x="3851" y="6241"/>
                    <a:pt x="3796" y="6189"/>
                    <a:pt x="3744" y="6140"/>
                  </a:cubicBezTo>
                  <a:cubicBezTo>
                    <a:pt x="2900" y="5376"/>
                    <a:pt x="2066" y="4462"/>
                    <a:pt x="1567" y="3437"/>
                  </a:cubicBezTo>
                  <a:cubicBezTo>
                    <a:pt x="1441" y="3295"/>
                    <a:pt x="1321" y="3148"/>
                    <a:pt x="1204" y="2994"/>
                  </a:cubicBezTo>
                  <a:cubicBezTo>
                    <a:pt x="1156" y="2928"/>
                    <a:pt x="1218" y="2852"/>
                    <a:pt x="1287" y="2852"/>
                  </a:cubicBezTo>
                  <a:cubicBezTo>
                    <a:pt x="1299" y="2852"/>
                    <a:pt x="1310" y="2854"/>
                    <a:pt x="1321" y="2858"/>
                  </a:cubicBezTo>
                  <a:cubicBezTo>
                    <a:pt x="1324" y="2861"/>
                    <a:pt x="1324" y="2861"/>
                    <a:pt x="1327" y="2865"/>
                  </a:cubicBezTo>
                  <a:cubicBezTo>
                    <a:pt x="1204" y="2507"/>
                    <a:pt x="1130" y="2138"/>
                    <a:pt x="1109" y="1766"/>
                  </a:cubicBezTo>
                  <a:cubicBezTo>
                    <a:pt x="1078" y="1735"/>
                    <a:pt x="1047" y="1704"/>
                    <a:pt x="1016" y="1673"/>
                  </a:cubicBezTo>
                  <a:cubicBezTo>
                    <a:pt x="961" y="1615"/>
                    <a:pt x="1000" y="1513"/>
                    <a:pt x="1070" y="1513"/>
                  </a:cubicBezTo>
                  <a:cubicBezTo>
                    <a:pt x="1082" y="1513"/>
                    <a:pt x="1095" y="1516"/>
                    <a:pt x="1109" y="1522"/>
                  </a:cubicBezTo>
                  <a:cubicBezTo>
                    <a:pt x="1112" y="1153"/>
                    <a:pt x="1170" y="790"/>
                    <a:pt x="1281" y="439"/>
                  </a:cubicBezTo>
                  <a:cubicBezTo>
                    <a:pt x="1284" y="430"/>
                    <a:pt x="1284" y="420"/>
                    <a:pt x="1287" y="411"/>
                  </a:cubicBezTo>
                  <a:cubicBezTo>
                    <a:pt x="1371" y="154"/>
                    <a:pt x="1169" y="0"/>
                    <a:pt x="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844" name="Google Shape;1844;p39"/>
            <p:cNvSpPr/>
            <p:nvPr/>
          </p:nvSpPr>
          <p:spPr>
            <a:xfrm>
              <a:off x="-2307900" y="4532525"/>
              <a:ext cx="557925" cy="359325"/>
            </a:xfrm>
            <a:custGeom>
              <a:avLst/>
              <a:gdLst/>
              <a:ahLst/>
              <a:cxnLst/>
              <a:rect l="l" t="t" r="r" b="b"/>
              <a:pathLst>
                <a:path w="22317" h="14373" extrusionOk="0">
                  <a:moveTo>
                    <a:pt x="8785" y="11799"/>
                  </a:moveTo>
                  <a:lnTo>
                    <a:pt x="8785" y="11799"/>
                  </a:lnTo>
                  <a:cubicBezTo>
                    <a:pt x="8786" y="11800"/>
                    <a:pt x="8787" y="11800"/>
                    <a:pt x="8787" y="11800"/>
                  </a:cubicBezTo>
                  <a:cubicBezTo>
                    <a:pt x="8787" y="11800"/>
                    <a:pt x="8786" y="11800"/>
                    <a:pt x="8785" y="11799"/>
                  </a:cubicBezTo>
                  <a:close/>
                  <a:moveTo>
                    <a:pt x="18951" y="1"/>
                  </a:moveTo>
                  <a:cubicBezTo>
                    <a:pt x="18920" y="1"/>
                    <a:pt x="18893" y="15"/>
                    <a:pt x="18874" y="39"/>
                  </a:cubicBezTo>
                  <a:cubicBezTo>
                    <a:pt x="18853" y="70"/>
                    <a:pt x="18853" y="110"/>
                    <a:pt x="18871" y="144"/>
                  </a:cubicBezTo>
                  <a:cubicBezTo>
                    <a:pt x="19093" y="519"/>
                    <a:pt x="18991" y="381"/>
                    <a:pt x="19299" y="691"/>
                  </a:cubicBezTo>
                  <a:cubicBezTo>
                    <a:pt x="19167" y="559"/>
                    <a:pt x="18536" y="430"/>
                    <a:pt x="18339" y="359"/>
                  </a:cubicBezTo>
                  <a:cubicBezTo>
                    <a:pt x="18326" y="353"/>
                    <a:pt x="18313" y="350"/>
                    <a:pt x="18301" y="350"/>
                  </a:cubicBezTo>
                  <a:cubicBezTo>
                    <a:pt x="18226" y="350"/>
                    <a:pt x="18174" y="452"/>
                    <a:pt x="18240" y="510"/>
                  </a:cubicBezTo>
                  <a:cubicBezTo>
                    <a:pt x="18542" y="839"/>
                    <a:pt x="19108" y="1486"/>
                    <a:pt x="19345" y="1606"/>
                  </a:cubicBezTo>
                  <a:cubicBezTo>
                    <a:pt x="18699" y="1279"/>
                    <a:pt x="18074" y="913"/>
                    <a:pt x="17431" y="587"/>
                  </a:cubicBezTo>
                  <a:cubicBezTo>
                    <a:pt x="17415" y="578"/>
                    <a:pt x="17400" y="568"/>
                    <a:pt x="17384" y="562"/>
                  </a:cubicBezTo>
                  <a:cubicBezTo>
                    <a:pt x="17372" y="556"/>
                    <a:pt x="17358" y="553"/>
                    <a:pt x="17345" y="553"/>
                  </a:cubicBezTo>
                  <a:cubicBezTo>
                    <a:pt x="17296" y="553"/>
                    <a:pt x="17251" y="595"/>
                    <a:pt x="17258" y="651"/>
                  </a:cubicBezTo>
                  <a:cubicBezTo>
                    <a:pt x="17258" y="673"/>
                    <a:pt x="17267" y="698"/>
                    <a:pt x="17286" y="713"/>
                  </a:cubicBezTo>
                  <a:cubicBezTo>
                    <a:pt x="17782" y="1169"/>
                    <a:pt x="18311" y="1563"/>
                    <a:pt x="18865" y="1944"/>
                  </a:cubicBezTo>
                  <a:cubicBezTo>
                    <a:pt x="19185" y="2166"/>
                    <a:pt x="19505" y="2384"/>
                    <a:pt x="19822" y="2615"/>
                  </a:cubicBezTo>
                  <a:cubicBezTo>
                    <a:pt x="20056" y="2784"/>
                    <a:pt x="20171" y="2848"/>
                    <a:pt x="20141" y="2848"/>
                  </a:cubicBezTo>
                  <a:cubicBezTo>
                    <a:pt x="20119" y="2848"/>
                    <a:pt x="20016" y="2812"/>
                    <a:pt x="19822" y="2757"/>
                  </a:cubicBezTo>
                  <a:cubicBezTo>
                    <a:pt x="18976" y="2514"/>
                    <a:pt x="18169" y="2114"/>
                    <a:pt x="17394" y="1695"/>
                  </a:cubicBezTo>
                  <a:cubicBezTo>
                    <a:pt x="17314" y="1649"/>
                    <a:pt x="17231" y="1603"/>
                    <a:pt x="17151" y="1553"/>
                  </a:cubicBezTo>
                  <a:cubicBezTo>
                    <a:pt x="17123" y="1535"/>
                    <a:pt x="17092" y="1516"/>
                    <a:pt x="17064" y="1498"/>
                  </a:cubicBezTo>
                  <a:cubicBezTo>
                    <a:pt x="16834" y="1227"/>
                    <a:pt x="16675" y="1091"/>
                    <a:pt x="16587" y="1091"/>
                  </a:cubicBezTo>
                  <a:cubicBezTo>
                    <a:pt x="16557" y="1091"/>
                    <a:pt x="16536" y="1107"/>
                    <a:pt x="16523" y="1138"/>
                  </a:cubicBezTo>
                  <a:cubicBezTo>
                    <a:pt x="16449" y="1092"/>
                    <a:pt x="16378" y="1042"/>
                    <a:pt x="16304" y="996"/>
                  </a:cubicBezTo>
                  <a:cubicBezTo>
                    <a:pt x="16282" y="981"/>
                    <a:pt x="16264" y="969"/>
                    <a:pt x="16242" y="953"/>
                  </a:cubicBezTo>
                  <a:cubicBezTo>
                    <a:pt x="16229" y="945"/>
                    <a:pt x="16216" y="942"/>
                    <a:pt x="16203" y="942"/>
                  </a:cubicBezTo>
                  <a:cubicBezTo>
                    <a:pt x="16148" y="942"/>
                    <a:pt x="16104" y="1009"/>
                    <a:pt x="16119" y="1064"/>
                  </a:cubicBezTo>
                  <a:cubicBezTo>
                    <a:pt x="16122" y="1079"/>
                    <a:pt x="16132" y="1095"/>
                    <a:pt x="16144" y="1104"/>
                  </a:cubicBezTo>
                  <a:cubicBezTo>
                    <a:pt x="16489" y="1353"/>
                    <a:pt x="16843" y="1584"/>
                    <a:pt x="17209" y="1797"/>
                  </a:cubicBezTo>
                  <a:cubicBezTo>
                    <a:pt x="17434" y="1954"/>
                    <a:pt x="17658" y="2114"/>
                    <a:pt x="17880" y="2271"/>
                  </a:cubicBezTo>
                  <a:cubicBezTo>
                    <a:pt x="18585" y="2775"/>
                    <a:pt x="19278" y="3299"/>
                    <a:pt x="19979" y="3807"/>
                  </a:cubicBezTo>
                  <a:cubicBezTo>
                    <a:pt x="19979" y="3806"/>
                    <a:pt x="19979" y="3806"/>
                    <a:pt x="19979" y="3806"/>
                  </a:cubicBezTo>
                  <a:lnTo>
                    <a:pt x="19979" y="3806"/>
                  </a:lnTo>
                  <a:cubicBezTo>
                    <a:pt x="19985" y="3806"/>
                    <a:pt x="20771" y="4244"/>
                    <a:pt x="20691" y="4244"/>
                  </a:cubicBezTo>
                  <a:cubicBezTo>
                    <a:pt x="20679" y="4244"/>
                    <a:pt x="20644" y="4233"/>
                    <a:pt x="20580" y="4207"/>
                  </a:cubicBezTo>
                  <a:cubicBezTo>
                    <a:pt x="20158" y="4034"/>
                    <a:pt x="19792" y="3720"/>
                    <a:pt x="19425" y="3453"/>
                  </a:cubicBezTo>
                  <a:cubicBezTo>
                    <a:pt x="18157" y="2520"/>
                    <a:pt x="16667" y="2086"/>
                    <a:pt x="15251" y="1424"/>
                  </a:cubicBezTo>
                  <a:cubicBezTo>
                    <a:pt x="15236" y="1417"/>
                    <a:pt x="15222" y="1414"/>
                    <a:pt x="15209" y="1414"/>
                  </a:cubicBezTo>
                  <a:cubicBezTo>
                    <a:pt x="15135" y="1414"/>
                    <a:pt x="15093" y="1512"/>
                    <a:pt x="15153" y="1575"/>
                  </a:cubicBezTo>
                  <a:cubicBezTo>
                    <a:pt x="16049" y="2508"/>
                    <a:pt x="17363" y="2883"/>
                    <a:pt x="18413" y="3613"/>
                  </a:cubicBezTo>
                  <a:cubicBezTo>
                    <a:pt x="19124" y="4108"/>
                    <a:pt x="19856" y="4564"/>
                    <a:pt x="20601" y="4998"/>
                  </a:cubicBezTo>
                  <a:lnTo>
                    <a:pt x="20361" y="4881"/>
                  </a:lnTo>
                  <a:cubicBezTo>
                    <a:pt x="19625" y="4518"/>
                    <a:pt x="18899" y="4105"/>
                    <a:pt x="18197" y="3680"/>
                  </a:cubicBezTo>
                  <a:cubicBezTo>
                    <a:pt x="16941" y="2923"/>
                    <a:pt x="15516" y="2471"/>
                    <a:pt x="14223" y="1781"/>
                  </a:cubicBezTo>
                  <a:cubicBezTo>
                    <a:pt x="14211" y="1775"/>
                    <a:pt x="14198" y="1772"/>
                    <a:pt x="14185" y="1772"/>
                  </a:cubicBezTo>
                  <a:cubicBezTo>
                    <a:pt x="14178" y="1772"/>
                    <a:pt x="14171" y="1773"/>
                    <a:pt x="14165" y="1775"/>
                  </a:cubicBezTo>
                  <a:cubicBezTo>
                    <a:pt x="14159" y="1775"/>
                    <a:pt x="14156" y="1778"/>
                    <a:pt x="14149" y="1781"/>
                  </a:cubicBezTo>
                  <a:cubicBezTo>
                    <a:pt x="14088" y="1806"/>
                    <a:pt x="14072" y="1886"/>
                    <a:pt x="14122" y="1932"/>
                  </a:cubicBezTo>
                  <a:cubicBezTo>
                    <a:pt x="16259" y="3670"/>
                    <a:pt x="18776" y="4801"/>
                    <a:pt x="21107" y="6240"/>
                  </a:cubicBezTo>
                  <a:lnTo>
                    <a:pt x="21107" y="6240"/>
                  </a:lnTo>
                  <a:cubicBezTo>
                    <a:pt x="20686" y="5983"/>
                    <a:pt x="19945" y="5755"/>
                    <a:pt x="19425" y="5490"/>
                  </a:cubicBezTo>
                  <a:cubicBezTo>
                    <a:pt x="18723" y="5136"/>
                    <a:pt x="18040" y="4721"/>
                    <a:pt x="17363" y="4318"/>
                  </a:cubicBezTo>
                  <a:cubicBezTo>
                    <a:pt x="15993" y="3502"/>
                    <a:pt x="14485" y="2926"/>
                    <a:pt x="13078" y="2175"/>
                  </a:cubicBezTo>
                  <a:cubicBezTo>
                    <a:pt x="13069" y="2171"/>
                    <a:pt x="13058" y="2169"/>
                    <a:pt x="13048" y="2169"/>
                  </a:cubicBezTo>
                  <a:cubicBezTo>
                    <a:pt x="13041" y="2169"/>
                    <a:pt x="13035" y="2170"/>
                    <a:pt x="13029" y="2172"/>
                  </a:cubicBezTo>
                  <a:cubicBezTo>
                    <a:pt x="13017" y="2172"/>
                    <a:pt x="13007" y="2175"/>
                    <a:pt x="12998" y="2181"/>
                  </a:cubicBezTo>
                  <a:cubicBezTo>
                    <a:pt x="12946" y="2212"/>
                    <a:pt x="12921" y="2286"/>
                    <a:pt x="12977" y="2326"/>
                  </a:cubicBezTo>
                  <a:cubicBezTo>
                    <a:pt x="14109" y="3102"/>
                    <a:pt x="15248" y="3862"/>
                    <a:pt x="16399" y="4610"/>
                  </a:cubicBezTo>
                  <a:cubicBezTo>
                    <a:pt x="17037" y="5022"/>
                    <a:pt x="17677" y="5426"/>
                    <a:pt x="18320" y="5829"/>
                  </a:cubicBezTo>
                  <a:cubicBezTo>
                    <a:pt x="18551" y="5974"/>
                    <a:pt x="18782" y="6118"/>
                    <a:pt x="19016" y="6260"/>
                  </a:cubicBezTo>
                  <a:cubicBezTo>
                    <a:pt x="17957" y="5749"/>
                    <a:pt x="16957" y="5146"/>
                    <a:pt x="15919" y="4591"/>
                  </a:cubicBezTo>
                  <a:cubicBezTo>
                    <a:pt x="14577" y="3874"/>
                    <a:pt x="13127" y="3394"/>
                    <a:pt x="11819" y="2609"/>
                  </a:cubicBezTo>
                  <a:cubicBezTo>
                    <a:pt x="11807" y="2603"/>
                    <a:pt x="11795" y="2600"/>
                    <a:pt x="11783" y="2600"/>
                  </a:cubicBezTo>
                  <a:cubicBezTo>
                    <a:pt x="11777" y="2600"/>
                    <a:pt x="11770" y="2601"/>
                    <a:pt x="11764" y="2603"/>
                  </a:cubicBezTo>
                  <a:cubicBezTo>
                    <a:pt x="11758" y="2603"/>
                    <a:pt x="11751" y="2606"/>
                    <a:pt x="11745" y="2609"/>
                  </a:cubicBezTo>
                  <a:cubicBezTo>
                    <a:pt x="11693" y="2637"/>
                    <a:pt x="11662" y="2717"/>
                    <a:pt x="11721" y="2760"/>
                  </a:cubicBezTo>
                  <a:cubicBezTo>
                    <a:pt x="11841" y="2846"/>
                    <a:pt x="11964" y="2929"/>
                    <a:pt x="12087" y="3012"/>
                  </a:cubicBezTo>
                  <a:cubicBezTo>
                    <a:pt x="12096" y="3065"/>
                    <a:pt x="12155" y="3105"/>
                    <a:pt x="12262" y="3132"/>
                  </a:cubicBezTo>
                  <a:cubicBezTo>
                    <a:pt x="13438" y="3908"/>
                    <a:pt x="14710" y="4530"/>
                    <a:pt x="15778" y="5453"/>
                  </a:cubicBezTo>
                  <a:cubicBezTo>
                    <a:pt x="16258" y="5866"/>
                    <a:pt x="16766" y="6248"/>
                    <a:pt x="17295" y="6592"/>
                  </a:cubicBezTo>
                  <a:cubicBezTo>
                    <a:pt x="16464" y="6235"/>
                    <a:pt x="15630" y="5881"/>
                    <a:pt x="14860" y="5379"/>
                  </a:cubicBezTo>
                  <a:cubicBezTo>
                    <a:pt x="13484" y="4481"/>
                    <a:pt x="11828" y="4173"/>
                    <a:pt x="10579" y="3055"/>
                  </a:cubicBezTo>
                  <a:cubicBezTo>
                    <a:pt x="10561" y="3039"/>
                    <a:pt x="10541" y="3033"/>
                    <a:pt x="10523" y="3033"/>
                  </a:cubicBezTo>
                  <a:cubicBezTo>
                    <a:pt x="10453" y="3033"/>
                    <a:pt x="10394" y="3131"/>
                    <a:pt x="10462" y="3194"/>
                  </a:cubicBezTo>
                  <a:cubicBezTo>
                    <a:pt x="11635" y="4259"/>
                    <a:pt x="13130" y="4801"/>
                    <a:pt x="14377" y="5755"/>
                  </a:cubicBezTo>
                  <a:cubicBezTo>
                    <a:pt x="14910" y="6161"/>
                    <a:pt x="15494" y="6512"/>
                    <a:pt x="16058" y="6872"/>
                  </a:cubicBezTo>
                  <a:cubicBezTo>
                    <a:pt x="16553" y="7189"/>
                    <a:pt x="17508" y="8033"/>
                    <a:pt x="17895" y="8181"/>
                  </a:cubicBezTo>
                  <a:cubicBezTo>
                    <a:pt x="16323" y="7583"/>
                    <a:pt x="14823" y="6792"/>
                    <a:pt x="13349" y="5986"/>
                  </a:cubicBezTo>
                  <a:cubicBezTo>
                    <a:pt x="12592" y="5570"/>
                    <a:pt x="11847" y="5136"/>
                    <a:pt x="11102" y="4699"/>
                  </a:cubicBezTo>
                  <a:cubicBezTo>
                    <a:pt x="10733" y="4487"/>
                    <a:pt x="10366" y="4268"/>
                    <a:pt x="10000" y="4053"/>
                  </a:cubicBezTo>
                  <a:cubicBezTo>
                    <a:pt x="9791" y="3930"/>
                    <a:pt x="9578" y="3807"/>
                    <a:pt x="9369" y="3683"/>
                  </a:cubicBezTo>
                  <a:cubicBezTo>
                    <a:pt x="9335" y="3662"/>
                    <a:pt x="9304" y="3640"/>
                    <a:pt x="9271" y="3619"/>
                  </a:cubicBezTo>
                  <a:cubicBezTo>
                    <a:pt x="9231" y="3566"/>
                    <a:pt x="9184" y="3517"/>
                    <a:pt x="9138" y="3474"/>
                  </a:cubicBezTo>
                  <a:cubicBezTo>
                    <a:pt x="9083" y="3424"/>
                    <a:pt x="9036" y="3402"/>
                    <a:pt x="8997" y="3402"/>
                  </a:cubicBezTo>
                  <a:cubicBezTo>
                    <a:pt x="8975" y="3402"/>
                    <a:pt x="8956" y="3409"/>
                    <a:pt x="8938" y="3422"/>
                  </a:cubicBezTo>
                  <a:cubicBezTo>
                    <a:pt x="8815" y="3354"/>
                    <a:pt x="8695" y="3280"/>
                    <a:pt x="8572" y="3216"/>
                  </a:cubicBezTo>
                  <a:cubicBezTo>
                    <a:pt x="8557" y="3208"/>
                    <a:pt x="8542" y="3204"/>
                    <a:pt x="8529" y="3204"/>
                  </a:cubicBezTo>
                  <a:cubicBezTo>
                    <a:pt x="8449" y="3204"/>
                    <a:pt x="8407" y="3329"/>
                    <a:pt x="8492" y="3379"/>
                  </a:cubicBezTo>
                  <a:cubicBezTo>
                    <a:pt x="8603" y="3443"/>
                    <a:pt x="8713" y="3508"/>
                    <a:pt x="8824" y="3573"/>
                  </a:cubicBezTo>
                  <a:cubicBezTo>
                    <a:pt x="9163" y="3773"/>
                    <a:pt x="9504" y="3973"/>
                    <a:pt x="9843" y="4173"/>
                  </a:cubicBezTo>
                  <a:cubicBezTo>
                    <a:pt x="10847" y="4859"/>
                    <a:pt x="11773" y="5693"/>
                    <a:pt x="12783" y="6352"/>
                  </a:cubicBezTo>
                  <a:cubicBezTo>
                    <a:pt x="13454" y="6789"/>
                    <a:pt x="14137" y="7205"/>
                    <a:pt x="14817" y="7627"/>
                  </a:cubicBezTo>
                  <a:cubicBezTo>
                    <a:pt x="15264" y="7904"/>
                    <a:pt x="15698" y="8199"/>
                    <a:pt x="16126" y="8507"/>
                  </a:cubicBezTo>
                  <a:cubicBezTo>
                    <a:pt x="16335" y="8661"/>
                    <a:pt x="16541" y="8824"/>
                    <a:pt x="16741" y="8993"/>
                  </a:cubicBezTo>
                  <a:cubicBezTo>
                    <a:pt x="16523" y="8876"/>
                    <a:pt x="16307" y="8762"/>
                    <a:pt x="16085" y="8648"/>
                  </a:cubicBezTo>
                  <a:cubicBezTo>
                    <a:pt x="14676" y="7916"/>
                    <a:pt x="13149" y="7494"/>
                    <a:pt x="11792" y="6642"/>
                  </a:cubicBezTo>
                  <a:cubicBezTo>
                    <a:pt x="10265" y="5684"/>
                    <a:pt x="8507" y="5186"/>
                    <a:pt x="6999" y="4188"/>
                  </a:cubicBezTo>
                  <a:cubicBezTo>
                    <a:pt x="6947" y="4154"/>
                    <a:pt x="6891" y="4124"/>
                    <a:pt x="6839" y="4087"/>
                  </a:cubicBezTo>
                  <a:cubicBezTo>
                    <a:pt x="6821" y="4074"/>
                    <a:pt x="6802" y="4069"/>
                    <a:pt x="6784" y="4069"/>
                  </a:cubicBezTo>
                  <a:cubicBezTo>
                    <a:pt x="6709" y="4069"/>
                    <a:pt x="6647" y="4163"/>
                    <a:pt x="6722" y="4225"/>
                  </a:cubicBezTo>
                  <a:cubicBezTo>
                    <a:pt x="6740" y="4241"/>
                    <a:pt x="6759" y="4253"/>
                    <a:pt x="6777" y="4268"/>
                  </a:cubicBezTo>
                  <a:cubicBezTo>
                    <a:pt x="8076" y="5355"/>
                    <a:pt x="9526" y="6195"/>
                    <a:pt x="11010" y="7005"/>
                  </a:cubicBezTo>
                  <a:cubicBezTo>
                    <a:pt x="11822" y="7445"/>
                    <a:pt x="12641" y="7882"/>
                    <a:pt x="13444" y="8341"/>
                  </a:cubicBezTo>
                  <a:cubicBezTo>
                    <a:pt x="14100" y="8719"/>
                    <a:pt x="14845" y="9436"/>
                    <a:pt x="15522" y="9741"/>
                  </a:cubicBezTo>
                  <a:cubicBezTo>
                    <a:pt x="15584" y="9769"/>
                    <a:pt x="15645" y="9795"/>
                    <a:pt x="15709" y="9818"/>
                  </a:cubicBezTo>
                  <a:lnTo>
                    <a:pt x="15709" y="9818"/>
                  </a:lnTo>
                  <a:cubicBezTo>
                    <a:pt x="15639" y="9794"/>
                    <a:pt x="15571" y="9771"/>
                    <a:pt x="15501" y="9747"/>
                  </a:cubicBezTo>
                  <a:cubicBezTo>
                    <a:pt x="11942" y="8590"/>
                    <a:pt x="8987" y="6081"/>
                    <a:pt x="5457" y="4832"/>
                  </a:cubicBezTo>
                  <a:cubicBezTo>
                    <a:pt x="5441" y="4825"/>
                    <a:pt x="5423" y="4819"/>
                    <a:pt x="5407" y="4813"/>
                  </a:cubicBezTo>
                  <a:cubicBezTo>
                    <a:pt x="5397" y="4810"/>
                    <a:pt x="5387" y="4808"/>
                    <a:pt x="5377" y="4808"/>
                  </a:cubicBezTo>
                  <a:cubicBezTo>
                    <a:pt x="5321" y="4808"/>
                    <a:pt x="5273" y="4857"/>
                    <a:pt x="5281" y="4918"/>
                  </a:cubicBezTo>
                  <a:cubicBezTo>
                    <a:pt x="5284" y="4936"/>
                    <a:pt x="5294" y="4952"/>
                    <a:pt x="5309" y="4964"/>
                  </a:cubicBezTo>
                  <a:cubicBezTo>
                    <a:pt x="6676" y="5961"/>
                    <a:pt x="8144" y="6786"/>
                    <a:pt x="9637" y="7583"/>
                  </a:cubicBezTo>
                  <a:cubicBezTo>
                    <a:pt x="11176" y="8405"/>
                    <a:pt x="12909" y="9630"/>
                    <a:pt x="14349" y="10246"/>
                  </a:cubicBezTo>
                  <a:cubicBezTo>
                    <a:pt x="12561" y="9483"/>
                    <a:pt x="10683" y="8870"/>
                    <a:pt x="8966" y="7953"/>
                  </a:cubicBezTo>
                  <a:cubicBezTo>
                    <a:pt x="7411" y="7125"/>
                    <a:pt x="5980" y="6106"/>
                    <a:pt x="4342" y="5435"/>
                  </a:cubicBezTo>
                  <a:cubicBezTo>
                    <a:pt x="4329" y="5431"/>
                    <a:pt x="4316" y="5428"/>
                    <a:pt x="4302" y="5428"/>
                  </a:cubicBezTo>
                  <a:cubicBezTo>
                    <a:pt x="4294" y="5428"/>
                    <a:pt x="4286" y="5429"/>
                    <a:pt x="4278" y="5432"/>
                  </a:cubicBezTo>
                  <a:cubicBezTo>
                    <a:pt x="4275" y="5435"/>
                    <a:pt x="4272" y="5435"/>
                    <a:pt x="4269" y="5438"/>
                  </a:cubicBezTo>
                  <a:cubicBezTo>
                    <a:pt x="4210" y="5463"/>
                    <a:pt x="4195" y="5543"/>
                    <a:pt x="4244" y="5586"/>
                  </a:cubicBezTo>
                  <a:cubicBezTo>
                    <a:pt x="5438" y="6737"/>
                    <a:pt x="7094" y="7254"/>
                    <a:pt x="8455" y="8177"/>
                  </a:cubicBezTo>
                  <a:cubicBezTo>
                    <a:pt x="8993" y="8544"/>
                    <a:pt x="9572" y="8852"/>
                    <a:pt x="10154" y="9141"/>
                  </a:cubicBezTo>
                  <a:cubicBezTo>
                    <a:pt x="9763" y="9015"/>
                    <a:pt x="9375" y="8898"/>
                    <a:pt x="9015" y="8747"/>
                  </a:cubicBezTo>
                  <a:cubicBezTo>
                    <a:pt x="8092" y="8368"/>
                    <a:pt x="7227" y="7783"/>
                    <a:pt x="6334" y="7328"/>
                  </a:cubicBezTo>
                  <a:cubicBezTo>
                    <a:pt x="5389" y="6845"/>
                    <a:pt x="4435" y="6380"/>
                    <a:pt x="3496" y="5884"/>
                  </a:cubicBezTo>
                  <a:cubicBezTo>
                    <a:pt x="3434" y="5850"/>
                    <a:pt x="3373" y="5823"/>
                    <a:pt x="3314" y="5789"/>
                  </a:cubicBezTo>
                  <a:cubicBezTo>
                    <a:pt x="3303" y="5783"/>
                    <a:pt x="3290" y="5780"/>
                    <a:pt x="3278" y="5780"/>
                  </a:cubicBezTo>
                  <a:cubicBezTo>
                    <a:pt x="3210" y="5780"/>
                    <a:pt x="3145" y="5864"/>
                    <a:pt x="3197" y="5921"/>
                  </a:cubicBezTo>
                  <a:cubicBezTo>
                    <a:pt x="3225" y="5955"/>
                    <a:pt x="3259" y="5983"/>
                    <a:pt x="3287" y="6014"/>
                  </a:cubicBezTo>
                  <a:cubicBezTo>
                    <a:pt x="4115" y="6894"/>
                    <a:pt x="5272" y="7260"/>
                    <a:pt x="6312" y="7836"/>
                  </a:cubicBezTo>
                  <a:cubicBezTo>
                    <a:pt x="7534" y="8510"/>
                    <a:pt x="8692" y="9289"/>
                    <a:pt x="9874" y="10031"/>
                  </a:cubicBezTo>
                  <a:cubicBezTo>
                    <a:pt x="9351" y="9766"/>
                    <a:pt x="8827" y="9498"/>
                    <a:pt x="8307" y="9230"/>
                  </a:cubicBezTo>
                  <a:cubicBezTo>
                    <a:pt x="6648" y="8387"/>
                    <a:pt x="4967" y="7590"/>
                    <a:pt x="3210" y="6977"/>
                  </a:cubicBezTo>
                  <a:cubicBezTo>
                    <a:pt x="3198" y="6973"/>
                    <a:pt x="3186" y="6971"/>
                    <a:pt x="3174" y="6971"/>
                  </a:cubicBezTo>
                  <a:cubicBezTo>
                    <a:pt x="3095" y="6971"/>
                    <a:pt x="3039" y="7063"/>
                    <a:pt x="3111" y="7128"/>
                  </a:cubicBezTo>
                  <a:cubicBezTo>
                    <a:pt x="4269" y="8187"/>
                    <a:pt x="5583" y="8999"/>
                    <a:pt x="6937" y="9781"/>
                  </a:cubicBezTo>
                  <a:cubicBezTo>
                    <a:pt x="7602" y="10169"/>
                    <a:pt x="8270" y="10551"/>
                    <a:pt x="8929" y="10960"/>
                  </a:cubicBezTo>
                  <a:cubicBezTo>
                    <a:pt x="9357" y="11225"/>
                    <a:pt x="9769" y="11514"/>
                    <a:pt x="10175" y="11813"/>
                  </a:cubicBezTo>
                  <a:cubicBezTo>
                    <a:pt x="10414" y="11988"/>
                    <a:pt x="10500" y="12051"/>
                    <a:pt x="10498" y="12051"/>
                  </a:cubicBezTo>
                  <a:cubicBezTo>
                    <a:pt x="10493" y="12051"/>
                    <a:pt x="10046" y="11734"/>
                    <a:pt x="9880" y="11640"/>
                  </a:cubicBezTo>
                  <a:cubicBezTo>
                    <a:pt x="8452" y="10843"/>
                    <a:pt x="6919" y="10037"/>
                    <a:pt x="5583" y="9098"/>
                  </a:cubicBezTo>
                  <a:cubicBezTo>
                    <a:pt x="4490" y="8328"/>
                    <a:pt x="3456" y="7494"/>
                    <a:pt x="2117" y="7211"/>
                  </a:cubicBezTo>
                  <a:cubicBezTo>
                    <a:pt x="2110" y="7209"/>
                    <a:pt x="2103" y="7209"/>
                    <a:pt x="2097" y="7209"/>
                  </a:cubicBezTo>
                  <a:cubicBezTo>
                    <a:pt x="2010" y="7209"/>
                    <a:pt x="1976" y="7337"/>
                    <a:pt x="2062" y="7383"/>
                  </a:cubicBezTo>
                  <a:cubicBezTo>
                    <a:pt x="3327" y="8057"/>
                    <a:pt x="4305" y="9107"/>
                    <a:pt x="5503" y="9877"/>
                  </a:cubicBezTo>
                  <a:cubicBezTo>
                    <a:pt x="6214" y="10335"/>
                    <a:pt x="6962" y="10735"/>
                    <a:pt x="7695" y="11154"/>
                  </a:cubicBezTo>
                  <a:cubicBezTo>
                    <a:pt x="8063" y="11363"/>
                    <a:pt x="8426" y="11578"/>
                    <a:pt x="8785" y="11799"/>
                  </a:cubicBezTo>
                  <a:lnTo>
                    <a:pt x="8785" y="11799"/>
                  </a:lnTo>
                  <a:cubicBezTo>
                    <a:pt x="8760" y="11784"/>
                    <a:pt x="8750" y="11777"/>
                    <a:pt x="8752" y="11777"/>
                  </a:cubicBezTo>
                  <a:lnTo>
                    <a:pt x="8752" y="11777"/>
                  </a:lnTo>
                  <a:cubicBezTo>
                    <a:pt x="8773" y="11777"/>
                    <a:pt x="9747" y="12318"/>
                    <a:pt x="9822" y="12428"/>
                  </a:cubicBezTo>
                  <a:cubicBezTo>
                    <a:pt x="9828" y="12440"/>
                    <a:pt x="9825" y="12446"/>
                    <a:pt x="9807" y="12446"/>
                  </a:cubicBezTo>
                  <a:cubicBezTo>
                    <a:pt x="9800" y="12446"/>
                    <a:pt x="9792" y="12445"/>
                    <a:pt x="9781" y="12444"/>
                  </a:cubicBezTo>
                  <a:cubicBezTo>
                    <a:pt x="9726" y="12431"/>
                    <a:pt x="9671" y="12416"/>
                    <a:pt x="9618" y="12395"/>
                  </a:cubicBezTo>
                  <a:cubicBezTo>
                    <a:pt x="8236" y="11887"/>
                    <a:pt x="6879" y="11080"/>
                    <a:pt x="5577" y="10403"/>
                  </a:cubicBezTo>
                  <a:cubicBezTo>
                    <a:pt x="4068" y="9618"/>
                    <a:pt x="2637" y="8685"/>
                    <a:pt x="1187" y="7802"/>
                  </a:cubicBezTo>
                  <a:cubicBezTo>
                    <a:pt x="1175" y="7795"/>
                    <a:pt x="1162" y="7792"/>
                    <a:pt x="1148" y="7792"/>
                  </a:cubicBezTo>
                  <a:cubicBezTo>
                    <a:pt x="1118" y="7792"/>
                    <a:pt x="1088" y="7808"/>
                    <a:pt x="1073" y="7836"/>
                  </a:cubicBezTo>
                  <a:cubicBezTo>
                    <a:pt x="1046" y="7870"/>
                    <a:pt x="1052" y="7922"/>
                    <a:pt x="1089" y="7950"/>
                  </a:cubicBezTo>
                  <a:cubicBezTo>
                    <a:pt x="2314" y="8812"/>
                    <a:pt x="3582" y="9606"/>
                    <a:pt x="4853" y="10394"/>
                  </a:cubicBezTo>
                  <a:cubicBezTo>
                    <a:pt x="5601" y="10859"/>
                    <a:pt x="6346" y="11329"/>
                    <a:pt x="7082" y="11813"/>
                  </a:cubicBezTo>
                  <a:cubicBezTo>
                    <a:pt x="7448" y="12053"/>
                    <a:pt x="7808" y="12305"/>
                    <a:pt x="8169" y="12558"/>
                  </a:cubicBezTo>
                  <a:cubicBezTo>
                    <a:pt x="8407" y="12727"/>
                    <a:pt x="8619" y="12823"/>
                    <a:pt x="8569" y="12823"/>
                  </a:cubicBezTo>
                  <a:cubicBezTo>
                    <a:pt x="8543" y="12823"/>
                    <a:pt x="8450" y="12798"/>
                    <a:pt x="8258" y="12745"/>
                  </a:cubicBezTo>
                  <a:cubicBezTo>
                    <a:pt x="5660" y="12034"/>
                    <a:pt x="3514" y="10203"/>
                    <a:pt x="1123" y="9006"/>
                  </a:cubicBezTo>
                  <a:cubicBezTo>
                    <a:pt x="1070" y="8944"/>
                    <a:pt x="993" y="8907"/>
                    <a:pt x="913" y="8904"/>
                  </a:cubicBezTo>
                  <a:cubicBezTo>
                    <a:pt x="766" y="8830"/>
                    <a:pt x="621" y="8753"/>
                    <a:pt x="470" y="8688"/>
                  </a:cubicBezTo>
                  <a:cubicBezTo>
                    <a:pt x="467" y="8686"/>
                    <a:pt x="464" y="8686"/>
                    <a:pt x="462" y="8686"/>
                  </a:cubicBezTo>
                  <a:cubicBezTo>
                    <a:pt x="456" y="8686"/>
                    <a:pt x="452" y="8688"/>
                    <a:pt x="446" y="8688"/>
                  </a:cubicBezTo>
                  <a:cubicBezTo>
                    <a:pt x="440" y="8687"/>
                    <a:pt x="434" y="8687"/>
                    <a:pt x="429" y="8687"/>
                  </a:cubicBezTo>
                  <a:cubicBezTo>
                    <a:pt x="361" y="8687"/>
                    <a:pt x="320" y="8770"/>
                    <a:pt x="369" y="8824"/>
                  </a:cubicBezTo>
                  <a:cubicBezTo>
                    <a:pt x="378" y="8833"/>
                    <a:pt x="378" y="8845"/>
                    <a:pt x="390" y="8852"/>
                  </a:cubicBezTo>
                  <a:cubicBezTo>
                    <a:pt x="1683" y="9593"/>
                    <a:pt x="2942" y="10381"/>
                    <a:pt x="4182" y="11206"/>
                  </a:cubicBezTo>
                  <a:cubicBezTo>
                    <a:pt x="4687" y="11542"/>
                    <a:pt x="5186" y="11890"/>
                    <a:pt x="5685" y="12241"/>
                  </a:cubicBezTo>
                  <a:cubicBezTo>
                    <a:pt x="5931" y="12413"/>
                    <a:pt x="6177" y="12588"/>
                    <a:pt x="6423" y="12764"/>
                  </a:cubicBezTo>
                  <a:cubicBezTo>
                    <a:pt x="6436" y="12774"/>
                    <a:pt x="7280" y="13257"/>
                    <a:pt x="7130" y="13257"/>
                  </a:cubicBezTo>
                  <a:cubicBezTo>
                    <a:pt x="7104" y="13257"/>
                    <a:pt x="7047" y="13242"/>
                    <a:pt x="6950" y="13207"/>
                  </a:cubicBezTo>
                  <a:cubicBezTo>
                    <a:pt x="6005" y="12869"/>
                    <a:pt x="5244" y="12124"/>
                    <a:pt x="4330" y="11711"/>
                  </a:cubicBezTo>
                  <a:cubicBezTo>
                    <a:pt x="2997" y="11114"/>
                    <a:pt x="1748" y="10375"/>
                    <a:pt x="442" y="9723"/>
                  </a:cubicBezTo>
                  <a:cubicBezTo>
                    <a:pt x="429" y="9716"/>
                    <a:pt x="415" y="9713"/>
                    <a:pt x="402" y="9713"/>
                  </a:cubicBezTo>
                  <a:cubicBezTo>
                    <a:pt x="329" y="9713"/>
                    <a:pt x="278" y="9813"/>
                    <a:pt x="344" y="9874"/>
                  </a:cubicBezTo>
                  <a:cubicBezTo>
                    <a:pt x="2065" y="11428"/>
                    <a:pt x="4176" y="12373"/>
                    <a:pt x="6063" y="13694"/>
                  </a:cubicBezTo>
                  <a:cubicBezTo>
                    <a:pt x="6096" y="13715"/>
                    <a:pt x="6128" y="13737"/>
                    <a:pt x="6161" y="13760"/>
                  </a:cubicBezTo>
                  <a:lnTo>
                    <a:pt x="6161" y="13760"/>
                  </a:lnTo>
                  <a:cubicBezTo>
                    <a:pt x="6127" y="13737"/>
                    <a:pt x="6089" y="13715"/>
                    <a:pt x="6054" y="13694"/>
                  </a:cubicBezTo>
                  <a:cubicBezTo>
                    <a:pt x="5377" y="13272"/>
                    <a:pt x="4164" y="12856"/>
                    <a:pt x="3351" y="12450"/>
                  </a:cubicBezTo>
                  <a:cubicBezTo>
                    <a:pt x="2613" y="12081"/>
                    <a:pt x="1898" y="11671"/>
                    <a:pt x="1194" y="11246"/>
                  </a:cubicBezTo>
                  <a:cubicBezTo>
                    <a:pt x="1026" y="10998"/>
                    <a:pt x="876" y="10874"/>
                    <a:pt x="742" y="10874"/>
                  </a:cubicBezTo>
                  <a:cubicBezTo>
                    <a:pt x="703" y="10874"/>
                    <a:pt x="666" y="10884"/>
                    <a:pt x="630" y="10905"/>
                  </a:cubicBezTo>
                  <a:cubicBezTo>
                    <a:pt x="507" y="10828"/>
                    <a:pt x="381" y="10757"/>
                    <a:pt x="261" y="10680"/>
                  </a:cubicBezTo>
                  <a:cubicBezTo>
                    <a:pt x="248" y="10672"/>
                    <a:pt x="234" y="10668"/>
                    <a:pt x="221" y="10668"/>
                  </a:cubicBezTo>
                  <a:cubicBezTo>
                    <a:pt x="149" y="10668"/>
                    <a:pt x="89" y="10781"/>
                    <a:pt x="162" y="10831"/>
                  </a:cubicBezTo>
                  <a:cubicBezTo>
                    <a:pt x="1732" y="11917"/>
                    <a:pt x="3453" y="12764"/>
                    <a:pt x="5001" y="13881"/>
                  </a:cubicBezTo>
                  <a:cubicBezTo>
                    <a:pt x="5097" y="13952"/>
                    <a:pt x="5192" y="14017"/>
                    <a:pt x="5284" y="14084"/>
                  </a:cubicBezTo>
                  <a:cubicBezTo>
                    <a:pt x="5204" y="14026"/>
                    <a:pt x="5060" y="13961"/>
                    <a:pt x="4893" y="13894"/>
                  </a:cubicBezTo>
                  <a:cubicBezTo>
                    <a:pt x="4576" y="13767"/>
                    <a:pt x="4173" y="13641"/>
                    <a:pt x="3936" y="13530"/>
                  </a:cubicBezTo>
                  <a:cubicBezTo>
                    <a:pt x="3481" y="13321"/>
                    <a:pt x="3037" y="13084"/>
                    <a:pt x="2591" y="12853"/>
                  </a:cubicBezTo>
                  <a:cubicBezTo>
                    <a:pt x="1797" y="12447"/>
                    <a:pt x="997" y="12096"/>
                    <a:pt x="135" y="11859"/>
                  </a:cubicBezTo>
                  <a:cubicBezTo>
                    <a:pt x="126" y="11857"/>
                    <a:pt x="118" y="11856"/>
                    <a:pt x="111" y="11856"/>
                  </a:cubicBezTo>
                  <a:cubicBezTo>
                    <a:pt x="27" y="11856"/>
                    <a:pt x="0" y="11986"/>
                    <a:pt x="79" y="12031"/>
                  </a:cubicBezTo>
                  <a:cubicBezTo>
                    <a:pt x="1197" y="12665"/>
                    <a:pt x="2262" y="13389"/>
                    <a:pt x="3422" y="13934"/>
                  </a:cubicBezTo>
                  <a:cubicBezTo>
                    <a:pt x="3770" y="14097"/>
                    <a:pt x="4124" y="14241"/>
                    <a:pt x="4487" y="14368"/>
                  </a:cubicBezTo>
                  <a:cubicBezTo>
                    <a:pt x="4497" y="14371"/>
                    <a:pt x="4507" y="14373"/>
                    <a:pt x="4516" y="14373"/>
                  </a:cubicBezTo>
                  <a:cubicBezTo>
                    <a:pt x="4603" y="14373"/>
                    <a:pt x="4622" y="14223"/>
                    <a:pt x="4524" y="14189"/>
                  </a:cubicBezTo>
                  <a:cubicBezTo>
                    <a:pt x="4309" y="14115"/>
                    <a:pt x="4096" y="14035"/>
                    <a:pt x="3890" y="13949"/>
                  </a:cubicBezTo>
                  <a:cubicBezTo>
                    <a:pt x="3280" y="13697"/>
                    <a:pt x="2705" y="13386"/>
                    <a:pt x="2129" y="13047"/>
                  </a:cubicBezTo>
                  <a:cubicBezTo>
                    <a:pt x="1797" y="12853"/>
                    <a:pt x="1471" y="12647"/>
                    <a:pt x="1141" y="12447"/>
                  </a:cubicBezTo>
                  <a:cubicBezTo>
                    <a:pt x="882" y="12287"/>
                    <a:pt x="436" y="12105"/>
                    <a:pt x="437" y="12105"/>
                  </a:cubicBezTo>
                  <a:lnTo>
                    <a:pt x="437" y="12105"/>
                  </a:lnTo>
                  <a:cubicBezTo>
                    <a:pt x="438" y="12105"/>
                    <a:pt x="620" y="12179"/>
                    <a:pt x="1147" y="12379"/>
                  </a:cubicBezTo>
                  <a:cubicBezTo>
                    <a:pt x="2292" y="12816"/>
                    <a:pt x="3333" y="13453"/>
                    <a:pt x="4450" y="13934"/>
                  </a:cubicBezTo>
                  <a:cubicBezTo>
                    <a:pt x="4835" y="14100"/>
                    <a:pt x="5232" y="14241"/>
                    <a:pt x="5635" y="14355"/>
                  </a:cubicBezTo>
                  <a:cubicBezTo>
                    <a:pt x="5643" y="14357"/>
                    <a:pt x="5651" y="14358"/>
                    <a:pt x="5658" y="14358"/>
                  </a:cubicBezTo>
                  <a:cubicBezTo>
                    <a:pt x="5733" y="14358"/>
                    <a:pt x="5774" y="14249"/>
                    <a:pt x="5712" y="14198"/>
                  </a:cubicBezTo>
                  <a:cubicBezTo>
                    <a:pt x="5561" y="14075"/>
                    <a:pt x="5407" y="13961"/>
                    <a:pt x="5254" y="13844"/>
                  </a:cubicBezTo>
                  <a:cubicBezTo>
                    <a:pt x="4823" y="13521"/>
                    <a:pt x="4379" y="13223"/>
                    <a:pt x="3924" y="12933"/>
                  </a:cubicBezTo>
                  <a:lnTo>
                    <a:pt x="3924" y="12933"/>
                  </a:lnTo>
                  <a:cubicBezTo>
                    <a:pt x="4539" y="13229"/>
                    <a:pt x="5164" y="13497"/>
                    <a:pt x="5798" y="13746"/>
                  </a:cubicBezTo>
                  <a:cubicBezTo>
                    <a:pt x="6042" y="13841"/>
                    <a:pt x="6285" y="13946"/>
                    <a:pt x="6531" y="14032"/>
                  </a:cubicBezTo>
                  <a:cubicBezTo>
                    <a:pt x="6542" y="14036"/>
                    <a:pt x="6553" y="14038"/>
                    <a:pt x="6564" y="14038"/>
                  </a:cubicBezTo>
                  <a:cubicBezTo>
                    <a:pt x="6642" y="14038"/>
                    <a:pt x="6708" y="13941"/>
                    <a:pt x="6629" y="13881"/>
                  </a:cubicBezTo>
                  <a:cubicBezTo>
                    <a:pt x="6516" y="13798"/>
                    <a:pt x="6402" y="13721"/>
                    <a:pt x="6288" y="13638"/>
                  </a:cubicBezTo>
                  <a:cubicBezTo>
                    <a:pt x="5454" y="13038"/>
                    <a:pt x="4570" y="12515"/>
                    <a:pt x="3681" y="11994"/>
                  </a:cubicBezTo>
                  <a:cubicBezTo>
                    <a:pt x="3010" y="11603"/>
                    <a:pt x="2348" y="11194"/>
                    <a:pt x="1711" y="10751"/>
                  </a:cubicBezTo>
                  <a:cubicBezTo>
                    <a:pt x="1495" y="10597"/>
                    <a:pt x="1283" y="10434"/>
                    <a:pt x="1073" y="10268"/>
                  </a:cubicBezTo>
                  <a:cubicBezTo>
                    <a:pt x="997" y="10206"/>
                    <a:pt x="938" y="10160"/>
                    <a:pt x="889" y="10126"/>
                  </a:cubicBezTo>
                  <a:lnTo>
                    <a:pt x="889" y="10126"/>
                  </a:lnTo>
                  <a:cubicBezTo>
                    <a:pt x="981" y="10188"/>
                    <a:pt x="1073" y="10246"/>
                    <a:pt x="1172" y="10295"/>
                  </a:cubicBezTo>
                  <a:cubicBezTo>
                    <a:pt x="2379" y="10926"/>
                    <a:pt x="3619" y="11508"/>
                    <a:pt x="4813" y="12154"/>
                  </a:cubicBezTo>
                  <a:cubicBezTo>
                    <a:pt x="5595" y="12576"/>
                    <a:pt x="6263" y="13115"/>
                    <a:pt x="7082" y="13426"/>
                  </a:cubicBezTo>
                  <a:cubicBezTo>
                    <a:pt x="7233" y="13484"/>
                    <a:pt x="7387" y="13533"/>
                    <a:pt x="7544" y="13570"/>
                  </a:cubicBezTo>
                  <a:cubicBezTo>
                    <a:pt x="7551" y="13572"/>
                    <a:pt x="7557" y="13573"/>
                    <a:pt x="7564" y="13573"/>
                  </a:cubicBezTo>
                  <a:cubicBezTo>
                    <a:pt x="7639" y="13573"/>
                    <a:pt x="7689" y="13464"/>
                    <a:pt x="7621" y="13413"/>
                  </a:cubicBezTo>
                  <a:cubicBezTo>
                    <a:pt x="7571" y="13376"/>
                    <a:pt x="7522" y="13343"/>
                    <a:pt x="7476" y="13309"/>
                  </a:cubicBezTo>
                  <a:cubicBezTo>
                    <a:pt x="6303" y="12447"/>
                    <a:pt x="5118" y="11600"/>
                    <a:pt x="3902" y="10803"/>
                  </a:cubicBezTo>
                  <a:cubicBezTo>
                    <a:pt x="3505" y="10541"/>
                    <a:pt x="3099" y="10295"/>
                    <a:pt x="2699" y="10043"/>
                  </a:cubicBezTo>
                  <a:lnTo>
                    <a:pt x="2699" y="10043"/>
                  </a:lnTo>
                  <a:cubicBezTo>
                    <a:pt x="4570" y="11132"/>
                    <a:pt x="6356" y="12376"/>
                    <a:pt x="8458" y="12967"/>
                  </a:cubicBezTo>
                  <a:cubicBezTo>
                    <a:pt x="8612" y="13010"/>
                    <a:pt x="8760" y="13062"/>
                    <a:pt x="8917" y="13099"/>
                  </a:cubicBezTo>
                  <a:cubicBezTo>
                    <a:pt x="8922" y="13101"/>
                    <a:pt x="8928" y="13101"/>
                    <a:pt x="8934" y="13101"/>
                  </a:cubicBezTo>
                  <a:cubicBezTo>
                    <a:pt x="9011" y="13101"/>
                    <a:pt x="9062" y="12991"/>
                    <a:pt x="8993" y="12939"/>
                  </a:cubicBezTo>
                  <a:cubicBezTo>
                    <a:pt x="8941" y="12902"/>
                    <a:pt x="8886" y="12862"/>
                    <a:pt x="8837" y="12825"/>
                  </a:cubicBezTo>
                  <a:cubicBezTo>
                    <a:pt x="7728" y="12007"/>
                    <a:pt x="6577" y="11259"/>
                    <a:pt x="5411" y="10526"/>
                  </a:cubicBezTo>
                  <a:lnTo>
                    <a:pt x="5411" y="10526"/>
                  </a:lnTo>
                  <a:cubicBezTo>
                    <a:pt x="5780" y="10720"/>
                    <a:pt x="6152" y="10902"/>
                    <a:pt x="6534" y="11065"/>
                  </a:cubicBezTo>
                  <a:cubicBezTo>
                    <a:pt x="7565" y="11514"/>
                    <a:pt x="8510" y="12117"/>
                    <a:pt x="9548" y="12539"/>
                  </a:cubicBezTo>
                  <a:cubicBezTo>
                    <a:pt x="9766" y="12625"/>
                    <a:pt x="9985" y="12709"/>
                    <a:pt x="10212" y="12776"/>
                  </a:cubicBezTo>
                  <a:cubicBezTo>
                    <a:pt x="10221" y="12779"/>
                    <a:pt x="10229" y="12780"/>
                    <a:pt x="10236" y="12780"/>
                  </a:cubicBezTo>
                  <a:cubicBezTo>
                    <a:pt x="10309" y="12780"/>
                    <a:pt x="10353" y="12669"/>
                    <a:pt x="10289" y="12619"/>
                  </a:cubicBezTo>
                  <a:cubicBezTo>
                    <a:pt x="10172" y="12533"/>
                    <a:pt x="10055" y="12459"/>
                    <a:pt x="9938" y="12376"/>
                  </a:cubicBezTo>
                  <a:cubicBezTo>
                    <a:pt x="8670" y="11462"/>
                    <a:pt x="7288" y="10732"/>
                    <a:pt x="5943" y="9932"/>
                  </a:cubicBezTo>
                  <a:cubicBezTo>
                    <a:pt x="5161" y="9470"/>
                    <a:pt x="4481" y="8910"/>
                    <a:pt x="3788" y="8331"/>
                  </a:cubicBezTo>
                  <a:cubicBezTo>
                    <a:pt x="3490" y="8082"/>
                    <a:pt x="3176" y="7851"/>
                    <a:pt x="2856" y="7630"/>
                  </a:cubicBezTo>
                  <a:cubicBezTo>
                    <a:pt x="2819" y="7602"/>
                    <a:pt x="2782" y="7580"/>
                    <a:pt x="2742" y="7559"/>
                  </a:cubicBezTo>
                  <a:lnTo>
                    <a:pt x="2742" y="7559"/>
                  </a:lnTo>
                  <a:lnTo>
                    <a:pt x="2970" y="7648"/>
                  </a:lnTo>
                  <a:cubicBezTo>
                    <a:pt x="4293" y="8153"/>
                    <a:pt x="5349" y="9236"/>
                    <a:pt x="6565" y="9944"/>
                  </a:cubicBezTo>
                  <a:cubicBezTo>
                    <a:pt x="7830" y="10686"/>
                    <a:pt x="9141" y="11508"/>
                    <a:pt x="10474" y="12145"/>
                  </a:cubicBezTo>
                  <a:cubicBezTo>
                    <a:pt x="10585" y="12198"/>
                    <a:pt x="10690" y="12256"/>
                    <a:pt x="10800" y="12305"/>
                  </a:cubicBezTo>
                  <a:cubicBezTo>
                    <a:pt x="10813" y="12311"/>
                    <a:pt x="10825" y="12313"/>
                    <a:pt x="10837" y="12313"/>
                  </a:cubicBezTo>
                  <a:cubicBezTo>
                    <a:pt x="10913" y="12313"/>
                    <a:pt x="10968" y="12213"/>
                    <a:pt x="10899" y="12154"/>
                  </a:cubicBezTo>
                  <a:cubicBezTo>
                    <a:pt x="10847" y="12111"/>
                    <a:pt x="10791" y="12074"/>
                    <a:pt x="10736" y="12031"/>
                  </a:cubicBezTo>
                  <a:cubicBezTo>
                    <a:pt x="8473" y="10218"/>
                    <a:pt x="5728" y="9138"/>
                    <a:pt x="3518" y="7251"/>
                  </a:cubicBezTo>
                  <a:lnTo>
                    <a:pt x="3518" y="7251"/>
                  </a:lnTo>
                  <a:cubicBezTo>
                    <a:pt x="3970" y="7636"/>
                    <a:pt x="4943" y="7830"/>
                    <a:pt x="5503" y="8076"/>
                  </a:cubicBezTo>
                  <a:cubicBezTo>
                    <a:pt x="6294" y="8424"/>
                    <a:pt x="7070" y="8809"/>
                    <a:pt x="7839" y="9196"/>
                  </a:cubicBezTo>
                  <a:cubicBezTo>
                    <a:pt x="9126" y="9837"/>
                    <a:pt x="10397" y="10505"/>
                    <a:pt x="11693" y="11129"/>
                  </a:cubicBezTo>
                  <a:cubicBezTo>
                    <a:pt x="11792" y="11241"/>
                    <a:pt x="11879" y="11299"/>
                    <a:pt x="11953" y="11299"/>
                  </a:cubicBezTo>
                  <a:cubicBezTo>
                    <a:pt x="11975" y="11299"/>
                    <a:pt x="11996" y="11294"/>
                    <a:pt x="12016" y="11283"/>
                  </a:cubicBezTo>
                  <a:lnTo>
                    <a:pt x="12195" y="11366"/>
                  </a:lnTo>
                  <a:cubicBezTo>
                    <a:pt x="12275" y="11406"/>
                    <a:pt x="12355" y="11443"/>
                    <a:pt x="12438" y="11483"/>
                  </a:cubicBezTo>
                  <a:cubicBezTo>
                    <a:pt x="12452" y="11490"/>
                    <a:pt x="12465" y="11493"/>
                    <a:pt x="12477" y="11493"/>
                  </a:cubicBezTo>
                  <a:cubicBezTo>
                    <a:pt x="12560" y="11493"/>
                    <a:pt x="12609" y="11366"/>
                    <a:pt x="12518" y="11320"/>
                  </a:cubicBezTo>
                  <a:cubicBezTo>
                    <a:pt x="12484" y="11302"/>
                    <a:pt x="12450" y="11283"/>
                    <a:pt x="12416" y="11265"/>
                  </a:cubicBezTo>
                  <a:cubicBezTo>
                    <a:pt x="10726" y="10409"/>
                    <a:pt x="9150" y="9366"/>
                    <a:pt x="7547" y="8362"/>
                  </a:cubicBezTo>
                  <a:cubicBezTo>
                    <a:pt x="6891" y="7950"/>
                    <a:pt x="6229" y="7562"/>
                    <a:pt x="5528" y="7226"/>
                  </a:cubicBezTo>
                  <a:cubicBezTo>
                    <a:pt x="5217" y="7079"/>
                    <a:pt x="4909" y="6934"/>
                    <a:pt x="4601" y="6777"/>
                  </a:cubicBezTo>
                  <a:cubicBezTo>
                    <a:pt x="4393" y="6671"/>
                    <a:pt x="3594" y="6188"/>
                    <a:pt x="3653" y="6188"/>
                  </a:cubicBezTo>
                  <a:cubicBezTo>
                    <a:pt x="3670" y="6188"/>
                    <a:pt x="3766" y="6232"/>
                    <a:pt x="3979" y="6343"/>
                  </a:cubicBezTo>
                  <a:cubicBezTo>
                    <a:pt x="5617" y="7196"/>
                    <a:pt x="7261" y="8137"/>
                    <a:pt x="8935" y="8907"/>
                  </a:cubicBezTo>
                  <a:cubicBezTo>
                    <a:pt x="9772" y="9292"/>
                    <a:pt x="10677" y="9501"/>
                    <a:pt x="11518" y="9880"/>
                  </a:cubicBezTo>
                  <a:cubicBezTo>
                    <a:pt x="12124" y="10154"/>
                    <a:pt x="12601" y="10594"/>
                    <a:pt x="13180" y="10899"/>
                  </a:cubicBezTo>
                  <a:cubicBezTo>
                    <a:pt x="13309" y="10972"/>
                    <a:pt x="13444" y="11034"/>
                    <a:pt x="13583" y="11089"/>
                  </a:cubicBezTo>
                  <a:cubicBezTo>
                    <a:pt x="13593" y="11093"/>
                    <a:pt x="13604" y="11095"/>
                    <a:pt x="13614" y="11095"/>
                  </a:cubicBezTo>
                  <a:cubicBezTo>
                    <a:pt x="13692" y="11095"/>
                    <a:pt x="13758" y="10998"/>
                    <a:pt x="13681" y="10939"/>
                  </a:cubicBezTo>
                  <a:cubicBezTo>
                    <a:pt x="13605" y="10877"/>
                    <a:pt x="13528" y="10825"/>
                    <a:pt x="13451" y="10769"/>
                  </a:cubicBezTo>
                  <a:cubicBezTo>
                    <a:pt x="12256" y="9877"/>
                    <a:pt x="10893" y="9289"/>
                    <a:pt x="9569" y="8608"/>
                  </a:cubicBezTo>
                  <a:cubicBezTo>
                    <a:pt x="8793" y="8208"/>
                    <a:pt x="8101" y="7679"/>
                    <a:pt x="7341" y="7257"/>
                  </a:cubicBezTo>
                  <a:cubicBezTo>
                    <a:pt x="6513" y="6798"/>
                    <a:pt x="5648" y="6441"/>
                    <a:pt x="4872" y="5894"/>
                  </a:cubicBezTo>
                  <a:cubicBezTo>
                    <a:pt x="4657" y="5741"/>
                    <a:pt x="4589" y="5689"/>
                    <a:pt x="4598" y="5689"/>
                  </a:cubicBezTo>
                  <a:cubicBezTo>
                    <a:pt x="4616" y="5689"/>
                    <a:pt x="4897" y="5864"/>
                    <a:pt x="5017" y="5918"/>
                  </a:cubicBezTo>
                  <a:cubicBezTo>
                    <a:pt x="5506" y="6137"/>
                    <a:pt x="5977" y="6408"/>
                    <a:pt x="6445" y="6675"/>
                  </a:cubicBezTo>
                  <a:cubicBezTo>
                    <a:pt x="7267" y="7143"/>
                    <a:pt x="8061" y="7651"/>
                    <a:pt x="8889" y="8110"/>
                  </a:cubicBezTo>
                  <a:cubicBezTo>
                    <a:pt x="10563" y="9049"/>
                    <a:pt x="12444" y="9661"/>
                    <a:pt x="14229" y="10391"/>
                  </a:cubicBezTo>
                  <a:cubicBezTo>
                    <a:pt x="14383" y="10452"/>
                    <a:pt x="14534" y="10514"/>
                    <a:pt x="14685" y="10578"/>
                  </a:cubicBezTo>
                  <a:cubicBezTo>
                    <a:pt x="14697" y="10584"/>
                    <a:pt x="14709" y="10586"/>
                    <a:pt x="14721" y="10586"/>
                  </a:cubicBezTo>
                  <a:cubicBezTo>
                    <a:pt x="14799" y="10586"/>
                    <a:pt x="14861" y="10484"/>
                    <a:pt x="14787" y="10428"/>
                  </a:cubicBezTo>
                  <a:cubicBezTo>
                    <a:pt x="14697" y="10366"/>
                    <a:pt x="14608" y="10308"/>
                    <a:pt x="14519" y="10246"/>
                  </a:cubicBezTo>
                  <a:cubicBezTo>
                    <a:pt x="13112" y="9252"/>
                    <a:pt x="11610" y="8421"/>
                    <a:pt x="10086" y="7611"/>
                  </a:cubicBezTo>
                  <a:cubicBezTo>
                    <a:pt x="9221" y="7149"/>
                    <a:pt x="8362" y="6688"/>
                    <a:pt x="7513" y="6195"/>
                  </a:cubicBezTo>
                  <a:cubicBezTo>
                    <a:pt x="7036" y="5915"/>
                    <a:pt x="6574" y="5616"/>
                    <a:pt x="6112" y="5309"/>
                  </a:cubicBezTo>
                  <a:cubicBezTo>
                    <a:pt x="5827" y="5118"/>
                    <a:pt x="5735" y="5052"/>
                    <a:pt x="5751" y="5052"/>
                  </a:cubicBezTo>
                  <a:cubicBezTo>
                    <a:pt x="5780" y="5052"/>
                    <a:pt x="6193" y="5290"/>
                    <a:pt x="6405" y="5376"/>
                  </a:cubicBezTo>
                  <a:cubicBezTo>
                    <a:pt x="9498" y="6626"/>
                    <a:pt x="12173" y="8695"/>
                    <a:pt x="15310" y="9840"/>
                  </a:cubicBezTo>
                  <a:cubicBezTo>
                    <a:pt x="15565" y="9932"/>
                    <a:pt x="15818" y="10031"/>
                    <a:pt x="16082" y="10114"/>
                  </a:cubicBezTo>
                  <a:cubicBezTo>
                    <a:pt x="16090" y="10116"/>
                    <a:pt x="16097" y="10117"/>
                    <a:pt x="16104" y="10117"/>
                  </a:cubicBezTo>
                  <a:cubicBezTo>
                    <a:pt x="16180" y="10117"/>
                    <a:pt x="16221" y="10004"/>
                    <a:pt x="16159" y="9954"/>
                  </a:cubicBezTo>
                  <a:cubicBezTo>
                    <a:pt x="16015" y="9840"/>
                    <a:pt x="15864" y="9738"/>
                    <a:pt x="15719" y="9630"/>
                  </a:cubicBezTo>
                  <a:cubicBezTo>
                    <a:pt x="14482" y="8707"/>
                    <a:pt x="13146" y="7940"/>
                    <a:pt x="11785" y="7205"/>
                  </a:cubicBezTo>
                  <a:cubicBezTo>
                    <a:pt x="10973" y="6768"/>
                    <a:pt x="10160" y="6328"/>
                    <a:pt x="9366" y="5863"/>
                  </a:cubicBezTo>
                  <a:cubicBezTo>
                    <a:pt x="8904" y="5592"/>
                    <a:pt x="8458" y="5293"/>
                    <a:pt x="8018" y="4989"/>
                  </a:cubicBezTo>
                  <a:lnTo>
                    <a:pt x="8018" y="4989"/>
                  </a:lnTo>
                  <a:cubicBezTo>
                    <a:pt x="9354" y="5678"/>
                    <a:pt x="10773" y="6204"/>
                    <a:pt x="12050" y="7005"/>
                  </a:cubicBezTo>
                  <a:cubicBezTo>
                    <a:pt x="12847" y="7506"/>
                    <a:pt x="13749" y="7833"/>
                    <a:pt x="14623" y="8168"/>
                  </a:cubicBezTo>
                  <a:cubicBezTo>
                    <a:pt x="15341" y="8439"/>
                    <a:pt x="15993" y="8827"/>
                    <a:pt x="16698" y="9113"/>
                  </a:cubicBezTo>
                  <a:cubicBezTo>
                    <a:pt x="16821" y="9162"/>
                    <a:pt x="16941" y="9218"/>
                    <a:pt x="17070" y="9261"/>
                  </a:cubicBezTo>
                  <a:cubicBezTo>
                    <a:pt x="17079" y="9264"/>
                    <a:pt x="17087" y="9265"/>
                    <a:pt x="17094" y="9265"/>
                  </a:cubicBezTo>
                  <a:cubicBezTo>
                    <a:pt x="17168" y="9265"/>
                    <a:pt x="17203" y="9151"/>
                    <a:pt x="17147" y="9101"/>
                  </a:cubicBezTo>
                  <a:cubicBezTo>
                    <a:pt x="17092" y="9052"/>
                    <a:pt x="17030" y="9012"/>
                    <a:pt x="16975" y="8962"/>
                  </a:cubicBezTo>
                  <a:cubicBezTo>
                    <a:pt x="15812" y="7968"/>
                    <a:pt x="14482" y="7211"/>
                    <a:pt x="13192" y="6395"/>
                  </a:cubicBezTo>
                  <a:cubicBezTo>
                    <a:pt x="12481" y="5946"/>
                    <a:pt x="11813" y="5432"/>
                    <a:pt x="11142" y="4927"/>
                  </a:cubicBezTo>
                  <a:lnTo>
                    <a:pt x="11142" y="4927"/>
                  </a:lnTo>
                  <a:cubicBezTo>
                    <a:pt x="13361" y="6223"/>
                    <a:pt x="15611" y="7473"/>
                    <a:pt x="18012" y="8402"/>
                  </a:cubicBezTo>
                  <a:cubicBezTo>
                    <a:pt x="18071" y="8427"/>
                    <a:pt x="18126" y="8451"/>
                    <a:pt x="18188" y="8476"/>
                  </a:cubicBezTo>
                  <a:cubicBezTo>
                    <a:pt x="18200" y="8481"/>
                    <a:pt x="18213" y="8484"/>
                    <a:pt x="18224" y="8484"/>
                  </a:cubicBezTo>
                  <a:cubicBezTo>
                    <a:pt x="18300" y="8484"/>
                    <a:pt x="18353" y="8384"/>
                    <a:pt x="18286" y="8325"/>
                  </a:cubicBezTo>
                  <a:cubicBezTo>
                    <a:pt x="18268" y="8310"/>
                    <a:pt x="18249" y="8294"/>
                    <a:pt x="18234" y="8279"/>
                  </a:cubicBezTo>
                  <a:cubicBezTo>
                    <a:pt x="17037" y="7125"/>
                    <a:pt x="15513" y="6386"/>
                    <a:pt x="14199" y="5379"/>
                  </a:cubicBezTo>
                  <a:cubicBezTo>
                    <a:pt x="13909" y="5167"/>
                    <a:pt x="13605" y="4976"/>
                    <a:pt x="13284" y="4810"/>
                  </a:cubicBezTo>
                  <a:lnTo>
                    <a:pt x="13284" y="4810"/>
                  </a:lnTo>
                  <a:cubicBezTo>
                    <a:pt x="13894" y="5078"/>
                    <a:pt x="14500" y="5349"/>
                    <a:pt x="15060" y="5712"/>
                  </a:cubicBezTo>
                  <a:cubicBezTo>
                    <a:pt x="16350" y="6558"/>
                    <a:pt x="17868" y="6980"/>
                    <a:pt x="19219" y="7722"/>
                  </a:cubicBezTo>
                  <a:cubicBezTo>
                    <a:pt x="19321" y="7777"/>
                    <a:pt x="19422" y="7830"/>
                    <a:pt x="19521" y="7888"/>
                  </a:cubicBezTo>
                  <a:cubicBezTo>
                    <a:pt x="19534" y="7896"/>
                    <a:pt x="19548" y="7900"/>
                    <a:pt x="19561" y="7900"/>
                  </a:cubicBezTo>
                  <a:cubicBezTo>
                    <a:pt x="19633" y="7900"/>
                    <a:pt x="19684" y="7792"/>
                    <a:pt x="19619" y="7737"/>
                  </a:cubicBezTo>
                  <a:cubicBezTo>
                    <a:pt x="19561" y="7688"/>
                    <a:pt x="19499" y="7645"/>
                    <a:pt x="19438" y="7599"/>
                  </a:cubicBezTo>
                  <a:cubicBezTo>
                    <a:pt x="18443" y="6820"/>
                    <a:pt x="17218" y="6380"/>
                    <a:pt x="16215" y="5573"/>
                  </a:cubicBezTo>
                  <a:cubicBezTo>
                    <a:pt x="15267" y="4813"/>
                    <a:pt x="14263" y="4201"/>
                    <a:pt x="13254" y="3560"/>
                  </a:cubicBezTo>
                  <a:lnTo>
                    <a:pt x="13254" y="3560"/>
                  </a:lnTo>
                  <a:cubicBezTo>
                    <a:pt x="13349" y="3603"/>
                    <a:pt x="13448" y="3650"/>
                    <a:pt x="13540" y="3693"/>
                  </a:cubicBezTo>
                  <a:cubicBezTo>
                    <a:pt x="14306" y="4044"/>
                    <a:pt x="15082" y="4367"/>
                    <a:pt x="15839" y="4742"/>
                  </a:cubicBezTo>
                  <a:cubicBezTo>
                    <a:pt x="17323" y="5481"/>
                    <a:pt x="18702" y="6349"/>
                    <a:pt x="20238" y="7002"/>
                  </a:cubicBezTo>
                  <a:cubicBezTo>
                    <a:pt x="20250" y="7006"/>
                    <a:pt x="20262" y="7008"/>
                    <a:pt x="20273" y="7008"/>
                  </a:cubicBezTo>
                  <a:cubicBezTo>
                    <a:pt x="20357" y="7008"/>
                    <a:pt x="20405" y="6887"/>
                    <a:pt x="20318" y="6839"/>
                  </a:cubicBezTo>
                  <a:cubicBezTo>
                    <a:pt x="19028" y="6054"/>
                    <a:pt x="17748" y="5253"/>
                    <a:pt x="16479" y="4434"/>
                  </a:cubicBezTo>
                  <a:cubicBezTo>
                    <a:pt x="15738" y="3957"/>
                    <a:pt x="15002" y="3468"/>
                    <a:pt x="14269" y="2975"/>
                  </a:cubicBezTo>
                  <a:lnTo>
                    <a:pt x="14269" y="2975"/>
                  </a:lnTo>
                  <a:cubicBezTo>
                    <a:pt x="15528" y="3594"/>
                    <a:pt x="16775" y="4194"/>
                    <a:pt x="17994" y="4887"/>
                  </a:cubicBezTo>
                  <a:cubicBezTo>
                    <a:pt x="19102" y="5515"/>
                    <a:pt x="20182" y="6127"/>
                    <a:pt x="21423" y="6441"/>
                  </a:cubicBezTo>
                  <a:cubicBezTo>
                    <a:pt x="21441" y="6448"/>
                    <a:pt x="21460" y="6454"/>
                    <a:pt x="21481" y="6460"/>
                  </a:cubicBezTo>
                  <a:cubicBezTo>
                    <a:pt x="21490" y="6462"/>
                    <a:pt x="21498" y="6463"/>
                    <a:pt x="21505" y="6463"/>
                  </a:cubicBezTo>
                  <a:cubicBezTo>
                    <a:pt x="21566" y="6463"/>
                    <a:pt x="21594" y="6401"/>
                    <a:pt x="21580" y="6349"/>
                  </a:cubicBezTo>
                  <a:cubicBezTo>
                    <a:pt x="21574" y="6324"/>
                    <a:pt x="21558" y="6303"/>
                    <a:pt x="21537" y="6291"/>
                  </a:cubicBezTo>
                  <a:cubicBezTo>
                    <a:pt x="20389" y="5564"/>
                    <a:pt x="19194" y="4918"/>
                    <a:pt x="18003" y="4256"/>
                  </a:cubicBezTo>
                  <a:cubicBezTo>
                    <a:pt x="16840" y="3606"/>
                    <a:pt x="15510" y="2674"/>
                    <a:pt x="14497" y="2132"/>
                  </a:cubicBezTo>
                  <a:lnTo>
                    <a:pt x="14497" y="2132"/>
                  </a:lnTo>
                  <a:cubicBezTo>
                    <a:pt x="15676" y="2760"/>
                    <a:pt x="16944" y="3197"/>
                    <a:pt x="18114" y="3843"/>
                  </a:cubicBezTo>
                  <a:cubicBezTo>
                    <a:pt x="19438" y="4570"/>
                    <a:pt x="20712" y="5327"/>
                    <a:pt x="22140" y="5844"/>
                  </a:cubicBezTo>
                  <a:cubicBezTo>
                    <a:pt x="22152" y="5848"/>
                    <a:pt x="22163" y="5850"/>
                    <a:pt x="22174" y="5850"/>
                  </a:cubicBezTo>
                  <a:cubicBezTo>
                    <a:pt x="22263" y="5850"/>
                    <a:pt x="22316" y="5727"/>
                    <a:pt x="22220" y="5678"/>
                  </a:cubicBezTo>
                  <a:cubicBezTo>
                    <a:pt x="21057" y="5096"/>
                    <a:pt x="19933" y="4434"/>
                    <a:pt x="18856" y="3702"/>
                  </a:cubicBezTo>
                  <a:cubicBezTo>
                    <a:pt x="17852" y="3025"/>
                    <a:pt x="16747" y="2545"/>
                    <a:pt x="15744" y="1873"/>
                  </a:cubicBezTo>
                  <a:cubicBezTo>
                    <a:pt x="15556" y="1747"/>
                    <a:pt x="15501" y="1700"/>
                    <a:pt x="15524" y="1700"/>
                  </a:cubicBezTo>
                  <a:cubicBezTo>
                    <a:pt x="15588" y="1700"/>
                    <a:pt x="16274" y="2074"/>
                    <a:pt x="16406" y="2129"/>
                  </a:cubicBezTo>
                  <a:cubicBezTo>
                    <a:pt x="17098" y="2418"/>
                    <a:pt x="17794" y="2692"/>
                    <a:pt x="18474" y="3009"/>
                  </a:cubicBezTo>
                  <a:cubicBezTo>
                    <a:pt x="19416" y="3449"/>
                    <a:pt x="20029" y="4311"/>
                    <a:pt x="21078" y="4561"/>
                  </a:cubicBezTo>
                  <a:cubicBezTo>
                    <a:pt x="21084" y="4562"/>
                    <a:pt x="21089" y="4563"/>
                    <a:pt x="21095" y="4563"/>
                  </a:cubicBezTo>
                  <a:cubicBezTo>
                    <a:pt x="21170" y="4563"/>
                    <a:pt x="21227" y="4449"/>
                    <a:pt x="21155" y="4401"/>
                  </a:cubicBezTo>
                  <a:cubicBezTo>
                    <a:pt x="20186" y="3751"/>
                    <a:pt x="19250" y="3049"/>
                    <a:pt x="18305" y="2363"/>
                  </a:cubicBezTo>
                  <a:lnTo>
                    <a:pt x="18305" y="2363"/>
                  </a:lnTo>
                  <a:cubicBezTo>
                    <a:pt x="18994" y="2680"/>
                    <a:pt x="19712" y="2929"/>
                    <a:pt x="20450" y="3111"/>
                  </a:cubicBezTo>
                  <a:lnTo>
                    <a:pt x="20463" y="3111"/>
                  </a:lnTo>
                  <a:cubicBezTo>
                    <a:pt x="20465" y="3111"/>
                    <a:pt x="20467" y="3111"/>
                    <a:pt x="20470" y="3111"/>
                  </a:cubicBezTo>
                  <a:cubicBezTo>
                    <a:pt x="20548" y="3111"/>
                    <a:pt x="20590" y="3011"/>
                    <a:pt x="20527" y="2954"/>
                  </a:cubicBezTo>
                  <a:cubicBezTo>
                    <a:pt x="20466" y="2902"/>
                    <a:pt x="20401" y="2852"/>
                    <a:pt x="20336" y="2800"/>
                  </a:cubicBezTo>
                  <a:cubicBezTo>
                    <a:pt x="19693" y="2280"/>
                    <a:pt x="19004" y="1830"/>
                    <a:pt x="18329" y="1347"/>
                  </a:cubicBezTo>
                  <a:cubicBezTo>
                    <a:pt x="18149" y="1218"/>
                    <a:pt x="17644" y="920"/>
                    <a:pt x="17672" y="920"/>
                  </a:cubicBezTo>
                  <a:cubicBezTo>
                    <a:pt x="17684" y="920"/>
                    <a:pt x="17797" y="976"/>
                    <a:pt x="18083" y="1129"/>
                  </a:cubicBezTo>
                  <a:cubicBezTo>
                    <a:pt x="18610" y="1406"/>
                    <a:pt x="19124" y="1695"/>
                    <a:pt x="19653" y="1963"/>
                  </a:cubicBezTo>
                  <a:cubicBezTo>
                    <a:pt x="19668" y="1970"/>
                    <a:pt x="19683" y="1974"/>
                    <a:pt x="19696" y="1974"/>
                  </a:cubicBezTo>
                  <a:cubicBezTo>
                    <a:pt x="19769" y="1974"/>
                    <a:pt x="19806" y="1874"/>
                    <a:pt x="19752" y="1812"/>
                  </a:cubicBezTo>
                  <a:cubicBezTo>
                    <a:pt x="19388" y="1418"/>
                    <a:pt x="19004" y="1042"/>
                    <a:pt x="18625" y="664"/>
                  </a:cubicBezTo>
                  <a:lnTo>
                    <a:pt x="18625" y="664"/>
                  </a:lnTo>
                  <a:cubicBezTo>
                    <a:pt x="18730" y="765"/>
                    <a:pt x="19296" y="925"/>
                    <a:pt x="19588" y="978"/>
                  </a:cubicBezTo>
                  <a:cubicBezTo>
                    <a:pt x="19594" y="979"/>
                    <a:pt x="19600" y="979"/>
                    <a:pt x="19606" y="979"/>
                  </a:cubicBezTo>
                  <a:cubicBezTo>
                    <a:pt x="19689" y="979"/>
                    <a:pt x="19723" y="878"/>
                    <a:pt x="19665" y="818"/>
                  </a:cubicBezTo>
                  <a:cubicBezTo>
                    <a:pt x="19406" y="539"/>
                    <a:pt x="18854" y="193"/>
                    <a:pt x="19339" y="193"/>
                  </a:cubicBezTo>
                  <a:cubicBezTo>
                    <a:pt x="19401" y="193"/>
                    <a:pt x="19480" y="199"/>
                    <a:pt x="19579" y="211"/>
                  </a:cubicBezTo>
                  <a:cubicBezTo>
                    <a:pt x="19584" y="212"/>
                    <a:pt x="19589" y="212"/>
                    <a:pt x="19593" y="212"/>
                  </a:cubicBezTo>
                  <a:cubicBezTo>
                    <a:pt x="19699" y="212"/>
                    <a:pt x="19728" y="48"/>
                    <a:pt x="19616" y="33"/>
                  </a:cubicBezTo>
                  <a:cubicBezTo>
                    <a:pt x="19404" y="8"/>
                    <a:pt x="19185" y="27"/>
                    <a:pt x="18976" y="2"/>
                  </a:cubicBezTo>
                  <a:lnTo>
                    <a:pt x="18967" y="2"/>
                  </a:lnTo>
                  <a:cubicBezTo>
                    <a:pt x="18961" y="1"/>
                    <a:pt x="18956" y="1"/>
                    <a:pt x="189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845" name="Google Shape;1845;p39"/>
            <p:cNvSpPr/>
            <p:nvPr/>
          </p:nvSpPr>
          <p:spPr>
            <a:xfrm>
              <a:off x="-1388000" y="4359550"/>
              <a:ext cx="225" cy="275"/>
            </a:xfrm>
            <a:custGeom>
              <a:avLst/>
              <a:gdLst/>
              <a:ahLst/>
              <a:cxnLst/>
              <a:rect l="l" t="t" r="r" b="b"/>
              <a:pathLst>
                <a:path w="9" h="11" extrusionOk="0">
                  <a:moveTo>
                    <a:pt x="0" y="0"/>
                  </a:moveTo>
                  <a:cubicBezTo>
                    <a:pt x="0" y="0"/>
                    <a:pt x="3" y="3"/>
                    <a:pt x="8" y="11"/>
                  </a:cubicBezTo>
                  <a:cubicBezTo>
                    <a:pt x="4" y="4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846" name="Google Shape;1846;p39"/>
            <p:cNvSpPr/>
            <p:nvPr/>
          </p:nvSpPr>
          <p:spPr>
            <a:xfrm>
              <a:off x="-1761650" y="4355950"/>
              <a:ext cx="408750" cy="279100"/>
            </a:xfrm>
            <a:custGeom>
              <a:avLst/>
              <a:gdLst/>
              <a:ahLst/>
              <a:cxnLst/>
              <a:rect l="l" t="t" r="r" b="b"/>
              <a:pathLst>
                <a:path w="16350" h="11164" extrusionOk="0">
                  <a:moveTo>
                    <a:pt x="4730" y="8797"/>
                  </a:moveTo>
                  <a:cubicBezTo>
                    <a:pt x="4731" y="8797"/>
                    <a:pt x="4731" y="8798"/>
                    <a:pt x="4732" y="8798"/>
                  </a:cubicBezTo>
                  <a:cubicBezTo>
                    <a:pt x="4731" y="8797"/>
                    <a:pt x="4731" y="8797"/>
                    <a:pt x="4730" y="8797"/>
                  </a:cubicBezTo>
                  <a:close/>
                  <a:moveTo>
                    <a:pt x="15015" y="0"/>
                  </a:moveTo>
                  <a:cubicBezTo>
                    <a:pt x="14941" y="0"/>
                    <a:pt x="14896" y="96"/>
                    <a:pt x="14957" y="155"/>
                  </a:cubicBezTo>
                  <a:cubicBezTo>
                    <a:pt x="15007" y="198"/>
                    <a:pt x="15308" y="469"/>
                    <a:pt x="15496" y="650"/>
                  </a:cubicBezTo>
                  <a:cubicBezTo>
                    <a:pt x="15595" y="745"/>
                    <a:pt x="15664" y="816"/>
                    <a:pt x="15647" y="816"/>
                  </a:cubicBezTo>
                  <a:cubicBezTo>
                    <a:pt x="15642" y="816"/>
                    <a:pt x="15629" y="809"/>
                    <a:pt x="15607" y="795"/>
                  </a:cubicBezTo>
                  <a:cubicBezTo>
                    <a:pt x="15573" y="773"/>
                    <a:pt x="15518" y="733"/>
                    <a:pt x="15431" y="669"/>
                  </a:cubicBezTo>
                  <a:cubicBezTo>
                    <a:pt x="15176" y="462"/>
                    <a:pt x="14896" y="293"/>
                    <a:pt x="14597" y="161"/>
                  </a:cubicBezTo>
                  <a:cubicBezTo>
                    <a:pt x="14584" y="154"/>
                    <a:pt x="14570" y="151"/>
                    <a:pt x="14557" y="151"/>
                  </a:cubicBezTo>
                  <a:cubicBezTo>
                    <a:pt x="14491" y="151"/>
                    <a:pt x="14440" y="229"/>
                    <a:pt x="14483" y="293"/>
                  </a:cubicBezTo>
                  <a:cubicBezTo>
                    <a:pt x="14767" y="755"/>
                    <a:pt x="15435" y="1737"/>
                    <a:pt x="15949" y="1912"/>
                  </a:cubicBezTo>
                  <a:cubicBezTo>
                    <a:pt x="15179" y="1651"/>
                    <a:pt x="14517" y="989"/>
                    <a:pt x="13837" y="552"/>
                  </a:cubicBezTo>
                  <a:cubicBezTo>
                    <a:pt x="13822" y="542"/>
                    <a:pt x="13807" y="538"/>
                    <a:pt x="13793" y="538"/>
                  </a:cubicBezTo>
                  <a:cubicBezTo>
                    <a:pt x="13724" y="538"/>
                    <a:pt x="13682" y="646"/>
                    <a:pt x="13739" y="702"/>
                  </a:cubicBezTo>
                  <a:cubicBezTo>
                    <a:pt x="14040" y="1004"/>
                    <a:pt x="14339" y="1312"/>
                    <a:pt x="14631" y="1626"/>
                  </a:cubicBezTo>
                  <a:cubicBezTo>
                    <a:pt x="14832" y="1839"/>
                    <a:pt x="15403" y="2309"/>
                    <a:pt x="15348" y="2309"/>
                  </a:cubicBezTo>
                  <a:cubicBezTo>
                    <a:pt x="15323" y="2309"/>
                    <a:pt x="15166" y="2210"/>
                    <a:pt x="14782" y="1943"/>
                  </a:cubicBezTo>
                  <a:cubicBezTo>
                    <a:pt x="14203" y="1540"/>
                    <a:pt x="13683" y="1115"/>
                    <a:pt x="13034" y="826"/>
                  </a:cubicBezTo>
                  <a:cubicBezTo>
                    <a:pt x="13022" y="821"/>
                    <a:pt x="13011" y="818"/>
                    <a:pt x="12999" y="818"/>
                  </a:cubicBezTo>
                  <a:cubicBezTo>
                    <a:pt x="12931" y="818"/>
                    <a:pt x="12867" y="895"/>
                    <a:pt x="12920" y="958"/>
                  </a:cubicBezTo>
                  <a:cubicBezTo>
                    <a:pt x="13358" y="1476"/>
                    <a:pt x="13953" y="2270"/>
                    <a:pt x="14542" y="2592"/>
                  </a:cubicBezTo>
                  <a:lnTo>
                    <a:pt x="14542" y="2592"/>
                  </a:lnTo>
                  <a:cubicBezTo>
                    <a:pt x="13696" y="2131"/>
                    <a:pt x="13038" y="1477"/>
                    <a:pt x="12119" y="1143"/>
                  </a:cubicBezTo>
                  <a:cubicBezTo>
                    <a:pt x="12109" y="1138"/>
                    <a:pt x="12098" y="1136"/>
                    <a:pt x="12087" y="1136"/>
                  </a:cubicBezTo>
                  <a:cubicBezTo>
                    <a:pt x="12050" y="1136"/>
                    <a:pt x="12014" y="1159"/>
                    <a:pt x="11999" y="1195"/>
                  </a:cubicBezTo>
                  <a:cubicBezTo>
                    <a:pt x="11981" y="1229"/>
                    <a:pt x="11990" y="1269"/>
                    <a:pt x="12021" y="1293"/>
                  </a:cubicBezTo>
                  <a:cubicBezTo>
                    <a:pt x="12421" y="1632"/>
                    <a:pt x="12827" y="1961"/>
                    <a:pt x="13231" y="2300"/>
                  </a:cubicBezTo>
                  <a:cubicBezTo>
                    <a:pt x="13424" y="2461"/>
                    <a:pt x="14180" y="3061"/>
                    <a:pt x="14113" y="3061"/>
                  </a:cubicBezTo>
                  <a:cubicBezTo>
                    <a:pt x="14093" y="3061"/>
                    <a:pt x="13998" y="3006"/>
                    <a:pt x="13788" y="2866"/>
                  </a:cubicBezTo>
                  <a:cubicBezTo>
                    <a:pt x="13021" y="2352"/>
                    <a:pt x="12159" y="1986"/>
                    <a:pt x="11356" y="1530"/>
                  </a:cubicBezTo>
                  <a:cubicBezTo>
                    <a:pt x="11342" y="1523"/>
                    <a:pt x="11328" y="1520"/>
                    <a:pt x="11316" y="1520"/>
                  </a:cubicBezTo>
                  <a:cubicBezTo>
                    <a:pt x="11244" y="1520"/>
                    <a:pt x="11197" y="1624"/>
                    <a:pt x="11258" y="1681"/>
                  </a:cubicBezTo>
                  <a:cubicBezTo>
                    <a:pt x="11901" y="2282"/>
                    <a:pt x="12726" y="3574"/>
                    <a:pt x="13529" y="3870"/>
                  </a:cubicBezTo>
                  <a:cubicBezTo>
                    <a:pt x="12498" y="3491"/>
                    <a:pt x="11627" y="2672"/>
                    <a:pt x="10768" y="2011"/>
                  </a:cubicBezTo>
                  <a:cubicBezTo>
                    <a:pt x="10751" y="1997"/>
                    <a:pt x="10732" y="1991"/>
                    <a:pt x="10713" y="1991"/>
                  </a:cubicBezTo>
                  <a:cubicBezTo>
                    <a:pt x="10645" y="1991"/>
                    <a:pt x="10580" y="2066"/>
                    <a:pt x="10633" y="2131"/>
                  </a:cubicBezTo>
                  <a:cubicBezTo>
                    <a:pt x="11279" y="2906"/>
                    <a:pt x="11943" y="3656"/>
                    <a:pt x="12714" y="4313"/>
                  </a:cubicBezTo>
                  <a:lnTo>
                    <a:pt x="12714" y="4313"/>
                  </a:lnTo>
                  <a:cubicBezTo>
                    <a:pt x="11887" y="3610"/>
                    <a:pt x="10745" y="2796"/>
                    <a:pt x="9678" y="2238"/>
                  </a:cubicBezTo>
                  <a:cubicBezTo>
                    <a:pt x="9663" y="2230"/>
                    <a:pt x="9648" y="2227"/>
                    <a:pt x="9635" y="2227"/>
                  </a:cubicBezTo>
                  <a:cubicBezTo>
                    <a:pt x="9563" y="2227"/>
                    <a:pt x="9526" y="2330"/>
                    <a:pt x="9580" y="2389"/>
                  </a:cubicBezTo>
                  <a:cubicBezTo>
                    <a:pt x="10026" y="2879"/>
                    <a:pt x="10510" y="3316"/>
                    <a:pt x="11011" y="3753"/>
                  </a:cubicBezTo>
                  <a:cubicBezTo>
                    <a:pt x="11315" y="4017"/>
                    <a:pt x="11815" y="4686"/>
                    <a:pt x="12172" y="4823"/>
                  </a:cubicBezTo>
                  <a:lnTo>
                    <a:pt x="12172" y="4823"/>
                  </a:lnTo>
                  <a:cubicBezTo>
                    <a:pt x="10813" y="4303"/>
                    <a:pt x="9585" y="3448"/>
                    <a:pt x="8330" y="2725"/>
                  </a:cubicBezTo>
                  <a:lnTo>
                    <a:pt x="8306" y="2712"/>
                  </a:lnTo>
                  <a:cubicBezTo>
                    <a:pt x="8294" y="2705"/>
                    <a:pt x="8281" y="2702"/>
                    <a:pt x="8268" y="2702"/>
                  </a:cubicBezTo>
                  <a:cubicBezTo>
                    <a:pt x="8222" y="2702"/>
                    <a:pt x="8178" y="2744"/>
                    <a:pt x="8173" y="2789"/>
                  </a:cubicBezTo>
                  <a:cubicBezTo>
                    <a:pt x="8170" y="2808"/>
                    <a:pt x="8176" y="2829"/>
                    <a:pt x="8192" y="2845"/>
                  </a:cubicBezTo>
                  <a:cubicBezTo>
                    <a:pt x="8832" y="3574"/>
                    <a:pt x="9620" y="4132"/>
                    <a:pt x="10390" y="4713"/>
                  </a:cubicBezTo>
                  <a:cubicBezTo>
                    <a:pt x="10285" y="4649"/>
                    <a:pt x="10183" y="4584"/>
                    <a:pt x="10079" y="4519"/>
                  </a:cubicBezTo>
                  <a:cubicBezTo>
                    <a:pt x="9278" y="4024"/>
                    <a:pt x="8447" y="3590"/>
                    <a:pt x="7585" y="3214"/>
                  </a:cubicBezTo>
                  <a:cubicBezTo>
                    <a:pt x="7572" y="3208"/>
                    <a:pt x="7559" y="3205"/>
                    <a:pt x="7546" y="3205"/>
                  </a:cubicBezTo>
                  <a:cubicBezTo>
                    <a:pt x="7470" y="3205"/>
                    <a:pt x="7418" y="3307"/>
                    <a:pt x="7484" y="3365"/>
                  </a:cubicBezTo>
                  <a:cubicBezTo>
                    <a:pt x="8445" y="4387"/>
                    <a:pt x="9598" y="5192"/>
                    <a:pt x="10673" y="6057"/>
                  </a:cubicBezTo>
                  <a:lnTo>
                    <a:pt x="10673" y="6057"/>
                  </a:lnTo>
                  <a:cubicBezTo>
                    <a:pt x="9431" y="5059"/>
                    <a:pt x="7854" y="4559"/>
                    <a:pt x="6785" y="3337"/>
                  </a:cubicBezTo>
                  <a:cubicBezTo>
                    <a:pt x="6770" y="3322"/>
                    <a:pt x="6754" y="3310"/>
                    <a:pt x="6739" y="3294"/>
                  </a:cubicBezTo>
                  <a:cubicBezTo>
                    <a:pt x="6718" y="3269"/>
                    <a:pt x="6691" y="3259"/>
                    <a:pt x="6666" y="3259"/>
                  </a:cubicBezTo>
                  <a:cubicBezTo>
                    <a:pt x="6599" y="3259"/>
                    <a:pt x="6537" y="3327"/>
                    <a:pt x="6588" y="3396"/>
                  </a:cubicBezTo>
                  <a:lnTo>
                    <a:pt x="6600" y="3411"/>
                  </a:lnTo>
                  <a:cubicBezTo>
                    <a:pt x="7416" y="4479"/>
                    <a:pt x="8552" y="5868"/>
                    <a:pt x="9521" y="6563"/>
                  </a:cubicBezTo>
                  <a:cubicBezTo>
                    <a:pt x="8281" y="5674"/>
                    <a:pt x="7148" y="4646"/>
                    <a:pt x="5868" y="3808"/>
                  </a:cubicBezTo>
                  <a:cubicBezTo>
                    <a:pt x="5852" y="3798"/>
                    <a:pt x="5837" y="3793"/>
                    <a:pt x="5823" y="3793"/>
                  </a:cubicBezTo>
                  <a:cubicBezTo>
                    <a:pt x="5755" y="3793"/>
                    <a:pt x="5711" y="3900"/>
                    <a:pt x="5769" y="3956"/>
                  </a:cubicBezTo>
                  <a:cubicBezTo>
                    <a:pt x="6296" y="4458"/>
                    <a:pt x="6853" y="4926"/>
                    <a:pt x="7398" y="5406"/>
                  </a:cubicBezTo>
                  <a:cubicBezTo>
                    <a:pt x="7690" y="5661"/>
                    <a:pt x="7967" y="5929"/>
                    <a:pt x="8238" y="6203"/>
                  </a:cubicBezTo>
                  <a:cubicBezTo>
                    <a:pt x="8238" y="6203"/>
                    <a:pt x="9013" y="6937"/>
                    <a:pt x="8965" y="6937"/>
                  </a:cubicBezTo>
                  <a:cubicBezTo>
                    <a:pt x="8951" y="6937"/>
                    <a:pt x="8874" y="6880"/>
                    <a:pt x="8700" y="6736"/>
                  </a:cubicBezTo>
                  <a:cubicBezTo>
                    <a:pt x="7502" y="5744"/>
                    <a:pt x="6329" y="4682"/>
                    <a:pt x="4837" y="4162"/>
                  </a:cubicBezTo>
                  <a:cubicBezTo>
                    <a:pt x="4827" y="4159"/>
                    <a:pt x="4816" y="4157"/>
                    <a:pt x="4805" y="4157"/>
                  </a:cubicBezTo>
                  <a:cubicBezTo>
                    <a:pt x="4737" y="4157"/>
                    <a:pt x="4664" y="4228"/>
                    <a:pt x="4723" y="4295"/>
                  </a:cubicBezTo>
                  <a:cubicBezTo>
                    <a:pt x="5800" y="5511"/>
                    <a:pt x="7142" y="6440"/>
                    <a:pt x="8189" y="7684"/>
                  </a:cubicBezTo>
                  <a:cubicBezTo>
                    <a:pt x="7305" y="6634"/>
                    <a:pt x="5458" y="5797"/>
                    <a:pt x="4273" y="4796"/>
                  </a:cubicBezTo>
                  <a:lnTo>
                    <a:pt x="3941" y="4489"/>
                  </a:lnTo>
                  <a:cubicBezTo>
                    <a:pt x="3925" y="4475"/>
                    <a:pt x="3906" y="4466"/>
                    <a:pt x="3886" y="4466"/>
                  </a:cubicBezTo>
                  <a:cubicBezTo>
                    <a:pt x="3883" y="4466"/>
                    <a:pt x="3879" y="4467"/>
                    <a:pt x="3876" y="4467"/>
                  </a:cubicBezTo>
                  <a:cubicBezTo>
                    <a:pt x="3870" y="4467"/>
                    <a:pt x="3867" y="4470"/>
                    <a:pt x="3864" y="4473"/>
                  </a:cubicBezTo>
                  <a:cubicBezTo>
                    <a:pt x="3793" y="4492"/>
                    <a:pt x="3772" y="4575"/>
                    <a:pt x="3821" y="4627"/>
                  </a:cubicBezTo>
                  <a:cubicBezTo>
                    <a:pt x="3922" y="4719"/>
                    <a:pt x="4030" y="4809"/>
                    <a:pt x="4132" y="4901"/>
                  </a:cubicBezTo>
                  <a:cubicBezTo>
                    <a:pt x="4132" y="4901"/>
                    <a:pt x="4129" y="4904"/>
                    <a:pt x="4129" y="4907"/>
                  </a:cubicBezTo>
                  <a:cubicBezTo>
                    <a:pt x="4335" y="5098"/>
                    <a:pt x="4544" y="5289"/>
                    <a:pt x="4750" y="5477"/>
                  </a:cubicBezTo>
                  <a:cubicBezTo>
                    <a:pt x="5071" y="5772"/>
                    <a:pt x="5391" y="6065"/>
                    <a:pt x="5705" y="6363"/>
                  </a:cubicBezTo>
                  <a:cubicBezTo>
                    <a:pt x="6028" y="6668"/>
                    <a:pt x="6342" y="6979"/>
                    <a:pt x="6656" y="7290"/>
                  </a:cubicBezTo>
                  <a:cubicBezTo>
                    <a:pt x="6783" y="7414"/>
                    <a:pt x="7662" y="8153"/>
                    <a:pt x="7628" y="8153"/>
                  </a:cubicBezTo>
                  <a:cubicBezTo>
                    <a:pt x="7618" y="8153"/>
                    <a:pt x="7535" y="8093"/>
                    <a:pt x="7339" y="7942"/>
                  </a:cubicBezTo>
                  <a:cubicBezTo>
                    <a:pt x="5954" y="6877"/>
                    <a:pt x="4403" y="6052"/>
                    <a:pt x="3064" y="4916"/>
                  </a:cubicBezTo>
                  <a:cubicBezTo>
                    <a:pt x="3047" y="4902"/>
                    <a:pt x="3028" y="4896"/>
                    <a:pt x="3009" y="4896"/>
                  </a:cubicBezTo>
                  <a:cubicBezTo>
                    <a:pt x="2943" y="4896"/>
                    <a:pt x="2881" y="4974"/>
                    <a:pt x="2931" y="5036"/>
                  </a:cubicBezTo>
                  <a:cubicBezTo>
                    <a:pt x="3454" y="5695"/>
                    <a:pt x="4021" y="6302"/>
                    <a:pt x="4615" y="6899"/>
                  </a:cubicBezTo>
                  <a:cubicBezTo>
                    <a:pt x="5012" y="7296"/>
                    <a:pt x="5418" y="7684"/>
                    <a:pt x="5815" y="8078"/>
                  </a:cubicBezTo>
                  <a:cubicBezTo>
                    <a:pt x="5952" y="8215"/>
                    <a:pt x="6869" y="8971"/>
                    <a:pt x="6675" y="8971"/>
                  </a:cubicBezTo>
                  <a:cubicBezTo>
                    <a:pt x="6638" y="8971"/>
                    <a:pt x="6560" y="8943"/>
                    <a:pt x="6428" y="8878"/>
                  </a:cubicBezTo>
                  <a:cubicBezTo>
                    <a:pt x="5474" y="8404"/>
                    <a:pt x="4695" y="7465"/>
                    <a:pt x="3848" y="6825"/>
                  </a:cubicBezTo>
                  <a:cubicBezTo>
                    <a:pt x="3141" y="6289"/>
                    <a:pt x="2411" y="5791"/>
                    <a:pt x="1657" y="5326"/>
                  </a:cubicBezTo>
                  <a:cubicBezTo>
                    <a:pt x="1543" y="5255"/>
                    <a:pt x="1438" y="5181"/>
                    <a:pt x="1324" y="5113"/>
                  </a:cubicBezTo>
                  <a:cubicBezTo>
                    <a:pt x="1312" y="5106"/>
                    <a:pt x="1299" y="5103"/>
                    <a:pt x="1286" y="5103"/>
                  </a:cubicBezTo>
                  <a:cubicBezTo>
                    <a:pt x="1220" y="5103"/>
                    <a:pt x="1162" y="5189"/>
                    <a:pt x="1211" y="5246"/>
                  </a:cubicBezTo>
                  <a:cubicBezTo>
                    <a:pt x="1266" y="5317"/>
                    <a:pt x="1324" y="5369"/>
                    <a:pt x="1380" y="5430"/>
                  </a:cubicBezTo>
                  <a:cubicBezTo>
                    <a:pt x="2633" y="6822"/>
                    <a:pt x="4313" y="7730"/>
                    <a:pt x="5535" y="9155"/>
                  </a:cubicBezTo>
                  <a:cubicBezTo>
                    <a:pt x="5719" y="9369"/>
                    <a:pt x="5754" y="9448"/>
                    <a:pt x="5705" y="9448"/>
                  </a:cubicBezTo>
                  <a:cubicBezTo>
                    <a:pt x="5562" y="9448"/>
                    <a:pt x="4728" y="8797"/>
                    <a:pt x="4730" y="8797"/>
                  </a:cubicBezTo>
                  <a:lnTo>
                    <a:pt x="4730" y="8797"/>
                  </a:lnTo>
                  <a:cubicBezTo>
                    <a:pt x="4291" y="8502"/>
                    <a:pt x="3860" y="8188"/>
                    <a:pt x="3427" y="7881"/>
                  </a:cubicBezTo>
                  <a:cubicBezTo>
                    <a:pt x="2553" y="7259"/>
                    <a:pt x="1660" y="6683"/>
                    <a:pt x="684" y="6231"/>
                  </a:cubicBezTo>
                  <a:cubicBezTo>
                    <a:pt x="670" y="6224"/>
                    <a:pt x="656" y="6221"/>
                    <a:pt x="643" y="6221"/>
                  </a:cubicBezTo>
                  <a:cubicBezTo>
                    <a:pt x="569" y="6221"/>
                    <a:pt x="523" y="6319"/>
                    <a:pt x="586" y="6382"/>
                  </a:cubicBezTo>
                  <a:cubicBezTo>
                    <a:pt x="1952" y="7739"/>
                    <a:pt x="3639" y="8730"/>
                    <a:pt x="4923" y="10177"/>
                  </a:cubicBezTo>
                  <a:cubicBezTo>
                    <a:pt x="4938" y="10195"/>
                    <a:pt x="4954" y="10211"/>
                    <a:pt x="4969" y="10226"/>
                  </a:cubicBezTo>
                  <a:cubicBezTo>
                    <a:pt x="4954" y="10211"/>
                    <a:pt x="4935" y="10195"/>
                    <a:pt x="4920" y="10180"/>
                  </a:cubicBezTo>
                  <a:cubicBezTo>
                    <a:pt x="4369" y="9586"/>
                    <a:pt x="3282" y="9084"/>
                    <a:pt x="2599" y="8592"/>
                  </a:cubicBezTo>
                  <a:cubicBezTo>
                    <a:pt x="1802" y="8010"/>
                    <a:pt x="998" y="7441"/>
                    <a:pt x="155" y="6923"/>
                  </a:cubicBezTo>
                  <a:lnTo>
                    <a:pt x="149" y="6923"/>
                  </a:lnTo>
                  <a:cubicBezTo>
                    <a:pt x="135" y="6917"/>
                    <a:pt x="123" y="6914"/>
                    <a:pt x="111" y="6914"/>
                  </a:cubicBezTo>
                  <a:cubicBezTo>
                    <a:pt x="40" y="6914"/>
                    <a:pt x="1" y="7019"/>
                    <a:pt x="56" y="7074"/>
                  </a:cubicBezTo>
                  <a:cubicBezTo>
                    <a:pt x="87" y="7108"/>
                    <a:pt x="118" y="7136"/>
                    <a:pt x="149" y="7170"/>
                  </a:cubicBezTo>
                  <a:cubicBezTo>
                    <a:pt x="1306" y="8370"/>
                    <a:pt x="2543" y="9346"/>
                    <a:pt x="3882" y="10334"/>
                  </a:cubicBezTo>
                  <a:cubicBezTo>
                    <a:pt x="4096" y="10492"/>
                    <a:pt x="4183" y="10548"/>
                    <a:pt x="4183" y="10548"/>
                  </a:cubicBezTo>
                  <a:cubicBezTo>
                    <a:pt x="4182" y="10548"/>
                    <a:pt x="4042" y="10458"/>
                    <a:pt x="3845" y="10377"/>
                  </a:cubicBezTo>
                  <a:cubicBezTo>
                    <a:pt x="3273" y="10137"/>
                    <a:pt x="2747" y="9912"/>
                    <a:pt x="2229" y="9558"/>
                  </a:cubicBezTo>
                  <a:cubicBezTo>
                    <a:pt x="1568" y="9106"/>
                    <a:pt x="1124" y="8586"/>
                    <a:pt x="367" y="8265"/>
                  </a:cubicBezTo>
                  <a:cubicBezTo>
                    <a:pt x="364" y="8265"/>
                    <a:pt x="361" y="8262"/>
                    <a:pt x="361" y="8262"/>
                  </a:cubicBezTo>
                  <a:cubicBezTo>
                    <a:pt x="349" y="8257"/>
                    <a:pt x="337" y="8255"/>
                    <a:pt x="325" y="8255"/>
                  </a:cubicBezTo>
                  <a:cubicBezTo>
                    <a:pt x="257" y="8255"/>
                    <a:pt x="197" y="8329"/>
                    <a:pt x="244" y="8395"/>
                  </a:cubicBezTo>
                  <a:cubicBezTo>
                    <a:pt x="361" y="8549"/>
                    <a:pt x="481" y="8696"/>
                    <a:pt x="604" y="8841"/>
                  </a:cubicBezTo>
                  <a:cubicBezTo>
                    <a:pt x="1417" y="9761"/>
                    <a:pt x="2433" y="10439"/>
                    <a:pt x="3464" y="11110"/>
                  </a:cubicBezTo>
                  <a:lnTo>
                    <a:pt x="3522" y="11150"/>
                  </a:lnTo>
                  <a:cubicBezTo>
                    <a:pt x="3538" y="11160"/>
                    <a:pt x="3552" y="11164"/>
                    <a:pt x="3566" y="11164"/>
                  </a:cubicBezTo>
                  <a:cubicBezTo>
                    <a:pt x="3629" y="11164"/>
                    <a:pt x="3666" y="11072"/>
                    <a:pt x="3621" y="11011"/>
                  </a:cubicBezTo>
                  <a:cubicBezTo>
                    <a:pt x="3611" y="11002"/>
                    <a:pt x="3611" y="10993"/>
                    <a:pt x="3602" y="10987"/>
                  </a:cubicBezTo>
                  <a:cubicBezTo>
                    <a:pt x="2953" y="10562"/>
                    <a:pt x="2316" y="10137"/>
                    <a:pt x="1703" y="9660"/>
                  </a:cubicBezTo>
                  <a:cubicBezTo>
                    <a:pt x="1463" y="9470"/>
                    <a:pt x="470" y="8591"/>
                    <a:pt x="630" y="8591"/>
                  </a:cubicBezTo>
                  <a:cubicBezTo>
                    <a:pt x="683" y="8591"/>
                    <a:pt x="864" y="8688"/>
                    <a:pt x="1241" y="8940"/>
                  </a:cubicBezTo>
                  <a:cubicBezTo>
                    <a:pt x="1675" y="9226"/>
                    <a:pt x="1983" y="9663"/>
                    <a:pt x="2436" y="9918"/>
                  </a:cubicBezTo>
                  <a:cubicBezTo>
                    <a:pt x="2977" y="10220"/>
                    <a:pt x="3550" y="10448"/>
                    <a:pt x="4119" y="10694"/>
                  </a:cubicBezTo>
                  <a:cubicBezTo>
                    <a:pt x="4224" y="10740"/>
                    <a:pt x="4332" y="10786"/>
                    <a:pt x="4436" y="10833"/>
                  </a:cubicBezTo>
                  <a:cubicBezTo>
                    <a:pt x="4450" y="10839"/>
                    <a:pt x="4463" y="10842"/>
                    <a:pt x="4476" y="10842"/>
                  </a:cubicBezTo>
                  <a:cubicBezTo>
                    <a:pt x="4552" y="10842"/>
                    <a:pt x="4603" y="10742"/>
                    <a:pt x="4535" y="10682"/>
                  </a:cubicBezTo>
                  <a:cubicBezTo>
                    <a:pt x="4483" y="10629"/>
                    <a:pt x="4424" y="10583"/>
                    <a:pt x="4369" y="10534"/>
                  </a:cubicBezTo>
                  <a:cubicBezTo>
                    <a:pt x="3762" y="9980"/>
                    <a:pt x="3060" y="9552"/>
                    <a:pt x="2396" y="9069"/>
                  </a:cubicBezTo>
                  <a:cubicBezTo>
                    <a:pt x="1694" y="8555"/>
                    <a:pt x="1066" y="7831"/>
                    <a:pt x="444" y="7222"/>
                  </a:cubicBezTo>
                  <a:lnTo>
                    <a:pt x="444" y="7222"/>
                  </a:lnTo>
                  <a:cubicBezTo>
                    <a:pt x="1583" y="8336"/>
                    <a:pt x="3257" y="9414"/>
                    <a:pt x="4760" y="10282"/>
                  </a:cubicBezTo>
                  <a:cubicBezTo>
                    <a:pt x="4920" y="10377"/>
                    <a:pt x="5083" y="10469"/>
                    <a:pt x="5237" y="10556"/>
                  </a:cubicBezTo>
                  <a:cubicBezTo>
                    <a:pt x="5250" y="10563"/>
                    <a:pt x="5263" y="10567"/>
                    <a:pt x="5276" y="10567"/>
                  </a:cubicBezTo>
                  <a:cubicBezTo>
                    <a:pt x="5341" y="10567"/>
                    <a:pt x="5400" y="10482"/>
                    <a:pt x="5354" y="10423"/>
                  </a:cubicBezTo>
                  <a:cubicBezTo>
                    <a:pt x="5261" y="10306"/>
                    <a:pt x="5160" y="10199"/>
                    <a:pt x="5064" y="10085"/>
                  </a:cubicBezTo>
                  <a:cubicBezTo>
                    <a:pt x="3870" y="8712"/>
                    <a:pt x="2306" y="7739"/>
                    <a:pt x="971" y="6508"/>
                  </a:cubicBezTo>
                  <a:lnTo>
                    <a:pt x="971" y="6508"/>
                  </a:lnTo>
                  <a:cubicBezTo>
                    <a:pt x="1675" y="7157"/>
                    <a:pt x="2802" y="7659"/>
                    <a:pt x="3636" y="8247"/>
                  </a:cubicBezTo>
                  <a:cubicBezTo>
                    <a:pt x="4326" y="8739"/>
                    <a:pt x="5021" y="9207"/>
                    <a:pt x="5751" y="9632"/>
                  </a:cubicBezTo>
                  <a:cubicBezTo>
                    <a:pt x="5834" y="9681"/>
                    <a:pt x="5914" y="9737"/>
                    <a:pt x="5997" y="9783"/>
                  </a:cubicBezTo>
                  <a:cubicBezTo>
                    <a:pt x="6012" y="9792"/>
                    <a:pt x="6026" y="9795"/>
                    <a:pt x="6040" y="9795"/>
                  </a:cubicBezTo>
                  <a:cubicBezTo>
                    <a:pt x="6104" y="9795"/>
                    <a:pt x="6152" y="9712"/>
                    <a:pt x="6111" y="9651"/>
                  </a:cubicBezTo>
                  <a:cubicBezTo>
                    <a:pt x="6074" y="9592"/>
                    <a:pt x="6025" y="9540"/>
                    <a:pt x="5985" y="9481"/>
                  </a:cubicBezTo>
                  <a:cubicBezTo>
                    <a:pt x="4874" y="7924"/>
                    <a:pt x="3181" y="6988"/>
                    <a:pt x="1826" y="5667"/>
                  </a:cubicBezTo>
                  <a:cubicBezTo>
                    <a:pt x="1704" y="5549"/>
                    <a:pt x="1667" y="5501"/>
                    <a:pt x="1688" y="5501"/>
                  </a:cubicBezTo>
                  <a:cubicBezTo>
                    <a:pt x="1778" y="5501"/>
                    <a:pt x="2895" y="6352"/>
                    <a:pt x="3030" y="6446"/>
                  </a:cubicBezTo>
                  <a:cubicBezTo>
                    <a:pt x="3590" y="6846"/>
                    <a:pt x="4159" y="7256"/>
                    <a:pt x="4670" y="7711"/>
                  </a:cubicBezTo>
                  <a:cubicBezTo>
                    <a:pt x="5271" y="8250"/>
                    <a:pt x="5843" y="8758"/>
                    <a:pt x="6548" y="9112"/>
                  </a:cubicBezTo>
                  <a:cubicBezTo>
                    <a:pt x="6690" y="9186"/>
                    <a:pt x="6837" y="9257"/>
                    <a:pt x="6988" y="9315"/>
                  </a:cubicBezTo>
                  <a:cubicBezTo>
                    <a:pt x="6998" y="9319"/>
                    <a:pt x="7008" y="9320"/>
                    <a:pt x="7019" y="9320"/>
                  </a:cubicBezTo>
                  <a:cubicBezTo>
                    <a:pt x="7087" y="9320"/>
                    <a:pt x="7161" y="9247"/>
                    <a:pt x="7102" y="9183"/>
                  </a:cubicBezTo>
                  <a:cubicBezTo>
                    <a:pt x="7022" y="9090"/>
                    <a:pt x="6939" y="8998"/>
                    <a:pt x="6856" y="8906"/>
                  </a:cubicBezTo>
                  <a:cubicBezTo>
                    <a:pt x="5726" y="7650"/>
                    <a:pt x="4418" y="6302"/>
                    <a:pt x="3245" y="5307"/>
                  </a:cubicBezTo>
                  <a:lnTo>
                    <a:pt x="3245" y="5307"/>
                  </a:lnTo>
                  <a:cubicBezTo>
                    <a:pt x="4606" y="6459"/>
                    <a:pt x="6200" y="7302"/>
                    <a:pt x="7610" y="8395"/>
                  </a:cubicBezTo>
                  <a:cubicBezTo>
                    <a:pt x="7699" y="8462"/>
                    <a:pt x="7792" y="8530"/>
                    <a:pt x="7878" y="8604"/>
                  </a:cubicBezTo>
                  <a:cubicBezTo>
                    <a:pt x="7894" y="8617"/>
                    <a:pt x="7913" y="8623"/>
                    <a:pt x="7932" y="8623"/>
                  </a:cubicBezTo>
                  <a:cubicBezTo>
                    <a:pt x="8001" y="8623"/>
                    <a:pt x="8069" y="8547"/>
                    <a:pt x="8013" y="8484"/>
                  </a:cubicBezTo>
                  <a:cubicBezTo>
                    <a:pt x="7942" y="8401"/>
                    <a:pt x="7875" y="8336"/>
                    <a:pt x="7804" y="8259"/>
                  </a:cubicBezTo>
                  <a:cubicBezTo>
                    <a:pt x="7102" y="7484"/>
                    <a:pt x="6363" y="6748"/>
                    <a:pt x="5603" y="6031"/>
                  </a:cubicBezTo>
                  <a:lnTo>
                    <a:pt x="5603" y="6031"/>
                  </a:lnTo>
                  <a:cubicBezTo>
                    <a:pt x="6505" y="6659"/>
                    <a:pt x="7438" y="7244"/>
                    <a:pt x="8309" y="7918"/>
                  </a:cubicBezTo>
                  <a:cubicBezTo>
                    <a:pt x="8355" y="7955"/>
                    <a:pt x="8401" y="7988"/>
                    <a:pt x="8447" y="8022"/>
                  </a:cubicBezTo>
                  <a:cubicBezTo>
                    <a:pt x="8465" y="8037"/>
                    <a:pt x="8484" y="8043"/>
                    <a:pt x="8503" y="8043"/>
                  </a:cubicBezTo>
                  <a:cubicBezTo>
                    <a:pt x="8569" y="8043"/>
                    <a:pt x="8630" y="7969"/>
                    <a:pt x="8583" y="7902"/>
                  </a:cubicBezTo>
                  <a:cubicBezTo>
                    <a:pt x="8552" y="7865"/>
                    <a:pt x="8518" y="7831"/>
                    <a:pt x="8487" y="7791"/>
                  </a:cubicBezTo>
                  <a:cubicBezTo>
                    <a:pt x="8096" y="7287"/>
                    <a:pt x="7662" y="6816"/>
                    <a:pt x="7194" y="6382"/>
                  </a:cubicBezTo>
                  <a:cubicBezTo>
                    <a:pt x="6899" y="6102"/>
                    <a:pt x="6585" y="5837"/>
                    <a:pt x="6277" y="5566"/>
                  </a:cubicBezTo>
                  <a:cubicBezTo>
                    <a:pt x="5970" y="5299"/>
                    <a:pt x="5439" y="4563"/>
                    <a:pt x="5073" y="4434"/>
                  </a:cubicBezTo>
                  <a:lnTo>
                    <a:pt x="5073" y="4434"/>
                  </a:lnTo>
                  <a:cubicBezTo>
                    <a:pt x="6605" y="4967"/>
                    <a:pt x="7851" y="6287"/>
                    <a:pt x="9091" y="7290"/>
                  </a:cubicBezTo>
                  <a:cubicBezTo>
                    <a:pt x="9106" y="7302"/>
                    <a:pt x="9125" y="7308"/>
                    <a:pt x="9144" y="7308"/>
                  </a:cubicBezTo>
                  <a:cubicBezTo>
                    <a:pt x="9164" y="7308"/>
                    <a:pt x="9183" y="7302"/>
                    <a:pt x="9198" y="7290"/>
                  </a:cubicBezTo>
                  <a:cubicBezTo>
                    <a:pt x="9204" y="7287"/>
                    <a:pt x="9208" y="7284"/>
                    <a:pt x="9211" y="7280"/>
                  </a:cubicBezTo>
                  <a:cubicBezTo>
                    <a:pt x="9241" y="7250"/>
                    <a:pt x="9248" y="7203"/>
                    <a:pt x="9226" y="7167"/>
                  </a:cubicBezTo>
                  <a:cubicBezTo>
                    <a:pt x="8700" y="6329"/>
                    <a:pt x="7976" y="5658"/>
                    <a:pt x="7234" y="5012"/>
                  </a:cubicBezTo>
                  <a:lnTo>
                    <a:pt x="7234" y="5012"/>
                  </a:lnTo>
                  <a:cubicBezTo>
                    <a:pt x="7401" y="5144"/>
                    <a:pt x="7570" y="5273"/>
                    <a:pt x="7736" y="5403"/>
                  </a:cubicBezTo>
                  <a:cubicBezTo>
                    <a:pt x="8392" y="5920"/>
                    <a:pt x="9041" y="6440"/>
                    <a:pt x="9718" y="6926"/>
                  </a:cubicBezTo>
                  <a:cubicBezTo>
                    <a:pt x="9725" y="6930"/>
                    <a:pt x="9731" y="6936"/>
                    <a:pt x="9737" y="6939"/>
                  </a:cubicBezTo>
                  <a:cubicBezTo>
                    <a:pt x="9754" y="6951"/>
                    <a:pt x="9772" y="6956"/>
                    <a:pt x="9791" y="6956"/>
                  </a:cubicBezTo>
                  <a:cubicBezTo>
                    <a:pt x="9859" y="6956"/>
                    <a:pt x="9926" y="6886"/>
                    <a:pt x="9872" y="6819"/>
                  </a:cubicBezTo>
                  <a:cubicBezTo>
                    <a:pt x="9466" y="6308"/>
                    <a:pt x="9029" y="5831"/>
                    <a:pt x="8576" y="5360"/>
                  </a:cubicBezTo>
                  <a:cubicBezTo>
                    <a:pt x="8303" y="5076"/>
                    <a:pt x="8029" y="4796"/>
                    <a:pt x="7758" y="4510"/>
                  </a:cubicBezTo>
                  <a:cubicBezTo>
                    <a:pt x="7690" y="4436"/>
                    <a:pt x="7632" y="4359"/>
                    <a:pt x="7567" y="4285"/>
                  </a:cubicBezTo>
                  <a:lnTo>
                    <a:pt x="7567" y="4285"/>
                  </a:lnTo>
                  <a:cubicBezTo>
                    <a:pt x="8543" y="5006"/>
                    <a:pt x="9657" y="5535"/>
                    <a:pt x="10630" y="6268"/>
                  </a:cubicBezTo>
                  <a:cubicBezTo>
                    <a:pt x="10700" y="6323"/>
                    <a:pt x="10774" y="6372"/>
                    <a:pt x="10845" y="6431"/>
                  </a:cubicBezTo>
                  <a:cubicBezTo>
                    <a:pt x="10862" y="6444"/>
                    <a:pt x="10880" y="6450"/>
                    <a:pt x="10899" y="6450"/>
                  </a:cubicBezTo>
                  <a:cubicBezTo>
                    <a:pt x="10967" y="6450"/>
                    <a:pt x="11033" y="6374"/>
                    <a:pt x="10977" y="6311"/>
                  </a:cubicBezTo>
                  <a:cubicBezTo>
                    <a:pt x="10925" y="6249"/>
                    <a:pt x="10864" y="6194"/>
                    <a:pt x="10808" y="6135"/>
                  </a:cubicBezTo>
                  <a:cubicBezTo>
                    <a:pt x="10005" y="5264"/>
                    <a:pt x="9032" y="4578"/>
                    <a:pt x="8152" y="3787"/>
                  </a:cubicBezTo>
                  <a:cubicBezTo>
                    <a:pt x="7937" y="3594"/>
                    <a:pt x="7842" y="3520"/>
                    <a:pt x="7855" y="3520"/>
                  </a:cubicBezTo>
                  <a:cubicBezTo>
                    <a:pt x="7868" y="3520"/>
                    <a:pt x="7985" y="3591"/>
                    <a:pt x="8195" y="3688"/>
                  </a:cubicBezTo>
                  <a:cubicBezTo>
                    <a:pt x="8564" y="3861"/>
                    <a:pt x="8918" y="4061"/>
                    <a:pt x="9275" y="4258"/>
                  </a:cubicBezTo>
                  <a:cubicBezTo>
                    <a:pt x="10036" y="4676"/>
                    <a:pt x="10759" y="5153"/>
                    <a:pt x="11467" y="5652"/>
                  </a:cubicBezTo>
                  <a:cubicBezTo>
                    <a:pt x="11525" y="5695"/>
                    <a:pt x="11584" y="5729"/>
                    <a:pt x="11642" y="5772"/>
                  </a:cubicBezTo>
                  <a:cubicBezTo>
                    <a:pt x="11660" y="5786"/>
                    <a:pt x="11679" y="5791"/>
                    <a:pt x="11697" y="5791"/>
                  </a:cubicBezTo>
                  <a:cubicBezTo>
                    <a:pt x="11768" y="5791"/>
                    <a:pt x="11826" y="5698"/>
                    <a:pt x="11759" y="5634"/>
                  </a:cubicBezTo>
                  <a:cubicBezTo>
                    <a:pt x="11722" y="5597"/>
                    <a:pt x="11682" y="5560"/>
                    <a:pt x="11645" y="5523"/>
                  </a:cubicBezTo>
                  <a:cubicBezTo>
                    <a:pt x="10754" y="4653"/>
                    <a:pt x="9611" y="3667"/>
                    <a:pt x="8551" y="3060"/>
                  </a:cubicBezTo>
                  <a:lnTo>
                    <a:pt x="8551" y="3060"/>
                  </a:lnTo>
                  <a:cubicBezTo>
                    <a:pt x="9777" y="3761"/>
                    <a:pt x="10961" y="4514"/>
                    <a:pt x="12273" y="5046"/>
                  </a:cubicBezTo>
                  <a:cubicBezTo>
                    <a:pt x="12335" y="5070"/>
                    <a:pt x="12393" y="5101"/>
                    <a:pt x="12458" y="5126"/>
                  </a:cubicBezTo>
                  <a:cubicBezTo>
                    <a:pt x="12472" y="5132"/>
                    <a:pt x="12485" y="5135"/>
                    <a:pt x="12498" y="5135"/>
                  </a:cubicBezTo>
                  <a:cubicBezTo>
                    <a:pt x="12573" y="5135"/>
                    <a:pt x="12622" y="5036"/>
                    <a:pt x="12557" y="4975"/>
                  </a:cubicBezTo>
                  <a:cubicBezTo>
                    <a:pt x="12529" y="4944"/>
                    <a:pt x="12501" y="4920"/>
                    <a:pt x="12473" y="4889"/>
                  </a:cubicBezTo>
                  <a:cubicBezTo>
                    <a:pt x="11689" y="4052"/>
                    <a:pt x="10775" y="3350"/>
                    <a:pt x="9962" y="2537"/>
                  </a:cubicBezTo>
                  <a:lnTo>
                    <a:pt x="9962" y="2537"/>
                  </a:lnTo>
                  <a:cubicBezTo>
                    <a:pt x="10701" y="3276"/>
                    <a:pt x="11981" y="3996"/>
                    <a:pt x="12963" y="4513"/>
                  </a:cubicBezTo>
                  <a:lnTo>
                    <a:pt x="13024" y="4547"/>
                  </a:lnTo>
                  <a:cubicBezTo>
                    <a:pt x="13037" y="4554"/>
                    <a:pt x="13050" y="4556"/>
                    <a:pt x="13063" y="4556"/>
                  </a:cubicBezTo>
                  <a:cubicBezTo>
                    <a:pt x="13138" y="4556"/>
                    <a:pt x="13194" y="4449"/>
                    <a:pt x="13123" y="4396"/>
                  </a:cubicBezTo>
                  <a:cubicBezTo>
                    <a:pt x="13123" y="4396"/>
                    <a:pt x="13120" y="4393"/>
                    <a:pt x="13120" y="4393"/>
                  </a:cubicBezTo>
                  <a:cubicBezTo>
                    <a:pt x="12729" y="4091"/>
                    <a:pt x="12356" y="3765"/>
                    <a:pt x="12009" y="3414"/>
                  </a:cubicBezTo>
                  <a:cubicBezTo>
                    <a:pt x="11778" y="3177"/>
                    <a:pt x="11559" y="2934"/>
                    <a:pt x="11344" y="2685"/>
                  </a:cubicBezTo>
                  <a:lnTo>
                    <a:pt x="11344" y="2685"/>
                  </a:lnTo>
                  <a:cubicBezTo>
                    <a:pt x="12042" y="3223"/>
                    <a:pt x="12741" y="3713"/>
                    <a:pt x="13551" y="4051"/>
                  </a:cubicBezTo>
                  <a:cubicBezTo>
                    <a:pt x="13631" y="4085"/>
                    <a:pt x="13705" y="4125"/>
                    <a:pt x="13788" y="4156"/>
                  </a:cubicBezTo>
                  <a:cubicBezTo>
                    <a:pt x="13799" y="4160"/>
                    <a:pt x="13811" y="4162"/>
                    <a:pt x="13822" y="4162"/>
                  </a:cubicBezTo>
                  <a:cubicBezTo>
                    <a:pt x="13900" y="4162"/>
                    <a:pt x="13959" y="4067"/>
                    <a:pt x="13886" y="4005"/>
                  </a:cubicBezTo>
                  <a:cubicBezTo>
                    <a:pt x="13843" y="3965"/>
                    <a:pt x="13800" y="3928"/>
                    <a:pt x="13757" y="3888"/>
                  </a:cubicBezTo>
                  <a:cubicBezTo>
                    <a:pt x="13034" y="3251"/>
                    <a:pt x="12393" y="2537"/>
                    <a:pt x="11710" y="1857"/>
                  </a:cubicBezTo>
                  <a:lnTo>
                    <a:pt x="11710" y="1857"/>
                  </a:lnTo>
                  <a:cubicBezTo>
                    <a:pt x="12132" y="2275"/>
                    <a:pt x="13578" y="2906"/>
                    <a:pt x="14296" y="3448"/>
                  </a:cubicBezTo>
                  <a:lnTo>
                    <a:pt x="14299" y="3448"/>
                  </a:lnTo>
                  <a:cubicBezTo>
                    <a:pt x="14315" y="3460"/>
                    <a:pt x="14333" y="3465"/>
                    <a:pt x="14351" y="3465"/>
                  </a:cubicBezTo>
                  <a:cubicBezTo>
                    <a:pt x="14412" y="3465"/>
                    <a:pt x="14468" y="3403"/>
                    <a:pt x="14434" y="3340"/>
                  </a:cubicBezTo>
                  <a:cubicBezTo>
                    <a:pt x="14431" y="3334"/>
                    <a:pt x="14434" y="3331"/>
                    <a:pt x="14431" y="3328"/>
                  </a:cubicBezTo>
                  <a:cubicBezTo>
                    <a:pt x="13871" y="2562"/>
                    <a:pt x="13151" y="1992"/>
                    <a:pt x="12421" y="1395"/>
                  </a:cubicBezTo>
                  <a:lnTo>
                    <a:pt x="12421" y="1395"/>
                  </a:lnTo>
                  <a:cubicBezTo>
                    <a:pt x="12957" y="1832"/>
                    <a:pt x="13997" y="2503"/>
                    <a:pt x="14767" y="2919"/>
                  </a:cubicBezTo>
                  <a:cubicBezTo>
                    <a:pt x="14780" y="2926"/>
                    <a:pt x="14793" y="2929"/>
                    <a:pt x="14807" y="2929"/>
                  </a:cubicBezTo>
                  <a:cubicBezTo>
                    <a:pt x="14873" y="2929"/>
                    <a:pt x="14930" y="2848"/>
                    <a:pt x="14884" y="2786"/>
                  </a:cubicBezTo>
                  <a:cubicBezTo>
                    <a:pt x="14473" y="2262"/>
                    <a:pt x="13860" y="1395"/>
                    <a:pt x="13250" y="1121"/>
                  </a:cubicBezTo>
                  <a:lnTo>
                    <a:pt x="13250" y="1121"/>
                  </a:lnTo>
                  <a:cubicBezTo>
                    <a:pt x="14022" y="1466"/>
                    <a:pt x="14661" y="2101"/>
                    <a:pt x="15398" y="2540"/>
                  </a:cubicBezTo>
                  <a:cubicBezTo>
                    <a:pt x="15453" y="2574"/>
                    <a:pt x="15508" y="2611"/>
                    <a:pt x="15570" y="2642"/>
                  </a:cubicBezTo>
                  <a:cubicBezTo>
                    <a:pt x="15585" y="2650"/>
                    <a:pt x="15600" y="2654"/>
                    <a:pt x="15613" y="2654"/>
                  </a:cubicBezTo>
                  <a:cubicBezTo>
                    <a:pt x="15684" y="2654"/>
                    <a:pt x="15723" y="2550"/>
                    <a:pt x="15668" y="2491"/>
                  </a:cubicBezTo>
                  <a:lnTo>
                    <a:pt x="15573" y="2389"/>
                  </a:lnTo>
                  <a:cubicBezTo>
                    <a:pt x="15299" y="2085"/>
                    <a:pt x="15022" y="1783"/>
                    <a:pt x="14745" y="1481"/>
                  </a:cubicBezTo>
                  <a:cubicBezTo>
                    <a:pt x="14665" y="1397"/>
                    <a:pt x="14072" y="942"/>
                    <a:pt x="14096" y="942"/>
                  </a:cubicBezTo>
                  <a:lnTo>
                    <a:pt x="14096" y="942"/>
                  </a:lnTo>
                  <a:cubicBezTo>
                    <a:pt x="14103" y="942"/>
                    <a:pt x="14171" y="986"/>
                    <a:pt x="14333" y="1100"/>
                  </a:cubicBezTo>
                  <a:cubicBezTo>
                    <a:pt x="14862" y="1472"/>
                    <a:pt x="15351" y="1832"/>
                    <a:pt x="15939" y="2078"/>
                  </a:cubicBezTo>
                  <a:cubicBezTo>
                    <a:pt x="16016" y="2109"/>
                    <a:pt x="16093" y="2149"/>
                    <a:pt x="16176" y="2177"/>
                  </a:cubicBezTo>
                  <a:cubicBezTo>
                    <a:pt x="16186" y="2180"/>
                    <a:pt x="16196" y="2181"/>
                    <a:pt x="16205" y="2181"/>
                  </a:cubicBezTo>
                  <a:cubicBezTo>
                    <a:pt x="16275" y="2181"/>
                    <a:pt x="16349" y="2112"/>
                    <a:pt x="16290" y="2045"/>
                  </a:cubicBezTo>
                  <a:cubicBezTo>
                    <a:pt x="16247" y="1992"/>
                    <a:pt x="16198" y="1946"/>
                    <a:pt x="16152" y="1894"/>
                  </a:cubicBezTo>
                  <a:cubicBezTo>
                    <a:pt x="15881" y="1598"/>
                    <a:pt x="15588" y="1318"/>
                    <a:pt x="15290" y="1032"/>
                  </a:cubicBezTo>
                  <a:cubicBezTo>
                    <a:pt x="14870" y="632"/>
                    <a:pt x="14757" y="494"/>
                    <a:pt x="14805" y="494"/>
                  </a:cubicBezTo>
                  <a:cubicBezTo>
                    <a:pt x="14897" y="494"/>
                    <a:pt x="15582" y="1004"/>
                    <a:pt x="15829" y="1152"/>
                  </a:cubicBezTo>
                  <a:cubicBezTo>
                    <a:pt x="15839" y="1160"/>
                    <a:pt x="15852" y="1163"/>
                    <a:pt x="15865" y="1163"/>
                  </a:cubicBezTo>
                  <a:cubicBezTo>
                    <a:pt x="15879" y="1163"/>
                    <a:pt x="15892" y="1160"/>
                    <a:pt x="15902" y="1152"/>
                  </a:cubicBezTo>
                  <a:cubicBezTo>
                    <a:pt x="15955" y="1130"/>
                    <a:pt x="15973" y="1066"/>
                    <a:pt x="15942" y="1020"/>
                  </a:cubicBezTo>
                  <a:cubicBezTo>
                    <a:pt x="15675" y="656"/>
                    <a:pt x="15410" y="321"/>
                    <a:pt x="15077" y="16"/>
                  </a:cubicBezTo>
                  <a:cubicBezTo>
                    <a:pt x="15065" y="7"/>
                    <a:pt x="15053" y="7"/>
                    <a:pt x="15041" y="4"/>
                  </a:cubicBezTo>
                  <a:cubicBezTo>
                    <a:pt x="15032" y="1"/>
                    <a:pt x="15023" y="0"/>
                    <a:pt x="1501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847" name="Google Shape;1847;p39"/>
          <p:cNvGrpSpPr/>
          <p:nvPr/>
        </p:nvGrpSpPr>
        <p:grpSpPr>
          <a:xfrm>
            <a:off x="7870850" y="2071200"/>
            <a:ext cx="272900" cy="294800"/>
            <a:chOff x="-7115500" y="4156075"/>
            <a:chExt cx="272900" cy="294800"/>
          </a:xfrm>
        </p:grpSpPr>
        <p:sp>
          <p:nvSpPr>
            <p:cNvPr id="1848" name="Google Shape;1848;p39"/>
            <p:cNvSpPr/>
            <p:nvPr/>
          </p:nvSpPr>
          <p:spPr>
            <a:xfrm>
              <a:off x="-6852950" y="4357100"/>
              <a:ext cx="650" cy="175"/>
            </a:xfrm>
            <a:custGeom>
              <a:avLst/>
              <a:gdLst/>
              <a:ahLst/>
              <a:cxnLst/>
              <a:rect l="l" t="t" r="r" b="b"/>
              <a:pathLst>
                <a:path w="26" h="7" extrusionOk="0">
                  <a:moveTo>
                    <a:pt x="25" y="1"/>
                  </a:moveTo>
                  <a:cubicBezTo>
                    <a:pt x="16" y="4"/>
                    <a:pt x="7" y="4"/>
                    <a:pt x="1" y="7"/>
                  </a:cubicBezTo>
                  <a:cubicBezTo>
                    <a:pt x="10" y="4"/>
                    <a:pt x="16" y="4"/>
                    <a:pt x="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849" name="Google Shape;1849;p39"/>
            <p:cNvSpPr/>
            <p:nvPr/>
          </p:nvSpPr>
          <p:spPr>
            <a:xfrm>
              <a:off x="-6864475" y="4271650"/>
              <a:ext cx="21800" cy="85025"/>
            </a:xfrm>
            <a:custGeom>
              <a:avLst/>
              <a:gdLst/>
              <a:ahLst/>
              <a:cxnLst/>
              <a:rect l="l" t="t" r="r" b="b"/>
              <a:pathLst>
                <a:path w="872" h="3401" extrusionOk="0">
                  <a:moveTo>
                    <a:pt x="509" y="0"/>
                  </a:moveTo>
                  <a:cubicBezTo>
                    <a:pt x="330" y="0"/>
                    <a:pt x="149" y="117"/>
                    <a:pt x="148" y="350"/>
                  </a:cubicBezTo>
                  <a:cubicBezTo>
                    <a:pt x="148" y="452"/>
                    <a:pt x="139" y="556"/>
                    <a:pt x="136" y="658"/>
                  </a:cubicBezTo>
                  <a:cubicBezTo>
                    <a:pt x="120" y="1064"/>
                    <a:pt x="89" y="1473"/>
                    <a:pt x="55" y="1880"/>
                  </a:cubicBezTo>
                  <a:cubicBezTo>
                    <a:pt x="80" y="1901"/>
                    <a:pt x="92" y="1938"/>
                    <a:pt x="83" y="1969"/>
                  </a:cubicBezTo>
                  <a:cubicBezTo>
                    <a:pt x="68" y="2037"/>
                    <a:pt x="49" y="2104"/>
                    <a:pt x="34" y="2172"/>
                  </a:cubicBezTo>
                  <a:cubicBezTo>
                    <a:pt x="19" y="2366"/>
                    <a:pt x="9" y="2554"/>
                    <a:pt x="0" y="2745"/>
                  </a:cubicBezTo>
                  <a:cubicBezTo>
                    <a:pt x="117" y="2739"/>
                    <a:pt x="231" y="2739"/>
                    <a:pt x="351" y="2729"/>
                  </a:cubicBezTo>
                  <a:cubicBezTo>
                    <a:pt x="362" y="2728"/>
                    <a:pt x="373" y="2728"/>
                    <a:pt x="384" y="2728"/>
                  </a:cubicBezTo>
                  <a:cubicBezTo>
                    <a:pt x="754" y="2728"/>
                    <a:pt x="795" y="3230"/>
                    <a:pt x="517" y="3400"/>
                  </a:cubicBezTo>
                  <a:cubicBezTo>
                    <a:pt x="637" y="3345"/>
                    <a:pt x="714" y="3222"/>
                    <a:pt x="711" y="3093"/>
                  </a:cubicBezTo>
                  <a:cubicBezTo>
                    <a:pt x="723" y="2175"/>
                    <a:pt x="865" y="1267"/>
                    <a:pt x="871" y="347"/>
                  </a:cubicBezTo>
                  <a:cubicBezTo>
                    <a:pt x="871" y="335"/>
                    <a:pt x="868" y="319"/>
                    <a:pt x="865" y="307"/>
                  </a:cubicBezTo>
                  <a:cubicBezTo>
                    <a:pt x="846" y="103"/>
                    <a:pt x="678" y="0"/>
                    <a:pt x="5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850" name="Google Shape;1850;p39"/>
            <p:cNvSpPr/>
            <p:nvPr/>
          </p:nvSpPr>
          <p:spPr>
            <a:xfrm>
              <a:off x="-7001225" y="4269375"/>
              <a:ext cx="4625" cy="9575"/>
            </a:xfrm>
            <a:custGeom>
              <a:avLst/>
              <a:gdLst/>
              <a:ahLst/>
              <a:cxnLst/>
              <a:rect l="l" t="t" r="r" b="b"/>
              <a:pathLst>
                <a:path w="185" h="383" extrusionOk="0">
                  <a:moveTo>
                    <a:pt x="170" y="1"/>
                  </a:moveTo>
                  <a:lnTo>
                    <a:pt x="148" y="7"/>
                  </a:lnTo>
                  <a:cubicBezTo>
                    <a:pt x="179" y="149"/>
                    <a:pt x="120" y="299"/>
                    <a:pt x="0" y="382"/>
                  </a:cubicBezTo>
                  <a:cubicBezTo>
                    <a:pt x="117" y="327"/>
                    <a:pt x="185" y="204"/>
                    <a:pt x="173" y="78"/>
                  </a:cubicBezTo>
                  <a:cubicBezTo>
                    <a:pt x="173" y="53"/>
                    <a:pt x="170" y="25"/>
                    <a:pt x="1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851" name="Google Shape;1851;p39"/>
            <p:cNvSpPr/>
            <p:nvPr/>
          </p:nvSpPr>
          <p:spPr>
            <a:xfrm>
              <a:off x="-7017475" y="4159425"/>
              <a:ext cx="20725" cy="104900"/>
            </a:xfrm>
            <a:custGeom>
              <a:avLst/>
              <a:gdLst/>
              <a:ahLst/>
              <a:cxnLst/>
              <a:rect l="l" t="t" r="r" b="b"/>
              <a:pathLst>
                <a:path w="829" h="4196" extrusionOk="0">
                  <a:moveTo>
                    <a:pt x="302" y="0"/>
                  </a:moveTo>
                  <a:cubicBezTo>
                    <a:pt x="204" y="59"/>
                    <a:pt x="139" y="163"/>
                    <a:pt x="127" y="277"/>
                  </a:cubicBezTo>
                  <a:cubicBezTo>
                    <a:pt x="1" y="1533"/>
                    <a:pt x="22" y="2838"/>
                    <a:pt x="81" y="4103"/>
                  </a:cubicBezTo>
                  <a:cubicBezTo>
                    <a:pt x="207" y="4106"/>
                    <a:pt x="333" y="4112"/>
                    <a:pt x="459" y="4112"/>
                  </a:cubicBezTo>
                  <a:cubicBezTo>
                    <a:pt x="539" y="4112"/>
                    <a:pt x="619" y="4143"/>
                    <a:pt x="681" y="4196"/>
                  </a:cubicBezTo>
                  <a:lnTo>
                    <a:pt x="807" y="4122"/>
                  </a:lnTo>
                  <a:cubicBezTo>
                    <a:pt x="798" y="3943"/>
                    <a:pt x="792" y="3765"/>
                    <a:pt x="786" y="3586"/>
                  </a:cubicBezTo>
                  <a:cubicBezTo>
                    <a:pt x="675" y="3642"/>
                    <a:pt x="567" y="3694"/>
                    <a:pt x="453" y="3740"/>
                  </a:cubicBezTo>
                  <a:cubicBezTo>
                    <a:pt x="443" y="3744"/>
                    <a:pt x="433" y="3746"/>
                    <a:pt x="423" y="3746"/>
                  </a:cubicBezTo>
                  <a:cubicBezTo>
                    <a:pt x="350" y="3746"/>
                    <a:pt x="315" y="3641"/>
                    <a:pt x="364" y="3586"/>
                  </a:cubicBezTo>
                  <a:cubicBezTo>
                    <a:pt x="493" y="3445"/>
                    <a:pt x="635" y="3318"/>
                    <a:pt x="773" y="3186"/>
                  </a:cubicBezTo>
                  <a:cubicBezTo>
                    <a:pt x="767" y="2983"/>
                    <a:pt x="764" y="2780"/>
                    <a:pt x="764" y="2573"/>
                  </a:cubicBezTo>
                  <a:cubicBezTo>
                    <a:pt x="589" y="2660"/>
                    <a:pt x="401" y="2727"/>
                    <a:pt x="210" y="2770"/>
                  </a:cubicBezTo>
                  <a:cubicBezTo>
                    <a:pt x="204" y="2772"/>
                    <a:pt x="198" y="2772"/>
                    <a:pt x="193" y="2772"/>
                  </a:cubicBezTo>
                  <a:cubicBezTo>
                    <a:pt x="129" y="2772"/>
                    <a:pt x="61" y="2700"/>
                    <a:pt x="108" y="2638"/>
                  </a:cubicBezTo>
                  <a:cubicBezTo>
                    <a:pt x="312" y="2380"/>
                    <a:pt x="530" y="2133"/>
                    <a:pt x="770" y="1905"/>
                  </a:cubicBezTo>
                  <a:cubicBezTo>
                    <a:pt x="770" y="1758"/>
                    <a:pt x="773" y="1610"/>
                    <a:pt x="780" y="1462"/>
                  </a:cubicBezTo>
                  <a:lnTo>
                    <a:pt x="780" y="1462"/>
                  </a:lnTo>
                  <a:cubicBezTo>
                    <a:pt x="718" y="1493"/>
                    <a:pt x="659" y="1524"/>
                    <a:pt x="595" y="1551"/>
                  </a:cubicBezTo>
                  <a:cubicBezTo>
                    <a:pt x="581" y="1558"/>
                    <a:pt x="567" y="1561"/>
                    <a:pt x="554" y="1561"/>
                  </a:cubicBezTo>
                  <a:cubicBezTo>
                    <a:pt x="469" y="1561"/>
                    <a:pt x="412" y="1438"/>
                    <a:pt x="502" y="1398"/>
                  </a:cubicBezTo>
                  <a:cubicBezTo>
                    <a:pt x="604" y="1351"/>
                    <a:pt x="690" y="1293"/>
                    <a:pt x="786" y="1244"/>
                  </a:cubicBezTo>
                  <a:cubicBezTo>
                    <a:pt x="795" y="1034"/>
                    <a:pt x="813" y="828"/>
                    <a:pt x="829" y="619"/>
                  </a:cubicBezTo>
                  <a:lnTo>
                    <a:pt x="829" y="619"/>
                  </a:lnTo>
                  <a:cubicBezTo>
                    <a:pt x="718" y="628"/>
                    <a:pt x="604" y="628"/>
                    <a:pt x="490" y="640"/>
                  </a:cubicBezTo>
                  <a:cubicBezTo>
                    <a:pt x="472" y="643"/>
                    <a:pt x="454" y="644"/>
                    <a:pt x="438" y="644"/>
                  </a:cubicBezTo>
                  <a:cubicBezTo>
                    <a:pt x="101" y="644"/>
                    <a:pt x="62" y="191"/>
                    <a:pt x="30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852" name="Google Shape;1852;p39"/>
            <p:cNvSpPr/>
            <p:nvPr/>
          </p:nvSpPr>
          <p:spPr>
            <a:xfrm>
              <a:off x="-7006300" y="4216350"/>
              <a:ext cx="7875" cy="6425"/>
            </a:xfrm>
            <a:custGeom>
              <a:avLst/>
              <a:gdLst/>
              <a:ahLst/>
              <a:cxnLst/>
              <a:rect l="l" t="t" r="r" b="b"/>
              <a:pathLst>
                <a:path w="315" h="257" extrusionOk="0">
                  <a:moveTo>
                    <a:pt x="314" y="1"/>
                  </a:moveTo>
                  <a:cubicBezTo>
                    <a:pt x="203" y="118"/>
                    <a:pt x="95" y="214"/>
                    <a:pt x="7" y="253"/>
                  </a:cubicBezTo>
                  <a:lnTo>
                    <a:pt x="7" y="253"/>
                  </a:lnTo>
                  <a:cubicBezTo>
                    <a:pt x="113" y="208"/>
                    <a:pt x="215" y="160"/>
                    <a:pt x="314" y="103"/>
                  </a:cubicBezTo>
                  <a:cubicBezTo>
                    <a:pt x="314" y="69"/>
                    <a:pt x="314" y="35"/>
                    <a:pt x="314" y="1"/>
                  </a:cubicBezTo>
                  <a:close/>
                  <a:moveTo>
                    <a:pt x="7" y="253"/>
                  </a:moveTo>
                  <a:cubicBezTo>
                    <a:pt x="5" y="254"/>
                    <a:pt x="3" y="255"/>
                    <a:pt x="0" y="256"/>
                  </a:cubicBezTo>
                  <a:cubicBezTo>
                    <a:pt x="2" y="255"/>
                    <a:pt x="5" y="254"/>
                    <a:pt x="7" y="25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853" name="Google Shape;1853;p39"/>
            <p:cNvSpPr/>
            <p:nvPr/>
          </p:nvSpPr>
          <p:spPr>
            <a:xfrm>
              <a:off x="-6927200" y="4163950"/>
              <a:ext cx="175" cy="800"/>
            </a:xfrm>
            <a:custGeom>
              <a:avLst/>
              <a:gdLst/>
              <a:ahLst/>
              <a:cxnLst/>
              <a:rect l="l" t="t" r="r" b="b"/>
              <a:pathLst>
                <a:path w="7" h="32" extrusionOk="0">
                  <a:moveTo>
                    <a:pt x="0" y="1"/>
                  </a:moveTo>
                  <a:lnTo>
                    <a:pt x="0" y="1"/>
                  </a:lnTo>
                  <a:cubicBezTo>
                    <a:pt x="3" y="10"/>
                    <a:pt x="3" y="22"/>
                    <a:pt x="7" y="31"/>
                  </a:cubicBezTo>
                  <a:cubicBezTo>
                    <a:pt x="7" y="19"/>
                    <a:pt x="3" y="10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854" name="Google Shape;1854;p39"/>
            <p:cNvSpPr/>
            <p:nvPr/>
          </p:nvSpPr>
          <p:spPr>
            <a:xfrm>
              <a:off x="-7015950" y="4156075"/>
              <a:ext cx="88300" cy="19975"/>
            </a:xfrm>
            <a:custGeom>
              <a:avLst/>
              <a:gdLst/>
              <a:ahLst/>
              <a:cxnLst/>
              <a:rect l="l" t="t" r="r" b="b"/>
              <a:pathLst>
                <a:path w="3532" h="799" extrusionOk="0">
                  <a:moveTo>
                    <a:pt x="1203" y="1"/>
                  </a:moveTo>
                  <a:cubicBezTo>
                    <a:pt x="945" y="1"/>
                    <a:pt x="687" y="12"/>
                    <a:pt x="429" y="45"/>
                  </a:cubicBezTo>
                  <a:cubicBezTo>
                    <a:pt x="358" y="54"/>
                    <a:pt x="294" y="85"/>
                    <a:pt x="241" y="131"/>
                  </a:cubicBezTo>
                  <a:cubicBezTo>
                    <a:pt x="1" y="325"/>
                    <a:pt x="40" y="778"/>
                    <a:pt x="377" y="778"/>
                  </a:cubicBezTo>
                  <a:cubicBezTo>
                    <a:pt x="393" y="778"/>
                    <a:pt x="411" y="777"/>
                    <a:pt x="429" y="774"/>
                  </a:cubicBezTo>
                  <a:cubicBezTo>
                    <a:pt x="543" y="759"/>
                    <a:pt x="657" y="759"/>
                    <a:pt x="768" y="753"/>
                  </a:cubicBezTo>
                  <a:cubicBezTo>
                    <a:pt x="945" y="741"/>
                    <a:pt x="1122" y="736"/>
                    <a:pt x="1300" y="736"/>
                  </a:cubicBezTo>
                  <a:cubicBezTo>
                    <a:pt x="1450" y="736"/>
                    <a:pt x="1600" y="740"/>
                    <a:pt x="1750" y="747"/>
                  </a:cubicBezTo>
                  <a:cubicBezTo>
                    <a:pt x="1839" y="682"/>
                    <a:pt x="1928" y="627"/>
                    <a:pt x="2018" y="562"/>
                  </a:cubicBezTo>
                  <a:cubicBezTo>
                    <a:pt x="2032" y="551"/>
                    <a:pt x="2047" y="546"/>
                    <a:pt x="2062" y="546"/>
                  </a:cubicBezTo>
                  <a:cubicBezTo>
                    <a:pt x="2123" y="546"/>
                    <a:pt x="2178" y="626"/>
                    <a:pt x="2141" y="685"/>
                  </a:cubicBezTo>
                  <a:cubicBezTo>
                    <a:pt x="2122" y="713"/>
                    <a:pt x="2104" y="737"/>
                    <a:pt x="2085" y="762"/>
                  </a:cubicBezTo>
                  <a:cubicBezTo>
                    <a:pt x="2347" y="777"/>
                    <a:pt x="2612" y="790"/>
                    <a:pt x="2873" y="799"/>
                  </a:cubicBezTo>
                  <a:cubicBezTo>
                    <a:pt x="2870" y="685"/>
                    <a:pt x="2870" y="568"/>
                    <a:pt x="2861" y="451"/>
                  </a:cubicBezTo>
                  <a:cubicBezTo>
                    <a:pt x="2845" y="219"/>
                    <a:pt x="3016" y="104"/>
                    <a:pt x="3196" y="104"/>
                  </a:cubicBezTo>
                  <a:cubicBezTo>
                    <a:pt x="3325" y="104"/>
                    <a:pt x="3460" y="163"/>
                    <a:pt x="3532" y="282"/>
                  </a:cubicBezTo>
                  <a:cubicBezTo>
                    <a:pt x="3478" y="164"/>
                    <a:pt x="3361" y="88"/>
                    <a:pt x="3232" y="88"/>
                  </a:cubicBezTo>
                  <a:cubicBezTo>
                    <a:pt x="3229" y="88"/>
                    <a:pt x="3227" y="88"/>
                    <a:pt x="3224" y="88"/>
                  </a:cubicBezTo>
                  <a:cubicBezTo>
                    <a:pt x="2552" y="81"/>
                    <a:pt x="1877" y="1"/>
                    <a:pt x="12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855" name="Google Shape;1855;p39"/>
            <p:cNvSpPr/>
            <p:nvPr/>
          </p:nvSpPr>
          <p:spPr>
            <a:xfrm>
              <a:off x="-6944850" y="4158725"/>
              <a:ext cx="20975" cy="117450"/>
            </a:xfrm>
            <a:custGeom>
              <a:avLst/>
              <a:gdLst/>
              <a:ahLst/>
              <a:cxnLst/>
              <a:rect l="l" t="t" r="r" b="b"/>
              <a:pathLst>
                <a:path w="839" h="4698" extrusionOk="0">
                  <a:moveTo>
                    <a:pt x="352" y="1"/>
                  </a:moveTo>
                  <a:cubicBezTo>
                    <a:pt x="172" y="1"/>
                    <a:pt x="1" y="116"/>
                    <a:pt x="17" y="348"/>
                  </a:cubicBezTo>
                  <a:cubicBezTo>
                    <a:pt x="26" y="465"/>
                    <a:pt x="26" y="582"/>
                    <a:pt x="29" y="696"/>
                  </a:cubicBezTo>
                  <a:cubicBezTo>
                    <a:pt x="75" y="1653"/>
                    <a:pt x="38" y="2608"/>
                    <a:pt x="35" y="3562"/>
                  </a:cubicBezTo>
                  <a:cubicBezTo>
                    <a:pt x="35" y="3568"/>
                    <a:pt x="35" y="3571"/>
                    <a:pt x="35" y="3577"/>
                  </a:cubicBezTo>
                  <a:cubicBezTo>
                    <a:pt x="35" y="3783"/>
                    <a:pt x="42" y="3993"/>
                    <a:pt x="48" y="4202"/>
                  </a:cubicBezTo>
                  <a:cubicBezTo>
                    <a:pt x="55" y="4200"/>
                    <a:pt x="61" y="4199"/>
                    <a:pt x="68" y="4199"/>
                  </a:cubicBezTo>
                  <a:cubicBezTo>
                    <a:pt x="136" y="4199"/>
                    <a:pt x="190" y="4294"/>
                    <a:pt x="131" y="4350"/>
                  </a:cubicBezTo>
                  <a:cubicBezTo>
                    <a:pt x="103" y="4374"/>
                    <a:pt x="78" y="4405"/>
                    <a:pt x="51" y="4433"/>
                  </a:cubicBezTo>
                  <a:cubicBezTo>
                    <a:pt x="54" y="4510"/>
                    <a:pt x="51" y="4587"/>
                    <a:pt x="57" y="4664"/>
                  </a:cubicBezTo>
                  <a:cubicBezTo>
                    <a:pt x="57" y="4676"/>
                    <a:pt x="60" y="4688"/>
                    <a:pt x="63" y="4698"/>
                  </a:cubicBezTo>
                  <a:cubicBezTo>
                    <a:pt x="74" y="4511"/>
                    <a:pt x="221" y="4308"/>
                    <a:pt x="453" y="4308"/>
                  </a:cubicBezTo>
                  <a:cubicBezTo>
                    <a:pt x="473" y="4308"/>
                    <a:pt x="494" y="4310"/>
                    <a:pt x="516" y="4313"/>
                  </a:cubicBezTo>
                  <a:cubicBezTo>
                    <a:pt x="602" y="4328"/>
                    <a:pt x="688" y="4334"/>
                    <a:pt x="774" y="4347"/>
                  </a:cubicBezTo>
                  <a:cubicBezTo>
                    <a:pt x="734" y="3014"/>
                    <a:pt x="839" y="1681"/>
                    <a:pt x="743" y="348"/>
                  </a:cubicBezTo>
                  <a:cubicBezTo>
                    <a:pt x="740" y="308"/>
                    <a:pt x="731" y="274"/>
                    <a:pt x="716" y="237"/>
                  </a:cubicBezTo>
                  <a:cubicBezTo>
                    <a:pt x="709" y="228"/>
                    <a:pt x="709" y="219"/>
                    <a:pt x="706" y="210"/>
                  </a:cubicBezTo>
                  <a:cubicBezTo>
                    <a:pt x="700" y="200"/>
                    <a:pt x="694" y="188"/>
                    <a:pt x="688" y="179"/>
                  </a:cubicBezTo>
                  <a:cubicBezTo>
                    <a:pt x="616" y="60"/>
                    <a:pt x="481" y="1"/>
                    <a:pt x="3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856" name="Google Shape;1856;p39"/>
            <p:cNvSpPr/>
            <p:nvPr/>
          </p:nvSpPr>
          <p:spPr>
            <a:xfrm>
              <a:off x="-7106200" y="4259775"/>
              <a:ext cx="109525" cy="20625"/>
            </a:xfrm>
            <a:custGeom>
              <a:avLst/>
              <a:gdLst/>
              <a:ahLst/>
              <a:cxnLst/>
              <a:rect l="l" t="t" r="r" b="b"/>
              <a:pathLst>
                <a:path w="4381" h="825" extrusionOk="0">
                  <a:moveTo>
                    <a:pt x="925" y="1"/>
                  </a:moveTo>
                  <a:cubicBezTo>
                    <a:pt x="675" y="1"/>
                    <a:pt x="425" y="6"/>
                    <a:pt x="176" y="18"/>
                  </a:cubicBezTo>
                  <a:cubicBezTo>
                    <a:pt x="115" y="22"/>
                    <a:pt x="53" y="40"/>
                    <a:pt x="1" y="77"/>
                  </a:cubicBezTo>
                  <a:cubicBezTo>
                    <a:pt x="18" y="75"/>
                    <a:pt x="36" y="74"/>
                    <a:pt x="53" y="74"/>
                  </a:cubicBezTo>
                  <a:cubicBezTo>
                    <a:pt x="231" y="74"/>
                    <a:pt x="418" y="186"/>
                    <a:pt x="438" y="419"/>
                  </a:cubicBezTo>
                  <a:cubicBezTo>
                    <a:pt x="447" y="523"/>
                    <a:pt x="444" y="631"/>
                    <a:pt x="447" y="739"/>
                  </a:cubicBezTo>
                  <a:cubicBezTo>
                    <a:pt x="518" y="736"/>
                    <a:pt x="589" y="736"/>
                    <a:pt x="659" y="736"/>
                  </a:cubicBezTo>
                  <a:lnTo>
                    <a:pt x="767" y="662"/>
                  </a:lnTo>
                  <a:cubicBezTo>
                    <a:pt x="785" y="646"/>
                    <a:pt x="806" y="639"/>
                    <a:pt x="827" y="639"/>
                  </a:cubicBezTo>
                  <a:cubicBezTo>
                    <a:pt x="874" y="639"/>
                    <a:pt x="920" y="677"/>
                    <a:pt x="918" y="733"/>
                  </a:cubicBezTo>
                  <a:cubicBezTo>
                    <a:pt x="1404" y="733"/>
                    <a:pt x="1894" y="748"/>
                    <a:pt x="2383" y="770"/>
                  </a:cubicBezTo>
                  <a:cubicBezTo>
                    <a:pt x="2390" y="768"/>
                    <a:pt x="2396" y="768"/>
                    <a:pt x="2403" y="768"/>
                  </a:cubicBezTo>
                  <a:cubicBezTo>
                    <a:pt x="2413" y="768"/>
                    <a:pt x="2423" y="769"/>
                    <a:pt x="2432" y="773"/>
                  </a:cubicBezTo>
                  <a:cubicBezTo>
                    <a:pt x="2676" y="785"/>
                    <a:pt x="2919" y="794"/>
                    <a:pt x="3165" y="803"/>
                  </a:cubicBezTo>
                  <a:cubicBezTo>
                    <a:pt x="3180" y="791"/>
                    <a:pt x="3193" y="782"/>
                    <a:pt x="3208" y="770"/>
                  </a:cubicBezTo>
                  <a:cubicBezTo>
                    <a:pt x="3221" y="760"/>
                    <a:pt x="3237" y="756"/>
                    <a:pt x="3252" y="756"/>
                  </a:cubicBezTo>
                  <a:cubicBezTo>
                    <a:pt x="3283" y="756"/>
                    <a:pt x="3313" y="774"/>
                    <a:pt x="3325" y="806"/>
                  </a:cubicBezTo>
                  <a:cubicBezTo>
                    <a:pt x="3553" y="816"/>
                    <a:pt x="3781" y="825"/>
                    <a:pt x="4008" y="825"/>
                  </a:cubicBezTo>
                  <a:cubicBezTo>
                    <a:pt x="4079" y="825"/>
                    <a:pt x="4144" y="803"/>
                    <a:pt x="4202" y="766"/>
                  </a:cubicBezTo>
                  <a:cubicBezTo>
                    <a:pt x="4322" y="680"/>
                    <a:pt x="4381" y="533"/>
                    <a:pt x="4347" y="391"/>
                  </a:cubicBezTo>
                  <a:lnTo>
                    <a:pt x="4347" y="391"/>
                  </a:lnTo>
                  <a:cubicBezTo>
                    <a:pt x="4273" y="409"/>
                    <a:pt x="4199" y="434"/>
                    <a:pt x="4125" y="452"/>
                  </a:cubicBezTo>
                  <a:cubicBezTo>
                    <a:pt x="4118" y="454"/>
                    <a:pt x="4111" y="455"/>
                    <a:pt x="4104" y="455"/>
                  </a:cubicBezTo>
                  <a:cubicBezTo>
                    <a:pt x="4016" y="455"/>
                    <a:pt x="3969" y="335"/>
                    <a:pt x="4055" y="286"/>
                  </a:cubicBezTo>
                  <a:cubicBezTo>
                    <a:pt x="4113" y="252"/>
                    <a:pt x="4168" y="215"/>
                    <a:pt x="4230" y="182"/>
                  </a:cubicBezTo>
                  <a:cubicBezTo>
                    <a:pt x="4168" y="129"/>
                    <a:pt x="4092" y="98"/>
                    <a:pt x="4008" y="98"/>
                  </a:cubicBezTo>
                  <a:cubicBezTo>
                    <a:pt x="3882" y="98"/>
                    <a:pt x="3756" y="92"/>
                    <a:pt x="3630" y="89"/>
                  </a:cubicBezTo>
                  <a:cubicBezTo>
                    <a:pt x="2731" y="68"/>
                    <a:pt x="1826" y="1"/>
                    <a:pt x="9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857" name="Google Shape;1857;p39"/>
            <p:cNvSpPr/>
            <p:nvPr/>
          </p:nvSpPr>
          <p:spPr>
            <a:xfrm>
              <a:off x="-7115500" y="4261600"/>
              <a:ext cx="20875" cy="85175"/>
            </a:xfrm>
            <a:custGeom>
              <a:avLst/>
              <a:gdLst/>
              <a:ahLst/>
              <a:cxnLst/>
              <a:rect l="l" t="t" r="r" b="b"/>
              <a:pathLst>
                <a:path w="835" h="3407" extrusionOk="0">
                  <a:moveTo>
                    <a:pt x="426" y="1"/>
                  </a:moveTo>
                  <a:cubicBezTo>
                    <a:pt x="408" y="1"/>
                    <a:pt x="390" y="2"/>
                    <a:pt x="373" y="4"/>
                  </a:cubicBezTo>
                  <a:cubicBezTo>
                    <a:pt x="210" y="22"/>
                    <a:pt x="65" y="133"/>
                    <a:pt x="83" y="346"/>
                  </a:cubicBezTo>
                  <a:cubicBezTo>
                    <a:pt x="160" y="1281"/>
                    <a:pt x="0" y="2214"/>
                    <a:pt x="157" y="3147"/>
                  </a:cubicBezTo>
                  <a:cubicBezTo>
                    <a:pt x="189" y="3330"/>
                    <a:pt x="317" y="3406"/>
                    <a:pt x="456" y="3406"/>
                  </a:cubicBezTo>
                  <a:cubicBezTo>
                    <a:pt x="464" y="3406"/>
                    <a:pt x="472" y="3406"/>
                    <a:pt x="480" y="3405"/>
                  </a:cubicBezTo>
                  <a:cubicBezTo>
                    <a:pt x="63" y="3334"/>
                    <a:pt x="53" y="2686"/>
                    <a:pt x="465" y="2686"/>
                  </a:cubicBezTo>
                  <a:cubicBezTo>
                    <a:pt x="479" y="2686"/>
                    <a:pt x="493" y="2687"/>
                    <a:pt x="508" y="2688"/>
                  </a:cubicBezTo>
                  <a:cubicBezTo>
                    <a:pt x="616" y="2700"/>
                    <a:pt x="727" y="2700"/>
                    <a:pt x="834" y="2707"/>
                  </a:cubicBezTo>
                  <a:cubicBezTo>
                    <a:pt x="834" y="2697"/>
                    <a:pt x="834" y="2688"/>
                    <a:pt x="834" y="2679"/>
                  </a:cubicBezTo>
                  <a:cubicBezTo>
                    <a:pt x="770" y="2670"/>
                    <a:pt x="733" y="2602"/>
                    <a:pt x="761" y="2543"/>
                  </a:cubicBezTo>
                  <a:cubicBezTo>
                    <a:pt x="776" y="2510"/>
                    <a:pt x="794" y="2479"/>
                    <a:pt x="813" y="2445"/>
                  </a:cubicBezTo>
                  <a:cubicBezTo>
                    <a:pt x="804" y="2279"/>
                    <a:pt x="801" y="2112"/>
                    <a:pt x="804" y="1943"/>
                  </a:cubicBezTo>
                  <a:cubicBezTo>
                    <a:pt x="767" y="1925"/>
                    <a:pt x="745" y="1882"/>
                    <a:pt x="754" y="1842"/>
                  </a:cubicBezTo>
                  <a:cubicBezTo>
                    <a:pt x="764" y="1777"/>
                    <a:pt x="782" y="1718"/>
                    <a:pt x="807" y="1660"/>
                  </a:cubicBezTo>
                  <a:cubicBezTo>
                    <a:pt x="813" y="1435"/>
                    <a:pt x="822" y="1207"/>
                    <a:pt x="828" y="983"/>
                  </a:cubicBezTo>
                  <a:cubicBezTo>
                    <a:pt x="751" y="974"/>
                    <a:pt x="727" y="847"/>
                    <a:pt x="816" y="810"/>
                  </a:cubicBezTo>
                  <a:lnTo>
                    <a:pt x="822" y="804"/>
                  </a:lnTo>
                  <a:cubicBezTo>
                    <a:pt x="822" y="758"/>
                    <a:pt x="819" y="712"/>
                    <a:pt x="819" y="666"/>
                  </a:cubicBezTo>
                  <a:cubicBezTo>
                    <a:pt x="816" y="558"/>
                    <a:pt x="819" y="450"/>
                    <a:pt x="810" y="346"/>
                  </a:cubicBezTo>
                  <a:cubicBezTo>
                    <a:pt x="790" y="113"/>
                    <a:pt x="605" y="1"/>
                    <a:pt x="4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858" name="Google Shape;1858;p39"/>
            <p:cNvSpPr/>
            <p:nvPr/>
          </p:nvSpPr>
          <p:spPr>
            <a:xfrm>
              <a:off x="-7114200" y="4328725"/>
              <a:ext cx="107225" cy="19625"/>
            </a:xfrm>
            <a:custGeom>
              <a:avLst/>
              <a:gdLst/>
              <a:ahLst/>
              <a:cxnLst/>
              <a:rect l="l" t="t" r="r" b="b"/>
              <a:pathLst>
                <a:path w="4289" h="785" extrusionOk="0">
                  <a:moveTo>
                    <a:pt x="410" y="1"/>
                  </a:moveTo>
                  <a:cubicBezTo>
                    <a:pt x="1" y="1"/>
                    <a:pt x="8" y="646"/>
                    <a:pt x="425" y="720"/>
                  </a:cubicBezTo>
                  <a:cubicBezTo>
                    <a:pt x="435" y="723"/>
                    <a:pt x="444" y="726"/>
                    <a:pt x="453" y="730"/>
                  </a:cubicBezTo>
                  <a:cubicBezTo>
                    <a:pt x="871" y="771"/>
                    <a:pt x="1289" y="785"/>
                    <a:pt x="1709" y="785"/>
                  </a:cubicBezTo>
                  <a:cubicBezTo>
                    <a:pt x="2384" y="785"/>
                    <a:pt x="3060" y="749"/>
                    <a:pt x="3734" y="736"/>
                  </a:cubicBezTo>
                  <a:cubicBezTo>
                    <a:pt x="3734" y="613"/>
                    <a:pt x="3734" y="489"/>
                    <a:pt x="3737" y="366"/>
                  </a:cubicBezTo>
                  <a:cubicBezTo>
                    <a:pt x="3751" y="134"/>
                    <a:pt x="3936" y="20"/>
                    <a:pt x="4115" y="20"/>
                  </a:cubicBezTo>
                  <a:cubicBezTo>
                    <a:pt x="4176" y="20"/>
                    <a:pt x="4236" y="33"/>
                    <a:pt x="4288" y="58"/>
                  </a:cubicBezTo>
                  <a:cubicBezTo>
                    <a:pt x="4233" y="22"/>
                    <a:pt x="4168" y="3"/>
                    <a:pt x="4104" y="3"/>
                  </a:cubicBezTo>
                  <a:cubicBezTo>
                    <a:pt x="3888" y="3"/>
                    <a:pt x="3673" y="9"/>
                    <a:pt x="3460" y="15"/>
                  </a:cubicBezTo>
                  <a:cubicBezTo>
                    <a:pt x="3439" y="43"/>
                    <a:pt x="3414" y="65"/>
                    <a:pt x="3393" y="92"/>
                  </a:cubicBezTo>
                  <a:cubicBezTo>
                    <a:pt x="3376" y="112"/>
                    <a:pt x="3357" y="121"/>
                    <a:pt x="3337" y="121"/>
                  </a:cubicBezTo>
                  <a:cubicBezTo>
                    <a:pt x="3291" y="121"/>
                    <a:pt x="3245" y="73"/>
                    <a:pt x="3245" y="22"/>
                  </a:cubicBezTo>
                  <a:cubicBezTo>
                    <a:pt x="2909" y="31"/>
                    <a:pt x="2574" y="43"/>
                    <a:pt x="2238" y="49"/>
                  </a:cubicBezTo>
                  <a:lnTo>
                    <a:pt x="2164" y="105"/>
                  </a:lnTo>
                  <a:cubicBezTo>
                    <a:pt x="2150" y="115"/>
                    <a:pt x="2136" y="119"/>
                    <a:pt x="2122" y="119"/>
                  </a:cubicBezTo>
                  <a:cubicBezTo>
                    <a:pt x="2083" y="119"/>
                    <a:pt x="2049" y="87"/>
                    <a:pt x="2035" y="49"/>
                  </a:cubicBezTo>
                  <a:cubicBezTo>
                    <a:pt x="1913" y="51"/>
                    <a:pt x="1791" y="54"/>
                    <a:pt x="1670" y="54"/>
                  </a:cubicBezTo>
                  <a:cubicBezTo>
                    <a:pt x="1619" y="54"/>
                    <a:pt x="1569" y="53"/>
                    <a:pt x="1518" y="52"/>
                  </a:cubicBezTo>
                  <a:cubicBezTo>
                    <a:pt x="1490" y="71"/>
                    <a:pt x="1466" y="89"/>
                    <a:pt x="1441" y="105"/>
                  </a:cubicBezTo>
                  <a:cubicBezTo>
                    <a:pt x="1427" y="111"/>
                    <a:pt x="1412" y="114"/>
                    <a:pt x="1398" y="114"/>
                  </a:cubicBezTo>
                  <a:cubicBezTo>
                    <a:pt x="1358" y="114"/>
                    <a:pt x="1318" y="91"/>
                    <a:pt x="1303" y="52"/>
                  </a:cubicBezTo>
                  <a:cubicBezTo>
                    <a:pt x="1130" y="46"/>
                    <a:pt x="958" y="34"/>
                    <a:pt x="782" y="22"/>
                  </a:cubicBezTo>
                  <a:cubicBezTo>
                    <a:pt x="672" y="15"/>
                    <a:pt x="564" y="15"/>
                    <a:pt x="453" y="3"/>
                  </a:cubicBezTo>
                  <a:cubicBezTo>
                    <a:pt x="438" y="2"/>
                    <a:pt x="424" y="1"/>
                    <a:pt x="4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859" name="Google Shape;1859;p39"/>
            <p:cNvSpPr/>
            <p:nvPr/>
          </p:nvSpPr>
          <p:spPr>
            <a:xfrm>
              <a:off x="-7021550" y="4329175"/>
              <a:ext cx="19950" cy="115850"/>
            </a:xfrm>
            <a:custGeom>
              <a:avLst/>
              <a:gdLst/>
              <a:ahLst/>
              <a:cxnLst/>
              <a:rect l="l" t="t" r="r" b="b"/>
              <a:pathLst>
                <a:path w="798" h="4634" extrusionOk="0">
                  <a:moveTo>
                    <a:pt x="411" y="1"/>
                  </a:moveTo>
                  <a:cubicBezTo>
                    <a:pt x="232" y="1"/>
                    <a:pt x="48" y="116"/>
                    <a:pt x="34" y="348"/>
                  </a:cubicBezTo>
                  <a:cubicBezTo>
                    <a:pt x="28" y="471"/>
                    <a:pt x="31" y="595"/>
                    <a:pt x="31" y="718"/>
                  </a:cubicBezTo>
                  <a:cubicBezTo>
                    <a:pt x="1" y="1924"/>
                    <a:pt x="124" y="3134"/>
                    <a:pt x="59" y="4341"/>
                  </a:cubicBezTo>
                  <a:cubicBezTo>
                    <a:pt x="47" y="4458"/>
                    <a:pt x="105" y="4571"/>
                    <a:pt x="207" y="4633"/>
                  </a:cubicBezTo>
                  <a:cubicBezTo>
                    <a:pt x="87" y="4427"/>
                    <a:pt x="182" y="4082"/>
                    <a:pt x="499" y="4061"/>
                  </a:cubicBezTo>
                  <a:cubicBezTo>
                    <a:pt x="598" y="4054"/>
                    <a:pt x="693" y="4057"/>
                    <a:pt x="789" y="4054"/>
                  </a:cubicBezTo>
                  <a:cubicBezTo>
                    <a:pt x="792" y="3934"/>
                    <a:pt x="795" y="3817"/>
                    <a:pt x="795" y="3700"/>
                  </a:cubicBezTo>
                  <a:lnTo>
                    <a:pt x="795" y="3700"/>
                  </a:lnTo>
                  <a:cubicBezTo>
                    <a:pt x="773" y="3707"/>
                    <a:pt x="755" y="3719"/>
                    <a:pt x="736" y="3728"/>
                  </a:cubicBezTo>
                  <a:cubicBezTo>
                    <a:pt x="727" y="3731"/>
                    <a:pt x="718" y="3733"/>
                    <a:pt x="709" y="3733"/>
                  </a:cubicBezTo>
                  <a:cubicBezTo>
                    <a:pt x="638" y="3733"/>
                    <a:pt x="592" y="3629"/>
                    <a:pt x="647" y="3574"/>
                  </a:cubicBezTo>
                  <a:cubicBezTo>
                    <a:pt x="696" y="3525"/>
                    <a:pt x="749" y="3485"/>
                    <a:pt x="798" y="3439"/>
                  </a:cubicBezTo>
                  <a:cubicBezTo>
                    <a:pt x="798" y="3242"/>
                    <a:pt x="792" y="3048"/>
                    <a:pt x="786" y="2851"/>
                  </a:cubicBezTo>
                  <a:cubicBezTo>
                    <a:pt x="776" y="2857"/>
                    <a:pt x="767" y="2863"/>
                    <a:pt x="758" y="2869"/>
                  </a:cubicBezTo>
                  <a:cubicBezTo>
                    <a:pt x="746" y="2876"/>
                    <a:pt x="733" y="2878"/>
                    <a:pt x="720" y="2878"/>
                  </a:cubicBezTo>
                  <a:cubicBezTo>
                    <a:pt x="655" y="2878"/>
                    <a:pt x="586" y="2810"/>
                    <a:pt x="635" y="2743"/>
                  </a:cubicBezTo>
                  <a:cubicBezTo>
                    <a:pt x="681" y="2685"/>
                    <a:pt x="730" y="2632"/>
                    <a:pt x="779" y="2577"/>
                  </a:cubicBezTo>
                  <a:cubicBezTo>
                    <a:pt x="773" y="2368"/>
                    <a:pt x="767" y="2158"/>
                    <a:pt x="761" y="1949"/>
                  </a:cubicBezTo>
                  <a:cubicBezTo>
                    <a:pt x="641" y="2017"/>
                    <a:pt x="521" y="2084"/>
                    <a:pt x="395" y="2143"/>
                  </a:cubicBezTo>
                  <a:cubicBezTo>
                    <a:pt x="381" y="2149"/>
                    <a:pt x="368" y="2151"/>
                    <a:pt x="355" y="2151"/>
                  </a:cubicBezTo>
                  <a:cubicBezTo>
                    <a:pt x="270" y="2151"/>
                    <a:pt x="211" y="2029"/>
                    <a:pt x="302" y="1986"/>
                  </a:cubicBezTo>
                  <a:cubicBezTo>
                    <a:pt x="456" y="1915"/>
                    <a:pt x="607" y="1832"/>
                    <a:pt x="755" y="1749"/>
                  </a:cubicBezTo>
                  <a:cubicBezTo>
                    <a:pt x="752" y="1601"/>
                    <a:pt x="746" y="1450"/>
                    <a:pt x="746" y="1303"/>
                  </a:cubicBezTo>
                  <a:cubicBezTo>
                    <a:pt x="662" y="1346"/>
                    <a:pt x="582" y="1389"/>
                    <a:pt x="496" y="1426"/>
                  </a:cubicBezTo>
                  <a:cubicBezTo>
                    <a:pt x="485" y="1430"/>
                    <a:pt x="475" y="1432"/>
                    <a:pt x="465" y="1432"/>
                  </a:cubicBezTo>
                  <a:cubicBezTo>
                    <a:pt x="395" y="1432"/>
                    <a:pt x="358" y="1326"/>
                    <a:pt x="407" y="1275"/>
                  </a:cubicBezTo>
                  <a:cubicBezTo>
                    <a:pt x="518" y="1152"/>
                    <a:pt x="638" y="1038"/>
                    <a:pt x="752" y="918"/>
                  </a:cubicBezTo>
                  <a:cubicBezTo>
                    <a:pt x="752" y="739"/>
                    <a:pt x="752" y="561"/>
                    <a:pt x="761" y="379"/>
                  </a:cubicBezTo>
                  <a:lnTo>
                    <a:pt x="761" y="379"/>
                  </a:lnTo>
                  <a:cubicBezTo>
                    <a:pt x="721" y="404"/>
                    <a:pt x="681" y="428"/>
                    <a:pt x="638" y="450"/>
                  </a:cubicBezTo>
                  <a:cubicBezTo>
                    <a:pt x="625" y="456"/>
                    <a:pt x="613" y="458"/>
                    <a:pt x="600" y="458"/>
                  </a:cubicBezTo>
                  <a:cubicBezTo>
                    <a:pt x="526" y="458"/>
                    <a:pt x="459" y="366"/>
                    <a:pt x="530" y="305"/>
                  </a:cubicBezTo>
                  <a:cubicBezTo>
                    <a:pt x="592" y="253"/>
                    <a:pt x="644" y="197"/>
                    <a:pt x="702" y="145"/>
                  </a:cubicBezTo>
                  <a:cubicBezTo>
                    <a:pt x="675" y="99"/>
                    <a:pt x="635" y="62"/>
                    <a:pt x="585" y="40"/>
                  </a:cubicBezTo>
                  <a:cubicBezTo>
                    <a:pt x="532" y="14"/>
                    <a:pt x="472" y="1"/>
                    <a:pt x="4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860" name="Google Shape;1860;p39"/>
            <p:cNvSpPr/>
            <p:nvPr/>
          </p:nvSpPr>
          <p:spPr>
            <a:xfrm>
              <a:off x="-7019400" y="4430425"/>
              <a:ext cx="86450" cy="20450"/>
            </a:xfrm>
            <a:custGeom>
              <a:avLst/>
              <a:gdLst/>
              <a:ahLst/>
              <a:cxnLst/>
              <a:rect l="l" t="t" r="r" b="b"/>
              <a:pathLst>
                <a:path w="3458" h="818" extrusionOk="0">
                  <a:moveTo>
                    <a:pt x="955" y="1"/>
                  </a:moveTo>
                  <a:cubicBezTo>
                    <a:pt x="871" y="1"/>
                    <a:pt x="787" y="2"/>
                    <a:pt x="703" y="4"/>
                  </a:cubicBezTo>
                  <a:cubicBezTo>
                    <a:pt x="607" y="7"/>
                    <a:pt x="509" y="4"/>
                    <a:pt x="413" y="11"/>
                  </a:cubicBezTo>
                  <a:cubicBezTo>
                    <a:pt x="96" y="32"/>
                    <a:pt x="1" y="377"/>
                    <a:pt x="118" y="583"/>
                  </a:cubicBezTo>
                  <a:cubicBezTo>
                    <a:pt x="170" y="680"/>
                    <a:pt x="270" y="739"/>
                    <a:pt x="377" y="739"/>
                  </a:cubicBezTo>
                  <a:cubicBezTo>
                    <a:pt x="389" y="739"/>
                    <a:pt x="401" y="739"/>
                    <a:pt x="413" y="737"/>
                  </a:cubicBezTo>
                  <a:cubicBezTo>
                    <a:pt x="580" y="725"/>
                    <a:pt x="747" y="721"/>
                    <a:pt x="914" y="721"/>
                  </a:cubicBezTo>
                  <a:cubicBezTo>
                    <a:pt x="1639" y="721"/>
                    <a:pt x="2368" y="809"/>
                    <a:pt x="3088" y="817"/>
                  </a:cubicBezTo>
                  <a:cubicBezTo>
                    <a:pt x="3090" y="817"/>
                    <a:pt x="3092" y="817"/>
                    <a:pt x="3094" y="817"/>
                  </a:cubicBezTo>
                  <a:cubicBezTo>
                    <a:pt x="3351" y="817"/>
                    <a:pt x="3457" y="600"/>
                    <a:pt x="3433" y="401"/>
                  </a:cubicBezTo>
                  <a:lnTo>
                    <a:pt x="3433" y="401"/>
                  </a:lnTo>
                  <a:cubicBezTo>
                    <a:pt x="3404" y="557"/>
                    <a:pt x="3264" y="635"/>
                    <a:pt x="3116" y="635"/>
                  </a:cubicBezTo>
                  <a:cubicBezTo>
                    <a:pt x="2936" y="635"/>
                    <a:pt x="2743" y="521"/>
                    <a:pt x="2716" y="294"/>
                  </a:cubicBezTo>
                  <a:cubicBezTo>
                    <a:pt x="2706" y="220"/>
                    <a:pt x="2700" y="149"/>
                    <a:pt x="2694" y="75"/>
                  </a:cubicBezTo>
                  <a:cubicBezTo>
                    <a:pt x="2116" y="51"/>
                    <a:pt x="1534" y="1"/>
                    <a:pt x="9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861" name="Google Shape;1861;p39"/>
            <p:cNvSpPr/>
            <p:nvPr/>
          </p:nvSpPr>
          <p:spPr>
            <a:xfrm>
              <a:off x="-6948825" y="4343650"/>
              <a:ext cx="1250" cy="1775"/>
            </a:xfrm>
            <a:custGeom>
              <a:avLst/>
              <a:gdLst/>
              <a:ahLst/>
              <a:cxnLst/>
              <a:rect l="l" t="t" r="r" b="b"/>
              <a:pathLst>
                <a:path w="50" h="71" extrusionOk="0">
                  <a:moveTo>
                    <a:pt x="50" y="0"/>
                  </a:moveTo>
                  <a:lnTo>
                    <a:pt x="50" y="0"/>
                  </a:lnTo>
                  <a:cubicBezTo>
                    <a:pt x="31" y="22"/>
                    <a:pt x="13" y="43"/>
                    <a:pt x="0" y="68"/>
                  </a:cubicBezTo>
                  <a:cubicBezTo>
                    <a:pt x="4" y="71"/>
                    <a:pt x="7" y="71"/>
                    <a:pt x="10" y="71"/>
                  </a:cubicBezTo>
                  <a:cubicBezTo>
                    <a:pt x="19" y="46"/>
                    <a:pt x="34" y="22"/>
                    <a:pt x="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862" name="Google Shape;1862;p39"/>
            <p:cNvSpPr/>
            <p:nvPr/>
          </p:nvSpPr>
          <p:spPr>
            <a:xfrm>
              <a:off x="-6952675" y="4350575"/>
              <a:ext cx="21025" cy="95750"/>
            </a:xfrm>
            <a:custGeom>
              <a:avLst/>
              <a:gdLst/>
              <a:ahLst/>
              <a:cxnLst/>
              <a:rect l="l" t="t" r="r" b="b"/>
              <a:pathLst>
                <a:path w="841" h="3830" extrusionOk="0">
                  <a:moveTo>
                    <a:pt x="148" y="0"/>
                  </a:moveTo>
                  <a:lnTo>
                    <a:pt x="124" y="31"/>
                  </a:lnTo>
                  <a:cubicBezTo>
                    <a:pt x="118" y="253"/>
                    <a:pt x="108" y="471"/>
                    <a:pt x="96" y="693"/>
                  </a:cubicBezTo>
                  <a:cubicBezTo>
                    <a:pt x="108" y="717"/>
                    <a:pt x="108" y="748"/>
                    <a:pt x="96" y="773"/>
                  </a:cubicBezTo>
                  <a:lnTo>
                    <a:pt x="90" y="779"/>
                  </a:lnTo>
                  <a:cubicBezTo>
                    <a:pt x="56" y="1296"/>
                    <a:pt x="13" y="1816"/>
                    <a:pt x="1" y="2333"/>
                  </a:cubicBezTo>
                  <a:cubicBezTo>
                    <a:pt x="7" y="2333"/>
                    <a:pt x="10" y="2330"/>
                    <a:pt x="16" y="2330"/>
                  </a:cubicBezTo>
                  <a:cubicBezTo>
                    <a:pt x="65" y="2330"/>
                    <a:pt x="108" y="2370"/>
                    <a:pt x="108" y="2420"/>
                  </a:cubicBezTo>
                  <a:lnTo>
                    <a:pt x="108" y="2903"/>
                  </a:lnTo>
                  <a:cubicBezTo>
                    <a:pt x="108" y="2953"/>
                    <a:pt x="68" y="2990"/>
                    <a:pt x="22" y="2990"/>
                  </a:cubicBezTo>
                  <a:cubicBezTo>
                    <a:pt x="17" y="2990"/>
                    <a:pt x="12" y="2990"/>
                    <a:pt x="7" y="2989"/>
                  </a:cubicBezTo>
                  <a:lnTo>
                    <a:pt x="7" y="2989"/>
                  </a:lnTo>
                  <a:cubicBezTo>
                    <a:pt x="10" y="3081"/>
                    <a:pt x="19" y="3177"/>
                    <a:pt x="28" y="3269"/>
                  </a:cubicBezTo>
                  <a:cubicBezTo>
                    <a:pt x="34" y="3343"/>
                    <a:pt x="37" y="3414"/>
                    <a:pt x="47" y="3488"/>
                  </a:cubicBezTo>
                  <a:cubicBezTo>
                    <a:pt x="75" y="3715"/>
                    <a:pt x="268" y="3829"/>
                    <a:pt x="448" y="3829"/>
                  </a:cubicBezTo>
                  <a:cubicBezTo>
                    <a:pt x="596" y="3829"/>
                    <a:pt x="735" y="3751"/>
                    <a:pt x="764" y="3595"/>
                  </a:cubicBezTo>
                  <a:cubicBezTo>
                    <a:pt x="773" y="3559"/>
                    <a:pt x="776" y="3522"/>
                    <a:pt x="773" y="3488"/>
                  </a:cubicBezTo>
                  <a:cubicBezTo>
                    <a:pt x="641" y="2429"/>
                    <a:pt x="798" y="1367"/>
                    <a:pt x="841" y="305"/>
                  </a:cubicBezTo>
                  <a:cubicBezTo>
                    <a:pt x="727" y="305"/>
                    <a:pt x="607" y="299"/>
                    <a:pt x="490" y="299"/>
                  </a:cubicBezTo>
                  <a:cubicBezTo>
                    <a:pt x="284" y="299"/>
                    <a:pt x="176" y="157"/>
                    <a:pt x="14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863" name="Google Shape;1863;p39"/>
            <p:cNvSpPr/>
            <p:nvPr/>
          </p:nvSpPr>
          <p:spPr>
            <a:xfrm>
              <a:off x="-6935525" y="4283375"/>
              <a:ext cx="1275" cy="875"/>
            </a:xfrm>
            <a:custGeom>
              <a:avLst/>
              <a:gdLst/>
              <a:ahLst/>
              <a:cxnLst/>
              <a:rect l="l" t="t" r="r" b="b"/>
              <a:pathLst>
                <a:path w="51" h="35" extrusionOk="0">
                  <a:moveTo>
                    <a:pt x="50" y="1"/>
                  </a:moveTo>
                  <a:cubicBezTo>
                    <a:pt x="43" y="5"/>
                    <a:pt x="37" y="11"/>
                    <a:pt x="30" y="17"/>
                  </a:cubicBezTo>
                  <a:lnTo>
                    <a:pt x="30" y="17"/>
                  </a:lnTo>
                  <a:cubicBezTo>
                    <a:pt x="37" y="12"/>
                    <a:pt x="44" y="6"/>
                    <a:pt x="50" y="1"/>
                  </a:cubicBezTo>
                  <a:close/>
                  <a:moveTo>
                    <a:pt x="30" y="17"/>
                  </a:moveTo>
                  <a:lnTo>
                    <a:pt x="30" y="17"/>
                  </a:lnTo>
                  <a:cubicBezTo>
                    <a:pt x="21" y="23"/>
                    <a:pt x="12" y="30"/>
                    <a:pt x="1" y="35"/>
                  </a:cubicBezTo>
                  <a:lnTo>
                    <a:pt x="7" y="35"/>
                  </a:lnTo>
                  <a:cubicBezTo>
                    <a:pt x="15" y="30"/>
                    <a:pt x="23" y="23"/>
                    <a:pt x="30" y="1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864" name="Google Shape;1864;p39"/>
            <p:cNvSpPr/>
            <p:nvPr/>
          </p:nvSpPr>
          <p:spPr>
            <a:xfrm>
              <a:off x="-6921575" y="4282175"/>
              <a:ext cx="5525" cy="3700"/>
            </a:xfrm>
            <a:custGeom>
              <a:avLst/>
              <a:gdLst/>
              <a:ahLst/>
              <a:cxnLst/>
              <a:rect l="l" t="t" r="r" b="b"/>
              <a:pathLst>
                <a:path w="221" h="148" extrusionOk="0">
                  <a:moveTo>
                    <a:pt x="203" y="1"/>
                  </a:moveTo>
                  <a:cubicBezTo>
                    <a:pt x="178" y="1"/>
                    <a:pt x="97" y="60"/>
                    <a:pt x="0" y="138"/>
                  </a:cubicBezTo>
                  <a:cubicBezTo>
                    <a:pt x="43" y="141"/>
                    <a:pt x="86" y="144"/>
                    <a:pt x="129" y="147"/>
                  </a:cubicBezTo>
                  <a:cubicBezTo>
                    <a:pt x="139" y="135"/>
                    <a:pt x="145" y="120"/>
                    <a:pt x="154" y="107"/>
                  </a:cubicBezTo>
                  <a:cubicBezTo>
                    <a:pt x="209" y="31"/>
                    <a:pt x="221" y="1"/>
                    <a:pt x="2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865" name="Google Shape;1865;p39"/>
            <p:cNvSpPr/>
            <p:nvPr/>
          </p:nvSpPr>
          <p:spPr>
            <a:xfrm>
              <a:off x="-6943525" y="4266475"/>
              <a:ext cx="100925" cy="21625"/>
            </a:xfrm>
            <a:custGeom>
              <a:avLst/>
              <a:gdLst/>
              <a:ahLst/>
              <a:cxnLst/>
              <a:rect l="l" t="t" r="r" b="b"/>
              <a:pathLst>
                <a:path w="4037" h="865" extrusionOk="0">
                  <a:moveTo>
                    <a:pt x="394" y="1"/>
                  </a:moveTo>
                  <a:cubicBezTo>
                    <a:pt x="167" y="1"/>
                    <a:pt x="21" y="202"/>
                    <a:pt x="10" y="388"/>
                  </a:cubicBezTo>
                  <a:cubicBezTo>
                    <a:pt x="1" y="486"/>
                    <a:pt x="41" y="582"/>
                    <a:pt x="118" y="643"/>
                  </a:cubicBezTo>
                  <a:cubicBezTo>
                    <a:pt x="262" y="545"/>
                    <a:pt x="413" y="458"/>
                    <a:pt x="570" y="381"/>
                  </a:cubicBezTo>
                  <a:cubicBezTo>
                    <a:pt x="586" y="373"/>
                    <a:pt x="601" y="370"/>
                    <a:pt x="616" y="370"/>
                  </a:cubicBezTo>
                  <a:cubicBezTo>
                    <a:pt x="688" y="370"/>
                    <a:pt x="740" y="459"/>
                    <a:pt x="681" y="523"/>
                  </a:cubicBezTo>
                  <a:cubicBezTo>
                    <a:pt x="623" y="597"/>
                    <a:pt x="555" y="662"/>
                    <a:pt x="493" y="732"/>
                  </a:cubicBezTo>
                  <a:cubicBezTo>
                    <a:pt x="552" y="739"/>
                    <a:pt x="610" y="748"/>
                    <a:pt x="672" y="754"/>
                  </a:cubicBezTo>
                  <a:cubicBezTo>
                    <a:pt x="866" y="609"/>
                    <a:pt x="1075" y="483"/>
                    <a:pt x="1297" y="381"/>
                  </a:cubicBezTo>
                  <a:cubicBezTo>
                    <a:pt x="1309" y="376"/>
                    <a:pt x="1323" y="373"/>
                    <a:pt x="1337" y="373"/>
                  </a:cubicBezTo>
                  <a:cubicBezTo>
                    <a:pt x="1403" y="373"/>
                    <a:pt x="1471" y="436"/>
                    <a:pt x="1423" y="505"/>
                  </a:cubicBezTo>
                  <a:cubicBezTo>
                    <a:pt x="1355" y="597"/>
                    <a:pt x="1288" y="689"/>
                    <a:pt x="1220" y="782"/>
                  </a:cubicBezTo>
                  <a:cubicBezTo>
                    <a:pt x="1481" y="791"/>
                    <a:pt x="1743" y="791"/>
                    <a:pt x="2005" y="794"/>
                  </a:cubicBezTo>
                  <a:cubicBezTo>
                    <a:pt x="2165" y="649"/>
                    <a:pt x="2331" y="511"/>
                    <a:pt x="2510" y="381"/>
                  </a:cubicBezTo>
                  <a:cubicBezTo>
                    <a:pt x="2522" y="372"/>
                    <a:pt x="2537" y="367"/>
                    <a:pt x="2552" y="367"/>
                  </a:cubicBezTo>
                  <a:cubicBezTo>
                    <a:pt x="2607" y="367"/>
                    <a:pt x="2664" y="427"/>
                    <a:pt x="2642" y="483"/>
                  </a:cubicBezTo>
                  <a:cubicBezTo>
                    <a:pt x="2596" y="594"/>
                    <a:pt x="2543" y="699"/>
                    <a:pt x="2482" y="800"/>
                  </a:cubicBezTo>
                  <a:cubicBezTo>
                    <a:pt x="2657" y="806"/>
                    <a:pt x="2830" y="815"/>
                    <a:pt x="3002" y="831"/>
                  </a:cubicBezTo>
                  <a:lnTo>
                    <a:pt x="3113" y="745"/>
                  </a:lnTo>
                  <a:cubicBezTo>
                    <a:pt x="3128" y="733"/>
                    <a:pt x="3143" y="728"/>
                    <a:pt x="3159" y="728"/>
                  </a:cubicBezTo>
                  <a:cubicBezTo>
                    <a:pt x="3213" y="728"/>
                    <a:pt x="3262" y="791"/>
                    <a:pt x="3245" y="846"/>
                  </a:cubicBezTo>
                  <a:lnTo>
                    <a:pt x="3242" y="856"/>
                  </a:lnTo>
                  <a:lnTo>
                    <a:pt x="3298" y="865"/>
                  </a:lnTo>
                  <a:cubicBezTo>
                    <a:pt x="3301" y="763"/>
                    <a:pt x="3310" y="659"/>
                    <a:pt x="3310" y="557"/>
                  </a:cubicBezTo>
                  <a:cubicBezTo>
                    <a:pt x="3311" y="324"/>
                    <a:pt x="3490" y="209"/>
                    <a:pt x="3670" y="209"/>
                  </a:cubicBezTo>
                  <a:cubicBezTo>
                    <a:pt x="3839" y="209"/>
                    <a:pt x="4009" y="312"/>
                    <a:pt x="4030" y="517"/>
                  </a:cubicBezTo>
                  <a:cubicBezTo>
                    <a:pt x="4036" y="363"/>
                    <a:pt x="3922" y="228"/>
                    <a:pt x="3768" y="209"/>
                  </a:cubicBezTo>
                  <a:cubicBezTo>
                    <a:pt x="2759" y="15"/>
                    <a:pt x="1734" y="151"/>
                    <a:pt x="721" y="40"/>
                  </a:cubicBezTo>
                  <a:cubicBezTo>
                    <a:pt x="635" y="27"/>
                    <a:pt x="549" y="21"/>
                    <a:pt x="459" y="6"/>
                  </a:cubicBezTo>
                  <a:cubicBezTo>
                    <a:pt x="437" y="2"/>
                    <a:pt x="415" y="1"/>
                    <a:pt x="3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866" name="Google Shape;1866;p39"/>
            <p:cNvSpPr/>
            <p:nvPr/>
          </p:nvSpPr>
          <p:spPr>
            <a:xfrm>
              <a:off x="-6948900" y="4339850"/>
              <a:ext cx="104325" cy="19225"/>
            </a:xfrm>
            <a:custGeom>
              <a:avLst/>
              <a:gdLst/>
              <a:ahLst/>
              <a:cxnLst/>
              <a:rect l="l" t="t" r="r" b="b"/>
              <a:pathLst>
                <a:path w="4173" h="769" extrusionOk="0">
                  <a:moveTo>
                    <a:pt x="3761" y="0"/>
                  </a:moveTo>
                  <a:cubicBezTo>
                    <a:pt x="3750" y="0"/>
                    <a:pt x="3739" y="0"/>
                    <a:pt x="3728" y="1"/>
                  </a:cubicBezTo>
                  <a:cubicBezTo>
                    <a:pt x="3611" y="11"/>
                    <a:pt x="3497" y="11"/>
                    <a:pt x="3377" y="17"/>
                  </a:cubicBezTo>
                  <a:cubicBezTo>
                    <a:pt x="3073" y="32"/>
                    <a:pt x="2769" y="37"/>
                    <a:pt x="2465" y="37"/>
                  </a:cubicBezTo>
                  <a:cubicBezTo>
                    <a:pt x="1758" y="37"/>
                    <a:pt x="1050" y="8"/>
                    <a:pt x="339" y="1"/>
                  </a:cubicBezTo>
                  <a:cubicBezTo>
                    <a:pt x="293" y="1"/>
                    <a:pt x="247" y="11"/>
                    <a:pt x="204" y="29"/>
                  </a:cubicBezTo>
                  <a:cubicBezTo>
                    <a:pt x="164" y="60"/>
                    <a:pt x="117" y="84"/>
                    <a:pt x="74" y="115"/>
                  </a:cubicBezTo>
                  <a:cubicBezTo>
                    <a:pt x="65" y="128"/>
                    <a:pt x="59" y="140"/>
                    <a:pt x="53" y="152"/>
                  </a:cubicBezTo>
                  <a:cubicBezTo>
                    <a:pt x="37" y="174"/>
                    <a:pt x="25" y="198"/>
                    <a:pt x="13" y="223"/>
                  </a:cubicBezTo>
                  <a:cubicBezTo>
                    <a:pt x="65" y="241"/>
                    <a:pt x="102" y="303"/>
                    <a:pt x="65" y="352"/>
                  </a:cubicBezTo>
                  <a:cubicBezTo>
                    <a:pt x="43" y="380"/>
                    <a:pt x="22" y="405"/>
                    <a:pt x="0" y="429"/>
                  </a:cubicBezTo>
                  <a:cubicBezTo>
                    <a:pt x="25" y="586"/>
                    <a:pt x="136" y="725"/>
                    <a:pt x="339" y="728"/>
                  </a:cubicBezTo>
                  <a:cubicBezTo>
                    <a:pt x="456" y="728"/>
                    <a:pt x="573" y="731"/>
                    <a:pt x="690" y="734"/>
                  </a:cubicBezTo>
                  <a:cubicBezTo>
                    <a:pt x="1302" y="745"/>
                    <a:pt x="1911" y="768"/>
                    <a:pt x="2521" y="768"/>
                  </a:cubicBezTo>
                  <a:cubicBezTo>
                    <a:pt x="2923" y="768"/>
                    <a:pt x="3325" y="758"/>
                    <a:pt x="3728" y="728"/>
                  </a:cubicBezTo>
                  <a:cubicBezTo>
                    <a:pt x="3765" y="722"/>
                    <a:pt x="3805" y="712"/>
                    <a:pt x="3839" y="697"/>
                  </a:cubicBezTo>
                  <a:cubicBezTo>
                    <a:pt x="3848" y="694"/>
                    <a:pt x="3857" y="694"/>
                    <a:pt x="3863" y="688"/>
                  </a:cubicBezTo>
                  <a:cubicBezTo>
                    <a:pt x="3876" y="685"/>
                    <a:pt x="3885" y="679"/>
                    <a:pt x="3897" y="672"/>
                  </a:cubicBezTo>
                  <a:cubicBezTo>
                    <a:pt x="4172" y="502"/>
                    <a:pt x="4131" y="0"/>
                    <a:pt x="376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867" name="Google Shape;1867;p39"/>
            <p:cNvSpPr/>
            <p:nvPr/>
          </p:nvSpPr>
          <p:spPr>
            <a:xfrm>
              <a:off x="-7097275" y="4169725"/>
              <a:ext cx="153750" cy="162000"/>
            </a:xfrm>
            <a:custGeom>
              <a:avLst/>
              <a:gdLst/>
              <a:ahLst/>
              <a:cxnLst/>
              <a:rect l="l" t="t" r="r" b="b"/>
              <a:pathLst>
                <a:path w="6150" h="6480" extrusionOk="0">
                  <a:moveTo>
                    <a:pt x="5748" y="3325"/>
                  </a:moveTo>
                  <a:lnTo>
                    <a:pt x="5748" y="3325"/>
                  </a:lnTo>
                  <a:cubicBezTo>
                    <a:pt x="5581" y="3396"/>
                    <a:pt x="5424" y="3485"/>
                    <a:pt x="5280" y="3590"/>
                  </a:cubicBezTo>
                  <a:cubicBezTo>
                    <a:pt x="5274" y="3568"/>
                    <a:pt x="5261" y="3550"/>
                    <a:pt x="5246" y="3534"/>
                  </a:cubicBezTo>
                  <a:cubicBezTo>
                    <a:pt x="5412" y="3463"/>
                    <a:pt x="5578" y="3393"/>
                    <a:pt x="5748" y="3325"/>
                  </a:cubicBezTo>
                  <a:close/>
                  <a:moveTo>
                    <a:pt x="5309" y="0"/>
                  </a:moveTo>
                  <a:cubicBezTo>
                    <a:pt x="5294" y="0"/>
                    <a:pt x="5279" y="5"/>
                    <a:pt x="5264" y="16"/>
                  </a:cubicBezTo>
                  <a:cubicBezTo>
                    <a:pt x="5175" y="81"/>
                    <a:pt x="5086" y="136"/>
                    <a:pt x="4997" y="201"/>
                  </a:cubicBezTo>
                  <a:cubicBezTo>
                    <a:pt x="4670" y="435"/>
                    <a:pt x="4329" y="644"/>
                    <a:pt x="3975" y="829"/>
                  </a:cubicBezTo>
                  <a:cubicBezTo>
                    <a:pt x="3879" y="878"/>
                    <a:pt x="3790" y="936"/>
                    <a:pt x="3691" y="982"/>
                  </a:cubicBezTo>
                  <a:cubicBezTo>
                    <a:pt x="3598" y="1025"/>
                    <a:pt x="3655" y="1149"/>
                    <a:pt x="3742" y="1149"/>
                  </a:cubicBezTo>
                  <a:cubicBezTo>
                    <a:pt x="3755" y="1149"/>
                    <a:pt x="3769" y="1146"/>
                    <a:pt x="3784" y="1139"/>
                  </a:cubicBezTo>
                  <a:cubicBezTo>
                    <a:pt x="3845" y="1112"/>
                    <a:pt x="3904" y="1078"/>
                    <a:pt x="3965" y="1047"/>
                  </a:cubicBezTo>
                  <a:cubicBezTo>
                    <a:pt x="4242" y="915"/>
                    <a:pt x="4513" y="767"/>
                    <a:pt x="4772" y="601"/>
                  </a:cubicBezTo>
                  <a:cubicBezTo>
                    <a:pt x="4975" y="469"/>
                    <a:pt x="5064" y="419"/>
                    <a:pt x="5082" y="419"/>
                  </a:cubicBezTo>
                  <a:cubicBezTo>
                    <a:pt x="5133" y="419"/>
                    <a:pt x="4639" y="807"/>
                    <a:pt x="4553" y="899"/>
                  </a:cubicBezTo>
                  <a:cubicBezTo>
                    <a:pt x="4359" y="1106"/>
                    <a:pt x="4159" y="1300"/>
                    <a:pt x="3962" y="1493"/>
                  </a:cubicBezTo>
                  <a:cubicBezTo>
                    <a:pt x="3722" y="1721"/>
                    <a:pt x="3504" y="1968"/>
                    <a:pt x="3300" y="2226"/>
                  </a:cubicBezTo>
                  <a:cubicBezTo>
                    <a:pt x="3253" y="2288"/>
                    <a:pt x="3321" y="2360"/>
                    <a:pt x="3385" y="2360"/>
                  </a:cubicBezTo>
                  <a:cubicBezTo>
                    <a:pt x="3390" y="2360"/>
                    <a:pt x="3396" y="2360"/>
                    <a:pt x="3402" y="2358"/>
                  </a:cubicBezTo>
                  <a:cubicBezTo>
                    <a:pt x="3593" y="2315"/>
                    <a:pt x="3781" y="2248"/>
                    <a:pt x="3956" y="2161"/>
                  </a:cubicBezTo>
                  <a:cubicBezTo>
                    <a:pt x="4513" y="1894"/>
                    <a:pt x="4963" y="1457"/>
                    <a:pt x="5471" y="1069"/>
                  </a:cubicBezTo>
                  <a:cubicBezTo>
                    <a:pt x="5590" y="977"/>
                    <a:pt x="5655" y="938"/>
                    <a:pt x="5678" y="938"/>
                  </a:cubicBezTo>
                  <a:cubicBezTo>
                    <a:pt x="5794" y="938"/>
                    <a:pt x="4924" y="1872"/>
                    <a:pt x="4796" y="1995"/>
                  </a:cubicBezTo>
                  <a:cubicBezTo>
                    <a:pt x="4523" y="2260"/>
                    <a:pt x="4239" y="2512"/>
                    <a:pt x="3965" y="2774"/>
                  </a:cubicBezTo>
                  <a:cubicBezTo>
                    <a:pt x="3827" y="2903"/>
                    <a:pt x="3685" y="3033"/>
                    <a:pt x="3556" y="3174"/>
                  </a:cubicBezTo>
                  <a:cubicBezTo>
                    <a:pt x="3507" y="3229"/>
                    <a:pt x="3542" y="3334"/>
                    <a:pt x="3615" y="3334"/>
                  </a:cubicBezTo>
                  <a:cubicBezTo>
                    <a:pt x="3625" y="3334"/>
                    <a:pt x="3635" y="3332"/>
                    <a:pt x="3645" y="3328"/>
                  </a:cubicBezTo>
                  <a:cubicBezTo>
                    <a:pt x="3759" y="3282"/>
                    <a:pt x="3867" y="3230"/>
                    <a:pt x="3978" y="3174"/>
                  </a:cubicBezTo>
                  <a:cubicBezTo>
                    <a:pt x="4486" y="2919"/>
                    <a:pt x="4932" y="2568"/>
                    <a:pt x="5418" y="2263"/>
                  </a:cubicBezTo>
                  <a:cubicBezTo>
                    <a:pt x="5615" y="2140"/>
                    <a:pt x="5723" y="2091"/>
                    <a:pt x="5770" y="2091"/>
                  </a:cubicBezTo>
                  <a:cubicBezTo>
                    <a:pt x="5944" y="2091"/>
                    <a:pt x="5288" y="2760"/>
                    <a:pt x="5147" y="2891"/>
                  </a:cubicBezTo>
                  <a:cubicBezTo>
                    <a:pt x="4809" y="3211"/>
                    <a:pt x="4402" y="3470"/>
                    <a:pt x="3999" y="3710"/>
                  </a:cubicBezTo>
                  <a:lnTo>
                    <a:pt x="3873" y="3784"/>
                  </a:lnTo>
                  <a:cubicBezTo>
                    <a:pt x="3815" y="3817"/>
                    <a:pt x="3753" y="3854"/>
                    <a:pt x="3694" y="3888"/>
                  </a:cubicBezTo>
                  <a:cubicBezTo>
                    <a:pt x="3612" y="3937"/>
                    <a:pt x="3659" y="4057"/>
                    <a:pt x="3744" y="4057"/>
                  </a:cubicBezTo>
                  <a:cubicBezTo>
                    <a:pt x="3751" y="4057"/>
                    <a:pt x="3758" y="4056"/>
                    <a:pt x="3765" y="4054"/>
                  </a:cubicBezTo>
                  <a:cubicBezTo>
                    <a:pt x="3842" y="4036"/>
                    <a:pt x="3916" y="4011"/>
                    <a:pt x="3990" y="3990"/>
                  </a:cubicBezTo>
                  <a:lnTo>
                    <a:pt x="4012" y="3984"/>
                  </a:lnTo>
                  <a:cubicBezTo>
                    <a:pt x="4329" y="3894"/>
                    <a:pt x="4639" y="3787"/>
                    <a:pt x="4947" y="3657"/>
                  </a:cubicBezTo>
                  <a:lnTo>
                    <a:pt x="4947" y="3657"/>
                  </a:lnTo>
                  <a:cubicBezTo>
                    <a:pt x="4289" y="4076"/>
                    <a:pt x="3658" y="4529"/>
                    <a:pt x="3051" y="5015"/>
                  </a:cubicBezTo>
                  <a:cubicBezTo>
                    <a:pt x="2655" y="5325"/>
                    <a:pt x="1998" y="5694"/>
                    <a:pt x="1723" y="6117"/>
                  </a:cubicBezTo>
                  <a:lnTo>
                    <a:pt x="1723" y="6117"/>
                  </a:lnTo>
                  <a:cubicBezTo>
                    <a:pt x="2089" y="5552"/>
                    <a:pt x="2538" y="5039"/>
                    <a:pt x="2962" y="4513"/>
                  </a:cubicBezTo>
                  <a:cubicBezTo>
                    <a:pt x="2983" y="4482"/>
                    <a:pt x="2987" y="4442"/>
                    <a:pt x="2968" y="4408"/>
                  </a:cubicBezTo>
                  <a:cubicBezTo>
                    <a:pt x="2956" y="4376"/>
                    <a:pt x="2926" y="4356"/>
                    <a:pt x="2895" y="4356"/>
                  </a:cubicBezTo>
                  <a:cubicBezTo>
                    <a:pt x="2880" y="4356"/>
                    <a:pt x="2864" y="4361"/>
                    <a:pt x="2851" y="4372"/>
                  </a:cubicBezTo>
                  <a:cubicBezTo>
                    <a:pt x="2836" y="4381"/>
                    <a:pt x="2823" y="4393"/>
                    <a:pt x="2808" y="4405"/>
                  </a:cubicBezTo>
                  <a:cubicBezTo>
                    <a:pt x="2352" y="4719"/>
                    <a:pt x="1998" y="5110"/>
                    <a:pt x="1632" y="5526"/>
                  </a:cubicBezTo>
                  <a:cubicBezTo>
                    <a:pt x="1499" y="5678"/>
                    <a:pt x="1057" y="6176"/>
                    <a:pt x="964" y="6176"/>
                  </a:cubicBezTo>
                  <a:cubicBezTo>
                    <a:pt x="920" y="6176"/>
                    <a:pt x="955" y="6062"/>
                    <a:pt x="1143" y="5741"/>
                  </a:cubicBezTo>
                  <a:cubicBezTo>
                    <a:pt x="1395" y="5307"/>
                    <a:pt x="1792" y="4904"/>
                    <a:pt x="2112" y="4513"/>
                  </a:cubicBezTo>
                  <a:cubicBezTo>
                    <a:pt x="2155" y="4470"/>
                    <a:pt x="2137" y="4393"/>
                    <a:pt x="2078" y="4375"/>
                  </a:cubicBezTo>
                  <a:cubicBezTo>
                    <a:pt x="2069" y="4371"/>
                    <a:pt x="2058" y="4368"/>
                    <a:pt x="2048" y="4368"/>
                  </a:cubicBezTo>
                  <a:cubicBezTo>
                    <a:pt x="2041" y="4368"/>
                    <a:pt x="2035" y="4369"/>
                    <a:pt x="2029" y="4372"/>
                  </a:cubicBezTo>
                  <a:cubicBezTo>
                    <a:pt x="2014" y="4372"/>
                    <a:pt x="1998" y="4378"/>
                    <a:pt x="1986" y="4387"/>
                  </a:cubicBezTo>
                  <a:cubicBezTo>
                    <a:pt x="1454" y="4802"/>
                    <a:pt x="1081" y="5357"/>
                    <a:pt x="607" y="5834"/>
                  </a:cubicBezTo>
                  <a:cubicBezTo>
                    <a:pt x="448" y="5993"/>
                    <a:pt x="372" y="6056"/>
                    <a:pt x="351" y="6056"/>
                  </a:cubicBezTo>
                  <a:cubicBezTo>
                    <a:pt x="273" y="6056"/>
                    <a:pt x="900" y="5245"/>
                    <a:pt x="893" y="5245"/>
                  </a:cubicBezTo>
                  <a:cubicBezTo>
                    <a:pt x="893" y="5245"/>
                    <a:pt x="892" y="5246"/>
                    <a:pt x="890" y="5249"/>
                  </a:cubicBezTo>
                  <a:lnTo>
                    <a:pt x="890" y="5249"/>
                  </a:lnTo>
                  <a:cubicBezTo>
                    <a:pt x="1087" y="5019"/>
                    <a:pt x="1261" y="4766"/>
                    <a:pt x="1401" y="4498"/>
                  </a:cubicBezTo>
                  <a:cubicBezTo>
                    <a:pt x="1431" y="4436"/>
                    <a:pt x="1385" y="4359"/>
                    <a:pt x="1325" y="4359"/>
                  </a:cubicBezTo>
                  <a:cubicBezTo>
                    <a:pt x="1310" y="4359"/>
                    <a:pt x="1294" y="4364"/>
                    <a:pt x="1278" y="4375"/>
                  </a:cubicBezTo>
                  <a:cubicBezTo>
                    <a:pt x="1007" y="4550"/>
                    <a:pt x="761" y="4762"/>
                    <a:pt x="546" y="5006"/>
                  </a:cubicBezTo>
                  <a:cubicBezTo>
                    <a:pt x="395" y="5168"/>
                    <a:pt x="313" y="5232"/>
                    <a:pt x="275" y="5232"/>
                  </a:cubicBezTo>
                  <a:cubicBezTo>
                    <a:pt x="157" y="5232"/>
                    <a:pt x="494" y="4583"/>
                    <a:pt x="564" y="4356"/>
                  </a:cubicBezTo>
                  <a:cubicBezTo>
                    <a:pt x="567" y="4347"/>
                    <a:pt x="564" y="4341"/>
                    <a:pt x="564" y="4335"/>
                  </a:cubicBezTo>
                  <a:cubicBezTo>
                    <a:pt x="566" y="4279"/>
                    <a:pt x="522" y="4242"/>
                    <a:pt x="475" y="4242"/>
                  </a:cubicBezTo>
                  <a:cubicBezTo>
                    <a:pt x="453" y="4242"/>
                    <a:pt x="431" y="4250"/>
                    <a:pt x="413" y="4267"/>
                  </a:cubicBezTo>
                  <a:lnTo>
                    <a:pt x="305" y="4338"/>
                  </a:lnTo>
                  <a:lnTo>
                    <a:pt x="96" y="4479"/>
                  </a:lnTo>
                  <a:lnTo>
                    <a:pt x="90" y="4485"/>
                  </a:lnTo>
                  <a:cubicBezTo>
                    <a:pt x="1" y="4522"/>
                    <a:pt x="25" y="4652"/>
                    <a:pt x="102" y="4658"/>
                  </a:cubicBezTo>
                  <a:cubicBezTo>
                    <a:pt x="111" y="4658"/>
                    <a:pt x="117" y="4662"/>
                    <a:pt x="126" y="4662"/>
                  </a:cubicBezTo>
                  <a:cubicBezTo>
                    <a:pt x="130" y="4662"/>
                    <a:pt x="134" y="4661"/>
                    <a:pt x="139" y="4658"/>
                  </a:cubicBezTo>
                  <a:cubicBezTo>
                    <a:pt x="199" y="4633"/>
                    <a:pt x="244" y="4622"/>
                    <a:pt x="275" y="4622"/>
                  </a:cubicBezTo>
                  <a:cubicBezTo>
                    <a:pt x="463" y="4622"/>
                    <a:pt x="202" y="5019"/>
                    <a:pt x="81" y="5335"/>
                  </a:cubicBezTo>
                  <a:cubicBezTo>
                    <a:pt x="56" y="5393"/>
                    <a:pt x="41" y="5452"/>
                    <a:pt x="28" y="5514"/>
                  </a:cubicBezTo>
                  <a:cubicBezTo>
                    <a:pt x="22" y="5557"/>
                    <a:pt x="41" y="5597"/>
                    <a:pt x="78" y="5618"/>
                  </a:cubicBezTo>
                  <a:cubicBezTo>
                    <a:pt x="91" y="5625"/>
                    <a:pt x="105" y="5629"/>
                    <a:pt x="119" y="5629"/>
                  </a:cubicBezTo>
                  <a:cubicBezTo>
                    <a:pt x="142" y="5629"/>
                    <a:pt x="165" y="5620"/>
                    <a:pt x="182" y="5603"/>
                  </a:cubicBezTo>
                  <a:cubicBezTo>
                    <a:pt x="355" y="5452"/>
                    <a:pt x="1045" y="4702"/>
                    <a:pt x="1084" y="4702"/>
                  </a:cubicBezTo>
                  <a:cubicBezTo>
                    <a:pt x="1099" y="4702"/>
                    <a:pt x="1014" y="4816"/>
                    <a:pt x="761" y="5126"/>
                  </a:cubicBezTo>
                  <a:cubicBezTo>
                    <a:pt x="499" y="5446"/>
                    <a:pt x="265" y="5751"/>
                    <a:pt x="87" y="6120"/>
                  </a:cubicBezTo>
                  <a:cubicBezTo>
                    <a:pt x="72" y="6154"/>
                    <a:pt x="53" y="6185"/>
                    <a:pt x="38" y="6218"/>
                  </a:cubicBezTo>
                  <a:cubicBezTo>
                    <a:pt x="10" y="6277"/>
                    <a:pt x="44" y="6345"/>
                    <a:pt x="108" y="6354"/>
                  </a:cubicBezTo>
                  <a:cubicBezTo>
                    <a:pt x="113" y="6355"/>
                    <a:pt x="118" y="6355"/>
                    <a:pt x="122" y="6355"/>
                  </a:cubicBezTo>
                  <a:cubicBezTo>
                    <a:pt x="136" y="6355"/>
                    <a:pt x="149" y="6352"/>
                    <a:pt x="161" y="6345"/>
                  </a:cubicBezTo>
                  <a:cubicBezTo>
                    <a:pt x="552" y="6129"/>
                    <a:pt x="850" y="5837"/>
                    <a:pt x="1133" y="5520"/>
                  </a:cubicBezTo>
                  <a:lnTo>
                    <a:pt x="1133" y="5520"/>
                  </a:lnTo>
                  <a:cubicBezTo>
                    <a:pt x="930" y="5778"/>
                    <a:pt x="764" y="6061"/>
                    <a:pt x="635" y="6363"/>
                  </a:cubicBezTo>
                  <a:cubicBezTo>
                    <a:pt x="629" y="6378"/>
                    <a:pt x="629" y="6394"/>
                    <a:pt x="635" y="6409"/>
                  </a:cubicBezTo>
                  <a:cubicBezTo>
                    <a:pt x="651" y="6450"/>
                    <a:pt x="688" y="6474"/>
                    <a:pt x="728" y="6474"/>
                  </a:cubicBezTo>
                  <a:cubicBezTo>
                    <a:pt x="742" y="6474"/>
                    <a:pt x="757" y="6471"/>
                    <a:pt x="770" y="6465"/>
                  </a:cubicBezTo>
                  <a:cubicBezTo>
                    <a:pt x="798" y="6449"/>
                    <a:pt x="820" y="6431"/>
                    <a:pt x="847" y="6412"/>
                  </a:cubicBezTo>
                  <a:cubicBezTo>
                    <a:pt x="1398" y="6089"/>
                    <a:pt x="1783" y="5627"/>
                    <a:pt x="2211" y="5150"/>
                  </a:cubicBezTo>
                  <a:cubicBezTo>
                    <a:pt x="2446" y="4889"/>
                    <a:pt x="2534" y="4790"/>
                    <a:pt x="2534" y="4790"/>
                  </a:cubicBezTo>
                  <a:lnTo>
                    <a:pt x="2534" y="4790"/>
                  </a:lnTo>
                  <a:cubicBezTo>
                    <a:pt x="2534" y="4790"/>
                    <a:pt x="2281" y="5078"/>
                    <a:pt x="2066" y="5353"/>
                  </a:cubicBezTo>
                  <a:cubicBezTo>
                    <a:pt x="1817" y="5670"/>
                    <a:pt x="1589" y="6000"/>
                    <a:pt x="1371" y="6342"/>
                  </a:cubicBezTo>
                  <a:cubicBezTo>
                    <a:pt x="1358" y="6360"/>
                    <a:pt x="1355" y="6388"/>
                    <a:pt x="1364" y="6409"/>
                  </a:cubicBezTo>
                  <a:cubicBezTo>
                    <a:pt x="1378" y="6447"/>
                    <a:pt x="1413" y="6479"/>
                    <a:pt x="1451" y="6479"/>
                  </a:cubicBezTo>
                  <a:cubicBezTo>
                    <a:pt x="1465" y="6479"/>
                    <a:pt x="1479" y="6475"/>
                    <a:pt x="1494" y="6465"/>
                  </a:cubicBezTo>
                  <a:lnTo>
                    <a:pt x="1568" y="6409"/>
                  </a:lnTo>
                  <a:cubicBezTo>
                    <a:pt x="2691" y="5575"/>
                    <a:pt x="3938" y="4695"/>
                    <a:pt x="4898" y="3768"/>
                  </a:cubicBezTo>
                  <a:lnTo>
                    <a:pt x="4898" y="3768"/>
                  </a:lnTo>
                  <a:cubicBezTo>
                    <a:pt x="4045" y="4593"/>
                    <a:pt x="3165" y="5286"/>
                    <a:pt x="2580" y="6342"/>
                  </a:cubicBezTo>
                  <a:cubicBezTo>
                    <a:pt x="2574" y="6351"/>
                    <a:pt x="2574" y="6366"/>
                    <a:pt x="2574" y="6378"/>
                  </a:cubicBezTo>
                  <a:cubicBezTo>
                    <a:pt x="2574" y="6430"/>
                    <a:pt x="2620" y="6479"/>
                    <a:pt x="2666" y="6479"/>
                  </a:cubicBezTo>
                  <a:cubicBezTo>
                    <a:pt x="2686" y="6479"/>
                    <a:pt x="2705" y="6470"/>
                    <a:pt x="2722" y="6449"/>
                  </a:cubicBezTo>
                  <a:cubicBezTo>
                    <a:pt x="2743" y="6425"/>
                    <a:pt x="2768" y="6400"/>
                    <a:pt x="2790" y="6375"/>
                  </a:cubicBezTo>
                  <a:cubicBezTo>
                    <a:pt x="3775" y="5190"/>
                    <a:pt x="4904" y="4156"/>
                    <a:pt x="6105" y="3183"/>
                  </a:cubicBezTo>
                  <a:cubicBezTo>
                    <a:pt x="6120" y="3171"/>
                    <a:pt x="6129" y="3156"/>
                    <a:pt x="6129" y="3137"/>
                  </a:cubicBezTo>
                  <a:cubicBezTo>
                    <a:pt x="6132" y="3131"/>
                    <a:pt x="6132" y="3128"/>
                    <a:pt x="6129" y="3122"/>
                  </a:cubicBezTo>
                  <a:cubicBezTo>
                    <a:pt x="6129" y="3075"/>
                    <a:pt x="6092" y="3028"/>
                    <a:pt x="6043" y="3028"/>
                  </a:cubicBezTo>
                  <a:cubicBezTo>
                    <a:pt x="6034" y="3028"/>
                    <a:pt x="6025" y="3029"/>
                    <a:pt x="6015" y="3033"/>
                  </a:cubicBezTo>
                  <a:cubicBezTo>
                    <a:pt x="5569" y="3196"/>
                    <a:pt x="5135" y="3387"/>
                    <a:pt x="4698" y="3571"/>
                  </a:cubicBezTo>
                  <a:cubicBezTo>
                    <a:pt x="4526" y="3643"/>
                    <a:pt x="4100" y="3882"/>
                    <a:pt x="4077" y="3882"/>
                  </a:cubicBezTo>
                  <a:cubicBezTo>
                    <a:pt x="4067" y="3882"/>
                    <a:pt x="4144" y="3830"/>
                    <a:pt x="4375" y="3685"/>
                  </a:cubicBezTo>
                  <a:cubicBezTo>
                    <a:pt x="5086" y="3242"/>
                    <a:pt x="5726" y="2697"/>
                    <a:pt x="6117" y="1955"/>
                  </a:cubicBezTo>
                  <a:cubicBezTo>
                    <a:pt x="6150" y="1895"/>
                    <a:pt x="6107" y="1816"/>
                    <a:pt x="6042" y="1816"/>
                  </a:cubicBezTo>
                  <a:cubicBezTo>
                    <a:pt x="6033" y="1816"/>
                    <a:pt x="6024" y="1817"/>
                    <a:pt x="6015" y="1820"/>
                  </a:cubicBezTo>
                  <a:cubicBezTo>
                    <a:pt x="5668" y="1937"/>
                    <a:pt x="5335" y="2097"/>
                    <a:pt x="5027" y="2294"/>
                  </a:cubicBezTo>
                  <a:cubicBezTo>
                    <a:pt x="4873" y="2389"/>
                    <a:pt x="4070" y="3007"/>
                    <a:pt x="3996" y="3007"/>
                  </a:cubicBezTo>
                  <a:cubicBezTo>
                    <a:pt x="3975" y="3007"/>
                    <a:pt x="4016" y="2954"/>
                    <a:pt x="4156" y="2817"/>
                  </a:cubicBezTo>
                  <a:cubicBezTo>
                    <a:pt x="4840" y="2149"/>
                    <a:pt x="5548" y="1607"/>
                    <a:pt x="5997" y="742"/>
                  </a:cubicBezTo>
                  <a:cubicBezTo>
                    <a:pt x="6035" y="677"/>
                    <a:pt x="5982" y="608"/>
                    <a:pt x="5918" y="608"/>
                  </a:cubicBezTo>
                  <a:cubicBezTo>
                    <a:pt x="5904" y="608"/>
                    <a:pt x="5889" y="611"/>
                    <a:pt x="5874" y="619"/>
                  </a:cubicBezTo>
                  <a:cubicBezTo>
                    <a:pt x="5169" y="982"/>
                    <a:pt x="4636" y="1589"/>
                    <a:pt x="3950" y="1968"/>
                  </a:cubicBezTo>
                  <a:cubicBezTo>
                    <a:pt x="3851" y="2022"/>
                    <a:pt x="3748" y="2070"/>
                    <a:pt x="3643" y="2115"/>
                  </a:cubicBezTo>
                  <a:lnTo>
                    <a:pt x="3643" y="2115"/>
                  </a:lnTo>
                  <a:cubicBezTo>
                    <a:pt x="3731" y="2076"/>
                    <a:pt x="3839" y="1980"/>
                    <a:pt x="3950" y="1863"/>
                  </a:cubicBezTo>
                  <a:cubicBezTo>
                    <a:pt x="4212" y="1592"/>
                    <a:pt x="4510" y="1192"/>
                    <a:pt x="4680" y="1026"/>
                  </a:cubicBezTo>
                  <a:cubicBezTo>
                    <a:pt x="4923" y="779"/>
                    <a:pt x="5144" y="508"/>
                    <a:pt x="5332" y="216"/>
                  </a:cubicBezTo>
                  <a:cubicBezTo>
                    <a:pt x="5351" y="188"/>
                    <a:pt x="5372" y="164"/>
                    <a:pt x="5391" y="139"/>
                  </a:cubicBezTo>
                  <a:cubicBezTo>
                    <a:pt x="5428" y="80"/>
                    <a:pt x="5371" y="0"/>
                    <a:pt x="53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868" name="Google Shape;1868;p39"/>
            <p:cNvSpPr/>
            <p:nvPr/>
          </p:nvSpPr>
          <p:spPr>
            <a:xfrm>
              <a:off x="-7019000" y="4263675"/>
              <a:ext cx="157050" cy="101400"/>
            </a:xfrm>
            <a:custGeom>
              <a:avLst/>
              <a:gdLst/>
              <a:ahLst/>
              <a:cxnLst/>
              <a:rect l="l" t="t" r="r" b="b"/>
              <a:pathLst>
                <a:path w="6282" h="4056" extrusionOk="0">
                  <a:moveTo>
                    <a:pt x="3036" y="0"/>
                  </a:moveTo>
                  <a:cubicBezTo>
                    <a:pt x="3028" y="0"/>
                    <a:pt x="3021" y="2"/>
                    <a:pt x="3014" y="4"/>
                  </a:cubicBezTo>
                  <a:cubicBezTo>
                    <a:pt x="3004" y="7"/>
                    <a:pt x="2995" y="4"/>
                    <a:pt x="2986" y="10"/>
                  </a:cubicBezTo>
                  <a:cubicBezTo>
                    <a:pt x="1961" y="771"/>
                    <a:pt x="933" y="1500"/>
                    <a:pt x="62" y="2442"/>
                  </a:cubicBezTo>
                  <a:cubicBezTo>
                    <a:pt x="0" y="2508"/>
                    <a:pt x="62" y="2600"/>
                    <a:pt x="131" y="2600"/>
                  </a:cubicBezTo>
                  <a:cubicBezTo>
                    <a:pt x="151" y="2600"/>
                    <a:pt x="172" y="2591"/>
                    <a:pt x="191" y="2571"/>
                  </a:cubicBezTo>
                  <a:cubicBezTo>
                    <a:pt x="539" y="2196"/>
                    <a:pt x="908" y="1842"/>
                    <a:pt x="1299" y="1512"/>
                  </a:cubicBezTo>
                  <a:cubicBezTo>
                    <a:pt x="1589" y="1275"/>
                    <a:pt x="1881" y="1044"/>
                    <a:pt x="2183" y="826"/>
                  </a:cubicBezTo>
                  <a:lnTo>
                    <a:pt x="2223" y="795"/>
                  </a:lnTo>
                  <a:lnTo>
                    <a:pt x="2223" y="795"/>
                  </a:lnTo>
                  <a:cubicBezTo>
                    <a:pt x="1678" y="1451"/>
                    <a:pt x="1225" y="2177"/>
                    <a:pt x="600" y="2765"/>
                  </a:cubicBezTo>
                  <a:cubicBezTo>
                    <a:pt x="542" y="2821"/>
                    <a:pt x="487" y="2876"/>
                    <a:pt x="425" y="2928"/>
                  </a:cubicBezTo>
                  <a:cubicBezTo>
                    <a:pt x="355" y="2988"/>
                    <a:pt x="419" y="3079"/>
                    <a:pt x="495" y="3079"/>
                  </a:cubicBezTo>
                  <a:cubicBezTo>
                    <a:pt x="508" y="3079"/>
                    <a:pt x="522" y="3076"/>
                    <a:pt x="536" y="3070"/>
                  </a:cubicBezTo>
                  <a:cubicBezTo>
                    <a:pt x="579" y="3048"/>
                    <a:pt x="616" y="3024"/>
                    <a:pt x="656" y="3002"/>
                  </a:cubicBezTo>
                  <a:cubicBezTo>
                    <a:pt x="1696" y="2454"/>
                    <a:pt x="2361" y="1460"/>
                    <a:pt x="3340" y="823"/>
                  </a:cubicBezTo>
                  <a:cubicBezTo>
                    <a:pt x="3358" y="811"/>
                    <a:pt x="3371" y="798"/>
                    <a:pt x="3389" y="789"/>
                  </a:cubicBezTo>
                  <a:lnTo>
                    <a:pt x="3389" y="789"/>
                  </a:lnTo>
                  <a:cubicBezTo>
                    <a:pt x="3374" y="798"/>
                    <a:pt x="3358" y="814"/>
                    <a:pt x="3346" y="823"/>
                  </a:cubicBezTo>
                  <a:cubicBezTo>
                    <a:pt x="2906" y="1121"/>
                    <a:pt x="2515" y="1679"/>
                    <a:pt x="2136" y="2051"/>
                  </a:cubicBezTo>
                  <a:cubicBezTo>
                    <a:pt x="1635" y="2547"/>
                    <a:pt x="1136" y="3036"/>
                    <a:pt x="650" y="3541"/>
                  </a:cubicBezTo>
                  <a:cubicBezTo>
                    <a:pt x="533" y="3661"/>
                    <a:pt x="419" y="3775"/>
                    <a:pt x="302" y="3895"/>
                  </a:cubicBezTo>
                  <a:cubicBezTo>
                    <a:pt x="253" y="3949"/>
                    <a:pt x="290" y="4055"/>
                    <a:pt x="360" y="4055"/>
                  </a:cubicBezTo>
                  <a:cubicBezTo>
                    <a:pt x="370" y="4055"/>
                    <a:pt x="380" y="4053"/>
                    <a:pt x="391" y="4049"/>
                  </a:cubicBezTo>
                  <a:cubicBezTo>
                    <a:pt x="480" y="4009"/>
                    <a:pt x="557" y="3966"/>
                    <a:pt x="640" y="3926"/>
                  </a:cubicBezTo>
                  <a:cubicBezTo>
                    <a:pt x="1564" y="3452"/>
                    <a:pt x="2189" y="2654"/>
                    <a:pt x="2866" y="1869"/>
                  </a:cubicBezTo>
                  <a:cubicBezTo>
                    <a:pt x="3057" y="1651"/>
                    <a:pt x="3260" y="1448"/>
                    <a:pt x="3469" y="1251"/>
                  </a:cubicBezTo>
                  <a:cubicBezTo>
                    <a:pt x="3515" y="1208"/>
                    <a:pt x="3728" y="1014"/>
                    <a:pt x="3894" y="878"/>
                  </a:cubicBezTo>
                  <a:cubicBezTo>
                    <a:pt x="3992" y="800"/>
                    <a:pt x="4073" y="741"/>
                    <a:pt x="4097" y="741"/>
                  </a:cubicBezTo>
                  <a:cubicBezTo>
                    <a:pt x="4115" y="741"/>
                    <a:pt x="4103" y="771"/>
                    <a:pt x="4048" y="847"/>
                  </a:cubicBezTo>
                  <a:cubicBezTo>
                    <a:pt x="4039" y="860"/>
                    <a:pt x="4033" y="872"/>
                    <a:pt x="4023" y="887"/>
                  </a:cubicBezTo>
                  <a:cubicBezTo>
                    <a:pt x="3448" y="1685"/>
                    <a:pt x="2875" y="2482"/>
                    <a:pt x="2346" y="3310"/>
                  </a:cubicBezTo>
                  <a:cubicBezTo>
                    <a:pt x="2318" y="3353"/>
                    <a:pt x="2337" y="3408"/>
                    <a:pt x="2380" y="3430"/>
                  </a:cubicBezTo>
                  <a:cubicBezTo>
                    <a:pt x="2466" y="3390"/>
                    <a:pt x="2552" y="3353"/>
                    <a:pt x="2641" y="3319"/>
                  </a:cubicBezTo>
                  <a:cubicBezTo>
                    <a:pt x="2721" y="3270"/>
                    <a:pt x="2798" y="3218"/>
                    <a:pt x="2875" y="3162"/>
                  </a:cubicBezTo>
                  <a:cubicBezTo>
                    <a:pt x="2918" y="3131"/>
                    <a:pt x="2964" y="3107"/>
                    <a:pt x="3004" y="3076"/>
                  </a:cubicBezTo>
                  <a:cubicBezTo>
                    <a:pt x="3592" y="2633"/>
                    <a:pt x="4088" y="2088"/>
                    <a:pt x="4602" y="1546"/>
                  </a:cubicBezTo>
                  <a:cubicBezTo>
                    <a:pt x="4794" y="1346"/>
                    <a:pt x="5106" y="1078"/>
                    <a:pt x="5177" y="1078"/>
                  </a:cubicBezTo>
                  <a:cubicBezTo>
                    <a:pt x="5232" y="1078"/>
                    <a:pt x="5144" y="1235"/>
                    <a:pt x="4750" y="1703"/>
                  </a:cubicBezTo>
                  <a:cubicBezTo>
                    <a:pt x="4433" y="2082"/>
                    <a:pt x="4091" y="2430"/>
                    <a:pt x="3799" y="2827"/>
                  </a:cubicBezTo>
                  <a:cubicBezTo>
                    <a:pt x="3754" y="2887"/>
                    <a:pt x="3814" y="2963"/>
                    <a:pt x="3878" y="2963"/>
                  </a:cubicBezTo>
                  <a:cubicBezTo>
                    <a:pt x="3893" y="2963"/>
                    <a:pt x="3908" y="2959"/>
                    <a:pt x="3922" y="2950"/>
                  </a:cubicBezTo>
                  <a:cubicBezTo>
                    <a:pt x="4454" y="2608"/>
                    <a:pt x="4907" y="2190"/>
                    <a:pt x="5362" y="1752"/>
                  </a:cubicBezTo>
                  <a:cubicBezTo>
                    <a:pt x="5470" y="1649"/>
                    <a:pt x="5715" y="1449"/>
                    <a:pt x="5799" y="1449"/>
                  </a:cubicBezTo>
                  <a:cubicBezTo>
                    <a:pt x="5852" y="1449"/>
                    <a:pt x="5840" y="1530"/>
                    <a:pt x="5686" y="1768"/>
                  </a:cubicBezTo>
                  <a:cubicBezTo>
                    <a:pt x="5445" y="2134"/>
                    <a:pt x="5135" y="2460"/>
                    <a:pt x="4885" y="2827"/>
                  </a:cubicBezTo>
                  <a:cubicBezTo>
                    <a:pt x="4850" y="2880"/>
                    <a:pt x="4900" y="2965"/>
                    <a:pt x="4962" y="2965"/>
                  </a:cubicBezTo>
                  <a:cubicBezTo>
                    <a:pt x="4971" y="2965"/>
                    <a:pt x="4980" y="2963"/>
                    <a:pt x="4990" y="2959"/>
                  </a:cubicBezTo>
                  <a:cubicBezTo>
                    <a:pt x="5204" y="2875"/>
                    <a:pt x="5680" y="2525"/>
                    <a:pt x="5884" y="2525"/>
                  </a:cubicBezTo>
                  <a:cubicBezTo>
                    <a:pt x="5965" y="2525"/>
                    <a:pt x="6003" y="2580"/>
                    <a:pt x="5966" y="2728"/>
                  </a:cubicBezTo>
                  <a:cubicBezTo>
                    <a:pt x="5949" y="2796"/>
                    <a:pt x="6005" y="2840"/>
                    <a:pt x="6059" y="2840"/>
                  </a:cubicBezTo>
                  <a:cubicBezTo>
                    <a:pt x="6095" y="2840"/>
                    <a:pt x="6130" y="2820"/>
                    <a:pt x="6141" y="2774"/>
                  </a:cubicBezTo>
                  <a:lnTo>
                    <a:pt x="6212" y="2494"/>
                  </a:lnTo>
                  <a:cubicBezTo>
                    <a:pt x="6230" y="2427"/>
                    <a:pt x="6246" y="2359"/>
                    <a:pt x="6264" y="2291"/>
                  </a:cubicBezTo>
                  <a:cubicBezTo>
                    <a:pt x="6270" y="2257"/>
                    <a:pt x="6258" y="2223"/>
                    <a:pt x="6233" y="2202"/>
                  </a:cubicBezTo>
                  <a:cubicBezTo>
                    <a:pt x="6220" y="2184"/>
                    <a:pt x="6199" y="2174"/>
                    <a:pt x="6177" y="2174"/>
                  </a:cubicBezTo>
                  <a:cubicBezTo>
                    <a:pt x="6169" y="2174"/>
                    <a:pt x="6161" y="2175"/>
                    <a:pt x="6153" y="2177"/>
                  </a:cubicBezTo>
                  <a:cubicBezTo>
                    <a:pt x="5990" y="2243"/>
                    <a:pt x="5623" y="2464"/>
                    <a:pt x="5497" y="2464"/>
                  </a:cubicBezTo>
                  <a:cubicBezTo>
                    <a:pt x="5421" y="2464"/>
                    <a:pt x="5431" y="2385"/>
                    <a:pt x="5621" y="2146"/>
                  </a:cubicBezTo>
                  <a:cubicBezTo>
                    <a:pt x="5919" y="1777"/>
                    <a:pt x="6132" y="1420"/>
                    <a:pt x="6261" y="968"/>
                  </a:cubicBezTo>
                  <a:lnTo>
                    <a:pt x="6264" y="958"/>
                  </a:lnTo>
                  <a:cubicBezTo>
                    <a:pt x="6281" y="903"/>
                    <a:pt x="6230" y="840"/>
                    <a:pt x="6177" y="840"/>
                  </a:cubicBezTo>
                  <a:cubicBezTo>
                    <a:pt x="6161" y="840"/>
                    <a:pt x="6146" y="845"/>
                    <a:pt x="6132" y="857"/>
                  </a:cubicBezTo>
                  <a:lnTo>
                    <a:pt x="6018" y="943"/>
                  </a:lnTo>
                  <a:cubicBezTo>
                    <a:pt x="5464" y="1372"/>
                    <a:pt x="4833" y="1858"/>
                    <a:pt x="4393" y="2371"/>
                  </a:cubicBezTo>
                  <a:lnTo>
                    <a:pt x="4393" y="2371"/>
                  </a:lnTo>
                  <a:cubicBezTo>
                    <a:pt x="4806" y="1886"/>
                    <a:pt x="5215" y="1459"/>
                    <a:pt x="5501" y="912"/>
                  </a:cubicBezTo>
                  <a:cubicBezTo>
                    <a:pt x="5562" y="811"/>
                    <a:pt x="5615" y="706"/>
                    <a:pt x="5661" y="595"/>
                  </a:cubicBezTo>
                  <a:cubicBezTo>
                    <a:pt x="5683" y="539"/>
                    <a:pt x="5626" y="479"/>
                    <a:pt x="5569" y="479"/>
                  </a:cubicBezTo>
                  <a:cubicBezTo>
                    <a:pt x="5554" y="479"/>
                    <a:pt x="5539" y="484"/>
                    <a:pt x="5525" y="493"/>
                  </a:cubicBezTo>
                  <a:cubicBezTo>
                    <a:pt x="5350" y="623"/>
                    <a:pt x="5184" y="761"/>
                    <a:pt x="5024" y="906"/>
                  </a:cubicBezTo>
                  <a:cubicBezTo>
                    <a:pt x="4476" y="1389"/>
                    <a:pt x="3993" y="1943"/>
                    <a:pt x="3472" y="2460"/>
                  </a:cubicBezTo>
                  <a:cubicBezTo>
                    <a:pt x="3229" y="2700"/>
                    <a:pt x="2961" y="2919"/>
                    <a:pt x="2675" y="3107"/>
                  </a:cubicBezTo>
                  <a:cubicBezTo>
                    <a:pt x="2875" y="2968"/>
                    <a:pt x="3088" y="2516"/>
                    <a:pt x="3223" y="2319"/>
                  </a:cubicBezTo>
                  <a:cubicBezTo>
                    <a:pt x="3552" y="1839"/>
                    <a:pt x="3897" y="1368"/>
                    <a:pt x="4239" y="894"/>
                  </a:cubicBezTo>
                  <a:cubicBezTo>
                    <a:pt x="4307" y="801"/>
                    <a:pt x="4374" y="709"/>
                    <a:pt x="4442" y="617"/>
                  </a:cubicBezTo>
                  <a:cubicBezTo>
                    <a:pt x="4490" y="548"/>
                    <a:pt x="4422" y="485"/>
                    <a:pt x="4356" y="485"/>
                  </a:cubicBezTo>
                  <a:cubicBezTo>
                    <a:pt x="4342" y="485"/>
                    <a:pt x="4328" y="488"/>
                    <a:pt x="4316" y="493"/>
                  </a:cubicBezTo>
                  <a:cubicBezTo>
                    <a:pt x="4094" y="595"/>
                    <a:pt x="3885" y="718"/>
                    <a:pt x="3691" y="866"/>
                  </a:cubicBezTo>
                  <a:cubicBezTo>
                    <a:pt x="2934" y="1411"/>
                    <a:pt x="2383" y="2196"/>
                    <a:pt x="1742" y="2882"/>
                  </a:cubicBezTo>
                  <a:cubicBezTo>
                    <a:pt x="1478" y="3165"/>
                    <a:pt x="1179" y="3415"/>
                    <a:pt x="853" y="3624"/>
                  </a:cubicBezTo>
                  <a:cubicBezTo>
                    <a:pt x="774" y="3677"/>
                    <a:pt x="728" y="3704"/>
                    <a:pt x="715" y="3704"/>
                  </a:cubicBezTo>
                  <a:cubicBezTo>
                    <a:pt x="690" y="3704"/>
                    <a:pt x="797" y="3597"/>
                    <a:pt x="1038" y="3384"/>
                  </a:cubicBezTo>
                  <a:cubicBezTo>
                    <a:pt x="1238" y="3181"/>
                    <a:pt x="1444" y="2978"/>
                    <a:pt x="1653" y="2774"/>
                  </a:cubicBezTo>
                  <a:cubicBezTo>
                    <a:pt x="2293" y="2150"/>
                    <a:pt x="2924" y="1522"/>
                    <a:pt x="3512" y="844"/>
                  </a:cubicBezTo>
                  <a:cubicBezTo>
                    <a:pt x="3574" y="771"/>
                    <a:pt x="3642" y="706"/>
                    <a:pt x="3700" y="635"/>
                  </a:cubicBezTo>
                  <a:cubicBezTo>
                    <a:pt x="3759" y="571"/>
                    <a:pt x="3707" y="482"/>
                    <a:pt x="3637" y="482"/>
                  </a:cubicBezTo>
                  <a:cubicBezTo>
                    <a:pt x="3622" y="482"/>
                    <a:pt x="3607" y="485"/>
                    <a:pt x="3592" y="493"/>
                  </a:cubicBezTo>
                  <a:cubicBezTo>
                    <a:pt x="3435" y="567"/>
                    <a:pt x="3281" y="657"/>
                    <a:pt x="3137" y="752"/>
                  </a:cubicBezTo>
                  <a:cubicBezTo>
                    <a:pt x="2266" y="1331"/>
                    <a:pt x="1638" y="2208"/>
                    <a:pt x="739" y="2771"/>
                  </a:cubicBezTo>
                  <a:cubicBezTo>
                    <a:pt x="1619" y="2217"/>
                    <a:pt x="2216" y="1032"/>
                    <a:pt x="3017" y="232"/>
                  </a:cubicBezTo>
                  <a:cubicBezTo>
                    <a:pt x="3044" y="207"/>
                    <a:pt x="3069" y="176"/>
                    <a:pt x="3097" y="152"/>
                  </a:cubicBezTo>
                  <a:cubicBezTo>
                    <a:pt x="3155" y="94"/>
                    <a:pt x="3101" y="0"/>
                    <a:pt x="30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869" name="Google Shape;1869;p39"/>
            <p:cNvSpPr/>
            <p:nvPr/>
          </p:nvSpPr>
          <p:spPr>
            <a:xfrm>
              <a:off x="-7016275" y="4345325"/>
              <a:ext cx="69850" cy="80275"/>
            </a:xfrm>
            <a:custGeom>
              <a:avLst/>
              <a:gdLst/>
              <a:ahLst/>
              <a:cxnLst/>
              <a:rect l="l" t="t" r="r" b="b"/>
              <a:pathLst>
                <a:path w="2794" h="3211" extrusionOk="0">
                  <a:moveTo>
                    <a:pt x="2674" y="0"/>
                  </a:moveTo>
                  <a:cubicBezTo>
                    <a:pt x="2669" y="0"/>
                    <a:pt x="2664" y="1"/>
                    <a:pt x="2658" y="4"/>
                  </a:cubicBezTo>
                  <a:cubicBezTo>
                    <a:pt x="2615" y="16"/>
                    <a:pt x="2578" y="38"/>
                    <a:pt x="2538" y="53"/>
                  </a:cubicBezTo>
                  <a:cubicBezTo>
                    <a:pt x="2449" y="84"/>
                    <a:pt x="2363" y="124"/>
                    <a:pt x="2274" y="164"/>
                  </a:cubicBezTo>
                  <a:cubicBezTo>
                    <a:pt x="1673" y="426"/>
                    <a:pt x="1119" y="789"/>
                    <a:pt x="547" y="1106"/>
                  </a:cubicBezTo>
                  <a:cubicBezTo>
                    <a:pt x="396" y="1189"/>
                    <a:pt x="248" y="1272"/>
                    <a:pt x="94" y="1343"/>
                  </a:cubicBezTo>
                  <a:cubicBezTo>
                    <a:pt x="1" y="1386"/>
                    <a:pt x="58" y="1509"/>
                    <a:pt x="145" y="1509"/>
                  </a:cubicBezTo>
                  <a:cubicBezTo>
                    <a:pt x="158" y="1509"/>
                    <a:pt x="172" y="1506"/>
                    <a:pt x="187" y="1500"/>
                  </a:cubicBezTo>
                  <a:cubicBezTo>
                    <a:pt x="310" y="1441"/>
                    <a:pt x="430" y="1374"/>
                    <a:pt x="553" y="1309"/>
                  </a:cubicBezTo>
                  <a:cubicBezTo>
                    <a:pt x="1159" y="980"/>
                    <a:pt x="1732" y="592"/>
                    <a:pt x="2366" y="321"/>
                  </a:cubicBezTo>
                  <a:lnTo>
                    <a:pt x="2366" y="321"/>
                  </a:lnTo>
                  <a:cubicBezTo>
                    <a:pt x="1815" y="909"/>
                    <a:pt x="1104" y="1324"/>
                    <a:pt x="568" y="1934"/>
                  </a:cubicBezTo>
                  <a:cubicBezTo>
                    <a:pt x="519" y="1989"/>
                    <a:pt x="470" y="2042"/>
                    <a:pt x="424" y="2103"/>
                  </a:cubicBezTo>
                  <a:cubicBezTo>
                    <a:pt x="375" y="2167"/>
                    <a:pt x="442" y="2237"/>
                    <a:pt x="509" y="2237"/>
                  </a:cubicBezTo>
                  <a:cubicBezTo>
                    <a:pt x="523" y="2237"/>
                    <a:pt x="537" y="2233"/>
                    <a:pt x="550" y="2226"/>
                  </a:cubicBezTo>
                  <a:cubicBezTo>
                    <a:pt x="559" y="2220"/>
                    <a:pt x="568" y="2214"/>
                    <a:pt x="578" y="2208"/>
                  </a:cubicBezTo>
                  <a:cubicBezTo>
                    <a:pt x="1169" y="1885"/>
                    <a:pt x="1670" y="1441"/>
                    <a:pt x="2277" y="1161"/>
                  </a:cubicBezTo>
                  <a:lnTo>
                    <a:pt x="2277" y="1161"/>
                  </a:lnTo>
                  <a:cubicBezTo>
                    <a:pt x="1803" y="1789"/>
                    <a:pt x="1169" y="2263"/>
                    <a:pt x="590" y="2796"/>
                  </a:cubicBezTo>
                  <a:cubicBezTo>
                    <a:pt x="541" y="2842"/>
                    <a:pt x="488" y="2885"/>
                    <a:pt x="439" y="2931"/>
                  </a:cubicBezTo>
                  <a:cubicBezTo>
                    <a:pt x="384" y="2984"/>
                    <a:pt x="427" y="3090"/>
                    <a:pt x="501" y="3090"/>
                  </a:cubicBezTo>
                  <a:cubicBezTo>
                    <a:pt x="510" y="3090"/>
                    <a:pt x="519" y="3088"/>
                    <a:pt x="528" y="3085"/>
                  </a:cubicBezTo>
                  <a:cubicBezTo>
                    <a:pt x="547" y="3076"/>
                    <a:pt x="565" y="3064"/>
                    <a:pt x="584" y="3057"/>
                  </a:cubicBezTo>
                  <a:cubicBezTo>
                    <a:pt x="1138" y="2830"/>
                    <a:pt x="1593" y="2445"/>
                    <a:pt x="2086" y="2116"/>
                  </a:cubicBezTo>
                  <a:lnTo>
                    <a:pt x="2086" y="2116"/>
                  </a:lnTo>
                  <a:cubicBezTo>
                    <a:pt x="1812" y="2430"/>
                    <a:pt x="1486" y="2703"/>
                    <a:pt x="1270" y="3073"/>
                  </a:cubicBezTo>
                  <a:cubicBezTo>
                    <a:pt x="1238" y="3127"/>
                    <a:pt x="1281" y="3211"/>
                    <a:pt x="1345" y="3211"/>
                  </a:cubicBezTo>
                  <a:cubicBezTo>
                    <a:pt x="1355" y="3211"/>
                    <a:pt x="1365" y="3209"/>
                    <a:pt x="1375" y="3205"/>
                  </a:cubicBezTo>
                  <a:cubicBezTo>
                    <a:pt x="1532" y="3141"/>
                    <a:pt x="1689" y="3070"/>
                    <a:pt x="1843" y="2990"/>
                  </a:cubicBezTo>
                  <a:cubicBezTo>
                    <a:pt x="1987" y="2913"/>
                    <a:pt x="2138" y="2842"/>
                    <a:pt x="2292" y="2780"/>
                  </a:cubicBezTo>
                  <a:cubicBezTo>
                    <a:pt x="2333" y="2764"/>
                    <a:pt x="2365" y="2757"/>
                    <a:pt x="2391" y="2757"/>
                  </a:cubicBezTo>
                  <a:cubicBezTo>
                    <a:pt x="2542" y="2757"/>
                    <a:pt x="2468" y="3001"/>
                    <a:pt x="2468" y="3119"/>
                  </a:cubicBezTo>
                  <a:cubicBezTo>
                    <a:pt x="2468" y="3162"/>
                    <a:pt x="2505" y="3202"/>
                    <a:pt x="2548" y="3202"/>
                  </a:cubicBezTo>
                  <a:cubicBezTo>
                    <a:pt x="2553" y="3203"/>
                    <a:pt x="2558" y="3203"/>
                    <a:pt x="2564" y="3203"/>
                  </a:cubicBezTo>
                  <a:cubicBezTo>
                    <a:pt x="2612" y="3203"/>
                    <a:pt x="2652" y="3166"/>
                    <a:pt x="2649" y="3119"/>
                  </a:cubicBezTo>
                  <a:lnTo>
                    <a:pt x="2649" y="2630"/>
                  </a:lnTo>
                  <a:cubicBezTo>
                    <a:pt x="2649" y="2580"/>
                    <a:pt x="2609" y="2540"/>
                    <a:pt x="2560" y="2540"/>
                  </a:cubicBezTo>
                  <a:cubicBezTo>
                    <a:pt x="2554" y="2540"/>
                    <a:pt x="2548" y="2543"/>
                    <a:pt x="2545" y="2543"/>
                  </a:cubicBezTo>
                  <a:cubicBezTo>
                    <a:pt x="2206" y="2587"/>
                    <a:pt x="1920" y="2747"/>
                    <a:pt x="1621" y="2894"/>
                  </a:cubicBezTo>
                  <a:cubicBezTo>
                    <a:pt x="1907" y="2531"/>
                    <a:pt x="2277" y="2236"/>
                    <a:pt x="2514" y="1829"/>
                  </a:cubicBezTo>
                  <a:cubicBezTo>
                    <a:pt x="2551" y="1764"/>
                    <a:pt x="2500" y="1694"/>
                    <a:pt x="2436" y="1694"/>
                  </a:cubicBezTo>
                  <a:cubicBezTo>
                    <a:pt x="2421" y="1694"/>
                    <a:pt x="2406" y="1697"/>
                    <a:pt x="2391" y="1706"/>
                  </a:cubicBezTo>
                  <a:cubicBezTo>
                    <a:pt x="1935" y="1952"/>
                    <a:pt x="1538" y="2291"/>
                    <a:pt x="1104" y="2571"/>
                  </a:cubicBezTo>
                  <a:cubicBezTo>
                    <a:pt x="1664" y="2091"/>
                    <a:pt x="2237" y="1626"/>
                    <a:pt x="2631" y="989"/>
                  </a:cubicBezTo>
                  <a:lnTo>
                    <a:pt x="2637" y="983"/>
                  </a:lnTo>
                  <a:cubicBezTo>
                    <a:pt x="2649" y="958"/>
                    <a:pt x="2649" y="927"/>
                    <a:pt x="2637" y="903"/>
                  </a:cubicBezTo>
                  <a:cubicBezTo>
                    <a:pt x="2624" y="867"/>
                    <a:pt x="2590" y="844"/>
                    <a:pt x="2555" y="844"/>
                  </a:cubicBezTo>
                  <a:cubicBezTo>
                    <a:pt x="2547" y="844"/>
                    <a:pt x="2540" y="845"/>
                    <a:pt x="2532" y="847"/>
                  </a:cubicBezTo>
                  <a:cubicBezTo>
                    <a:pt x="1960" y="1035"/>
                    <a:pt x="1495" y="1395"/>
                    <a:pt x="1009" y="1725"/>
                  </a:cubicBezTo>
                  <a:cubicBezTo>
                    <a:pt x="1547" y="1217"/>
                    <a:pt x="2184" y="817"/>
                    <a:pt x="2662" y="241"/>
                  </a:cubicBezTo>
                  <a:lnTo>
                    <a:pt x="2689" y="210"/>
                  </a:lnTo>
                  <a:cubicBezTo>
                    <a:pt x="2711" y="186"/>
                    <a:pt x="2735" y="161"/>
                    <a:pt x="2754" y="133"/>
                  </a:cubicBezTo>
                  <a:cubicBezTo>
                    <a:pt x="2794" y="87"/>
                    <a:pt x="2754" y="22"/>
                    <a:pt x="2705" y="4"/>
                  </a:cubicBezTo>
                  <a:lnTo>
                    <a:pt x="2695" y="4"/>
                  </a:lnTo>
                  <a:cubicBezTo>
                    <a:pt x="2688" y="2"/>
                    <a:pt x="2681" y="0"/>
                    <a:pt x="26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870" name="Google Shape;1870;p39"/>
          <p:cNvGrpSpPr/>
          <p:nvPr/>
        </p:nvGrpSpPr>
        <p:grpSpPr>
          <a:xfrm rot="-710137">
            <a:off x="5833388" y="2715982"/>
            <a:ext cx="1379851" cy="1584918"/>
            <a:chOff x="-1218725" y="5217175"/>
            <a:chExt cx="620100" cy="712225"/>
          </a:xfrm>
        </p:grpSpPr>
        <p:sp>
          <p:nvSpPr>
            <p:cNvPr id="1871" name="Google Shape;1871;p39"/>
            <p:cNvSpPr/>
            <p:nvPr/>
          </p:nvSpPr>
          <p:spPr>
            <a:xfrm>
              <a:off x="-1188100" y="5513400"/>
              <a:ext cx="14625" cy="47200"/>
            </a:xfrm>
            <a:custGeom>
              <a:avLst/>
              <a:gdLst/>
              <a:ahLst/>
              <a:cxnLst/>
              <a:rect l="l" t="t" r="r" b="b"/>
              <a:pathLst>
                <a:path w="585" h="1888" extrusionOk="0">
                  <a:moveTo>
                    <a:pt x="585" y="1"/>
                  </a:moveTo>
                  <a:lnTo>
                    <a:pt x="585" y="1"/>
                  </a:lnTo>
                  <a:cubicBezTo>
                    <a:pt x="539" y="47"/>
                    <a:pt x="493" y="90"/>
                    <a:pt x="440" y="130"/>
                  </a:cubicBezTo>
                  <a:cubicBezTo>
                    <a:pt x="280" y="250"/>
                    <a:pt x="126" y="352"/>
                    <a:pt x="0" y="506"/>
                  </a:cubicBezTo>
                  <a:cubicBezTo>
                    <a:pt x="3" y="536"/>
                    <a:pt x="9" y="567"/>
                    <a:pt x="16" y="598"/>
                  </a:cubicBezTo>
                  <a:cubicBezTo>
                    <a:pt x="86" y="570"/>
                    <a:pt x="154" y="536"/>
                    <a:pt x="222" y="496"/>
                  </a:cubicBezTo>
                  <a:cubicBezTo>
                    <a:pt x="264" y="453"/>
                    <a:pt x="320" y="429"/>
                    <a:pt x="378" y="429"/>
                  </a:cubicBezTo>
                  <a:cubicBezTo>
                    <a:pt x="409" y="429"/>
                    <a:pt x="441" y="436"/>
                    <a:pt x="471" y="450"/>
                  </a:cubicBezTo>
                  <a:cubicBezTo>
                    <a:pt x="345" y="592"/>
                    <a:pt x="188" y="693"/>
                    <a:pt x="71" y="844"/>
                  </a:cubicBezTo>
                  <a:cubicBezTo>
                    <a:pt x="65" y="850"/>
                    <a:pt x="62" y="860"/>
                    <a:pt x="62" y="866"/>
                  </a:cubicBezTo>
                  <a:lnTo>
                    <a:pt x="68" y="897"/>
                  </a:lnTo>
                  <a:cubicBezTo>
                    <a:pt x="74" y="909"/>
                    <a:pt x="86" y="912"/>
                    <a:pt x="99" y="912"/>
                  </a:cubicBezTo>
                  <a:cubicBezTo>
                    <a:pt x="175" y="901"/>
                    <a:pt x="355" y="823"/>
                    <a:pt x="432" y="823"/>
                  </a:cubicBezTo>
                  <a:cubicBezTo>
                    <a:pt x="480" y="823"/>
                    <a:pt x="488" y="853"/>
                    <a:pt x="406" y="946"/>
                  </a:cubicBezTo>
                  <a:cubicBezTo>
                    <a:pt x="314" y="1047"/>
                    <a:pt x="222" y="1134"/>
                    <a:pt x="145" y="1247"/>
                  </a:cubicBezTo>
                  <a:cubicBezTo>
                    <a:pt x="151" y="1272"/>
                    <a:pt x="160" y="1297"/>
                    <a:pt x="166" y="1318"/>
                  </a:cubicBezTo>
                  <a:cubicBezTo>
                    <a:pt x="168" y="1320"/>
                    <a:pt x="169" y="1321"/>
                    <a:pt x="171" y="1321"/>
                  </a:cubicBezTo>
                  <a:cubicBezTo>
                    <a:pt x="172" y="1321"/>
                    <a:pt x="174" y="1320"/>
                    <a:pt x="176" y="1318"/>
                  </a:cubicBezTo>
                  <a:cubicBezTo>
                    <a:pt x="224" y="1302"/>
                    <a:pt x="399" y="1208"/>
                    <a:pt x="478" y="1208"/>
                  </a:cubicBezTo>
                  <a:cubicBezTo>
                    <a:pt x="518" y="1208"/>
                    <a:pt x="533" y="1233"/>
                    <a:pt x="493" y="1306"/>
                  </a:cubicBezTo>
                  <a:cubicBezTo>
                    <a:pt x="450" y="1377"/>
                    <a:pt x="376" y="1444"/>
                    <a:pt x="323" y="1512"/>
                  </a:cubicBezTo>
                  <a:cubicBezTo>
                    <a:pt x="274" y="1574"/>
                    <a:pt x="259" y="1654"/>
                    <a:pt x="277" y="1728"/>
                  </a:cubicBezTo>
                  <a:cubicBezTo>
                    <a:pt x="286" y="1755"/>
                    <a:pt x="296" y="1786"/>
                    <a:pt x="305" y="1814"/>
                  </a:cubicBezTo>
                  <a:cubicBezTo>
                    <a:pt x="314" y="1835"/>
                    <a:pt x="326" y="1860"/>
                    <a:pt x="339" y="1882"/>
                  </a:cubicBezTo>
                  <a:cubicBezTo>
                    <a:pt x="339" y="1882"/>
                    <a:pt x="342" y="1885"/>
                    <a:pt x="342" y="1888"/>
                  </a:cubicBezTo>
                  <a:cubicBezTo>
                    <a:pt x="354" y="1851"/>
                    <a:pt x="366" y="1814"/>
                    <a:pt x="379" y="1777"/>
                  </a:cubicBezTo>
                  <a:cubicBezTo>
                    <a:pt x="333" y="1623"/>
                    <a:pt x="428" y="1512"/>
                    <a:pt x="514" y="1392"/>
                  </a:cubicBezTo>
                  <a:cubicBezTo>
                    <a:pt x="539" y="1300"/>
                    <a:pt x="560" y="1204"/>
                    <a:pt x="570" y="1109"/>
                  </a:cubicBezTo>
                  <a:lnTo>
                    <a:pt x="566" y="1109"/>
                  </a:lnTo>
                  <a:cubicBezTo>
                    <a:pt x="511" y="1118"/>
                    <a:pt x="398" y="1166"/>
                    <a:pt x="351" y="1166"/>
                  </a:cubicBezTo>
                  <a:cubicBezTo>
                    <a:pt x="320" y="1166"/>
                    <a:pt x="320" y="1144"/>
                    <a:pt x="388" y="1075"/>
                  </a:cubicBezTo>
                  <a:cubicBezTo>
                    <a:pt x="468" y="1001"/>
                    <a:pt x="533" y="918"/>
                    <a:pt x="582" y="823"/>
                  </a:cubicBezTo>
                  <a:cubicBezTo>
                    <a:pt x="582" y="783"/>
                    <a:pt x="579" y="740"/>
                    <a:pt x="576" y="700"/>
                  </a:cubicBezTo>
                  <a:lnTo>
                    <a:pt x="566" y="700"/>
                  </a:lnTo>
                  <a:cubicBezTo>
                    <a:pt x="490" y="724"/>
                    <a:pt x="416" y="749"/>
                    <a:pt x="342" y="780"/>
                  </a:cubicBezTo>
                  <a:cubicBezTo>
                    <a:pt x="265" y="809"/>
                    <a:pt x="223" y="821"/>
                    <a:pt x="203" y="821"/>
                  </a:cubicBezTo>
                  <a:cubicBezTo>
                    <a:pt x="142" y="821"/>
                    <a:pt x="307" y="705"/>
                    <a:pt x="354" y="663"/>
                  </a:cubicBezTo>
                  <a:cubicBezTo>
                    <a:pt x="428" y="598"/>
                    <a:pt x="496" y="527"/>
                    <a:pt x="560" y="456"/>
                  </a:cubicBezTo>
                  <a:cubicBezTo>
                    <a:pt x="557" y="395"/>
                    <a:pt x="554" y="330"/>
                    <a:pt x="557" y="266"/>
                  </a:cubicBezTo>
                  <a:lnTo>
                    <a:pt x="557" y="266"/>
                  </a:lnTo>
                  <a:cubicBezTo>
                    <a:pt x="499" y="272"/>
                    <a:pt x="446" y="290"/>
                    <a:pt x="397" y="315"/>
                  </a:cubicBezTo>
                  <a:cubicBezTo>
                    <a:pt x="323" y="349"/>
                    <a:pt x="253" y="389"/>
                    <a:pt x="182" y="432"/>
                  </a:cubicBezTo>
                  <a:cubicBezTo>
                    <a:pt x="114" y="470"/>
                    <a:pt x="80" y="489"/>
                    <a:pt x="79" y="489"/>
                  </a:cubicBezTo>
                  <a:cubicBezTo>
                    <a:pt x="78" y="489"/>
                    <a:pt x="102" y="474"/>
                    <a:pt x="151" y="444"/>
                  </a:cubicBezTo>
                  <a:cubicBezTo>
                    <a:pt x="277" y="312"/>
                    <a:pt x="428" y="219"/>
                    <a:pt x="566" y="112"/>
                  </a:cubicBezTo>
                  <a:cubicBezTo>
                    <a:pt x="570" y="72"/>
                    <a:pt x="579" y="38"/>
                    <a:pt x="5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872" name="Google Shape;1872;p39"/>
            <p:cNvSpPr/>
            <p:nvPr/>
          </p:nvSpPr>
          <p:spPr>
            <a:xfrm>
              <a:off x="-1189500" y="5510250"/>
              <a:ext cx="16950" cy="8175"/>
            </a:xfrm>
            <a:custGeom>
              <a:avLst/>
              <a:gdLst/>
              <a:ahLst/>
              <a:cxnLst/>
              <a:rect l="l" t="t" r="r" b="b"/>
              <a:pathLst>
                <a:path w="678" h="327" extrusionOk="0">
                  <a:moveTo>
                    <a:pt x="678" y="1"/>
                  </a:moveTo>
                  <a:cubicBezTo>
                    <a:pt x="444" y="59"/>
                    <a:pt x="213" y="127"/>
                    <a:pt x="1" y="244"/>
                  </a:cubicBezTo>
                  <a:cubicBezTo>
                    <a:pt x="4" y="272"/>
                    <a:pt x="7" y="299"/>
                    <a:pt x="10" y="327"/>
                  </a:cubicBezTo>
                  <a:cubicBezTo>
                    <a:pt x="158" y="241"/>
                    <a:pt x="318" y="173"/>
                    <a:pt x="484" y="127"/>
                  </a:cubicBezTo>
                  <a:cubicBezTo>
                    <a:pt x="539" y="111"/>
                    <a:pt x="595" y="99"/>
                    <a:pt x="650" y="87"/>
                  </a:cubicBezTo>
                  <a:cubicBezTo>
                    <a:pt x="659" y="56"/>
                    <a:pt x="669" y="28"/>
                    <a:pt x="6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873" name="Google Shape;1873;p39"/>
            <p:cNvSpPr/>
            <p:nvPr/>
          </p:nvSpPr>
          <p:spPr>
            <a:xfrm>
              <a:off x="-1163800" y="5362900"/>
              <a:ext cx="6100" cy="4175"/>
            </a:xfrm>
            <a:custGeom>
              <a:avLst/>
              <a:gdLst/>
              <a:ahLst/>
              <a:cxnLst/>
              <a:rect l="l" t="t" r="r" b="b"/>
              <a:pathLst>
                <a:path w="244" h="167" extrusionOk="0">
                  <a:moveTo>
                    <a:pt x="244" y="0"/>
                  </a:moveTo>
                  <a:cubicBezTo>
                    <a:pt x="204" y="28"/>
                    <a:pt x="164" y="52"/>
                    <a:pt x="124" y="80"/>
                  </a:cubicBezTo>
                  <a:cubicBezTo>
                    <a:pt x="35" y="137"/>
                    <a:pt x="1" y="166"/>
                    <a:pt x="21" y="166"/>
                  </a:cubicBezTo>
                  <a:cubicBezTo>
                    <a:pt x="37" y="166"/>
                    <a:pt x="85" y="149"/>
                    <a:pt x="167" y="114"/>
                  </a:cubicBezTo>
                  <a:lnTo>
                    <a:pt x="185" y="108"/>
                  </a:lnTo>
                  <a:cubicBezTo>
                    <a:pt x="207" y="71"/>
                    <a:pt x="226" y="37"/>
                    <a:pt x="2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874" name="Google Shape;1874;p39"/>
            <p:cNvSpPr/>
            <p:nvPr/>
          </p:nvSpPr>
          <p:spPr>
            <a:xfrm>
              <a:off x="-1178325" y="5400825"/>
              <a:ext cx="3025" cy="1100"/>
            </a:xfrm>
            <a:custGeom>
              <a:avLst/>
              <a:gdLst/>
              <a:ahLst/>
              <a:cxnLst/>
              <a:rect l="l" t="t" r="r" b="b"/>
              <a:pathLst>
                <a:path w="121" h="44" extrusionOk="0">
                  <a:moveTo>
                    <a:pt x="120" y="1"/>
                  </a:moveTo>
                  <a:cubicBezTo>
                    <a:pt x="80" y="16"/>
                    <a:pt x="40" y="31"/>
                    <a:pt x="0" y="44"/>
                  </a:cubicBezTo>
                  <a:cubicBezTo>
                    <a:pt x="40" y="31"/>
                    <a:pt x="80" y="19"/>
                    <a:pt x="120" y="4"/>
                  </a:cubicBezTo>
                  <a:lnTo>
                    <a:pt x="12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875" name="Google Shape;1875;p39"/>
            <p:cNvSpPr/>
            <p:nvPr/>
          </p:nvSpPr>
          <p:spPr>
            <a:xfrm>
              <a:off x="-1218725" y="5221450"/>
              <a:ext cx="573475" cy="527975"/>
            </a:xfrm>
            <a:custGeom>
              <a:avLst/>
              <a:gdLst/>
              <a:ahLst/>
              <a:cxnLst/>
              <a:rect l="l" t="t" r="r" b="b"/>
              <a:pathLst>
                <a:path w="22939" h="21119" extrusionOk="0">
                  <a:moveTo>
                    <a:pt x="11914" y="1"/>
                  </a:moveTo>
                  <a:cubicBezTo>
                    <a:pt x="8668" y="1"/>
                    <a:pt x="5453" y="1379"/>
                    <a:pt x="3287" y="3873"/>
                  </a:cubicBezTo>
                  <a:cubicBezTo>
                    <a:pt x="339" y="7271"/>
                    <a:pt x="0" y="12264"/>
                    <a:pt x="2386" y="16056"/>
                  </a:cubicBezTo>
                  <a:cubicBezTo>
                    <a:pt x="3543" y="17894"/>
                    <a:pt x="5224" y="19266"/>
                    <a:pt x="7141" y="20116"/>
                  </a:cubicBezTo>
                  <a:cubicBezTo>
                    <a:pt x="7147" y="20107"/>
                    <a:pt x="7154" y="20094"/>
                    <a:pt x="7157" y="20085"/>
                  </a:cubicBezTo>
                  <a:cubicBezTo>
                    <a:pt x="7181" y="20009"/>
                    <a:pt x="7243" y="19976"/>
                    <a:pt x="7305" y="19976"/>
                  </a:cubicBezTo>
                  <a:cubicBezTo>
                    <a:pt x="7398" y="19976"/>
                    <a:pt x="7490" y="20051"/>
                    <a:pt x="7455" y="20165"/>
                  </a:cubicBezTo>
                  <a:cubicBezTo>
                    <a:pt x="7446" y="20187"/>
                    <a:pt x="7434" y="20211"/>
                    <a:pt x="7424" y="20233"/>
                  </a:cubicBezTo>
                  <a:cubicBezTo>
                    <a:pt x="7554" y="20288"/>
                    <a:pt x="7686" y="20341"/>
                    <a:pt x="7822" y="20387"/>
                  </a:cubicBezTo>
                  <a:cubicBezTo>
                    <a:pt x="7843" y="20331"/>
                    <a:pt x="7862" y="20288"/>
                    <a:pt x="7874" y="20264"/>
                  </a:cubicBezTo>
                  <a:cubicBezTo>
                    <a:pt x="7898" y="20207"/>
                    <a:pt x="7941" y="20183"/>
                    <a:pt x="7986" y="20183"/>
                  </a:cubicBezTo>
                  <a:cubicBezTo>
                    <a:pt x="8084" y="20183"/>
                    <a:pt x="8191" y="20295"/>
                    <a:pt x="8139" y="20418"/>
                  </a:cubicBezTo>
                  <a:cubicBezTo>
                    <a:pt x="8129" y="20439"/>
                    <a:pt x="8120" y="20464"/>
                    <a:pt x="8108" y="20488"/>
                  </a:cubicBezTo>
                  <a:cubicBezTo>
                    <a:pt x="9344" y="20907"/>
                    <a:pt x="10636" y="21119"/>
                    <a:pt x="11931" y="21119"/>
                  </a:cubicBezTo>
                  <a:cubicBezTo>
                    <a:pt x="12645" y="21119"/>
                    <a:pt x="13360" y="21055"/>
                    <a:pt x="14067" y="20926"/>
                  </a:cubicBezTo>
                  <a:cubicBezTo>
                    <a:pt x="19035" y="20005"/>
                    <a:pt x="22901" y="15653"/>
                    <a:pt x="22938" y="10565"/>
                  </a:cubicBezTo>
                  <a:cubicBezTo>
                    <a:pt x="22907" y="6363"/>
                    <a:pt x="20310" y="2715"/>
                    <a:pt x="16567" y="1004"/>
                  </a:cubicBezTo>
                  <a:cubicBezTo>
                    <a:pt x="16554" y="1022"/>
                    <a:pt x="16539" y="1044"/>
                    <a:pt x="16530" y="1059"/>
                  </a:cubicBezTo>
                  <a:cubicBezTo>
                    <a:pt x="16517" y="1072"/>
                    <a:pt x="16505" y="1084"/>
                    <a:pt x="16490" y="1096"/>
                  </a:cubicBezTo>
                  <a:cubicBezTo>
                    <a:pt x="16501" y="1094"/>
                    <a:pt x="16512" y="1093"/>
                    <a:pt x="16523" y="1093"/>
                  </a:cubicBezTo>
                  <a:cubicBezTo>
                    <a:pt x="16672" y="1093"/>
                    <a:pt x="16733" y="1298"/>
                    <a:pt x="16616" y="1370"/>
                  </a:cubicBezTo>
                  <a:cubicBezTo>
                    <a:pt x="17105" y="1601"/>
                    <a:pt x="17576" y="1866"/>
                    <a:pt x="18029" y="2164"/>
                  </a:cubicBezTo>
                  <a:cubicBezTo>
                    <a:pt x="18031" y="2164"/>
                    <a:pt x="18033" y="2164"/>
                    <a:pt x="18035" y="2164"/>
                  </a:cubicBezTo>
                  <a:cubicBezTo>
                    <a:pt x="18049" y="2164"/>
                    <a:pt x="18063" y="2173"/>
                    <a:pt x="18069" y="2189"/>
                  </a:cubicBezTo>
                  <a:cubicBezTo>
                    <a:pt x="18139" y="2235"/>
                    <a:pt x="18207" y="2284"/>
                    <a:pt x="18278" y="2334"/>
                  </a:cubicBezTo>
                  <a:cubicBezTo>
                    <a:pt x="18290" y="2334"/>
                    <a:pt x="18299" y="2343"/>
                    <a:pt x="18306" y="2352"/>
                  </a:cubicBezTo>
                  <a:cubicBezTo>
                    <a:pt x="18423" y="2435"/>
                    <a:pt x="18540" y="2521"/>
                    <a:pt x="18653" y="2608"/>
                  </a:cubicBezTo>
                  <a:cubicBezTo>
                    <a:pt x="18666" y="2611"/>
                    <a:pt x="18678" y="2620"/>
                    <a:pt x="18684" y="2632"/>
                  </a:cubicBezTo>
                  <a:cubicBezTo>
                    <a:pt x="18746" y="2681"/>
                    <a:pt x="18810" y="2728"/>
                    <a:pt x="18872" y="2780"/>
                  </a:cubicBezTo>
                  <a:cubicBezTo>
                    <a:pt x="18998" y="2878"/>
                    <a:pt x="19118" y="2983"/>
                    <a:pt x="19238" y="3091"/>
                  </a:cubicBezTo>
                  <a:lnTo>
                    <a:pt x="19254" y="3085"/>
                  </a:lnTo>
                  <a:cubicBezTo>
                    <a:pt x="19257" y="3084"/>
                    <a:pt x="19261" y="3083"/>
                    <a:pt x="19264" y="3083"/>
                  </a:cubicBezTo>
                  <a:cubicBezTo>
                    <a:pt x="19293" y="3083"/>
                    <a:pt x="19313" y="3115"/>
                    <a:pt x="19297" y="3140"/>
                  </a:cubicBezTo>
                  <a:cubicBezTo>
                    <a:pt x="19389" y="3226"/>
                    <a:pt x="19481" y="3316"/>
                    <a:pt x="19571" y="3402"/>
                  </a:cubicBezTo>
                  <a:cubicBezTo>
                    <a:pt x="19580" y="3399"/>
                    <a:pt x="19586" y="3396"/>
                    <a:pt x="19595" y="3393"/>
                  </a:cubicBezTo>
                  <a:cubicBezTo>
                    <a:pt x="19599" y="3391"/>
                    <a:pt x="19603" y="3391"/>
                    <a:pt x="19607" y="3391"/>
                  </a:cubicBezTo>
                  <a:cubicBezTo>
                    <a:pt x="19635" y="3391"/>
                    <a:pt x="19655" y="3421"/>
                    <a:pt x="19638" y="3448"/>
                  </a:cubicBezTo>
                  <a:cubicBezTo>
                    <a:pt x="19635" y="3451"/>
                    <a:pt x="19632" y="3457"/>
                    <a:pt x="19629" y="3460"/>
                  </a:cubicBezTo>
                  <a:cubicBezTo>
                    <a:pt x="19799" y="3630"/>
                    <a:pt x="19965" y="3802"/>
                    <a:pt x="20122" y="3984"/>
                  </a:cubicBezTo>
                  <a:cubicBezTo>
                    <a:pt x="20128" y="3980"/>
                    <a:pt x="20134" y="3974"/>
                    <a:pt x="20143" y="3974"/>
                  </a:cubicBezTo>
                  <a:cubicBezTo>
                    <a:pt x="20149" y="3972"/>
                    <a:pt x="20154" y="3971"/>
                    <a:pt x="20159" y="3971"/>
                  </a:cubicBezTo>
                  <a:cubicBezTo>
                    <a:pt x="20190" y="3971"/>
                    <a:pt x="20198" y="4018"/>
                    <a:pt x="20171" y="4039"/>
                  </a:cubicBezTo>
                  <a:cubicBezTo>
                    <a:pt x="20233" y="4113"/>
                    <a:pt x="20291" y="4184"/>
                    <a:pt x="20353" y="4257"/>
                  </a:cubicBezTo>
                  <a:cubicBezTo>
                    <a:pt x="20362" y="4254"/>
                    <a:pt x="20371" y="4251"/>
                    <a:pt x="20380" y="4245"/>
                  </a:cubicBezTo>
                  <a:cubicBezTo>
                    <a:pt x="20385" y="4244"/>
                    <a:pt x="20389" y="4243"/>
                    <a:pt x="20393" y="4243"/>
                  </a:cubicBezTo>
                  <a:cubicBezTo>
                    <a:pt x="20428" y="4243"/>
                    <a:pt x="20444" y="4299"/>
                    <a:pt x="20411" y="4316"/>
                  </a:cubicBezTo>
                  <a:lnTo>
                    <a:pt x="20405" y="4319"/>
                  </a:lnTo>
                  <a:cubicBezTo>
                    <a:pt x="20439" y="4365"/>
                    <a:pt x="20473" y="4408"/>
                    <a:pt x="20507" y="4454"/>
                  </a:cubicBezTo>
                  <a:cubicBezTo>
                    <a:pt x="20519" y="4458"/>
                    <a:pt x="20528" y="4470"/>
                    <a:pt x="20528" y="4482"/>
                  </a:cubicBezTo>
                  <a:cubicBezTo>
                    <a:pt x="20583" y="4550"/>
                    <a:pt x="20633" y="4621"/>
                    <a:pt x="20685" y="4691"/>
                  </a:cubicBezTo>
                  <a:lnTo>
                    <a:pt x="20688" y="4691"/>
                  </a:lnTo>
                  <a:cubicBezTo>
                    <a:pt x="20690" y="4691"/>
                    <a:pt x="20691" y="4691"/>
                    <a:pt x="20692" y="4691"/>
                  </a:cubicBezTo>
                  <a:cubicBezTo>
                    <a:pt x="20724" y="4691"/>
                    <a:pt x="20743" y="4723"/>
                    <a:pt x="20728" y="4750"/>
                  </a:cubicBezTo>
                  <a:cubicBezTo>
                    <a:pt x="20857" y="4928"/>
                    <a:pt x="20981" y="5110"/>
                    <a:pt x="21098" y="5298"/>
                  </a:cubicBezTo>
                  <a:cubicBezTo>
                    <a:pt x="21122" y="5289"/>
                    <a:pt x="21144" y="5279"/>
                    <a:pt x="21168" y="5273"/>
                  </a:cubicBezTo>
                  <a:cubicBezTo>
                    <a:pt x="21173" y="5271"/>
                    <a:pt x="21178" y="5270"/>
                    <a:pt x="21182" y="5270"/>
                  </a:cubicBezTo>
                  <a:cubicBezTo>
                    <a:pt x="21218" y="5270"/>
                    <a:pt x="21231" y="5333"/>
                    <a:pt x="21190" y="5347"/>
                  </a:cubicBezTo>
                  <a:cubicBezTo>
                    <a:pt x="21171" y="5353"/>
                    <a:pt x="21153" y="5359"/>
                    <a:pt x="21138" y="5366"/>
                  </a:cubicBezTo>
                  <a:cubicBezTo>
                    <a:pt x="21190" y="5452"/>
                    <a:pt x="21239" y="5535"/>
                    <a:pt x="21288" y="5621"/>
                  </a:cubicBezTo>
                  <a:lnTo>
                    <a:pt x="21295" y="5618"/>
                  </a:lnTo>
                  <a:cubicBezTo>
                    <a:pt x="21300" y="5616"/>
                    <a:pt x="21306" y="5615"/>
                    <a:pt x="21311" y="5615"/>
                  </a:cubicBezTo>
                  <a:cubicBezTo>
                    <a:pt x="21349" y="5615"/>
                    <a:pt x="21375" y="5667"/>
                    <a:pt x="21335" y="5686"/>
                  </a:cubicBezTo>
                  <a:lnTo>
                    <a:pt x="21325" y="5689"/>
                  </a:lnTo>
                  <a:cubicBezTo>
                    <a:pt x="21402" y="5827"/>
                    <a:pt x="21479" y="5966"/>
                    <a:pt x="21550" y="6107"/>
                  </a:cubicBezTo>
                  <a:cubicBezTo>
                    <a:pt x="21553" y="6114"/>
                    <a:pt x="21556" y="6117"/>
                    <a:pt x="21556" y="6123"/>
                  </a:cubicBezTo>
                  <a:cubicBezTo>
                    <a:pt x="21670" y="6351"/>
                    <a:pt x="21778" y="6578"/>
                    <a:pt x="21873" y="6812"/>
                  </a:cubicBezTo>
                  <a:cubicBezTo>
                    <a:pt x="21895" y="6822"/>
                    <a:pt x="21904" y="6846"/>
                    <a:pt x="21892" y="6865"/>
                  </a:cubicBezTo>
                  <a:cubicBezTo>
                    <a:pt x="22002" y="7139"/>
                    <a:pt x="22101" y="7416"/>
                    <a:pt x="22190" y="7699"/>
                  </a:cubicBezTo>
                  <a:lnTo>
                    <a:pt x="22193" y="7699"/>
                  </a:lnTo>
                  <a:cubicBezTo>
                    <a:pt x="22196" y="7698"/>
                    <a:pt x="22199" y="7698"/>
                    <a:pt x="22202" y="7698"/>
                  </a:cubicBezTo>
                  <a:cubicBezTo>
                    <a:pt x="22237" y="7698"/>
                    <a:pt x="22261" y="7750"/>
                    <a:pt x="22224" y="7770"/>
                  </a:cubicBezTo>
                  <a:cubicBezTo>
                    <a:pt x="22218" y="7773"/>
                    <a:pt x="22215" y="7773"/>
                    <a:pt x="22212" y="7776"/>
                  </a:cubicBezTo>
                  <a:cubicBezTo>
                    <a:pt x="22249" y="7899"/>
                    <a:pt x="22280" y="8022"/>
                    <a:pt x="22313" y="8145"/>
                  </a:cubicBezTo>
                  <a:cubicBezTo>
                    <a:pt x="22341" y="8154"/>
                    <a:pt x="22350" y="8188"/>
                    <a:pt x="22329" y="8210"/>
                  </a:cubicBezTo>
                  <a:cubicBezTo>
                    <a:pt x="22353" y="8305"/>
                    <a:pt x="22375" y="8401"/>
                    <a:pt x="22396" y="8496"/>
                  </a:cubicBezTo>
                  <a:cubicBezTo>
                    <a:pt x="22412" y="8505"/>
                    <a:pt x="22415" y="8524"/>
                    <a:pt x="22406" y="8539"/>
                  </a:cubicBezTo>
                  <a:cubicBezTo>
                    <a:pt x="22517" y="9056"/>
                    <a:pt x="22587" y="9576"/>
                    <a:pt x="22618" y="10103"/>
                  </a:cubicBezTo>
                  <a:cubicBezTo>
                    <a:pt x="22634" y="10100"/>
                    <a:pt x="22649" y="10097"/>
                    <a:pt x="22670" y="10091"/>
                  </a:cubicBezTo>
                  <a:cubicBezTo>
                    <a:pt x="22673" y="10090"/>
                    <a:pt x="22675" y="10090"/>
                    <a:pt x="22678" y="10090"/>
                  </a:cubicBezTo>
                  <a:cubicBezTo>
                    <a:pt x="22699" y="10090"/>
                    <a:pt x="22728" y="10112"/>
                    <a:pt x="22720" y="10140"/>
                  </a:cubicBezTo>
                  <a:cubicBezTo>
                    <a:pt x="22701" y="10189"/>
                    <a:pt x="22661" y="10288"/>
                    <a:pt x="22627" y="10377"/>
                  </a:cubicBezTo>
                  <a:cubicBezTo>
                    <a:pt x="22627" y="10445"/>
                    <a:pt x="22634" y="10506"/>
                    <a:pt x="22634" y="10571"/>
                  </a:cubicBezTo>
                  <a:cubicBezTo>
                    <a:pt x="22634" y="10611"/>
                    <a:pt x="22630" y="10651"/>
                    <a:pt x="22630" y="10691"/>
                  </a:cubicBezTo>
                  <a:cubicBezTo>
                    <a:pt x="22720" y="10946"/>
                    <a:pt x="22790" y="11211"/>
                    <a:pt x="22840" y="11476"/>
                  </a:cubicBezTo>
                  <a:cubicBezTo>
                    <a:pt x="22861" y="11592"/>
                    <a:pt x="22763" y="11669"/>
                    <a:pt x="22674" y="11669"/>
                  </a:cubicBezTo>
                  <a:cubicBezTo>
                    <a:pt x="22633" y="11669"/>
                    <a:pt x="22594" y="11653"/>
                    <a:pt x="22569" y="11617"/>
                  </a:cubicBezTo>
                  <a:cubicBezTo>
                    <a:pt x="22070" y="16041"/>
                    <a:pt x="18635" y="19596"/>
                    <a:pt x="14267" y="20575"/>
                  </a:cubicBezTo>
                  <a:cubicBezTo>
                    <a:pt x="13482" y="20751"/>
                    <a:pt x="12688" y="20837"/>
                    <a:pt x="11898" y="20837"/>
                  </a:cubicBezTo>
                  <a:cubicBezTo>
                    <a:pt x="7883" y="20837"/>
                    <a:pt x="3992" y="18630"/>
                    <a:pt x="2130" y="14972"/>
                  </a:cubicBezTo>
                  <a:cubicBezTo>
                    <a:pt x="1985" y="14686"/>
                    <a:pt x="1856" y="14397"/>
                    <a:pt x="1742" y="14098"/>
                  </a:cubicBezTo>
                  <a:cubicBezTo>
                    <a:pt x="1709" y="14135"/>
                    <a:pt x="1660" y="14153"/>
                    <a:pt x="1613" y="14153"/>
                  </a:cubicBezTo>
                  <a:cubicBezTo>
                    <a:pt x="1538" y="14153"/>
                    <a:pt x="1467" y="14106"/>
                    <a:pt x="1474" y="14009"/>
                  </a:cubicBezTo>
                  <a:cubicBezTo>
                    <a:pt x="1490" y="13864"/>
                    <a:pt x="1518" y="13726"/>
                    <a:pt x="1564" y="13590"/>
                  </a:cubicBezTo>
                  <a:cubicBezTo>
                    <a:pt x="1551" y="13557"/>
                    <a:pt x="1542" y="13526"/>
                    <a:pt x="1533" y="13495"/>
                  </a:cubicBezTo>
                  <a:cubicBezTo>
                    <a:pt x="1524" y="13464"/>
                    <a:pt x="1514" y="13436"/>
                    <a:pt x="1505" y="13409"/>
                  </a:cubicBezTo>
                  <a:cubicBezTo>
                    <a:pt x="1465" y="13273"/>
                    <a:pt x="1428" y="13138"/>
                    <a:pt x="1394" y="12999"/>
                  </a:cubicBezTo>
                  <a:cubicBezTo>
                    <a:pt x="1388" y="12975"/>
                    <a:pt x="1382" y="12953"/>
                    <a:pt x="1376" y="12929"/>
                  </a:cubicBezTo>
                  <a:cubicBezTo>
                    <a:pt x="1345" y="12812"/>
                    <a:pt x="1321" y="12695"/>
                    <a:pt x="1299" y="12578"/>
                  </a:cubicBezTo>
                  <a:lnTo>
                    <a:pt x="1290" y="12547"/>
                  </a:lnTo>
                  <a:cubicBezTo>
                    <a:pt x="1274" y="12458"/>
                    <a:pt x="1256" y="12368"/>
                    <a:pt x="1241" y="12279"/>
                  </a:cubicBezTo>
                  <a:cubicBezTo>
                    <a:pt x="1237" y="12248"/>
                    <a:pt x="1231" y="12218"/>
                    <a:pt x="1225" y="12187"/>
                  </a:cubicBezTo>
                  <a:cubicBezTo>
                    <a:pt x="1210" y="12085"/>
                    <a:pt x="1194" y="11984"/>
                    <a:pt x="1182" y="11879"/>
                  </a:cubicBezTo>
                  <a:cubicBezTo>
                    <a:pt x="1179" y="11854"/>
                    <a:pt x="1176" y="11827"/>
                    <a:pt x="1173" y="11799"/>
                  </a:cubicBezTo>
                  <a:cubicBezTo>
                    <a:pt x="1164" y="11728"/>
                    <a:pt x="1154" y="11654"/>
                    <a:pt x="1148" y="11583"/>
                  </a:cubicBezTo>
                  <a:cubicBezTo>
                    <a:pt x="1130" y="11590"/>
                    <a:pt x="1114" y="11596"/>
                    <a:pt x="1099" y="11599"/>
                  </a:cubicBezTo>
                  <a:cubicBezTo>
                    <a:pt x="1095" y="11600"/>
                    <a:pt x="1090" y="11600"/>
                    <a:pt x="1087" y="11600"/>
                  </a:cubicBezTo>
                  <a:cubicBezTo>
                    <a:pt x="1049" y="11600"/>
                    <a:pt x="1032" y="11550"/>
                    <a:pt x="1068" y="11528"/>
                  </a:cubicBezTo>
                  <a:cubicBezTo>
                    <a:pt x="1093" y="11516"/>
                    <a:pt x="1114" y="11497"/>
                    <a:pt x="1139" y="11485"/>
                  </a:cubicBezTo>
                  <a:cubicBezTo>
                    <a:pt x="1130" y="11349"/>
                    <a:pt x="1120" y="11217"/>
                    <a:pt x="1114" y="11085"/>
                  </a:cubicBezTo>
                  <a:cubicBezTo>
                    <a:pt x="1087" y="11079"/>
                    <a:pt x="1074" y="11045"/>
                    <a:pt x="1093" y="11023"/>
                  </a:cubicBezTo>
                  <a:cubicBezTo>
                    <a:pt x="1099" y="11017"/>
                    <a:pt x="1105" y="11014"/>
                    <a:pt x="1111" y="11008"/>
                  </a:cubicBezTo>
                  <a:cubicBezTo>
                    <a:pt x="1108" y="10894"/>
                    <a:pt x="1105" y="10783"/>
                    <a:pt x="1105" y="10672"/>
                  </a:cubicBezTo>
                  <a:cubicBezTo>
                    <a:pt x="1080" y="10663"/>
                    <a:pt x="1074" y="10632"/>
                    <a:pt x="1093" y="10614"/>
                  </a:cubicBezTo>
                  <a:lnTo>
                    <a:pt x="1105" y="10605"/>
                  </a:lnTo>
                  <a:cubicBezTo>
                    <a:pt x="1105" y="10445"/>
                    <a:pt x="1111" y="10284"/>
                    <a:pt x="1120" y="10124"/>
                  </a:cubicBezTo>
                  <a:lnTo>
                    <a:pt x="1120" y="10124"/>
                  </a:lnTo>
                  <a:lnTo>
                    <a:pt x="1099" y="10131"/>
                  </a:lnTo>
                  <a:cubicBezTo>
                    <a:pt x="1096" y="10131"/>
                    <a:pt x="1093" y="10132"/>
                    <a:pt x="1090" y="10132"/>
                  </a:cubicBezTo>
                  <a:cubicBezTo>
                    <a:pt x="1057" y="10132"/>
                    <a:pt x="1031" y="10088"/>
                    <a:pt x="1059" y="10066"/>
                  </a:cubicBezTo>
                  <a:cubicBezTo>
                    <a:pt x="1080" y="10047"/>
                    <a:pt x="1105" y="10032"/>
                    <a:pt x="1127" y="10014"/>
                  </a:cubicBezTo>
                  <a:cubicBezTo>
                    <a:pt x="1136" y="9890"/>
                    <a:pt x="1145" y="9770"/>
                    <a:pt x="1160" y="9650"/>
                  </a:cubicBezTo>
                  <a:cubicBezTo>
                    <a:pt x="1127" y="9650"/>
                    <a:pt x="1096" y="9613"/>
                    <a:pt x="1127" y="9589"/>
                  </a:cubicBezTo>
                  <a:cubicBezTo>
                    <a:pt x="1142" y="9576"/>
                    <a:pt x="1154" y="9567"/>
                    <a:pt x="1170" y="9555"/>
                  </a:cubicBezTo>
                  <a:cubicBezTo>
                    <a:pt x="1185" y="9432"/>
                    <a:pt x="1200" y="9309"/>
                    <a:pt x="1219" y="9189"/>
                  </a:cubicBezTo>
                  <a:lnTo>
                    <a:pt x="1219" y="9189"/>
                  </a:lnTo>
                  <a:cubicBezTo>
                    <a:pt x="1200" y="9195"/>
                    <a:pt x="1182" y="9201"/>
                    <a:pt x="1164" y="9207"/>
                  </a:cubicBezTo>
                  <a:cubicBezTo>
                    <a:pt x="1159" y="9208"/>
                    <a:pt x="1155" y="9209"/>
                    <a:pt x="1151" y="9209"/>
                  </a:cubicBezTo>
                  <a:cubicBezTo>
                    <a:pt x="1120" y="9209"/>
                    <a:pt x="1099" y="9170"/>
                    <a:pt x="1127" y="9142"/>
                  </a:cubicBezTo>
                  <a:cubicBezTo>
                    <a:pt x="1164" y="9109"/>
                    <a:pt x="1200" y="9081"/>
                    <a:pt x="1237" y="9050"/>
                  </a:cubicBezTo>
                  <a:cubicBezTo>
                    <a:pt x="1256" y="8939"/>
                    <a:pt x="1277" y="8828"/>
                    <a:pt x="1302" y="8718"/>
                  </a:cubicBezTo>
                  <a:lnTo>
                    <a:pt x="1302" y="8718"/>
                  </a:lnTo>
                  <a:cubicBezTo>
                    <a:pt x="1290" y="8721"/>
                    <a:pt x="1277" y="8727"/>
                    <a:pt x="1265" y="8730"/>
                  </a:cubicBezTo>
                  <a:cubicBezTo>
                    <a:pt x="1261" y="8731"/>
                    <a:pt x="1257" y="8732"/>
                    <a:pt x="1253" y="8732"/>
                  </a:cubicBezTo>
                  <a:cubicBezTo>
                    <a:pt x="1222" y="8732"/>
                    <a:pt x="1201" y="8690"/>
                    <a:pt x="1228" y="8665"/>
                  </a:cubicBezTo>
                  <a:cubicBezTo>
                    <a:pt x="1259" y="8638"/>
                    <a:pt x="1293" y="8613"/>
                    <a:pt x="1327" y="8585"/>
                  </a:cubicBezTo>
                  <a:cubicBezTo>
                    <a:pt x="1351" y="8465"/>
                    <a:pt x="1382" y="8345"/>
                    <a:pt x="1413" y="8225"/>
                  </a:cubicBezTo>
                  <a:lnTo>
                    <a:pt x="1413" y="8225"/>
                  </a:lnTo>
                  <a:cubicBezTo>
                    <a:pt x="1385" y="8231"/>
                    <a:pt x="1361" y="8244"/>
                    <a:pt x="1336" y="8250"/>
                  </a:cubicBezTo>
                  <a:cubicBezTo>
                    <a:pt x="1332" y="8251"/>
                    <a:pt x="1328" y="8252"/>
                    <a:pt x="1324" y="8252"/>
                  </a:cubicBezTo>
                  <a:cubicBezTo>
                    <a:pt x="1293" y="8252"/>
                    <a:pt x="1271" y="8210"/>
                    <a:pt x="1296" y="8188"/>
                  </a:cubicBezTo>
                  <a:cubicBezTo>
                    <a:pt x="1348" y="8142"/>
                    <a:pt x="1401" y="8102"/>
                    <a:pt x="1453" y="8062"/>
                  </a:cubicBezTo>
                  <a:cubicBezTo>
                    <a:pt x="1478" y="7967"/>
                    <a:pt x="1508" y="7868"/>
                    <a:pt x="1536" y="7773"/>
                  </a:cubicBezTo>
                  <a:lnTo>
                    <a:pt x="1536" y="7773"/>
                  </a:lnTo>
                  <a:cubicBezTo>
                    <a:pt x="1502" y="7782"/>
                    <a:pt x="1471" y="7797"/>
                    <a:pt x="1438" y="7807"/>
                  </a:cubicBezTo>
                  <a:cubicBezTo>
                    <a:pt x="1433" y="7808"/>
                    <a:pt x="1429" y="7808"/>
                    <a:pt x="1425" y="7808"/>
                  </a:cubicBezTo>
                  <a:cubicBezTo>
                    <a:pt x="1392" y="7808"/>
                    <a:pt x="1373" y="7767"/>
                    <a:pt x="1397" y="7742"/>
                  </a:cubicBezTo>
                  <a:cubicBezTo>
                    <a:pt x="1459" y="7687"/>
                    <a:pt x="1524" y="7634"/>
                    <a:pt x="1594" y="7588"/>
                  </a:cubicBezTo>
                  <a:cubicBezTo>
                    <a:pt x="1628" y="7483"/>
                    <a:pt x="1662" y="7376"/>
                    <a:pt x="1702" y="7271"/>
                  </a:cubicBezTo>
                  <a:lnTo>
                    <a:pt x="1702" y="7271"/>
                  </a:lnTo>
                  <a:cubicBezTo>
                    <a:pt x="1625" y="7293"/>
                    <a:pt x="1548" y="7314"/>
                    <a:pt x="1471" y="7329"/>
                  </a:cubicBezTo>
                  <a:cubicBezTo>
                    <a:pt x="1467" y="7331"/>
                    <a:pt x="1463" y="7331"/>
                    <a:pt x="1459" y="7331"/>
                  </a:cubicBezTo>
                  <a:cubicBezTo>
                    <a:pt x="1425" y="7331"/>
                    <a:pt x="1404" y="7290"/>
                    <a:pt x="1431" y="7265"/>
                  </a:cubicBezTo>
                  <a:cubicBezTo>
                    <a:pt x="1545" y="7163"/>
                    <a:pt x="1668" y="7074"/>
                    <a:pt x="1804" y="7003"/>
                  </a:cubicBezTo>
                  <a:cubicBezTo>
                    <a:pt x="1819" y="6960"/>
                    <a:pt x="1835" y="6917"/>
                    <a:pt x="1853" y="6874"/>
                  </a:cubicBezTo>
                  <a:lnTo>
                    <a:pt x="1853" y="6874"/>
                  </a:lnTo>
                  <a:cubicBezTo>
                    <a:pt x="1838" y="6877"/>
                    <a:pt x="1825" y="6883"/>
                    <a:pt x="1810" y="6886"/>
                  </a:cubicBezTo>
                  <a:cubicBezTo>
                    <a:pt x="1806" y="6887"/>
                    <a:pt x="1803" y="6888"/>
                    <a:pt x="1800" y="6888"/>
                  </a:cubicBezTo>
                  <a:cubicBezTo>
                    <a:pt x="1771" y="6888"/>
                    <a:pt x="1753" y="6855"/>
                    <a:pt x="1767" y="6828"/>
                  </a:cubicBezTo>
                  <a:cubicBezTo>
                    <a:pt x="1825" y="6729"/>
                    <a:pt x="1899" y="6637"/>
                    <a:pt x="1988" y="6560"/>
                  </a:cubicBezTo>
                  <a:cubicBezTo>
                    <a:pt x="2019" y="6495"/>
                    <a:pt x="2050" y="6428"/>
                    <a:pt x="2081" y="6360"/>
                  </a:cubicBezTo>
                  <a:lnTo>
                    <a:pt x="2081" y="6360"/>
                  </a:lnTo>
                  <a:cubicBezTo>
                    <a:pt x="2056" y="6366"/>
                    <a:pt x="2032" y="6372"/>
                    <a:pt x="2004" y="6375"/>
                  </a:cubicBezTo>
                  <a:cubicBezTo>
                    <a:pt x="1970" y="6372"/>
                    <a:pt x="1952" y="6332"/>
                    <a:pt x="1976" y="6308"/>
                  </a:cubicBezTo>
                  <a:cubicBezTo>
                    <a:pt x="2038" y="6255"/>
                    <a:pt x="2105" y="6206"/>
                    <a:pt x="2176" y="6160"/>
                  </a:cubicBezTo>
                  <a:cubicBezTo>
                    <a:pt x="2226" y="6061"/>
                    <a:pt x="2278" y="5963"/>
                    <a:pt x="2330" y="5864"/>
                  </a:cubicBezTo>
                  <a:lnTo>
                    <a:pt x="2330" y="5864"/>
                  </a:lnTo>
                  <a:cubicBezTo>
                    <a:pt x="2250" y="5892"/>
                    <a:pt x="2167" y="5914"/>
                    <a:pt x="2084" y="5929"/>
                  </a:cubicBezTo>
                  <a:cubicBezTo>
                    <a:pt x="2082" y="5929"/>
                    <a:pt x="2079" y="5929"/>
                    <a:pt x="2077" y="5929"/>
                  </a:cubicBezTo>
                  <a:cubicBezTo>
                    <a:pt x="2043" y="5929"/>
                    <a:pt x="2015" y="5890"/>
                    <a:pt x="2044" y="5864"/>
                  </a:cubicBezTo>
                  <a:cubicBezTo>
                    <a:pt x="2189" y="5738"/>
                    <a:pt x="2346" y="5630"/>
                    <a:pt x="2515" y="5535"/>
                  </a:cubicBezTo>
                  <a:cubicBezTo>
                    <a:pt x="2546" y="5483"/>
                    <a:pt x="2573" y="5433"/>
                    <a:pt x="2604" y="5381"/>
                  </a:cubicBezTo>
                  <a:lnTo>
                    <a:pt x="2604" y="5381"/>
                  </a:lnTo>
                  <a:cubicBezTo>
                    <a:pt x="2490" y="5424"/>
                    <a:pt x="2376" y="5467"/>
                    <a:pt x="2262" y="5516"/>
                  </a:cubicBezTo>
                  <a:cubicBezTo>
                    <a:pt x="2256" y="5519"/>
                    <a:pt x="2250" y="5520"/>
                    <a:pt x="2245" y="5520"/>
                  </a:cubicBezTo>
                  <a:cubicBezTo>
                    <a:pt x="2208" y="5520"/>
                    <a:pt x="2185" y="5473"/>
                    <a:pt x="2222" y="5449"/>
                  </a:cubicBezTo>
                  <a:cubicBezTo>
                    <a:pt x="2379" y="5353"/>
                    <a:pt x="2546" y="5292"/>
                    <a:pt x="2709" y="5212"/>
                  </a:cubicBezTo>
                  <a:lnTo>
                    <a:pt x="2715" y="5212"/>
                  </a:lnTo>
                  <a:cubicBezTo>
                    <a:pt x="2724" y="5193"/>
                    <a:pt x="2736" y="5175"/>
                    <a:pt x="2749" y="5156"/>
                  </a:cubicBezTo>
                  <a:lnTo>
                    <a:pt x="2749" y="5156"/>
                  </a:lnTo>
                  <a:lnTo>
                    <a:pt x="2663" y="5178"/>
                  </a:lnTo>
                  <a:cubicBezTo>
                    <a:pt x="2658" y="5179"/>
                    <a:pt x="2654" y="5180"/>
                    <a:pt x="2650" y="5180"/>
                  </a:cubicBezTo>
                  <a:cubicBezTo>
                    <a:pt x="2610" y="5180"/>
                    <a:pt x="2596" y="5115"/>
                    <a:pt x="2641" y="5104"/>
                  </a:cubicBezTo>
                  <a:lnTo>
                    <a:pt x="2810" y="5061"/>
                  </a:lnTo>
                  <a:cubicBezTo>
                    <a:pt x="2890" y="4938"/>
                    <a:pt x="2977" y="4815"/>
                    <a:pt x="3063" y="4695"/>
                  </a:cubicBezTo>
                  <a:cubicBezTo>
                    <a:pt x="3047" y="4553"/>
                    <a:pt x="3038" y="4408"/>
                    <a:pt x="3041" y="4267"/>
                  </a:cubicBezTo>
                  <a:cubicBezTo>
                    <a:pt x="3046" y="4167"/>
                    <a:pt x="3125" y="4117"/>
                    <a:pt x="3202" y="4117"/>
                  </a:cubicBezTo>
                  <a:cubicBezTo>
                    <a:pt x="3279" y="4117"/>
                    <a:pt x="3354" y="4167"/>
                    <a:pt x="3349" y="4267"/>
                  </a:cubicBezTo>
                  <a:lnTo>
                    <a:pt x="3349" y="4316"/>
                  </a:lnTo>
                  <a:cubicBezTo>
                    <a:pt x="3928" y="3586"/>
                    <a:pt x="4602" y="2940"/>
                    <a:pt x="5350" y="2392"/>
                  </a:cubicBezTo>
                  <a:cubicBezTo>
                    <a:pt x="7247" y="1005"/>
                    <a:pt x="9530" y="325"/>
                    <a:pt x="11813" y="325"/>
                  </a:cubicBezTo>
                  <a:cubicBezTo>
                    <a:pt x="13289" y="325"/>
                    <a:pt x="14766" y="609"/>
                    <a:pt x="16139" y="1170"/>
                  </a:cubicBezTo>
                  <a:cubicBezTo>
                    <a:pt x="16213" y="1155"/>
                    <a:pt x="16283" y="1139"/>
                    <a:pt x="16357" y="1127"/>
                  </a:cubicBezTo>
                  <a:cubicBezTo>
                    <a:pt x="16262" y="1102"/>
                    <a:pt x="16191" y="1007"/>
                    <a:pt x="16262" y="908"/>
                  </a:cubicBezTo>
                  <a:cubicBezTo>
                    <a:pt x="16265" y="902"/>
                    <a:pt x="16274" y="893"/>
                    <a:pt x="16280" y="884"/>
                  </a:cubicBezTo>
                  <a:cubicBezTo>
                    <a:pt x="16132" y="822"/>
                    <a:pt x="15982" y="761"/>
                    <a:pt x="15831" y="705"/>
                  </a:cubicBezTo>
                  <a:cubicBezTo>
                    <a:pt x="15831" y="708"/>
                    <a:pt x="15828" y="711"/>
                    <a:pt x="15828" y="715"/>
                  </a:cubicBezTo>
                  <a:cubicBezTo>
                    <a:pt x="15799" y="770"/>
                    <a:pt x="15755" y="793"/>
                    <a:pt x="15709" y="793"/>
                  </a:cubicBezTo>
                  <a:cubicBezTo>
                    <a:pt x="15621" y="793"/>
                    <a:pt x="15529" y="707"/>
                    <a:pt x="15548" y="604"/>
                  </a:cubicBezTo>
                  <a:cubicBezTo>
                    <a:pt x="14369" y="197"/>
                    <a:pt x="13139" y="1"/>
                    <a:pt x="119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876" name="Google Shape;1876;p39"/>
            <p:cNvSpPr/>
            <p:nvPr/>
          </p:nvSpPr>
          <p:spPr>
            <a:xfrm>
              <a:off x="-1142025" y="5479075"/>
              <a:ext cx="500" cy="275"/>
            </a:xfrm>
            <a:custGeom>
              <a:avLst/>
              <a:gdLst/>
              <a:ahLst/>
              <a:cxnLst/>
              <a:rect l="l" t="t" r="r" b="b"/>
              <a:pathLst>
                <a:path w="20" h="11" extrusionOk="0">
                  <a:moveTo>
                    <a:pt x="19" y="1"/>
                  </a:moveTo>
                  <a:lnTo>
                    <a:pt x="1" y="7"/>
                  </a:lnTo>
                  <a:lnTo>
                    <a:pt x="1" y="10"/>
                  </a:lnTo>
                  <a:cubicBezTo>
                    <a:pt x="10" y="7"/>
                    <a:pt x="13" y="4"/>
                    <a:pt x="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877" name="Google Shape;1877;p39"/>
            <p:cNvSpPr/>
            <p:nvPr/>
          </p:nvSpPr>
          <p:spPr>
            <a:xfrm>
              <a:off x="-1182075" y="5324200"/>
              <a:ext cx="69175" cy="251100"/>
            </a:xfrm>
            <a:custGeom>
              <a:avLst/>
              <a:gdLst/>
              <a:ahLst/>
              <a:cxnLst/>
              <a:rect l="l" t="t" r="r" b="b"/>
              <a:pathLst>
                <a:path w="2767" h="10044" extrusionOk="0">
                  <a:moveTo>
                    <a:pt x="1739" y="0"/>
                  </a:moveTo>
                  <a:cubicBezTo>
                    <a:pt x="1662" y="0"/>
                    <a:pt x="1583" y="51"/>
                    <a:pt x="1578" y="151"/>
                  </a:cubicBezTo>
                  <a:cubicBezTo>
                    <a:pt x="1575" y="292"/>
                    <a:pt x="1584" y="437"/>
                    <a:pt x="1600" y="578"/>
                  </a:cubicBezTo>
                  <a:cubicBezTo>
                    <a:pt x="1618" y="729"/>
                    <a:pt x="1637" y="880"/>
                    <a:pt x="1655" y="1034"/>
                  </a:cubicBezTo>
                  <a:cubicBezTo>
                    <a:pt x="1668" y="1031"/>
                    <a:pt x="1680" y="1025"/>
                    <a:pt x="1692" y="1022"/>
                  </a:cubicBezTo>
                  <a:cubicBezTo>
                    <a:pt x="1695" y="1021"/>
                    <a:pt x="1698" y="1021"/>
                    <a:pt x="1701" y="1021"/>
                  </a:cubicBezTo>
                  <a:cubicBezTo>
                    <a:pt x="1732" y="1021"/>
                    <a:pt x="1760" y="1064"/>
                    <a:pt x="1732" y="1086"/>
                  </a:cubicBezTo>
                  <a:cubicBezTo>
                    <a:pt x="1711" y="1102"/>
                    <a:pt x="1686" y="1117"/>
                    <a:pt x="1664" y="1132"/>
                  </a:cubicBezTo>
                  <a:cubicBezTo>
                    <a:pt x="1668" y="1166"/>
                    <a:pt x="1674" y="1197"/>
                    <a:pt x="1674" y="1231"/>
                  </a:cubicBezTo>
                  <a:cubicBezTo>
                    <a:pt x="1677" y="1277"/>
                    <a:pt x="1677" y="1320"/>
                    <a:pt x="1674" y="1363"/>
                  </a:cubicBezTo>
                  <a:cubicBezTo>
                    <a:pt x="1698" y="1366"/>
                    <a:pt x="1714" y="1397"/>
                    <a:pt x="1701" y="1419"/>
                  </a:cubicBezTo>
                  <a:cubicBezTo>
                    <a:pt x="1689" y="1443"/>
                    <a:pt x="1674" y="1468"/>
                    <a:pt x="1658" y="1490"/>
                  </a:cubicBezTo>
                  <a:cubicBezTo>
                    <a:pt x="1634" y="1607"/>
                    <a:pt x="1600" y="1720"/>
                    <a:pt x="1557" y="1828"/>
                  </a:cubicBezTo>
                  <a:cubicBezTo>
                    <a:pt x="1581" y="1822"/>
                    <a:pt x="1603" y="1813"/>
                    <a:pt x="1624" y="1807"/>
                  </a:cubicBezTo>
                  <a:cubicBezTo>
                    <a:pt x="1628" y="1806"/>
                    <a:pt x="1631" y="1805"/>
                    <a:pt x="1634" y="1805"/>
                  </a:cubicBezTo>
                  <a:cubicBezTo>
                    <a:pt x="1667" y="1805"/>
                    <a:pt x="1693" y="1849"/>
                    <a:pt x="1664" y="1871"/>
                  </a:cubicBezTo>
                  <a:cubicBezTo>
                    <a:pt x="1609" y="1914"/>
                    <a:pt x="1554" y="1954"/>
                    <a:pt x="1492" y="1988"/>
                  </a:cubicBezTo>
                  <a:cubicBezTo>
                    <a:pt x="1427" y="2133"/>
                    <a:pt x="1360" y="2274"/>
                    <a:pt x="1307" y="2416"/>
                  </a:cubicBezTo>
                  <a:cubicBezTo>
                    <a:pt x="1267" y="2527"/>
                    <a:pt x="1246" y="2647"/>
                    <a:pt x="1252" y="2767"/>
                  </a:cubicBezTo>
                  <a:cubicBezTo>
                    <a:pt x="1256" y="2766"/>
                    <a:pt x="1260" y="2765"/>
                    <a:pt x="1264" y="2765"/>
                  </a:cubicBezTo>
                  <a:cubicBezTo>
                    <a:pt x="1295" y="2765"/>
                    <a:pt x="1314" y="2804"/>
                    <a:pt x="1289" y="2832"/>
                  </a:cubicBezTo>
                  <a:cubicBezTo>
                    <a:pt x="1280" y="2841"/>
                    <a:pt x="1267" y="2850"/>
                    <a:pt x="1258" y="2859"/>
                  </a:cubicBezTo>
                  <a:cubicBezTo>
                    <a:pt x="1264" y="2945"/>
                    <a:pt x="1286" y="3029"/>
                    <a:pt x="1323" y="3106"/>
                  </a:cubicBezTo>
                  <a:cubicBezTo>
                    <a:pt x="1366" y="3096"/>
                    <a:pt x="1409" y="3081"/>
                    <a:pt x="1455" y="3075"/>
                  </a:cubicBezTo>
                  <a:cubicBezTo>
                    <a:pt x="1459" y="3074"/>
                    <a:pt x="1464" y="3073"/>
                    <a:pt x="1468" y="3073"/>
                  </a:cubicBezTo>
                  <a:cubicBezTo>
                    <a:pt x="1505" y="3073"/>
                    <a:pt x="1522" y="3123"/>
                    <a:pt x="1486" y="3142"/>
                  </a:cubicBezTo>
                  <a:cubicBezTo>
                    <a:pt x="1452" y="3167"/>
                    <a:pt x="1418" y="3189"/>
                    <a:pt x="1384" y="3213"/>
                  </a:cubicBezTo>
                  <a:cubicBezTo>
                    <a:pt x="1437" y="3284"/>
                    <a:pt x="1514" y="3336"/>
                    <a:pt x="1600" y="3361"/>
                  </a:cubicBezTo>
                  <a:cubicBezTo>
                    <a:pt x="1634" y="3370"/>
                    <a:pt x="1664" y="3386"/>
                    <a:pt x="1695" y="3398"/>
                  </a:cubicBezTo>
                  <a:cubicBezTo>
                    <a:pt x="1732" y="3392"/>
                    <a:pt x="1769" y="3386"/>
                    <a:pt x="1809" y="3383"/>
                  </a:cubicBezTo>
                  <a:cubicBezTo>
                    <a:pt x="1843" y="3383"/>
                    <a:pt x="1858" y="3423"/>
                    <a:pt x="1837" y="3447"/>
                  </a:cubicBezTo>
                  <a:cubicBezTo>
                    <a:pt x="1828" y="3453"/>
                    <a:pt x="1821" y="3456"/>
                    <a:pt x="1815" y="3463"/>
                  </a:cubicBezTo>
                  <a:cubicBezTo>
                    <a:pt x="1895" y="3515"/>
                    <a:pt x="1957" y="3586"/>
                    <a:pt x="1997" y="3672"/>
                  </a:cubicBezTo>
                  <a:cubicBezTo>
                    <a:pt x="2012" y="3666"/>
                    <a:pt x="2025" y="3660"/>
                    <a:pt x="2037" y="3657"/>
                  </a:cubicBezTo>
                  <a:cubicBezTo>
                    <a:pt x="2041" y="3655"/>
                    <a:pt x="2044" y="3655"/>
                    <a:pt x="2048" y="3655"/>
                  </a:cubicBezTo>
                  <a:cubicBezTo>
                    <a:pt x="2077" y="3655"/>
                    <a:pt x="2101" y="3696"/>
                    <a:pt x="2074" y="3721"/>
                  </a:cubicBezTo>
                  <a:cubicBezTo>
                    <a:pt x="2058" y="3733"/>
                    <a:pt x="2040" y="3743"/>
                    <a:pt x="2025" y="3755"/>
                  </a:cubicBezTo>
                  <a:cubicBezTo>
                    <a:pt x="2055" y="3906"/>
                    <a:pt x="2046" y="4060"/>
                    <a:pt x="2000" y="4204"/>
                  </a:cubicBezTo>
                  <a:cubicBezTo>
                    <a:pt x="1966" y="4312"/>
                    <a:pt x="2000" y="4408"/>
                    <a:pt x="2043" y="4503"/>
                  </a:cubicBezTo>
                  <a:cubicBezTo>
                    <a:pt x="2074" y="4494"/>
                    <a:pt x="2108" y="4485"/>
                    <a:pt x="2139" y="4475"/>
                  </a:cubicBezTo>
                  <a:cubicBezTo>
                    <a:pt x="2142" y="4475"/>
                    <a:pt x="2145" y="4474"/>
                    <a:pt x="2148" y="4474"/>
                  </a:cubicBezTo>
                  <a:cubicBezTo>
                    <a:pt x="2185" y="4474"/>
                    <a:pt x="2204" y="4526"/>
                    <a:pt x="2169" y="4546"/>
                  </a:cubicBezTo>
                  <a:lnTo>
                    <a:pt x="2089" y="4592"/>
                  </a:lnTo>
                  <a:cubicBezTo>
                    <a:pt x="2123" y="4654"/>
                    <a:pt x="2166" y="4712"/>
                    <a:pt x="2215" y="4762"/>
                  </a:cubicBezTo>
                  <a:cubicBezTo>
                    <a:pt x="2252" y="4799"/>
                    <a:pt x="2280" y="4845"/>
                    <a:pt x="2289" y="4894"/>
                  </a:cubicBezTo>
                  <a:lnTo>
                    <a:pt x="2311" y="4888"/>
                  </a:lnTo>
                  <a:cubicBezTo>
                    <a:pt x="2316" y="4886"/>
                    <a:pt x="2320" y="4885"/>
                    <a:pt x="2324" y="4885"/>
                  </a:cubicBezTo>
                  <a:cubicBezTo>
                    <a:pt x="2357" y="4885"/>
                    <a:pt x="2369" y="4936"/>
                    <a:pt x="2339" y="4956"/>
                  </a:cubicBezTo>
                  <a:cubicBezTo>
                    <a:pt x="2326" y="4965"/>
                    <a:pt x="2314" y="4974"/>
                    <a:pt x="2302" y="4980"/>
                  </a:cubicBezTo>
                  <a:cubicBezTo>
                    <a:pt x="2299" y="5162"/>
                    <a:pt x="2163" y="5362"/>
                    <a:pt x="2037" y="5479"/>
                  </a:cubicBezTo>
                  <a:cubicBezTo>
                    <a:pt x="2055" y="5497"/>
                    <a:pt x="2049" y="5525"/>
                    <a:pt x="2031" y="5537"/>
                  </a:cubicBezTo>
                  <a:lnTo>
                    <a:pt x="1788" y="5694"/>
                  </a:lnTo>
                  <a:cubicBezTo>
                    <a:pt x="1723" y="5759"/>
                    <a:pt x="1677" y="5842"/>
                    <a:pt x="1655" y="5928"/>
                  </a:cubicBezTo>
                  <a:cubicBezTo>
                    <a:pt x="1637" y="5990"/>
                    <a:pt x="1624" y="6051"/>
                    <a:pt x="1615" y="6110"/>
                  </a:cubicBezTo>
                  <a:cubicBezTo>
                    <a:pt x="1661" y="6091"/>
                    <a:pt x="1708" y="6073"/>
                    <a:pt x="1754" y="6051"/>
                  </a:cubicBezTo>
                  <a:cubicBezTo>
                    <a:pt x="1759" y="6049"/>
                    <a:pt x="1764" y="6048"/>
                    <a:pt x="1769" y="6048"/>
                  </a:cubicBezTo>
                  <a:cubicBezTo>
                    <a:pt x="1801" y="6048"/>
                    <a:pt x="1829" y="6086"/>
                    <a:pt x="1800" y="6113"/>
                  </a:cubicBezTo>
                  <a:cubicBezTo>
                    <a:pt x="1735" y="6168"/>
                    <a:pt x="1664" y="6221"/>
                    <a:pt x="1597" y="6273"/>
                  </a:cubicBezTo>
                  <a:cubicBezTo>
                    <a:pt x="1588" y="6371"/>
                    <a:pt x="1581" y="6473"/>
                    <a:pt x="1575" y="6578"/>
                  </a:cubicBezTo>
                  <a:cubicBezTo>
                    <a:pt x="1591" y="6572"/>
                    <a:pt x="1609" y="6565"/>
                    <a:pt x="1624" y="6562"/>
                  </a:cubicBezTo>
                  <a:cubicBezTo>
                    <a:pt x="1629" y="6561"/>
                    <a:pt x="1633" y="6560"/>
                    <a:pt x="1638" y="6560"/>
                  </a:cubicBezTo>
                  <a:cubicBezTo>
                    <a:pt x="1670" y="6560"/>
                    <a:pt x="1689" y="6599"/>
                    <a:pt x="1664" y="6624"/>
                  </a:cubicBezTo>
                  <a:cubicBezTo>
                    <a:pt x="1634" y="6652"/>
                    <a:pt x="1600" y="6676"/>
                    <a:pt x="1566" y="6701"/>
                  </a:cubicBezTo>
                  <a:cubicBezTo>
                    <a:pt x="1560" y="6815"/>
                    <a:pt x="1544" y="7027"/>
                    <a:pt x="1492" y="7187"/>
                  </a:cubicBezTo>
                  <a:lnTo>
                    <a:pt x="1523" y="7175"/>
                  </a:lnTo>
                  <a:cubicBezTo>
                    <a:pt x="1527" y="7173"/>
                    <a:pt x="1531" y="7173"/>
                    <a:pt x="1535" y="7173"/>
                  </a:cubicBezTo>
                  <a:cubicBezTo>
                    <a:pt x="1572" y="7173"/>
                    <a:pt x="1586" y="7235"/>
                    <a:pt x="1544" y="7249"/>
                  </a:cubicBezTo>
                  <a:cubicBezTo>
                    <a:pt x="1514" y="7261"/>
                    <a:pt x="1486" y="7273"/>
                    <a:pt x="1455" y="7279"/>
                  </a:cubicBezTo>
                  <a:cubicBezTo>
                    <a:pt x="1424" y="7342"/>
                    <a:pt x="1381" y="7383"/>
                    <a:pt x="1325" y="7383"/>
                  </a:cubicBezTo>
                  <a:cubicBezTo>
                    <a:pt x="1288" y="7383"/>
                    <a:pt x="1244" y="7365"/>
                    <a:pt x="1194" y="7323"/>
                  </a:cubicBezTo>
                  <a:cubicBezTo>
                    <a:pt x="1147" y="7283"/>
                    <a:pt x="1095" y="7233"/>
                    <a:pt x="1037" y="7184"/>
                  </a:cubicBezTo>
                  <a:cubicBezTo>
                    <a:pt x="950" y="7196"/>
                    <a:pt x="869" y="7215"/>
                    <a:pt x="862" y="7215"/>
                  </a:cubicBezTo>
                  <a:cubicBezTo>
                    <a:pt x="861" y="7215"/>
                    <a:pt x="861" y="7215"/>
                    <a:pt x="861" y="7215"/>
                  </a:cubicBezTo>
                  <a:lnTo>
                    <a:pt x="861" y="7215"/>
                  </a:lnTo>
                  <a:cubicBezTo>
                    <a:pt x="859" y="7215"/>
                    <a:pt x="857" y="7215"/>
                    <a:pt x="854" y="7215"/>
                  </a:cubicBezTo>
                  <a:cubicBezTo>
                    <a:pt x="823" y="7215"/>
                    <a:pt x="792" y="7176"/>
                    <a:pt x="821" y="7153"/>
                  </a:cubicBezTo>
                  <a:cubicBezTo>
                    <a:pt x="846" y="7132"/>
                    <a:pt x="873" y="7116"/>
                    <a:pt x="898" y="7098"/>
                  </a:cubicBezTo>
                  <a:cubicBezTo>
                    <a:pt x="862" y="7077"/>
                    <a:pt x="821" y="7067"/>
                    <a:pt x="780" y="7067"/>
                  </a:cubicBezTo>
                  <a:cubicBezTo>
                    <a:pt x="735" y="7067"/>
                    <a:pt x="691" y="7080"/>
                    <a:pt x="652" y="7104"/>
                  </a:cubicBezTo>
                  <a:cubicBezTo>
                    <a:pt x="529" y="7184"/>
                    <a:pt x="433" y="7304"/>
                    <a:pt x="384" y="7443"/>
                  </a:cubicBezTo>
                  <a:cubicBezTo>
                    <a:pt x="375" y="7473"/>
                    <a:pt x="366" y="7501"/>
                    <a:pt x="356" y="7529"/>
                  </a:cubicBezTo>
                  <a:cubicBezTo>
                    <a:pt x="353" y="7544"/>
                    <a:pt x="350" y="7560"/>
                    <a:pt x="347" y="7572"/>
                  </a:cubicBezTo>
                  <a:cubicBezTo>
                    <a:pt x="338" y="7609"/>
                    <a:pt x="332" y="7646"/>
                    <a:pt x="325" y="7683"/>
                  </a:cubicBezTo>
                  <a:cubicBezTo>
                    <a:pt x="319" y="7732"/>
                    <a:pt x="316" y="7784"/>
                    <a:pt x="316" y="7837"/>
                  </a:cubicBezTo>
                  <a:cubicBezTo>
                    <a:pt x="316" y="7901"/>
                    <a:pt x="316" y="7963"/>
                    <a:pt x="322" y="8024"/>
                  </a:cubicBezTo>
                  <a:cubicBezTo>
                    <a:pt x="322" y="8046"/>
                    <a:pt x="322" y="8068"/>
                    <a:pt x="325" y="8089"/>
                  </a:cubicBezTo>
                  <a:cubicBezTo>
                    <a:pt x="332" y="8151"/>
                    <a:pt x="335" y="8209"/>
                    <a:pt x="338" y="8268"/>
                  </a:cubicBezTo>
                  <a:cubicBezTo>
                    <a:pt x="341" y="8311"/>
                    <a:pt x="341" y="8351"/>
                    <a:pt x="344" y="8391"/>
                  </a:cubicBezTo>
                  <a:cubicBezTo>
                    <a:pt x="344" y="8486"/>
                    <a:pt x="341" y="8585"/>
                    <a:pt x="329" y="8680"/>
                  </a:cubicBezTo>
                  <a:cubicBezTo>
                    <a:pt x="319" y="8775"/>
                    <a:pt x="301" y="8868"/>
                    <a:pt x="273" y="8960"/>
                  </a:cubicBezTo>
                  <a:cubicBezTo>
                    <a:pt x="261" y="9006"/>
                    <a:pt x="252" y="9049"/>
                    <a:pt x="236" y="9096"/>
                  </a:cubicBezTo>
                  <a:cubicBezTo>
                    <a:pt x="202" y="9182"/>
                    <a:pt x="172" y="9265"/>
                    <a:pt x="141" y="9348"/>
                  </a:cubicBezTo>
                  <a:cubicBezTo>
                    <a:pt x="128" y="9385"/>
                    <a:pt x="116" y="9419"/>
                    <a:pt x="104" y="9456"/>
                  </a:cubicBezTo>
                  <a:cubicBezTo>
                    <a:pt x="101" y="9465"/>
                    <a:pt x="98" y="9471"/>
                    <a:pt x="95" y="9477"/>
                  </a:cubicBezTo>
                  <a:cubicBezTo>
                    <a:pt x="52" y="9616"/>
                    <a:pt x="21" y="9754"/>
                    <a:pt x="8" y="9899"/>
                  </a:cubicBezTo>
                  <a:cubicBezTo>
                    <a:pt x="1" y="9996"/>
                    <a:pt x="72" y="10043"/>
                    <a:pt x="147" y="10043"/>
                  </a:cubicBezTo>
                  <a:cubicBezTo>
                    <a:pt x="194" y="10043"/>
                    <a:pt x="243" y="10025"/>
                    <a:pt x="276" y="9988"/>
                  </a:cubicBezTo>
                  <a:cubicBezTo>
                    <a:pt x="298" y="9964"/>
                    <a:pt x="313" y="9933"/>
                    <a:pt x="316" y="9899"/>
                  </a:cubicBezTo>
                  <a:cubicBezTo>
                    <a:pt x="344" y="9530"/>
                    <a:pt x="529" y="9219"/>
                    <a:pt x="630" y="8874"/>
                  </a:cubicBezTo>
                  <a:cubicBezTo>
                    <a:pt x="704" y="8618"/>
                    <a:pt x="658" y="8345"/>
                    <a:pt x="630" y="8086"/>
                  </a:cubicBezTo>
                  <a:cubicBezTo>
                    <a:pt x="610" y="7910"/>
                    <a:pt x="613" y="7421"/>
                    <a:pt x="791" y="7421"/>
                  </a:cubicBezTo>
                  <a:cubicBezTo>
                    <a:pt x="827" y="7421"/>
                    <a:pt x="870" y="7441"/>
                    <a:pt x="923" y="7489"/>
                  </a:cubicBezTo>
                  <a:cubicBezTo>
                    <a:pt x="1003" y="7566"/>
                    <a:pt x="1098" y="7661"/>
                    <a:pt x="1209" y="7692"/>
                  </a:cubicBezTo>
                  <a:cubicBezTo>
                    <a:pt x="1249" y="7703"/>
                    <a:pt x="1289" y="7708"/>
                    <a:pt x="1328" y="7708"/>
                  </a:cubicBezTo>
                  <a:cubicBezTo>
                    <a:pt x="1530" y="7708"/>
                    <a:pt x="1716" y="7575"/>
                    <a:pt x="1772" y="7372"/>
                  </a:cubicBezTo>
                  <a:cubicBezTo>
                    <a:pt x="1837" y="7172"/>
                    <a:pt x="1852" y="6969"/>
                    <a:pt x="1865" y="6759"/>
                  </a:cubicBezTo>
                  <a:cubicBezTo>
                    <a:pt x="1895" y="6316"/>
                    <a:pt x="1951" y="6030"/>
                    <a:pt x="2280" y="5682"/>
                  </a:cubicBezTo>
                  <a:cubicBezTo>
                    <a:pt x="2511" y="5439"/>
                    <a:pt x="2766" y="5005"/>
                    <a:pt x="2563" y="4675"/>
                  </a:cubicBezTo>
                  <a:cubicBezTo>
                    <a:pt x="2468" y="4521"/>
                    <a:pt x="2249" y="4426"/>
                    <a:pt x="2314" y="4214"/>
                  </a:cubicBezTo>
                  <a:cubicBezTo>
                    <a:pt x="2363" y="4047"/>
                    <a:pt x="2419" y="3807"/>
                    <a:pt x="2366" y="3638"/>
                  </a:cubicBezTo>
                  <a:cubicBezTo>
                    <a:pt x="2311" y="3460"/>
                    <a:pt x="2240" y="3309"/>
                    <a:pt x="2071" y="3207"/>
                  </a:cubicBezTo>
                  <a:cubicBezTo>
                    <a:pt x="2003" y="3161"/>
                    <a:pt x="1929" y="3127"/>
                    <a:pt x="1849" y="3106"/>
                  </a:cubicBezTo>
                  <a:cubicBezTo>
                    <a:pt x="1427" y="2970"/>
                    <a:pt x="1606" y="2462"/>
                    <a:pt x="1723" y="2188"/>
                  </a:cubicBezTo>
                  <a:cubicBezTo>
                    <a:pt x="1828" y="1948"/>
                    <a:pt x="1963" y="1680"/>
                    <a:pt x="1972" y="1416"/>
                  </a:cubicBezTo>
                  <a:cubicBezTo>
                    <a:pt x="1988" y="1006"/>
                    <a:pt x="1883" y="609"/>
                    <a:pt x="1886" y="200"/>
                  </a:cubicBezTo>
                  <a:cubicBezTo>
                    <a:pt x="1886" y="181"/>
                    <a:pt x="1886" y="166"/>
                    <a:pt x="1886" y="151"/>
                  </a:cubicBezTo>
                  <a:cubicBezTo>
                    <a:pt x="1891" y="51"/>
                    <a:pt x="1816" y="0"/>
                    <a:pt x="17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878" name="Google Shape;1878;p39"/>
            <p:cNvSpPr/>
            <p:nvPr/>
          </p:nvSpPr>
          <p:spPr>
            <a:xfrm>
              <a:off x="-1029425" y="5301300"/>
              <a:ext cx="381975" cy="363225"/>
            </a:xfrm>
            <a:custGeom>
              <a:avLst/>
              <a:gdLst/>
              <a:ahLst/>
              <a:cxnLst/>
              <a:rect l="l" t="t" r="r" b="b"/>
              <a:pathLst>
                <a:path w="15279" h="14529" extrusionOk="0">
                  <a:moveTo>
                    <a:pt x="5382" y="1"/>
                  </a:moveTo>
                  <a:cubicBezTo>
                    <a:pt x="5111" y="1"/>
                    <a:pt x="4838" y="44"/>
                    <a:pt x="4568" y="106"/>
                  </a:cubicBezTo>
                  <a:cubicBezTo>
                    <a:pt x="2894" y="491"/>
                    <a:pt x="0" y="2538"/>
                    <a:pt x="985" y="4582"/>
                  </a:cubicBezTo>
                  <a:cubicBezTo>
                    <a:pt x="1487" y="5616"/>
                    <a:pt x="3029" y="5382"/>
                    <a:pt x="3891" y="5856"/>
                  </a:cubicBezTo>
                  <a:cubicBezTo>
                    <a:pt x="4590" y="6241"/>
                    <a:pt x="4257" y="7035"/>
                    <a:pt x="4045" y="7608"/>
                  </a:cubicBezTo>
                  <a:cubicBezTo>
                    <a:pt x="3953" y="7835"/>
                    <a:pt x="3882" y="8072"/>
                    <a:pt x="3829" y="8312"/>
                  </a:cubicBezTo>
                  <a:cubicBezTo>
                    <a:pt x="3765" y="8660"/>
                    <a:pt x="3876" y="8987"/>
                    <a:pt x="3900" y="9331"/>
                  </a:cubicBezTo>
                  <a:cubicBezTo>
                    <a:pt x="3937" y="9808"/>
                    <a:pt x="3525" y="10316"/>
                    <a:pt x="3358" y="10760"/>
                  </a:cubicBezTo>
                  <a:cubicBezTo>
                    <a:pt x="3226" y="11114"/>
                    <a:pt x="3121" y="11477"/>
                    <a:pt x="3041" y="11846"/>
                  </a:cubicBezTo>
                  <a:cubicBezTo>
                    <a:pt x="2900" y="12489"/>
                    <a:pt x="2798" y="13247"/>
                    <a:pt x="3060" y="13875"/>
                  </a:cubicBezTo>
                  <a:cubicBezTo>
                    <a:pt x="3258" y="14354"/>
                    <a:pt x="3679" y="14528"/>
                    <a:pt x="4141" y="14528"/>
                  </a:cubicBezTo>
                  <a:cubicBezTo>
                    <a:pt x="4246" y="14528"/>
                    <a:pt x="4353" y="14519"/>
                    <a:pt x="4460" y="14503"/>
                  </a:cubicBezTo>
                  <a:cubicBezTo>
                    <a:pt x="5014" y="14413"/>
                    <a:pt x="5489" y="14106"/>
                    <a:pt x="5929" y="13776"/>
                  </a:cubicBezTo>
                  <a:cubicBezTo>
                    <a:pt x="6544" y="13318"/>
                    <a:pt x="7188" y="13004"/>
                    <a:pt x="7880" y="12686"/>
                  </a:cubicBezTo>
                  <a:cubicBezTo>
                    <a:pt x="8345" y="12477"/>
                    <a:pt x="8773" y="12240"/>
                    <a:pt x="9062" y="11809"/>
                  </a:cubicBezTo>
                  <a:cubicBezTo>
                    <a:pt x="9410" y="11286"/>
                    <a:pt x="9038" y="10640"/>
                    <a:pt x="9613" y="10230"/>
                  </a:cubicBezTo>
                  <a:cubicBezTo>
                    <a:pt x="10232" y="9790"/>
                    <a:pt x="11162" y="9725"/>
                    <a:pt x="11540" y="8993"/>
                  </a:cubicBezTo>
                  <a:cubicBezTo>
                    <a:pt x="11709" y="8666"/>
                    <a:pt x="11648" y="8288"/>
                    <a:pt x="11482" y="7980"/>
                  </a:cubicBezTo>
                  <a:cubicBezTo>
                    <a:pt x="11331" y="7697"/>
                    <a:pt x="11072" y="7500"/>
                    <a:pt x="10949" y="7198"/>
                  </a:cubicBezTo>
                  <a:cubicBezTo>
                    <a:pt x="10811" y="6863"/>
                    <a:pt x="10918" y="6453"/>
                    <a:pt x="10857" y="6099"/>
                  </a:cubicBezTo>
                  <a:cubicBezTo>
                    <a:pt x="10814" y="5859"/>
                    <a:pt x="10691" y="5622"/>
                    <a:pt x="10589" y="5401"/>
                  </a:cubicBezTo>
                  <a:cubicBezTo>
                    <a:pt x="10515" y="5240"/>
                    <a:pt x="10447" y="5080"/>
                    <a:pt x="10389" y="4917"/>
                  </a:cubicBezTo>
                  <a:cubicBezTo>
                    <a:pt x="10377" y="4874"/>
                    <a:pt x="10364" y="4834"/>
                    <a:pt x="10352" y="4791"/>
                  </a:cubicBezTo>
                  <a:cubicBezTo>
                    <a:pt x="10257" y="4557"/>
                    <a:pt x="10364" y="4443"/>
                    <a:pt x="10672" y="4443"/>
                  </a:cubicBezTo>
                  <a:cubicBezTo>
                    <a:pt x="10986" y="4927"/>
                    <a:pt x="10946" y="5702"/>
                    <a:pt x="10934" y="6256"/>
                  </a:cubicBezTo>
                  <a:cubicBezTo>
                    <a:pt x="10924" y="6604"/>
                    <a:pt x="10943" y="6943"/>
                    <a:pt x="11174" y="7220"/>
                  </a:cubicBezTo>
                  <a:cubicBezTo>
                    <a:pt x="11314" y="7390"/>
                    <a:pt x="11543" y="7438"/>
                    <a:pt x="11775" y="7438"/>
                  </a:cubicBezTo>
                  <a:cubicBezTo>
                    <a:pt x="11956" y="7438"/>
                    <a:pt x="12139" y="7409"/>
                    <a:pt x="12285" y="7386"/>
                  </a:cubicBezTo>
                  <a:cubicBezTo>
                    <a:pt x="12608" y="7337"/>
                    <a:pt x="13132" y="7167"/>
                    <a:pt x="13239" y="6807"/>
                  </a:cubicBezTo>
                  <a:cubicBezTo>
                    <a:pt x="13378" y="6333"/>
                    <a:pt x="13051" y="5902"/>
                    <a:pt x="12784" y="5536"/>
                  </a:cubicBezTo>
                  <a:cubicBezTo>
                    <a:pt x="12691" y="5410"/>
                    <a:pt x="12599" y="5284"/>
                    <a:pt x="12513" y="5151"/>
                  </a:cubicBezTo>
                  <a:cubicBezTo>
                    <a:pt x="12467" y="5081"/>
                    <a:pt x="12424" y="5007"/>
                    <a:pt x="12384" y="4934"/>
                  </a:cubicBezTo>
                  <a:lnTo>
                    <a:pt x="12384" y="4934"/>
                  </a:lnTo>
                  <a:cubicBezTo>
                    <a:pt x="12384" y="4934"/>
                    <a:pt x="12385" y="4935"/>
                    <a:pt x="12385" y="4935"/>
                  </a:cubicBezTo>
                  <a:cubicBezTo>
                    <a:pt x="12387" y="4935"/>
                    <a:pt x="12149" y="4410"/>
                    <a:pt x="12341" y="4410"/>
                  </a:cubicBezTo>
                  <a:cubicBezTo>
                    <a:pt x="12368" y="4410"/>
                    <a:pt x="12403" y="4420"/>
                    <a:pt x="12448" y="4443"/>
                  </a:cubicBezTo>
                  <a:cubicBezTo>
                    <a:pt x="12891" y="4674"/>
                    <a:pt x="13122" y="5342"/>
                    <a:pt x="13344" y="5751"/>
                  </a:cubicBezTo>
                  <a:cubicBezTo>
                    <a:pt x="13562" y="6152"/>
                    <a:pt x="13849" y="6469"/>
                    <a:pt x="14184" y="6770"/>
                  </a:cubicBezTo>
                  <a:cubicBezTo>
                    <a:pt x="14683" y="7217"/>
                    <a:pt x="14837" y="7734"/>
                    <a:pt x="14960" y="8365"/>
                  </a:cubicBezTo>
                  <a:cubicBezTo>
                    <a:pt x="14966" y="8386"/>
                    <a:pt x="14972" y="8408"/>
                    <a:pt x="14988" y="8426"/>
                  </a:cubicBezTo>
                  <a:cubicBezTo>
                    <a:pt x="15013" y="8461"/>
                    <a:pt x="15052" y="8477"/>
                    <a:pt x="15092" y="8477"/>
                  </a:cubicBezTo>
                  <a:cubicBezTo>
                    <a:pt x="15181" y="8477"/>
                    <a:pt x="15279" y="8401"/>
                    <a:pt x="15255" y="8285"/>
                  </a:cubicBezTo>
                  <a:cubicBezTo>
                    <a:pt x="15209" y="8017"/>
                    <a:pt x="15138" y="7755"/>
                    <a:pt x="15046" y="7500"/>
                  </a:cubicBezTo>
                  <a:cubicBezTo>
                    <a:pt x="15028" y="7448"/>
                    <a:pt x="15003" y="7395"/>
                    <a:pt x="14981" y="7346"/>
                  </a:cubicBezTo>
                  <a:cubicBezTo>
                    <a:pt x="14981" y="7361"/>
                    <a:pt x="14975" y="7377"/>
                    <a:pt x="14975" y="7386"/>
                  </a:cubicBezTo>
                  <a:cubicBezTo>
                    <a:pt x="14969" y="7404"/>
                    <a:pt x="14954" y="7412"/>
                    <a:pt x="14938" y="7412"/>
                  </a:cubicBezTo>
                  <a:cubicBezTo>
                    <a:pt x="14915" y="7412"/>
                    <a:pt x="14892" y="7394"/>
                    <a:pt x="14901" y="7364"/>
                  </a:cubicBezTo>
                  <a:cubicBezTo>
                    <a:pt x="14901" y="7364"/>
                    <a:pt x="14920" y="7306"/>
                    <a:pt x="14941" y="7238"/>
                  </a:cubicBezTo>
                  <a:cubicBezTo>
                    <a:pt x="14908" y="7167"/>
                    <a:pt x="14868" y="7100"/>
                    <a:pt x="14828" y="7032"/>
                  </a:cubicBezTo>
                  <a:lnTo>
                    <a:pt x="14769" y="7038"/>
                  </a:lnTo>
                  <a:cubicBezTo>
                    <a:pt x="14738" y="7038"/>
                    <a:pt x="14720" y="7004"/>
                    <a:pt x="14735" y="6980"/>
                  </a:cubicBezTo>
                  <a:cubicBezTo>
                    <a:pt x="14748" y="6961"/>
                    <a:pt x="14754" y="6949"/>
                    <a:pt x="14763" y="6933"/>
                  </a:cubicBezTo>
                  <a:cubicBezTo>
                    <a:pt x="14723" y="6881"/>
                    <a:pt x="14686" y="6829"/>
                    <a:pt x="14643" y="6776"/>
                  </a:cubicBezTo>
                  <a:cubicBezTo>
                    <a:pt x="14634" y="6764"/>
                    <a:pt x="14621" y="6755"/>
                    <a:pt x="14612" y="6746"/>
                  </a:cubicBezTo>
                  <a:lnTo>
                    <a:pt x="14504" y="6764"/>
                  </a:lnTo>
                  <a:cubicBezTo>
                    <a:pt x="14500" y="6765"/>
                    <a:pt x="14496" y="6766"/>
                    <a:pt x="14493" y="6766"/>
                  </a:cubicBezTo>
                  <a:cubicBezTo>
                    <a:pt x="14462" y="6766"/>
                    <a:pt x="14440" y="6724"/>
                    <a:pt x="14467" y="6700"/>
                  </a:cubicBezTo>
                  <a:lnTo>
                    <a:pt x="14467" y="6700"/>
                  </a:lnTo>
                  <a:cubicBezTo>
                    <a:pt x="14472" y="6695"/>
                    <a:pt x="14493" y="6674"/>
                    <a:pt x="14520" y="6647"/>
                  </a:cubicBezTo>
                  <a:cubicBezTo>
                    <a:pt x="14461" y="6589"/>
                    <a:pt x="14403" y="6530"/>
                    <a:pt x="14338" y="6472"/>
                  </a:cubicBezTo>
                  <a:lnTo>
                    <a:pt x="14230" y="6490"/>
                  </a:lnTo>
                  <a:cubicBezTo>
                    <a:pt x="14226" y="6491"/>
                    <a:pt x="14223" y="6492"/>
                    <a:pt x="14219" y="6492"/>
                  </a:cubicBezTo>
                  <a:cubicBezTo>
                    <a:pt x="14183" y="6492"/>
                    <a:pt x="14166" y="6442"/>
                    <a:pt x="14200" y="6419"/>
                  </a:cubicBezTo>
                  <a:cubicBezTo>
                    <a:pt x="14218" y="6410"/>
                    <a:pt x="14233" y="6401"/>
                    <a:pt x="14252" y="6392"/>
                  </a:cubicBezTo>
                  <a:cubicBezTo>
                    <a:pt x="14187" y="6333"/>
                    <a:pt x="14126" y="6278"/>
                    <a:pt x="14064" y="6216"/>
                  </a:cubicBezTo>
                  <a:lnTo>
                    <a:pt x="14049" y="6216"/>
                  </a:lnTo>
                  <a:cubicBezTo>
                    <a:pt x="14047" y="6216"/>
                    <a:pt x="14046" y="6216"/>
                    <a:pt x="14045" y="6216"/>
                  </a:cubicBezTo>
                  <a:cubicBezTo>
                    <a:pt x="14014" y="6216"/>
                    <a:pt x="14006" y="6184"/>
                    <a:pt x="14018" y="6161"/>
                  </a:cubicBezTo>
                  <a:cubicBezTo>
                    <a:pt x="13975" y="6115"/>
                    <a:pt x="13932" y="6065"/>
                    <a:pt x="13895" y="6013"/>
                  </a:cubicBezTo>
                  <a:lnTo>
                    <a:pt x="13892" y="6010"/>
                  </a:lnTo>
                  <a:cubicBezTo>
                    <a:pt x="13864" y="6010"/>
                    <a:pt x="13836" y="6013"/>
                    <a:pt x="13809" y="6013"/>
                  </a:cubicBezTo>
                  <a:cubicBezTo>
                    <a:pt x="13769" y="6013"/>
                    <a:pt x="13756" y="5961"/>
                    <a:pt x="13790" y="5942"/>
                  </a:cubicBezTo>
                  <a:lnTo>
                    <a:pt x="13830" y="5918"/>
                  </a:lnTo>
                  <a:cubicBezTo>
                    <a:pt x="13778" y="5838"/>
                    <a:pt x="13726" y="5755"/>
                    <a:pt x="13676" y="5671"/>
                  </a:cubicBezTo>
                  <a:lnTo>
                    <a:pt x="13606" y="5671"/>
                  </a:lnTo>
                  <a:cubicBezTo>
                    <a:pt x="13581" y="5671"/>
                    <a:pt x="13550" y="5628"/>
                    <a:pt x="13578" y="5607"/>
                  </a:cubicBezTo>
                  <a:cubicBezTo>
                    <a:pt x="13590" y="5598"/>
                    <a:pt x="13606" y="5588"/>
                    <a:pt x="13618" y="5579"/>
                  </a:cubicBezTo>
                  <a:cubicBezTo>
                    <a:pt x="13556" y="5471"/>
                    <a:pt x="13498" y="5364"/>
                    <a:pt x="13436" y="5253"/>
                  </a:cubicBezTo>
                  <a:cubicBezTo>
                    <a:pt x="13390" y="5256"/>
                    <a:pt x="13347" y="5262"/>
                    <a:pt x="13298" y="5262"/>
                  </a:cubicBezTo>
                  <a:cubicBezTo>
                    <a:pt x="13258" y="5262"/>
                    <a:pt x="13245" y="5210"/>
                    <a:pt x="13279" y="5191"/>
                  </a:cubicBezTo>
                  <a:cubicBezTo>
                    <a:pt x="13310" y="5173"/>
                    <a:pt x="13344" y="5157"/>
                    <a:pt x="13375" y="5139"/>
                  </a:cubicBezTo>
                  <a:cubicBezTo>
                    <a:pt x="13350" y="5090"/>
                    <a:pt x="13325" y="5043"/>
                    <a:pt x="13298" y="4994"/>
                  </a:cubicBezTo>
                  <a:cubicBezTo>
                    <a:pt x="13282" y="4967"/>
                    <a:pt x="13264" y="4933"/>
                    <a:pt x="13245" y="4902"/>
                  </a:cubicBezTo>
                  <a:cubicBezTo>
                    <a:pt x="13184" y="4908"/>
                    <a:pt x="13122" y="4917"/>
                    <a:pt x="13058" y="4920"/>
                  </a:cubicBezTo>
                  <a:cubicBezTo>
                    <a:pt x="13021" y="4920"/>
                    <a:pt x="13005" y="4868"/>
                    <a:pt x="13039" y="4850"/>
                  </a:cubicBezTo>
                  <a:cubicBezTo>
                    <a:pt x="13085" y="4825"/>
                    <a:pt x="13128" y="4803"/>
                    <a:pt x="13175" y="4782"/>
                  </a:cubicBezTo>
                  <a:cubicBezTo>
                    <a:pt x="13116" y="4683"/>
                    <a:pt x="13051" y="4591"/>
                    <a:pt x="12984" y="4505"/>
                  </a:cubicBezTo>
                  <a:cubicBezTo>
                    <a:pt x="12962" y="4505"/>
                    <a:pt x="12941" y="4508"/>
                    <a:pt x="12919" y="4511"/>
                  </a:cubicBezTo>
                  <a:cubicBezTo>
                    <a:pt x="12882" y="4511"/>
                    <a:pt x="12867" y="4459"/>
                    <a:pt x="12901" y="4440"/>
                  </a:cubicBezTo>
                  <a:cubicBezTo>
                    <a:pt x="12907" y="4434"/>
                    <a:pt x="12913" y="4434"/>
                    <a:pt x="12922" y="4431"/>
                  </a:cubicBezTo>
                  <a:cubicBezTo>
                    <a:pt x="12867" y="4363"/>
                    <a:pt x="12805" y="4302"/>
                    <a:pt x="12741" y="4249"/>
                  </a:cubicBezTo>
                  <a:cubicBezTo>
                    <a:pt x="12685" y="4255"/>
                    <a:pt x="12633" y="4265"/>
                    <a:pt x="12577" y="4271"/>
                  </a:cubicBezTo>
                  <a:cubicBezTo>
                    <a:pt x="12576" y="4271"/>
                    <a:pt x="12574" y="4271"/>
                    <a:pt x="12572" y="4271"/>
                  </a:cubicBezTo>
                  <a:cubicBezTo>
                    <a:pt x="12534" y="4271"/>
                    <a:pt x="12533" y="4209"/>
                    <a:pt x="12568" y="4194"/>
                  </a:cubicBezTo>
                  <a:cubicBezTo>
                    <a:pt x="12590" y="4188"/>
                    <a:pt x="12608" y="4182"/>
                    <a:pt x="12630" y="4172"/>
                  </a:cubicBezTo>
                  <a:cubicBezTo>
                    <a:pt x="12584" y="4145"/>
                    <a:pt x="12534" y="4126"/>
                    <a:pt x="12485" y="4111"/>
                  </a:cubicBezTo>
                  <a:cubicBezTo>
                    <a:pt x="12438" y="4099"/>
                    <a:pt x="12395" y="4093"/>
                    <a:pt x="12354" y="4093"/>
                  </a:cubicBezTo>
                  <a:cubicBezTo>
                    <a:pt x="12176" y="4093"/>
                    <a:pt x="12056" y="4203"/>
                    <a:pt x="11999" y="4363"/>
                  </a:cubicBezTo>
                  <a:cubicBezTo>
                    <a:pt x="12002" y="4372"/>
                    <a:pt x="11999" y="4382"/>
                    <a:pt x="11993" y="4391"/>
                  </a:cubicBezTo>
                  <a:cubicBezTo>
                    <a:pt x="11974" y="4449"/>
                    <a:pt x="11962" y="4511"/>
                    <a:pt x="11962" y="4573"/>
                  </a:cubicBezTo>
                  <a:cubicBezTo>
                    <a:pt x="11959" y="4606"/>
                    <a:pt x="11962" y="4637"/>
                    <a:pt x="11968" y="4671"/>
                  </a:cubicBezTo>
                  <a:lnTo>
                    <a:pt x="11974" y="4671"/>
                  </a:lnTo>
                  <a:cubicBezTo>
                    <a:pt x="12008" y="4680"/>
                    <a:pt x="12011" y="4723"/>
                    <a:pt x="11983" y="4742"/>
                  </a:cubicBezTo>
                  <a:lnTo>
                    <a:pt x="11977" y="4745"/>
                  </a:lnTo>
                  <a:cubicBezTo>
                    <a:pt x="11990" y="4806"/>
                    <a:pt x="12008" y="4868"/>
                    <a:pt x="12033" y="4923"/>
                  </a:cubicBezTo>
                  <a:cubicBezTo>
                    <a:pt x="12066" y="4920"/>
                    <a:pt x="12100" y="4914"/>
                    <a:pt x="12134" y="4908"/>
                  </a:cubicBezTo>
                  <a:cubicBezTo>
                    <a:pt x="12135" y="4908"/>
                    <a:pt x="12136" y="4908"/>
                    <a:pt x="12137" y="4908"/>
                  </a:cubicBezTo>
                  <a:cubicBezTo>
                    <a:pt x="12169" y="4908"/>
                    <a:pt x="12183" y="4955"/>
                    <a:pt x="12162" y="4976"/>
                  </a:cubicBezTo>
                  <a:cubicBezTo>
                    <a:pt x="12137" y="4997"/>
                    <a:pt x="12113" y="5019"/>
                    <a:pt x="12085" y="5037"/>
                  </a:cubicBezTo>
                  <a:cubicBezTo>
                    <a:pt x="12131" y="5127"/>
                    <a:pt x="12183" y="5210"/>
                    <a:pt x="12239" y="5293"/>
                  </a:cubicBezTo>
                  <a:cubicBezTo>
                    <a:pt x="12273" y="5293"/>
                    <a:pt x="12307" y="5287"/>
                    <a:pt x="12340" y="5287"/>
                  </a:cubicBezTo>
                  <a:cubicBezTo>
                    <a:pt x="12343" y="5286"/>
                    <a:pt x="12346" y="5286"/>
                    <a:pt x="12349" y="5286"/>
                  </a:cubicBezTo>
                  <a:cubicBezTo>
                    <a:pt x="12394" y="5286"/>
                    <a:pt x="12399" y="5355"/>
                    <a:pt x="12353" y="5364"/>
                  </a:cubicBezTo>
                  <a:cubicBezTo>
                    <a:pt x="12334" y="5367"/>
                    <a:pt x="12316" y="5373"/>
                    <a:pt x="12297" y="5376"/>
                  </a:cubicBezTo>
                  <a:cubicBezTo>
                    <a:pt x="12337" y="5431"/>
                    <a:pt x="12377" y="5484"/>
                    <a:pt x="12414" y="5536"/>
                  </a:cubicBezTo>
                  <a:cubicBezTo>
                    <a:pt x="12445" y="5533"/>
                    <a:pt x="12479" y="5527"/>
                    <a:pt x="12510" y="5527"/>
                  </a:cubicBezTo>
                  <a:cubicBezTo>
                    <a:pt x="12550" y="5527"/>
                    <a:pt x="12562" y="5576"/>
                    <a:pt x="12528" y="5598"/>
                  </a:cubicBezTo>
                  <a:cubicBezTo>
                    <a:pt x="12513" y="5607"/>
                    <a:pt x="12497" y="5613"/>
                    <a:pt x="12479" y="5625"/>
                  </a:cubicBezTo>
                  <a:cubicBezTo>
                    <a:pt x="12494" y="5644"/>
                    <a:pt x="12510" y="5665"/>
                    <a:pt x="12525" y="5684"/>
                  </a:cubicBezTo>
                  <a:cubicBezTo>
                    <a:pt x="12568" y="5739"/>
                    <a:pt x="12608" y="5798"/>
                    <a:pt x="12651" y="5856"/>
                  </a:cubicBezTo>
                  <a:cubicBezTo>
                    <a:pt x="12707" y="5850"/>
                    <a:pt x="12762" y="5838"/>
                    <a:pt x="12818" y="5835"/>
                  </a:cubicBezTo>
                  <a:cubicBezTo>
                    <a:pt x="12819" y="5834"/>
                    <a:pt x="12820" y="5834"/>
                    <a:pt x="12821" y="5834"/>
                  </a:cubicBezTo>
                  <a:cubicBezTo>
                    <a:pt x="12852" y="5834"/>
                    <a:pt x="12866" y="5878"/>
                    <a:pt x="12845" y="5899"/>
                  </a:cubicBezTo>
                  <a:cubicBezTo>
                    <a:pt x="12811" y="5933"/>
                    <a:pt x="12774" y="5964"/>
                    <a:pt x="12738" y="5992"/>
                  </a:cubicBezTo>
                  <a:cubicBezTo>
                    <a:pt x="12796" y="6084"/>
                    <a:pt x="12848" y="6179"/>
                    <a:pt x="12898" y="6281"/>
                  </a:cubicBezTo>
                  <a:cubicBezTo>
                    <a:pt x="12916" y="6287"/>
                    <a:pt x="12925" y="6312"/>
                    <a:pt x="12919" y="6330"/>
                  </a:cubicBezTo>
                  <a:cubicBezTo>
                    <a:pt x="12931" y="6361"/>
                    <a:pt x="12947" y="6389"/>
                    <a:pt x="12956" y="6416"/>
                  </a:cubicBezTo>
                  <a:cubicBezTo>
                    <a:pt x="13005" y="6518"/>
                    <a:pt x="12999" y="6638"/>
                    <a:pt x="12944" y="6733"/>
                  </a:cubicBezTo>
                  <a:cubicBezTo>
                    <a:pt x="12959" y="6746"/>
                    <a:pt x="12962" y="6773"/>
                    <a:pt x="12947" y="6786"/>
                  </a:cubicBezTo>
                  <a:cubicBezTo>
                    <a:pt x="12685" y="7066"/>
                    <a:pt x="12334" y="7130"/>
                    <a:pt x="11971" y="7207"/>
                  </a:cubicBezTo>
                  <a:cubicBezTo>
                    <a:pt x="11968" y="7208"/>
                    <a:pt x="11966" y="7208"/>
                    <a:pt x="11963" y="7208"/>
                  </a:cubicBezTo>
                  <a:cubicBezTo>
                    <a:pt x="11923" y="7208"/>
                    <a:pt x="11906" y="7142"/>
                    <a:pt x="11953" y="7134"/>
                  </a:cubicBezTo>
                  <a:cubicBezTo>
                    <a:pt x="12036" y="7115"/>
                    <a:pt x="12128" y="7097"/>
                    <a:pt x="12220" y="7078"/>
                  </a:cubicBezTo>
                  <a:lnTo>
                    <a:pt x="12220" y="7078"/>
                  </a:lnTo>
                  <a:cubicBezTo>
                    <a:pt x="12088" y="7100"/>
                    <a:pt x="11968" y="7112"/>
                    <a:pt x="11894" y="7118"/>
                  </a:cubicBezTo>
                  <a:cubicBezTo>
                    <a:pt x="11870" y="7120"/>
                    <a:pt x="11848" y="7120"/>
                    <a:pt x="11826" y="7120"/>
                  </a:cubicBezTo>
                  <a:cubicBezTo>
                    <a:pt x="11665" y="7120"/>
                    <a:pt x="11550" y="7082"/>
                    <a:pt x="11463" y="7017"/>
                  </a:cubicBezTo>
                  <a:cubicBezTo>
                    <a:pt x="11362" y="7017"/>
                    <a:pt x="11263" y="7001"/>
                    <a:pt x="11168" y="6970"/>
                  </a:cubicBezTo>
                  <a:cubicBezTo>
                    <a:pt x="11128" y="6958"/>
                    <a:pt x="11128" y="6906"/>
                    <a:pt x="11168" y="6893"/>
                  </a:cubicBezTo>
                  <a:cubicBezTo>
                    <a:pt x="11223" y="6881"/>
                    <a:pt x="11278" y="6869"/>
                    <a:pt x="11334" y="6853"/>
                  </a:cubicBezTo>
                  <a:cubicBezTo>
                    <a:pt x="11288" y="6752"/>
                    <a:pt x="11260" y="6644"/>
                    <a:pt x="11254" y="6533"/>
                  </a:cubicBezTo>
                  <a:cubicBezTo>
                    <a:pt x="11189" y="6524"/>
                    <a:pt x="11125" y="6509"/>
                    <a:pt x="11063" y="6490"/>
                  </a:cubicBezTo>
                  <a:cubicBezTo>
                    <a:pt x="11035" y="6481"/>
                    <a:pt x="11026" y="6447"/>
                    <a:pt x="11048" y="6426"/>
                  </a:cubicBezTo>
                  <a:cubicBezTo>
                    <a:pt x="11106" y="6370"/>
                    <a:pt x="11171" y="6324"/>
                    <a:pt x="11245" y="6290"/>
                  </a:cubicBezTo>
                  <a:cubicBezTo>
                    <a:pt x="11245" y="6235"/>
                    <a:pt x="11245" y="6182"/>
                    <a:pt x="11248" y="6127"/>
                  </a:cubicBezTo>
                  <a:cubicBezTo>
                    <a:pt x="11198" y="6127"/>
                    <a:pt x="11149" y="6121"/>
                    <a:pt x="11097" y="6115"/>
                  </a:cubicBezTo>
                  <a:cubicBezTo>
                    <a:pt x="11060" y="6109"/>
                    <a:pt x="11063" y="6050"/>
                    <a:pt x="11097" y="6041"/>
                  </a:cubicBezTo>
                  <a:cubicBezTo>
                    <a:pt x="11149" y="6025"/>
                    <a:pt x="11198" y="6010"/>
                    <a:pt x="11251" y="5998"/>
                  </a:cubicBezTo>
                  <a:cubicBezTo>
                    <a:pt x="11251" y="5970"/>
                    <a:pt x="11251" y="5942"/>
                    <a:pt x="11254" y="5915"/>
                  </a:cubicBezTo>
                  <a:lnTo>
                    <a:pt x="11254" y="5853"/>
                  </a:lnTo>
                  <a:cubicBezTo>
                    <a:pt x="11220" y="5859"/>
                    <a:pt x="11186" y="5868"/>
                    <a:pt x="11152" y="5875"/>
                  </a:cubicBezTo>
                  <a:cubicBezTo>
                    <a:pt x="11148" y="5876"/>
                    <a:pt x="11144" y="5876"/>
                    <a:pt x="11141" y="5876"/>
                  </a:cubicBezTo>
                  <a:cubicBezTo>
                    <a:pt x="11105" y="5876"/>
                    <a:pt x="11088" y="5826"/>
                    <a:pt x="11125" y="5804"/>
                  </a:cubicBezTo>
                  <a:cubicBezTo>
                    <a:pt x="11165" y="5776"/>
                    <a:pt x="11211" y="5755"/>
                    <a:pt x="11254" y="5727"/>
                  </a:cubicBezTo>
                  <a:cubicBezTo>
                    <a:pt x="11251" y="5631"/>
                    <a:pt x="11248" y="5536"/>
                    <a:pt x="11238" y="5434"/>
                  </a:cubicBezTo>
                  <a:lnTo>
                    <a:pt x="11109" y="5434"/>
                  </a:lnTo>
                  <a:cubicBezTo>
                    <a:pt x="11069" y="5434"/>
                    <a:pt x="11054" y="5382"/>
                    <a:pt x="11088" y="5364"/>
                  </a:cubicBezTo>
                  <a:cubicBezTo>
                    <a:pt x="11134" y="5336"/>
                    <a:pt x="11180" y="5314"/>
                    <a:pt x="11226" y="5296"/>
                  </a:cubicBezTo>
                  <a:cubicBezTo>
                    <a:pt x="11220" y="5231"/>
                    <a:pt x="11211" y="5167"/>
                    <a:pt x="11202" y="5102"/>
                  </a:cubicBezTo>
                  <a:cubicBezTo>
                    <a:pt x="11149" y="5102"/>
                    <a:pt x="11097" y="5099"/>
                    <a:pt x="11041" y="5093"/>
                  </a:cubicBezTo>
                  <a:cubicBezTo>
                    <a:pt x="11005" y="5087"/>
                    <a:pt x="10983" y="5040"/>
                    <a:pt x="11020" y="5019"/>
                  </a:cubicBezTo>
                  <a:cubicBezTo>
                    <a:pt x="11072" y="4994"/>
                    <a:pt x="11125" y="4970"/>
                    <a:pt x="11174" y="4948"/>
                  </a:cubicBezTo>
                  <a:cubicBezTo>
                    <a:pt x="11168" y="4911"/>
                    <a:pt x="11158" y="4871"/>
                    <a:pt x="11149" y="4834"/>
                  </a:cubicBezTo>
                  <a:cubicBezTo>
                    <a:pt x="11097" y="4834"/>
                    <a:pt x="11045" y="4828"/>
                    <a:pt x="10995" y="4819"/>
                  </a:cubicBezTo>
                  <a:cubicBezTo>
                    <a:pt x="10961" y="4810"/>
                    <a:pt x="10955" y="4766"/>
                    <a:pt x="10983" y="4748"/>
                  </a:cubicBezTo>
                  <a:cubicBezTo>
                    <a:pt x="11023" y="4723"/>
                    <a:pt x="11063" y="4699"/>
                    <a:pt x="11106" y="4680"/>
                  </a:cubicBezTo>
                  <a:cubicBezTo>
                    <a:pt x="11088" y="4622"/>
                    <a:pt x="11066" y="4566"/>
                    <a:pt x="11045" y="4511"/>
                  </a:cubicBezTo>
                  <a:lnTo>
                    <a:pt x="11038" y="4511"/>
                  </a:lnTo>
                  <a:cubicBezTo>
                    <a:pt x="11036" y="4511"/>
                    <a:pt x="11034" y="4512"/>
                    <a:pt x="11032" y="4512"/>
                  </a:cubicBezTo>
                  <a:cubicBezTo>
                    <a:pt x="10998" y="4512"/>
                    <a:pt x="10994" y="4467"/>
                    <a:pt x="11017" y="4446"/>
                  </a:cubicBezTo>
                  <a:cubicBezTo>
                    <a:pt x="11011" y="4431"/>
                    <a:pt x="11005" y="4412"/>
                    <a:pt x="10998" y="4400"/>
                  </a:cubicBezTo>
                  <a:cubicBezTo>
                    <a:pt x="10983" y="4363"/>
                    <a:pt x="10961" y="4329"/>
                    <a:pt x="10940" y="4292"/>
                  </a:cubicBezTo>
                  <a:cubicBezTo>
                    <a:pt x="10881" y="4299"/>
                    <a:pt x="10823" y="4305"/>
                    <a:pt x="10764" y="4305"/>
                  </a:cubicBezTo>
                  <a:cubicBezTo>
                    <a:pt x="10761" y="4305"/>
                    <a:pt x="10759" y="4306"/>
                    <a:pt x="10756" y="4306"/>
                  </a:cubicBezTo>
                  <a:cubicBezTo>
                    <a:pt x="10711" y="4306"/>
                    <a:pt x="10706" y="4236"/>
                    <a:pt x="10755" y="4228"/>
                  </a:cubicBezTo>
                  <a:lnTo>
                    <a:pt x="10878" y="4203"/>
                  </a:lnTo>
                  <a:cubicBezTo>
                    <a:pt x="10835" y="4148"/>
                    <a:pt x="10786" y="4099"/>
                    <a:pt x="10734" y="4058"/>
                  </a:cubicBezTo>
                  <a:cubicBezTo>
                    <a:pt x="10678" y="4071"/>
                    <a:pt x="10623" y="4083"/>
                    <a:pt x="10571" y="4099"/>
                  </a:cubicBezTo>
                  <a:cubicBezTo>
                    <a:pt x="10567" y="4099"/>
                    <a:pt x="10563" y="4100"/>
                    <a:pt x="10560" y="4100"/>
                  </a:cubicBezTo>
                  <a:cubicBezTo>
                    <a:pt x="10518" y="4100"/>
                    <a:pt x="10503" y="4036"/>
                    <a:pt x="10549" y="4025"/>
                  </a:cubicBezTo>
                  <a:cubicBezTo>
                    <a:pt x="10583" y="4015"/>
                    <a:pt x="10614" y="4009"/>
                    <a:pt x="10647" y="4000"/>
                  </a:cubicBezTo>
                  <a:cubicBezTo>
                    <a:pt x="10607" y="3982"/>
                    <a:pt x="10567" y="3966"/>
                    <a:pt x="10524" y="3957"/>
                  </a:cubicBezTo>
                  <a:cubicBezTo>
                    <a:pt x="10429" y="3982"/>
                    <a:pt x="10330" y="4009"/>
                    <a:pt x="10232" y="4034"/>
                  </a:cubicBezTo>
                  <a:cubicBezTo>
                    <a:pt x="9980" y="4219"/>
                    <a:pt x="10004" y="4613"/>
                    <a:pt x="10078" y="4914"/>
                  </a:cubicBezTo>
                  <a:cubicBezTo>
                    <a:pt x="10118" y="4914"/>
                    <a:pt x="10130" y="4967"/>
                    <a:pt x="10096" y="4982"/>
                  </a:cubicBezTo>
                  <a:cubicBezTo>
                    <a:pt x="10112" y="5031"/>
                    <a:pt x="10124" y="5080"/>
                    <a:pt x="10140" y="5120"/>
                  </a:cubicBezTo>
                  <a:cubicBezTo>
                    <a:pt x="10155" y="5160"/>
                    <a:pt x="10177" y="5213"/>
                    <a:pt x="10192" y="5259"/>
                  </a:cubicBezTo>
                  <a:cubicBezTo>
                    <a:pt x="10201" y="5259"/>
                    <a:pt x="10207" y="5256"/>
                    <a:pt x="10217" y="5253"/>
                  </a:cubicBezTo>
                  <a:cubicBezTo>
                    <a:pt x="10217" y="5253"/>
                    <a:pt x="10218" y="5253"/>
                    <a:pt x="10219" y="5253"/>
                  </a:cubicBezTo>
                  <a:cubicBezTo>
                    <a:pt x="10260" y="5253"/>
                    <a:pt x="10268" y="5318"/>
                    <a:pt x="10229" y="5330"/>
                  </a:cubicBezTo>
                  <a:lnTo>
                    <a:pt x="10223" y="5330"/>
                  </a:lnTo>
                  <a:cubicBezTo>
                    <a:pt x="10257" y="5407"/>
                    <a:pt x="10290" y="5484"/>
                    <a:pt x="10327" y="5561"/>
                  </a:cubicBezTo>
                  <a:lnTo>
                    <a:pt x="10355" y="5561"/>
                  </a:lnTo>
                  <a:cubicBezTo>
                    <a:pt x="10357" y="5560"/>
                    <a:pt x="10359" y="5560"/>
                    <a:pt x="10361" y="5560"/>
                  </a:cubicBezTo>
                  <a:cubicBezTo>
                    <a:pt x="10405" y="5560"/>
                    <a:pt x="10415" y="5632"/>
                    <a:pt x="10364" y="5638"/>
                  </a:cubicBezTo>
                  <a:lnTo>
                    <a:pt x="10361" y="5638"/>
                  </a:lnTo>
                  <a:cubicBezTo>
                    <a:pt x="10395" y="5711"/>
                    <a:pt x="10426" y="5782"/>
                    <a:pt x="10457" y="5856"/>
                  </a:cubicBezTo>
                  <a:lnTo>
                    <a:pt x="10515" y="5838"/>
                  </a:lnTo>
                  <a:cubicBezTo>
                    <a:pt x="10520" y="5836"/>
                    <a:pt x="10525" y="5835"/>
                    <a:pt x="10529" y="5835"/>
                  </a:cubicBezTo>
                  <a:cubicBezTo>
                    <a:pt x="10564" y="5835"/>
                    <a:pt x="10575" y="5898"/>
                    <a:pt x="10534" y="5912"/>
                  </a:cubicBezTo>
                  <a:lnTo>
                    <a:pt x="10487" y="5927"/>
                  </a:lnTo>
                  <a:cubicBezTo>
                    <a:pt x="10506" y="5976"/>
                    <a:pt x="10521" y="6028"/>
                    <a:pt x="10534" y="6078"/>
                  </a:cubicBezTo>
                  <a:cubicBezTo>
                    <a:pt x="10561" y="6087"/>
                    <a:pt x="10567" y="6121"/>
                    <a:pt x="10546" y="6139"/>
                  </a:cubicBezTo>
                  <a:cubicBezTo>
                    <a:pt x="10564" y="6232"/>
                    <a:pt x="10577" y="6327"/>
                    <a:pt x="10580" y="6422"/>
                  </a:cubicBezTo>
                  <a:cubicBezTo>
                    <a:pt x="10598" y="6438"/>
                    <a:pt x="10598" y="6463"/>
                    <a:pt x="10583" y="6481"/>
                  </a:cubicBezTo>
                  <a:cubicBezTo>
                    <a:pt x="10586" y="6616"/>
                    <a:pt x="10583" y="6752"/>
                    <a:pt x="10589" y="6890"/>
                  </a:cubicBezTo>
                  <a:cubicBezTo>
                    <a:pt x="10632" y="6878"/>
                    <a:pt x="10675" y="6869"/>
                    <a:pt x="10718" y="6863"/>
                  </a:cubicBezTo>
                  <a:cubicBezTo>
                    <a:pt x="10721" y="6862"/>
                    <a:pt x="10723" y="6862"/>
                    <a:pt x="10725" y="6862"/>
                  </a:cubicBezTo>
                  <a:cubicBezTo>
                    <a:pt x="10759" y="6862"/>
                    <a:pt x="10787" y="6901"/>
                    <a:pt x="10758" y="6927"/>
                  </a:cubicBezTo>
                  <a:cubicBezTo>
                    <a:pt x="10712" y="6967"/>
                    <a:pt x="10660" y="7004"/>
                    <a:pt x="10604" y="7032"/>
                  </a:cubicBezTo>
                  <a:cubicBezTo>
                    <a:pt x="10611" y="7072"/>
                    <a:pt x="10620" y="7109"/>
                    <a:pt x="10629" y="7146"/>
                  </a:cubicBezTo>
                  <a:lnTo>
                    <a:pt x="10644" y="7140"/>
                  </a:lnTo>
                  <a:cubicBezTo>
                    <a:pt x="10650" y="7137"/>
                    <a:pt x="10656" y="7135"/>
                    <a:pt x="10662" y="7135"/>
                  </a:cubicBezTo>
                  <a:cubicBezTo>
                    <a:pt x="10697" y="7135"/>
                    <a:pt x="10721" y="7186"/>
                    <a:pt x="10681" y="7207"/>
                  </a:cubicBezTo>
                  <a:cubicBezTo>
                    <a:pt x="10672" y="7210"/>
                    <a:pt x="10663" y="7214"/>
                    <a:pt x="10657" y="7217"/>
                  </a:cubicBezTo>
                  <a:cubicBezTo>
                    <a:pt x="10678" y="7278"/>
                    <a:pt x="10706" y="7337"/>
                    <a:pt x="10737" y="7392"/>
                  </a:cubicBezTo>
                  <a:lnTo>
                    <a:pt x="10789" y="7374"/>
                  </a:lnTo>
                  <a:cubicBezTo>
                    <a:pt x="10792" y="7373"/>
                    <a:pt x="10796" y="7372"/>
                    <a:pt x="10799" y="7372"/>
                  </a:cubicBezTo>
                  <a:cubicBezTo>
                    <a:pt x="10834" y="7372"/>
                    <a:pt x="10856" y="7428"/>
                    <a:pt x="10820" y="7444"/>
                  </a:cubicBezTo>
                  <a:cubicBezTo>
                    <a:pt x="10804" y="7451"/>
                    <a:pt x="10792" y="7457"/>
                    <a:pt x="10777" y="7463"/>
                  </a:cubicBezTo>
                  <a:cubicBezTo>
                    <a:pt x="10832" y="7552"/>
                    <a:pt x="10897" y="7638"/>
                    <a:pt x="10958" y="7725"/>
                  </a:cubicBezTo>
                  <a:cubicBezTo>
                    <a:pt x="10971" y="7721"/>
                    <a:pt x="10983" y="7718"/>
                    <a:pt x="10995" y="7715"/>
                  </a:cubicBezTo>
                  <a:cubicBezTo>
                    <a:pt x="10997" y="7715"/>
                    <a:pt x="10999" y="7715"/>
                    <a:pt x="11001" y="7715"/>
                  </a:cubicBezTo>
                  <a:cubicBezTo>
                    <a:pt x="11035" y="7715"/>
                    <a:pt x="11064" y="7769"/>
                    <a:pt x="11023" y="7786"/>
                  </a:cubicBezTo>
                  <a:lnTo>
                    <a:pt x="11011" y="7792"/>
                  </a:lnTo>
                  <a:cubicBezTo>
                    <a:pt x="11060" y="7860"/>
                    <a:pt x="11106" y="7925"/>
                    <a:pt x="11149" y="7992"/>
                  </a:cubicBezTo>
                  <a:lnTo>
                    <a:pt x="11165" y="7989"/>
                  </a:lnTo>
                  <a:cubicBezTo>
                    <a:pt x="11167" y="7989"/>
                    <a:pt x="11169" y="7989"/>
                    <a:pt x="11171" y="7989"/>
                  </a:cubicBezTo>
                  <a:cubicBezTo>
                    <a:pt x="11208" y="7989"/>
                    <a:pt x="11236" y="8040"/>
                    <a:pt x="11195" y="8060"/>
                  </a:cubicBezTo>
                  <a:lnTo>
                    <a:pt x="11189" y="8063"/>
                  </a:lnTo>
                  <a:cubicBezTo>
                    <a:pt x="11226" y="8125"/>
                    <a:pt x="11257" y="8192"/>
                    <a:pt x="11282" y="8263"/>
                  </a:cubicBezTo>
                  <a:cubicBezTo>
                    <a:pt x="11325" y="8251"/>
                    <a:pt x="11365" y="8239"/>
                    <a:pt x="11405" y="8229"/>
                  </a:cubicBezTo>
                  <a:cubicBezTo>
                    <a:pt x="11408" y="8228"/>
                    <a:pt x="11412" y="8228"/>
                    <a:pt x="11415" y="8228"/>
                  </a:cubicBezTo>
                  <a:cubicBezTo>
                    <a:pt x="11456" y="8228"/>
                    <a:pt x="11469" y="8292"/>
                    <a:pt x="11426" y="8303"/>
                  </a:cubicBezTo>
                  <a:cubicBezTo>
                    <a:pt x="11386" y="8312"/>
                    <a:pt x="11346" y="8325"/>
                    <a:pt x="11306" y="8337"/>
                  </a:cubicBezTo>
                  <a:cubicBezTo>
                    <a:pt x="11322" y="8399"/>
                    <a:pt x="11331" y="8463"/>
                    <a:pt x="11331" y="8531"/>
                  </a:cubicBezTo>
                  <a:cubicBezTo>
                    <a:pt x="11368" y="8522"/>
                    <a:pt x="11402" y="8509"/>
                    <a:pt x="11439" y="8503"/>
                  </a:cubicBezTo>
                  <a:cubicBezTo>
                    <a:pt x="11442" y="8503"/>
                    <a:pt x="11445" y="8502"/>
                    <a:pt x="11447" y="8502"/>
                  </a:cubicBezTo>
                  <a:cubicBezTo>
                    <a:pt x="11487" y="8502"/>
                    <a:pt x="11500" y="8560"/>
                    <a:pt x="11460" y="8577"/>
                  </a:cubicBezTo>
                  <a:cubicBezTo>
                    <a:pt x="11414" y="8589"/>
                    <a:pt x="11371" y="8608"/>
                    <a:pt x="11325" y="8623"/>
                  </a:cubicBezTo>
                  <a:cubicBezTo>
                    <a:pt x="11318" y="8697"/>
                    <a:pt x="11303" y="8774"/>
                    <a:pt x="11272" y="8845"/>
                  </a:cubicBezTo>
                  <a:cubicBezTo>
                    <a:pt x="11306" y="8833"/>
                    <a:pt x="11337" y="8820"/>
                    <a:pt x="11371" y="8811"/>
                  </a:cubicBezTo>
                  <a:cubicBezTo>
                    <a:pt x="11376" y="8809"/>
                    <a:pt x="11380" y="8809"/>
                    <a:pt x="11384" y="8809"/>
                  </a:cubicBezTo>
                  <a:cubicBezTo>
                    <a:pt x="11417" y="8809"/>
                    <a:pt x="11429" y="8860"/>
                    <a:pt x="11399" y="8882"/>
                  </a:cubicBezTo>
                  <a:cubicBezTo>
                    <a:pt x="11312" y="8947"/>
                    <a:pt x="11223" y="9002"/>
                    <a:pt x="11131" y="9057"/>
                  </a:cubicBezTo>
                  <a:cubicBezTo>
                    <a:pt x="10718" y="9525"/>
                    <a:pt x="9779" y="9695"/>
                    <a:pt x="9352" y="10039"/>
                  </a:cubicBezTo>
                  <a:cubicBezTo>
                    <a:pt x="9333" y="10055"/>
                    <a:pt x="9318" y="10070"/>
                    <a:pt x="9299" y="10085"/>
                  </a:cubicBezTo>
                  <a:cubicBezTo>
                    <a:pt x="9536" y="9978"/>
                    <a:pt x="9770" y="9867"/>
                    <a:pt x="10004" y="9753"/>
                  </a:cubicBezTo>
                  <a:cubicBezTo>
                    <a:pt x="10220" y="9605"/>
                    <a:pt x="10478" y="9510"/>
                    <a:pt x="10709" y="9396"/>
                  </a:cubicBezTo>
                  <a:cubicBezTo>
                    <a:pt x="10716" y="9392"/>
                    <a:pt x="10723" y="9391"/>
                    <a:pt x="10729" y="9391"/>
                  </a:cubicBezTo>
                  <a:cubicBezTo>
                    <a:pt x="10764" y="9391"/>
                    <a:pt x="10786" y="9442"/>
                    <a:pt x="10749" y="9461"/>
                  </a:cubicBezTo>
                  <a:cubicBezTo>
                    <a:pt x="10697" y="9488"/>
                    <a:pt x="10644" y="9513"/>
                    <a:pt x="10589" y="9541"/>
                  </a:cubicBezTo>
                  <a:cubicBezTo>
                    <a:pt x="10595" y="9578"/>
                    <a:pt x="10549" y="9602"/>
                    <a:pt x="10450" y="9611"/>
                  </a:cubicBezTo>
                  <a:lnTo>
                    <a:pt x="10266" y="9707"/>
                  </a:lnTo>
                  <a:cubicBezTo>
                    <a:pt x="9835" y="9959"/>
                    <a:pt x="9496" y="10322"/>
                    <a:pt x="9004" y="10486"/>
                  </a:cubicBezTo>
                  <a:cubicBezTo>
                    <a:pt x="8970" y="10581"/>
                    <a:pt x="8945" y="10676"/>
                    <a:pt x="8933" y="10778"/>
                  </a:cubicBezTo>
                  <a:lnTo>
                    <a:pt x="8967" y="10763"/>
                  </a:lnTo>
                  <a:cubicBezTo>
                    <a:pt x="8974" y="10759"/>
                    <a:pt x="8980" y="10757"/>
                    <a:pt x="8986" y="10757"/>
                  </a:cubicBezTo>
                  <a:cubicBezTo>
                    <a:pt x="9020" y="10757"/>
                    <a:pt x="9043" y="10807"/>
                    <a:pt x="9007" y="10827"/>
                  </a:cubicBezTo>
                  <a:cubicBezTo>
                    <a:pt x="8979" y="10843"/>
                    <a:pt x="8951" y="10855"/>
                    <a:pt x="8924" y="10870"/>
                  </a:cubicBezTo>
                  <a:cubicBezTo>
                    <a:pt x="8921" y="10917"/>
                    <a:pt x="8921" y="10966"/>
                    <a:pt x="8921" y="11015"/>
                  </a:cubicBezTo>
                  <a:cubicBezTo>
                    <a:pt x="8924" y="11166"/>
                    <a:pt x="8899" y="11317"/>
                    <a:pt x="8850" y="11461"/>
                  </a:cubicBezTo>
                  <a:cubicBezTo>
                    <a:pt x="8859" y="11480"/>
                    <a:pt x="8853" y="11501"/>
                    <a:pt x="8834" y="11511"/>
                  </a:cubicBezTo>
                  <a:lnTo>
                    <a:pt x="8825" y="11517"/>
                  </a:lnTo>
                  <a:cubicBezTo>
                    <a:pt x="8693" y="11831"/>
                    <a:pt x="8434" y="12043"/>
                    <a:pt x="8130" y="12219"/>
                  </a:cubicBezTo>
                  <a:cubicBezTo>
                    <a:pt x="8160" y="12209"/>
                    <a:pt x="8191" y="12200"/>
                    <a:pt x="8225" y="12194"/>
                  </a:cubicBezTo>
                  <a:cubicBezTo>
                    <a:pt x="8229" y="12193"/>
                    <a:pt x="8233" y="12192"/>
                    <a:pt x="8237" y="12192"/>
                  </a:cubicBezTo>
                  <a:cubicBezTo>
                    <a:pt x="8272" y="12192"/>
                    <a:pt x="8289" y="12242"/>
                    <a:pt x="8253" y="12262"/>
                  </a:cubicBezTo>
                  <a:cubicBezTo>
                    <a:pt x="7896" y="12474"/>
                    <a:pt x="7489" y="12594"/>
                    <a:pt x="7086" y="12717"/>
                  </a:cubicBezTo>
                  <a:cubicBezTo>
                    <a:pt x="6692" y="12914"/>
                    <a:pt x="6310" y="13139"/>
                    <a:pt x="5947" y="13388"/>
                  </a:cubicBezTo>
                  <a:cubicBezTo>
                    <a:pt x="5950" y="13401"/>
                    <a:pt x="5947" y="13413"/>
                    <a:pt x="5938" y="13419"/>
                  </a:cubicBezTo>
                  <a:cubicBezTo>
                    <a:pt x="5839" y="13502"/>
                    <a:pt x="5732" y="13570"/>
                    <a:pt x="5615" y="13625"/>
                  </a:cubicBezTo>
                  <a:cubicBezTo>
                    <a:pt x="5188" y="13937"/>
                    <a:pt x="4666" y="14227"/>
                    <a:pt x="4125" y="14227"/>
                  </a:cubicBezTo>
                  <a:cubicBezTo>
                    <a:pt x="4058" y="14227"/>
                    <a:pt x="3990" y="14223"/>
                    <a:pt x="3922" y="14213"/>
                  </a:cubicBezTo>
                  <a:cubicBezTo>
                    <a:pt x="3700" y="14189"/>
                    <a:pt x="3503" y="14059"/>
                    <a:pt x="3395" y="13865"/>
                  </a:cubicBezTo>
                  <a:cubicBezTo>
                    <a:pt x="3368" y="13868"/>
                    <a:pt x="3340" y="13872"/>
                    <a:pt x="3315" y="13875"/>
                  </a:cubicBezTo>
                  <a:cubicBezTo>
                    <a:pt x="3314" y="13875"/>
                    <a:pt x="3313" y="13875"/>
                    <a:pt x="3312" y="13875"/>
                  </a:cubicBezTo>
                  <a:cubicBezTo>
                    <a:pt x="3278" y="13875"/>
                    <a:pt x="3267" y="13831"/>
                    <a:pt x="3288" y="13810"/>
                  </a:cubicBezTo>
                  <a:cubicBezTo>
                    <a:pt x="3303" y="13792"/>
                    <a:pt x="3322" y="13773"/>
                    <a:pt x="3340" y="13758"/>
                  </a:cubicBezTo>
                  <a:cubicBezTo>
                    <a:pt x="3300" y="13659"/>
                    <a:pt x="3272" y="13561"/>
                    <a:pt x="3254" y="13459"/>
                  </a:cubicBezTo>
                  <a:cubicBezTo>
                    <a:pt x="3220" y="13471"/>
                    <a:pt x="3186" y="13487"/>
                    <a:pt x="3152" y="13496"/>
                  </a:cubicBezTo>
                  <a:cubicBezTo>
                    <a:pt x="3149" y="13497"/>
                    <a:pt x="3145" y="13498"/>
                    <a:pt x="3142" y="13498"/>
                  </a:cubicBezTo>
                  <a:cubicBezTo>
                    <a:pt x="3116" y="13498"/>
                    <a:pt x="3095" y="13468"/>
                    <a:pt x="3109" y="13441"/>
                  </a:cubicBezTo>
                  <a:cubicBezTo>
                    <a:pt x="3143" y="13382"/>
                    <a:pt x="3183" y="13330"/>
                    <a:pt x="3229" y="13284"/>
                  </a:cubicBezTo>
                  <a:cubicBezTo>
                    <a:pt x="3220" y="13191"/>
                    <a:pt x="3217" y="13096"/>
                    <a:pt x="3217" y="13004"/>
                  </a:cubicBezTo>
                  <a:lnTo>
                    <a:pt x="3085" y="13053"/>
                  </a:lnTo>
                  <a:cubicBezTo>
                    <a:pt x="3080" y="13054"/>
                    <a:pt x="3075" y="13055"/>
                    <a:pt x="3071" y="13055"/>
                  </a:cubicBezTo>
                  <a:cubicBezTo>
                    <a:pt x="3038" y="13055"/>
                    <a:pt x="3027" y="13004"/>
                    <a:pt x="3057" y="12982"/>
                  </a:cubicBezTo>
                  <a:cubicBezTo>
                    <a:pt x="3109" y="12945"/>
                    <a:pt x="3161" y="12914"/>
                    <a:pt x="3217" y="12880"/>
                  </a:cubicBezTo>
                  <a:cubicBezTo>
                    <a:pt x="3223" y="12720"/>
                    <a:pt x="3235" y="12566"/>
                    <a:pt x="3251" y="12437"/>
                  </a:cubicBezTo>
                  <a:lnTo>
                    <a:pt x="3251" y="12437"/>
                  </a:lnTo>
                  <a:cubicBezTo>
                    <a:pt x="3208" y="12446"/>
                    <a:pt x="3165" y="12465"/>
                    <a:pt x="3118" y="12474"/>
                  </a:cubicBezTo>
                  <a:cubicBezTo>
                    <a:pt x="3114" y="12475"/>
                    <a:pt x="3110" y="12476"/>
                    <a:pt x="3107" y="12476"/>
                  </a:cubicBezTo>
                  <a:cubicBezTo>
                    <a:pt x="3071" y="12476"/>
                    <a:pt x="3054" y="12426"/>
                    <a:pt x="3088" y="12403"/>
                  </a:cubicBezTo>
                  <a:cubicBezTo>
                    <a:pt x="3149" y="12369"/>
                    <a:pt x="3211" y="12339"/>
                    <a:pt x="3269" y="12305"/>
                  </a:cubicBezTo>
                  <a:cubicBezTo>
                    <a:pt x="3285" y="12194"/>
                    <a:pt x="3303" y="12080"/>
                    <a:pt x="3328" y="11969"/>
                  </a:cubicBezTo>
                  <a:lnTo>
                    <a:pt x="3328" y="11969"/>
                  </a:lnTo>
                  <a:cubicBezTo>
                    <a:pt x="3260" y="12000"/>
                    <a:pt x="3192" y="12028"/>
                    <a:pt x="3128" y="12062"/>
                  </a:cubicBezTo>
                  <a:cubicBezTo>
                    <a:pt x="3122" y="12065"/>
                    <a:pt x="3116" y="12066"/>
                    <a:pt x="3110" y="12066"/>
                  </a:cubicBezTo>
                  <a:cubicBezTo>
                    <a:pt x="3075" y="12066"/>
                    <a:pt x="3051" y="12015"/>
                    <a:pt x="3091" y="11994"/>
                  </a:cubicBezTo>
                  <a:cubicBezTo>
                    <a:pt x="3174" y="11951"/>
                    <a:pt x="3260" y="11914"/>
                    <a:pt x="3346" y="11874"/>
                  </a:cubicBezTo>
                  <a:cubicBezTo>
                    <a:pt x="3349" y="11852"/>
                    <a:pt x="3355" y="11834"/>
                    <a:pt x="3358" y="11812"/>
                  </a:cubicBezTo>
                  <a:lnTo>
                    <a:pt x="3358" y="11812"/>
                  </a:lnTo>
                  <a:cubicBezTo>
                    <a:pt x="3312" y="11837"/>
                    <a:pt x="3263" y="11862"/>
                    <a:pt x="3220" y="11889"/>
                  </a:cubicBezTo>
                  <a:cubicBezTo>
                    <a:pt x="3213" y="11892"/>
                    <a:pt x="3207" y="11894"/>
                    <a:pt x="3201" y="11894"/>
                  </a:cubicBezTo>
                  <a:cubicBezTo>
                    <a:pt x="3166" y="11894"/>
                    <a:pt x="3146" y="11845"/>
                    <a:pt x="3180" y="11822"/>
                  </a:cubicBezTo>
                  <a:cubicBezTo>
                    <a:pt x="3248" y="11785"/>
                    <a:pt x="3315" y="11745"/>
                    <a:pt x="3383" y="11708"/>
                  </a:cubicBezTo>
                  <a:cubicBezTo>
                    <a:pt x="3420" y="11563"/>
                    <a:pt x="3457" y="11421"/>
                    <a:pt x="3500" y="11283"/>
                  </a:cubicBezTo>
                  <a:lnTo>
                    <a:pt x="3500" y="11283"/>
                  </a:lnTo>
                  <a:cubicBezTo>
                    <a:pt x="3451" y="11295"/>
                    <a:pt x="3398" y="11304"/>
                    <a:pt x="3346" y="11311"/>
                  </a:cubicBezTo>
                  <a:cubicBezTo>
                    <a:pt x="3344" y="11311"/>
                    <a:pt x="3342" y="11311"/>
                    <a:pt x="3340" y="11311"/>
                  </a:cubicBezTo>
                  <a:cubicBezTo>
                    <a:pt x="3305" y="11311"/>
                    <a:pt x="3298" y="11257"/>
                    <a:pt x="3328" y="11240"/>
                  </a:cubicBezTo>
                  <a:cubicBezTo>
                    <a:pt x="3405" y="11194"/>
                    <a:pt x="3482" y="11151"/>
                    <a:pt x="3559" y="11110"/>
                  </a:cubicBezTo>
                  <a:cubicBezTo>
                    <a:pt x="3602" y="10981"/>
                    <a:pt x="3648" y="10855"/>
                    <a:pt x="3700" y="10729"/>
                  </a:cubicBezTo>
                  <a:lnTo>
                    <a:pt x="3700" y="10729"/>
                  </a:lnTo>
                  <a:cubicBezTo>
                    <a:pt x="3648" y="10735"/>
                    <a:pt x="3592" y="10744"/>
                    <a:pt x="3537" y="10750"/>
                  </a:cubicBezTo>
                  <a:cubicBezTo>
                    <a:pt x="3503" y="10750"/>
                    <a:pt x="3488" y="10707"/>
                    <a:pt x="3509" y="10683"/>
                  </a:cubicBezTo>
                  <a:cubicBezTo>
                    <a:pt x="3599" y="10615"/>
                    <a:pt x="3694" y="10556"/>
                    <a:pt x="3796" y="10510"/>
                  </a:cubicBezTo>
                  <a:cubicBezTo>
                    <a:pt x="3808" y="10486"/>
                    <a:pt x="3820" y="10458"/>
                    <a:pt x="3832" y="10433"/>
                  </a:cubicBezTo>
                  <a:lnTo>
                    <a:pt x="3832" y="10433"/>
                  </a:lnTo>
                  <a:cubicBezTo>
                    <a:pt x="3774" y="10443"/>
                    <a:pt x="3716" y="10452"/>
                    <a:pt x="3660" y="10458"/>
                  </a:cubicBezTo>
                  <a:cubicBezTo>
                    <a:pt x="3658" y="10458"/>
                    <a:pt x="3656" y="10458"/>
                    <a:pt x="3654" y="10458"/>
                  </a:cubicBezTo>
                  <a:cubicBezTo>
                    <a:pt x="3619" y="10458"/>
                    <a:pt x="3612" y="10405"/>
                    <a:pt x="3642" y="10387"/>
                  </a:cubicBezTo>
                  <a:cubicBezTo>
                    <a:pt x="3737" y="10329"/>
                    <a:pt x="3839" y="10273"/>
                    <a:pt x="3937" y="10218"/>
                  </a:cubicBezTo>
                  <a:cubicBezTo>
                    <a:pt x="3940" y="10212"/>
                    <a:pt x="3943" y="10206"/>
                    <a:pt x="3946" y="10196"/>
                  </a:cubicBezTo>
                  <a:cubicBezTo>
                    <a:pt x="3986" y="10125"/>
                    <a:pt x="4020" y="10049"/>
                    <a:pt x="4057" y="9969"/>
                  </a:cubicBezTo>
                  <a:lnTo>
                    <a:pt x="4057" y="9969"/>
                  </a:lnTo>
                  <a:cubicBezTo>
                    <a:pt x="3980" y="9987"/>
                    <a:pt x="3903" y="10002"/>
                    <a:pt x="3823" y="10015"/>
                  </a:cubicBezTo>
                  <a:cubicBezTo>
                    <a:pt x="3822" y="10015"/>
                    <a:pt x="3821" y="10015"/>
                    <a:pt x="3820" y="10015"/>
                  </a:cubicBezTo>
                  <a:cubicBezTo>
                    <a:pt x="3780" y="10015"/>
                    <a:pt x="3778" y="9962"/>
                    <a:pt x="3805" y="9941"/>
                  </a:cubicBezTo>
                  <a:cubicBezTo>
                    <a:pt x="3919" y="9858"/>
                    <a:pt x="4036" y="9778"/>
                    <a:pt x="4156" y="9701"/>
                  </a:cubicBezTo>
                  <a:cubicBezTo>
                    <a:pt x="4174" y="9633"/>
                    <a:pt x="4186" y="9565"/>
                    <a:pt x="4193" y="9494"/>
                  </a:cubicBezTo>
                  <a:cubicBezTo>
                    <a:pt x="4196" y="9470"/>
                    <a:pt x="4193" y="9448"/>
                    <a:pt x="4196" y="9424"/>
                  </a:cubicBezTo>
                  <a:lnTo>
                    <a:pt x="4196" y="9424"/>
                  </a:lnTo>
                  <a:cubicBezTo>
                    <a:pt x="4162" y="9427"/>
                    <a:pt x="4131" y="9430"/>
                    <a:pt x="4097" y="9433"/>
                  </a:cubicBezTo>
                  <a:cubicBezTo>
                    <a:pt x="4063" y="9433"/>
                    <a:pt x="4042" y="9378"/>
                    <a:pt x="4076" y="9362"/>
                  </a:cubicBezTo>
                  <a:cubicBezTo>
                    <a:pt x="4113" y="9344"/>
                    <a:pt x="4156" y="9328"/>
                    <a:pt x="4196" y="9310"/>
                  </a:cubicBezTo>
                  <a:cubicBezTo>
                    <a:pt x="4190" y="9190"/>
                    <a:pt x="4174" y="9070"/>
                    <a:pt x="4156" y="8950"/>
                  </a:cubicBezTo>
                  <a:cubicBezTo>
                    <a:pt x="4106" y="8965"/>
                    <a:pt x="4054" y="8977"/>
                    <a:pt x="4002" y="8987"/>
                  </a:cubicBezTo>
                  <a:cubicBezTo>
                    <a:pt x="3998" y="8988"/>
                    <a:pt x="3994" y="8988"/>
                    <a:pt x="3990" y="8988"/>
                  </a:cubicBezTo>
                  <a:cubicBezTo>
                    <a:pt x="3955" y="8988"/>
                    <a:pt x="3938" y="8938"/>
                    <a:pt x="3974" y="8916"/>
                  </a:cubicBezTo>
                  <a:cubicBezTo>
                    <a:pt x="4026" y="8882"/>
                    <a:pt x="4085" y="8854"/>
                    <a:pt x="4140" y="8823"/>
                  </a:cubicBezTo>
                  <a:cubicBezTo>
                    <a:pt x="4125" y="8713"/>
                    <a:pt x="4116" y="8599"/>
                    <a:pt x="4119" y="8485"/>
                  </a:cubicBezTo>
                  <a:lnTo>
                    <a:pt x="4119" y="8485"/>
                  </a:lnTo>
                  <a:cubicBezTo>
                    <a:pt x="4079" y="8491"/>
                    <a:pt x="4042" y="8503"/>
                    <a:pt x="4002" y="8509"/>
                  </a:cubicBezTo>
                  <a:cubicBezTo>
                    <a:pt x="3999" y="8510"/>
                    <a:pt x="3995" y="8510"/>
                    <a:pt x="3992" y="8510"/>
                  </a:cubicBezTo>
                  <a:cubicBezTo>
                    <a:pt x="3955" y="8510"/>
                    <a:pt x="3937" y="8461"/>
                    <a:pt x="3971" y="8439"/>
                  </a:cubicBezTo>
                  <a:cubicBezTo>
                    <a:pt x="4023" y="8408"/>
                    <a:pt x="4076" y="8383"/>
                    <a:pt x="4128" y="8356"/>
                  </a:cubicBezTo>
                  <a:cubicBezTo>
                    <a:pt x="4140" y="8242"/>
                    <a:pt x="4162" y="8134"/>
                    <a:pt x="4193" y="8026"/>
                  </a:cubicBezTo>
                  <a:lnTo>
                    <a:pt x="4193" y="8026"/>
                  </a:lnTo>
                  <a:cubicBezTo>
                    <a:pt x="4165" y="8039"/>
                    <a:pt x="4140" y="8048"/>
                    <a:pt x="4116" y="8060"/>
                  </a:cubicBezTo>
                  <a:cubicBezTo>
                    <a:pt x="4109" y="8063"/>
                    <a:pt x="4103" y="8064"/>
                    <a:pt x="4097" y="8064"/>
                  </a:cubicBezTo>
                  <a:cubicBezTo>
                    <a:pt x="4061" y="8064"/>
                    <a:pt x="4039" y="8014"/>
                    <a:pt x="4076" y="7995"/>
                  </a:cubicBezTo>
                  <a:cubicBezTo>
                    <a:pt x="4122" y="7974"/>
                    <a:pt x="4177" y="7949"/>
                    <a:pt x="4226" y="7925"/>
                  </a:cubicBezTo>
                  <a:cubicBezTo>
                    <a:pt x="4251" y="7854"/>
                    <a:pt x="4276" y="7780"/>
                    <a:pt x="4303" y="7706"/>
                  </a:cubicBezTo>
                  <a:lnTo>
                    <a:pt x="4303" y="7706"/>
                  </a:lnTo>
                  <a:cubicBezTo>
                    <a:pt x="4245" y="7712"/>
                    <a:pt x="4190" y="7721"/>
                    <a:pt x="4131" y="7725"/>
                  </a:cubicBezTo>
                  <a:cubicBezTo>
                    <a:pt x="4091" y="7725"/>
                    <a:pt x="4079" y="7672"/>
                    <a:pt x="4113" y="7654"/>
                  </a:cubicBezTo>
                  <a:cubicBezTo>
                    <a:pt x="4196" y="7601"/>
                    <a:pt x="4285" y="7558"/>
                    <a:pt x="4374" y="7524"/>
                  </a:cubicBezTo>
                  <a:cubicBezTo>
                    <a:pt x="4405" y="7444"/>
                    <a:pt x="4436" y="7364"/>
                    <a:pt x="4464" y="7284"/>
                  </a:cubicBezTo>
                  <a:cubicBezTo>
                    <a:pt x="4411" y="7284"/>
                    <a:pt x="4356" y="7284"/>
                    <a:pt x="4303" y="7281"/>
                  </a:cubicBezTo>
                  <a:cubicBezTo>
                    <a:pt x="4270" y="7278"/>
                    <a:pt x="4245" y="7226"/>
                    <a:pt x="4282" y="7207"/>
                  </a:cubicBezTo>
                  <a:cubicBezTo>
                    <a:pt x="4359" y="7174"/>
                    <a:pt x="4442" y="7146"/>
                    <a:pt x="4522" y="7118"/>
                  </a:cubicBezTo>
                  <a:cubicBezTo>
                    <a:pt x="4544" y="7047"/>
                    <a:pt x="4562" y="6980"/>
                    <a:pt x="4580" y="6912"/>
                  </a:cubicBezTo>
                  <a:cubicBezTo>
                    <a:pt x="4544" y="6912"/>
                    <a:pt x="4510" y="6909"/>
                    <a:pt x="4473" y="6906"/>
                  </a:cubicBezTo>
                  <a:cubicBezTo>
                    <a:pt x="4433" y="6906"/>
                    <a:pt x="4420" y="6853"/>
                    <a:pt x="4454" y="6832"/>
                  </a:cubicBezTo>
                  <a:cubicBezTo>
                    <a:pt x="4504" y="6798"/>
                    <a:pt x="4559" y="6767"/>
                    <a:pt x="4611" y="6740"/>
                  </a:cubicBezTo>
                  <a:cubicBezTo>
                    <a:pt x="4630" y="6635"/>
                    <a:pt x="4633" y="6527"/>
                    <a:pt x="4620" y="6422"/>
                  </a:cubicBezTo>
                  <a:cubicBezTo>
                    <a:pt x="4584" y="6422"/>
                    <a:pt x="4544" y="6426"/>
                    <a:pt x="4507" y="6426"/>
                  </a:cubicBezTo>
                  <a:cubicBezTo>
                    <a:pt x="4470" y="6426"/>
                    <a:pt x="4454" y="6373"/>
                    <a:pt x="4488" y="6355"/>
                  </a:cubicBezTo>
                  <a:cubicBezTo>
                    <a:pt x="4525" y="6336"/>
                    <a:pt x="4562" y="6318"/>
                    <a:pt x="4599" y="6306"/>
                  </a:cubicBezTo>
                  <a:cubicBezTo>
                    <a:pt x="4577" y="6219"/>
                    <a:pt x="4547" y="6139"/>
                    <a:pt x="4504" y="6062"/>
                  </a:cubicBezTo>
                  <a:cubicBezTo>
                    <a:pt x="4467" y="6081"/>
                    <a:pt x="4427" y="6096"/>
                    <a:pt x="4390" y="6115"/>
                  </a:cubicBezTo>
                  <a:cubicBezTo>
                    <a:pt x="4383" y="6118"/>
                    <a:pt x="4377" y="6119"/>
                    <a:pt x="4372" y="6119"/>
                  </a:cubicBezTo>
                  <a:cubicBezTo>
                    <a:pt x="4335" y="6119"/>
                    <a:pt x="4312" y="6066"/>
                    <a:pt x="4350" y="6047"/>
                  </a:cubicBezTo>
                  <a:cubicBezTo>
                    <a:pt x="4390" y="6028"/>
                    <a:pt x="4427" y="6013"/>
                    <a:pt x="4467" y="5995"/>
                  </a:cubicBezTo>
                  <a:cubicBezTo>
                    <a:pt x="4417" y="5921"/>
                    <a:pt x="4359" y="5853"/>
                    <a:pt x="4291" y="5795"/>
                  </a:cubicBezTo>
                  <a:lnTo>
                    <a:pt x="4217" y="5813"/>
                  </a:lnTo>
                  <a:cubicBezTo>
                    <a:pt x="4199" y="5831"/>
                    <a:pt x="4177" y="5847"/>
                    <a:pt x="4159" y="5868"/>
                  </a:cubicBezTo>
                  <a:cubicBezTo>
                    <a:pt x="4151" y="5875"/>
                    <a:pt x="4142" y="5878"/>
                    <a:pt x="4133" y="5878"/>
                  </a:cubicBezTo>
                  <a:cubicBezTo>
                    <a:pt x="4114" y="5878"/>
                    <a:pt x="4096" y="5864"/>
                    <a:pt x="4094" y="5841"/>
                  </a:cubicBezTo>
                  <a:cubicBezTo>
                    <a:pt x="4060" y="5831"/>
                    <a:pt x="4054" y="5785"/>
                    <a:pt x="4088" y="5770"/>
                  </a:cubicBezTo>
                  <a:lnTo>
                    <a:pt x="4177" y="5745"/>
                  </a:lnTo>
                  <a:lnTo>
                    <a:pt x="4205" y="5721"/>
                  </a:lnTo>
                  <a:cubicBezTo>
                    <a:pt x="4103" y="5641"/>
                    <a:pt x="3993" y="5573"/>
                    <a:pt x="3876" y="5518"/>
                  </a:cubicBezTo>
                  <a:cubicBezTo>
                    <a:pt x="3780" y="5533"/>
                    <a:pt x="3682" y="5539"/>
                    <a:pt x="3586" y="5539"/>
                  </a:cubicBezTo>
                  <a:cubicBezTo>
                    <a:pt x="3552" y="5536"/>
                    <a:pt x="3534" y="5496"/>
                    <a:pt x="3559" y="5471"/>
                  </a:cubicBezTo>
                  <a:cubicBezTo>
                    <a:pt x="3580" y="5453"/>
                    <a:pt x="3605" y="5431"/>
                    <a:pt x="3629" y="5416"/>
                  </a:cubicBezTo>
                  <a:cubicBezTo>
                    <a:pt x="3559" y="5388"/>
                    <a:pt x="3488" y="5367"/>
                    <a:pt x="3417" y="5345"/>
                  </a:cubicBezTo>
                  <a:cubicBezTo>
                    <a:pt x="3352" y="5364"/>
                    <a:pt x="3288" y="5382"/>
                    <a:pt x="3220" y="5401"/>
                  </a:cubicBezTo>
                  <a:cubicBezTo>
                    <a:pt x="3217" y="5401"/>
                    <a:pt x="3213" y="5402"/>
                    <a:pt x="3210" y="5402"/>
                  </a:cubicBezTo>
                  <a:cubicBezTo>
                    <a:pt x="3179" y="5402"/>
                    <a:pt x="3158" y="5361"/>
                    <a:pt x="3183" y="5336"/>
                  </a:cubicBezTo>
                  <a:cubicBezTo>
                    <a:pt x="3198" y="5321"/>
                    <a:pt x="3217" y="5308"/>
                    <a:pt x="3235" y="5296"/>
                  </a:cubicBezTo>
                  <a:cubicBezTo>
                    <a:pt x="3128" y="5268"/>
                    <a:pt x="3020" y="5244"/>
                    <a:pt x="2915" y="5222"/>
                  </a:cubicBezTo>
                  <a:cubicBezTo>
                    <a:pt x="2777" y="5250"/>
                    <a:pt x="2635" y="5265"/>
                    <a:pt x="2494" y="5265"/>
                  </a:cubicBezTo>
                  <a:cubicBezTo>
                    <a:pt x="2457" y="5265"/>
                    <a:pt x="2438" y="5210"/>
                    <a:pt x="2472" y="5191"/>
                  </a:cubicBezTo>
                  <a:cubicBezTo>
                    <a:pt x="2509" y="5176"/>
                    <a:pt x="2537" y="5167"/>
                    <a:pt x="2567" y="5151"/>
                  </a:cubicBezTo>
                  <a:cubicBezTo>
                    <a:pt x="2429" y="5124"/>
                    <a:pt x="2290" y="5087"/>
                    <a:pt x="2155" y="5047"/>
                  </a:cubicBezTo>
                  <a:lnTo>
                    <a:pt x="2023" y="5093"/>
                  </a:lnTo>
                  <a:cubicBezTo>
                    <a:pt x="2018" y="5094"/>
                    <a:pt x="2014" y="5095"/>
                    <a:pt x="2010" y="5095"/>
                  </a:cubicBezTo>
                  <a:cubicBezTo>
                    <a:pt x="1973" y="5095"/>
                    <a:pt x="1962" y="5033"/>
                    <a:pt x="2004" y="5019"/>
                  </a:cubicBezTo>
                  <a:lnTo>
                    <a:pt x="2035" y="5007"/>
                  </a:lnTo>
                  <a:cubicBezTo>
                    <a:pt x="1881" y="4954"/>
                    <a:pt x="1736" y="4880"/>
                    <a:pt x="1601" y="4788"/>
                  </a:cubicBezTo>
                  <a:cubicBezTo>
                    <a:pt x="1549" y="4797"/>
                    <a:pt x="1496" y="4810"/>
                    <a:pt x="1444" y="4819"/>
                  </a:cubicBezTo>
                  <a:cubicBezTo>
                    <a:pt x="1442" y="4819"/>
                    <a:pt x="1440" y="4819"/>
                    <a:pt x="1438" y="4819"/>
                  </a:cubicBezTo>
                  <a:cubicBezTo>
                    <a:pt x="1401" y="4819"/>
                    <a:pt x="1372" y="4766"/>
                    <a:pt x="1413" y="4748"/>
                  </a:cubicBezTo>
                  <a:cubicBezTo>
                    <a:pt x="1444" y="4736"/>
                    <a:pt x="1475" y="4723"/>
                    <a:pt x="1505" y="4711"/>
                  </a:cubicBezTo>
                  <a:cubicBezTo>
                    <a:pt x="1398" y="4616"/>
                    <a:pt x="1308" y="4502"/>
                    <a:pt x="1241" y="4376"/>
                  </a:cubicBezTo>
                  <a:cubicBezTo>
                    <a:pt x="1213" y="4376"/>
                    <a:pt x="1188" y="4379"/>
                    <a:pt x="1161" y="4379"/>
                  </a:cubicBezTo>
                  <a:cubicBezTo>
                    <a:pt x="1124" y="4379"/>
                    <a:pt x="1102" y="4323"/>
                    <a:pt x="1139" y="4305"/>
                  </a:cubicBezTo>
                  <a:cubicBezTo>
                    <a:pt x="1158" y="4299"/>
                    <a:pt x="1179" y="4289"/>
                    <a:pt x="1198" y="4283"/>
                  </a:cubicBezTo>
                  <a:cubicBezTo>
                    <a:pt x="1188" y="4259"/>
                    <a:pt x="1173" y="4237"/>
                    <a:pt x="1164" y="4212"/>
                  </a:cubicBezTo>
                  <a:cubicBezTo>
                    <a:pt x="1139" y="4139"/>
                    <a:pt x="1121" y="4065"/>
                    <a:pt x="1108" y="3988"/>
                  </a:cubicBezTo>
                  <a:cubicBezTo>
                    <a:pt x="1050" y="4003"/>
                    <a:pt x="991" y="4018"/>
                    <a:pt x="930" y="4034"/>
                  </a:cubicBezTo>
                  <a:cubicBezTo>
                    <a:pt x="927" y="4034"/>
                    <a:pt x="924" y="4035"/>
                    <a:pt x="921" y="4035"/>
                  </a:cubicBezTo>
                  <a:cubicBezTo>
                    <a:pt x="882" y="4035"/>
                    <a:pt x="868" y="3974"/>
                    <a:pt x="908" y="3960"/>
                  </a:cubicBezTo>
                  <a:cubicBezTo>
                    <a:pt x="973" y="3942"/>
                    <a:pt x="1034" y="3923"/>
                    <a:pt x="1099" y="3905"/>
                  </a:cubicBezTo>
                  <a:cubicBezTo>
                    <a:pt x="1090" y="3794"/>
                    <a:pt x="1093" y="3686"/>
                    <a:pt x="1108" y="3575"/>
                  </a:cubicBezTo>
                  <a:lnTo>
                    <a:pt x="1108" y="3575"/>
                  </a:lnTo>
                  <a:cubicBezTo>
                    <a:pt x="1050" y="3591"/>
                    <a:pt x="991" y="3609"/>
                    <a:pt x="930" y="3624"/>
                  </a:cubicBezTo>
                  <a:cubicBezTo>
                    <a:pt x="927" y="3625"/>
                    <a:pt x="923" y="3625"/>
                    <a:pt x="920" y="3625"/>
                  </a:cubicBezTo>
                  <a:cubicBezTo>
                    <a:pt x="883" y="3625"/>
                    <a:pt x="865" y="3576"/>
                    <a:pt x="899" y="3554"/>
                  </a:cubicBezTo>
                  <a:cubicBezTo>
                    <a:pt x="976" y="3508"/>
                    <a:pt x="1056" y="3467"/>
                    <a:pt x="1136" y="3427"/>
                  </a:cubicBezTo>
                  <a:cubicBezTo>
                    <a:pt x="1176" y="3264"/>
                    <a:pt x="1235" y="3104"/>
                    <a:pt x="1305" y="2953"/>
                  </a:cubicBezTo>
                  <a:lnTo>
                    <a:pt x="1305" y="2953"/>
                  </a:lnTo>
                  <a:cubicBezTo>
                    <a:pt x="1262" y="2960"/>
                    <a:pt x="1216" y="2969"/>
                    <a:pt x="1170" y="2975"/>
                  </a:cubicBezTo>
                  <a:cubicBezTo>
                    <a:pt x="1168" y="2975"/>
                    <a:pt x="1166" y="2975"/>
                    <a:pt x="1164" y="2975"/>
                  </a:cubicBezTo>
                  <a:cubicBezTo>
                    <a:pt x="1122" y="2975"/>
                    <a:pt x="1101" y="2907"/>
                    <a:pt x="1148" y="2901"/>
                  </a:cubicBezTo>
                  <a:cubicBezTo>
                    <a:pt x="1216" y="2892"/>
                    <a:pt x="1284" y="2880"/>
                    <a:pt x="1348" y="2870"/>
                  </a:cubicBezTo>
                  <a:cubicBezTo>
                    <a:pt x="1398" y="2775"/>
                    <a:pt x="1450" y="2686"/>
                    <a:pt x="1505" y="2599"/>
                  </a:cubicBezTo>
                  <a:lnTo>
                    <a:pt x="1505" y="2599"/>
                  </a:lnTo>
                  <a:cubicBezTo>
                    <a:pt x="1472" y="2603"/>
                    <a:pt x="1437" y="2604"/>
                    <a:pt x="1402" y="2604"/>
                  </a:cubicBezTo>
                  <a:cubicBezTo>
                    <a:pt x="1367" y="2604"/>
                    <a:pt x="1332" y="2603"/>
                    <a:pt x="1296" y="2599"/>
                  </a:cubicBezTo>
                  <a:cubicBezTo>
                    <a:pt x="1256" y="2599"/>
                    <a:pt x="1241" y="2547"/>
                    <a:pt x="1278" y="2529"/>
                  </a:cubicBezTo>
                  <a:cubicBezTo>
                    <a:pt x="1413" y="2455"/>
                    <a:pt x="1555" y="2390"/>
                    <a:pt x="1696" y="2329"/>
                  </a:cubicBezTo>
                  <a:cubicBezTo>
                    <a:pt x="1718" y="2301"/>
                    <a:pt x="1739" y="2273"/>
                    <a:pt x="1761" y="2245"/>
                  </a:cubicBezTo>
                  <a:cubicBezTo>
                    <a:pt x="1792" y="2209"/>
                    <a:pt x="1826" y="2169"/>
                    <a:pt x="1856" y="2135"/>
                  </a:cubicBezTo>
                  <a:lnTo>
                    <a:pt x="1856" y="2135"/>
                  </a:lnTo>
                  <a:cubicBezTo>
                    <a:pt x="1830" y="2137"/>
                    <a:pt x="1804" y="2138"/>
                    <a:pt x="1777" y="2138"/>
                  </a:cubicBezTo>
                  <a:cubicBezTo>
                    <a:pt x="1716" y="2138"/>
                    <a:pt x="1654" y="2132"/>
                    <a:pt x="1592" y="2119"/>
                  </a:cubicBezTo>
                  <a:cubicBezTo>
                    <a:pt x="1555" y="2113"/>
                    <a:pt x="1561" y="2058"/>
                    <a:pt x="1592" y="2045"/>
                  </a:cubicBezTo>
                  <a:cubicBezTo>
                    <a:pt x="1764" y="1990"/>
                    <a:pt x="1930" y="1931"/>
                    <a:pt x="2100" y="1870"/>
                  </a:cubicBezTo>
                  <a:cubicBezTo>
                    <a:pt x="2170" y="1802"/>
                    <a:pt x="2241" y="1734"/>
                    <a:pt x="2315" y="1667"/>
                  </a:cubicBezTo>
                  <a:lnTo>
                    <a:pt x="2315" y="1667"/>
                  </a:lnTo>
                  <a:cubicBezTo>
                    <a:pt x="2297" y="1670"/>
                    <a:pt x="2281" y="1673"/>
                    <a:pt x="2263" y="1676"/>
                  </a:cubicBezTo>
                  <a:cubicBezTo>
                    <a:pt x="2261" y="1676"/>
                    <a:pt x="2259" y="1676"/>
                    <a:pt x="2257" y="1676"/>
                  </a:cubicBezTo>
                  <a:cubicBezTo>
                    <a:pt x="2222" y="1676"/>
                    <a:pt x="2194" y="1626"/>
                    <a:pt x="2232" y="1605"/>
                  </a:cubicBezTo>
                  <a:cubicBezTo>
                    <a:pt x="2349" y="1550"/>
                    <a:pt x="2466" y="1494"/>
                    <a:pt x="2583" y="1439"/>
                  </a:cubicBezTo>
                  <a:cubicBezTo>
                    <a:pt x="2814" y="1254"/>
                    <a:pt x="3057" y="1088"/>
                    <a:pt x="3312" y="940"/>
                  </a:cubicBezTo>
                  <a:lnTo>
                    <a:pt x="3312" y="940"/>
                  </a:lnTo>
                  <a:cubicBezTo>
                    <a:pt x="3282" y="946"/>
                    <a:pt x="3251" y="953"/>
                    <a:pt x="3220" y="959"/>
                  </a:cubicBezTo>
                  <a:cubicBezTo>
                    <a:pt x="3217" y="959"/>
                    <a:pt x="3214" y="960"/>
                    <a:pt x="3212" y="960"/>
                  </a:cubicBezTo>
                  <a:cubicBezTo>
                    <a:pt x="3169" y="960"/>
                    <a:pt x="3155" y="894"/>
                    <a:pt x="3198" y="885"/>
                  </a:cubicBezTo>
                  <a:cubicBezTo>
                    <a:pt x="3322" y="860"/>
                    <a:pt x="3442" y="833"/>
                    <a:pt x="3565" y="805"/>
                  </a:cubicBezTo>
                  <a:cubicBezTo>
                    <a:pt x="4070" y="549"/>
                    <a:pt x="4611" y="374"/>
                    <a:pt x="5150" y="315"/>
                  </a:cubicBezTo>
                  <a:cubicBezTo>
                    <a:pt x="5214" y="308"/>
                    <a:pt x="5279" y="304"/>
                    <a:pt x="5343" y="304"/>
                  </a:cubicBezTo>
                  <a:cubicBezTo>
                    <a:pt x="5534" y="304"/>
                    <a:pt x="5724" y="338"/>
                    <a:pt x="5904" y="405"/>
                  </a:cubicBezTo>
                  <a:lnTo>
                    <a:pt x="5910" y="405"/>
                  </a:lnTo>
                  <a:cubicBezTo>
                    <a:pt x="5923" y="405"/>
                    <a:pt x="5932" y="408"/>
                    <a:pt x="5938" y="420"/>
                  </a:cubicBezTo>
                  <a:cubicBezTo>
                    <a:pt x="6080" y="476"/>
                    <a:pt x="6212" y="549"/>
                    <a:pt x="6335" y="636"/>
                  </a:cubicBezTo>
                  <a:cubicBezTo>
                    <a:pt x="6372" y="626"/>
                    <a:pt x="6409" y="620"/>
                    <a:pt x="6446" y="611"/>
                  </a:cubicBezTo>
                  <a:cubicBezTo>
                    <a:pt x="6450" y="610"/>
                    <a:pt x="6454" y="609"/>
                    <a:pt x="6457" y="609"/>
                  </a:cubicBezTo>
                  <a:cubicBezTo>
                    <a:pt x="6497" y="609"/>
                    <a:pt x="6507" y="668"/>
                    <a:pt x="6467" y="685"/>
                  </a:cubicBezTo>
                  <a:lnTo>
                    <a:pt x="6424" y="700"/>
                  </a:lnTo>
                  <a:cubicBezTo>
                    <a:pt x="6631" y="863"/>
                    <a:pt x="6821" y="1045"/>
                    <a:pt x="6997" y="1239"/>
                  </a:cubicBezTo>
                  <a:cubicBezTo>
                    <a:pt x="7031" y="1236"/>
                    <a:pt x="7068" y="1230"/>
                    <a:pt x="7105" y="1224"/>
                  </a:cubicBezTo>
                  <a:cubicBezTo>
                    <a:pt x="7106" y="1223"/>
                    <a:pt x="7108" y="1223"/>
                    <a:pt x="7110" y="1223"/>
                  </a:cubicBezTo>
                  <a:cubicBezTo>
                    <a:pt x="7154" y="1223"/>
                    <a:pt x="7152" y="1295"/>
                    <a:pt x="7105" y="1300"/>
                  </a:cubicBezTo>
                  <a:cubicBezTo>
                    <a:pt x="7089" y="1304"/>
                    <a:pt x="7074" y="1307"/>
                    <a:pt x="7058" y="1307"/>
                  </a:cubicBezTo>
                  <a:lnTo>
                    <a:pt x="7234" y="1501"/>
                  </a:lnTo>
                  <a:cubicBezTo>
                    <a:pt x="7236" y="1500"/>
                    <a:pt x="7237" y="1500"/>
                    <a:pt x="7239" y="1500"/>
                  </a:cubicBezTo>
                  <a:cubicBezTo>
                    <a:pt x="7264" y="1500"/>
                    <a:pt x="7280" y="1521"/>
                    <a:pt x="7277" y="1547"/>
                  </a:cubicBezTo>
                  <a:cubicBezTo>
                    <a:pt x="7428" y="1710"/>
                    <a:pt x="7588" y="1867"/>
                    <a:pt x="7754" y="2015"/>
                  </a:cubicBezTo>
                  <a:cubicBezTo>
                    <a:pt x="7772" y="2015"/>
                    <a:pt x="7788" y="2027"/>
                    <a:pt x="7791" y="2045"/>
                  </a:cubicBezTo>
                  <a:cubicBezTo>
                    <a:pt x="7853" y="2098"/>
                    <a:pt x="7914" y="2144"/>
                    <a:pt x="7979" y="2190"/>
                  </a:cubicBezTo>
                  <a:cubicBezTo>
                    <a:pt x="8003" y="2205"/>
                    <a:pt x="8028" y="2221"/>
                    <a:pt x="8053" y="2236"/>
                  </a:cubicBezTo>
                  <a:cubicBezTo>
                    <a:pt x="8108" y="2218"/>
                    <a:pt x="8166" y="2202"/>
                    <a:pt x="8222" y="2184"/>
                  </a:cubicBezTo>
                  <a:cubicBezTo>
                    <a:pt x="8227" y="2182"/>
                    <a:pt x="8231" y="2182"/>
                    <a:pt x="8235" y="2182"/>
                  </a:cubicBezTo>
                  <a:cubicBezTo>
                    <a:pt x="8274" y="2182"/>
                    <a:pt x="8285" y="2244"/>
                    <a:pt x="8243" y="2258"/>
                  </a:cubicBezTo>
                  <a:cubicBezTo>
                    <a:pt x="8210" y="2270"/>
                    <a:pt x="8176" y="2282"/>
                    <a:pt x="8142" y="2295"/>
                  </a:cubicBezTo>
                  <a:cubicBezTo>
                    <a:pt x="8296" y="2390"/>
                    <a:pt x="8450" y="2479"/>
                    <a:pt x="8613" y="2559"/>
                  </a:cubicBezTo>
                  <a:cubicBezTo>
                    <a:pt x="8641" y="2547"/>
                    <a:pt x="8671" y="2538"/>
                    <a:pt x="8702" y="2526"/>
                  </a:cubicBezTo>
                  <a:cubicBezTo>
                    <a:pt x="8706" y="2524"/>
                    <a:pt x="8710" y="2523"/>
                    <a:pt x="8714" y="2523"/>
                  </a:cubicBezTo>
                  <a:cubicBezTo>
                    <a:pt x="8747" y="2523"/>
                    <a:pt x="8766" y="2580"/>
                    <a:pt x="8730" y="2596"/>
                  </a:cubicBezTo>
                  <a:cubicBezTo>
                    <a:pt x="8724" y="2599"/>
                    <a:pt x="8714" y="2603"/>
                    <a:pt x="8708" y="2609"/>
                  </a:cubicBezTo>
                  <a:cubicBezTo>
                    <a:pt x="8856" y="2679"/>
                    <a:pt x="9004" y="2747"/>
                    <a:pt x="9155" y="2815"/>
                  </a:cubicBezTo>
                  <a:cubicBezTo>
                    <a:pt x="9213" y="2809"/>
                    <a:pt x="9268" y="2803"/>
                    <a:pt x="9327" y="2800"/>
                  </a:cubicBezTo>
                  <a:cubicBezTo>
                    <a:pt x="9328" y="2799"/>
                    <a:pt x="9329" y="2799"/>
                    <a:pt x="9330" y="2799"/>
                  </a:cubicBezTo>
                  <a:cubicBezTo>
                    <a:pt x="9376" y="2799"/>
                    <a:pt x="9372" y="2870"/>
                    <a:pt x="9327" y="2876"/>
                  </a:cubicBezTo>
                  <a:cubicBezTo>
                    <a:pt x="9318" y="2876"/>
                    <a:pt x="9312" y="2880"/>
                    <a:pt x="9302" y="2880"/>
                  </a:cubicBezTo>
                  <a:cubicBezTo>
                    <a:pt x="9410" y="2926"/>
                    <a:pt x="9518" y="2972"/>
                    <a:pt x="9622" y="3018"/>
                  </a:cubicBezTo>
                  <a:cubicBezTo>
                    <a:pt x="9662" y="3015"/>
                    <a:pt x="9699" y="3009"/>
                    <a:pt x="9736" y="3003"/>
                  </a:cubicBezTo>
                  <a:cubicBezTo>
                    <a:pt x="9738" y="3003"/>
                    <a:pt x="9739" y="3003"/>
                    <a:pt x="9740" y="3003"/>
                  </a:cubicBezTo>
                  <a:cubicBezTo>
                    <a:pt x="9782" y="3003"/>
                    <a:pt x="9782" y="3059"/>
                    <a:pt x="9752" y="3077"/>
                  </a:cubicBezTo>
                  <a:cubicBezTo>
                    <a:pt x="9838" y="3114"/>
                    <a:pt x="9927" y="3157"/>
                    <a:pt x="10013" y="3197"/>
                  </a:cubicBezTo>
                  <a:cubicBezTo>
                    <a:pt x="10075" y="3181"/>
                    <a:pt x="10136" y="3166"/>
                    <a:pt x="10201" y="3154"/>
                  </a:cubicBezTo>
                  <a:cubicBezTo>
                    <a:pt x="10195" y="3080"/>
                    <a:pt x="10257" y="3018"/>
                    <a:pt x="10329" y="3018"/>
                  </a:cubicBezTo>
                  <a:cubicBezTo>
                    <a:pt x="10333" y="3018"/>
                    <a:pt x="10336" y="3018"/>
                    <a:pt x="10340" y="3018"/>
                  </a:cubicBezTo>
                  <a:cubicBezTo>
                    <a:pt x="9801" y="2741"/>
                    <a:pt x="9238" y="2516"/>
                    <a:pt x="8693" y="2249"/>
                  </a:cubicBezTo>
                  <a:cubicBezTo>
                    <a:pt x="8065" y="1938"/>
                    <a:pt x="7619" y="1504"/>
                    <a:pt x="7166" y="983"/>
                  </a:cubicBezTo>
                  <a:cubicBezTo>
                    <a:pt x="6874" y="645"/>
                    <a:pt x="6532" y="282"/>
                    <a:pt x="6104" y="125"/>
                  </a:cubicBezTo>
                  <a:cubicBezTo>
                    <a:pt x="5867" y="36"/>
                    <a:pt x="5625" y="1"/>
                    <a:pt x="53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879" name="Google Shape;1879;p39"/>
            <p:cNvSpPr/>
            <p:nvPr/>
          </p:nvSpPr>
          <p:spPr>
            <a:xfrm>
              <a:off x="-995125" y="5361800"/>
              <a:ext cx="6500" cy="2925"/>
            </a:xfrm>
            <a:custGeom>
              <a:avLst/>
              <a:gdLst/>
              <a:ahLst/>
              <a:cxnLst/>
              <a:rect l="l" t="t" r="r" b="b"/>
              <a:pathLst>
                <a:path w="260" h="117" extrusionOk="0">
                  <a:moveTo>
                    <a:pt x="260" y="1"/>
                  </a:moveTo>
                  <a:lnTo>
                    <a:pt x="260" y="1"/>
                  </a:lnTo>
                  <a:cubicBezTo>
                    <a:pt x="120" y="59"/>
                    <a:pt x="0" y="117"/>
                    <a:pt x="77" y="117"/>
                  </a:cubicBezTo>
                  <a:cubicBezTo>
                    <a:pt x="98" y="117"/>
                    <a:pt x="134" y="112"/>
                    <a:pt x="189" y="103"/>
                  </a:cubicBezTo>
                  <a:cubicBezTo>
                    <a:pt x="210" y="69"/>
                    <a:pt x="235" y="35"/>
                    <a:pt x="2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880" name="Google Shape;1880;p39"/>
            <p:cNvSpPr/>
            <p:nvPr/>
          </p:nvSpPr>
          <p:spPr>
            <a:xfrm>
              <a:off x="-776800" y="5381275"/>
              <a:ext cx="3100" cy="1575"/>
            </a:xfrm>
            <a:custGeom>
              <a:avLst/>
              <a:gdLst/>
              <a:ahLst/>
              <a:cxnLst/>
              <a:rect l="l" t="t" r="r" b="b"/>
              <a:pathLst>
                <a:path w="124" h="63" extrusionOk="0">
                  <a:moveTo>
                    <a:pt x="108" y="1"/>
                  </a:moveTo>
                  <a:cubicBezTo>
                    <a:pt x="68" y="13"/>
                    <a:pt x="31" y="22"/>
                    <a:pt x="1" y="35"/>
                  </a:cubicBezTo>
                  <a:lnTo>
                    <a:pt x="56" y="62"/>
                  </a:lnTo>
                  <a:lnTo>
                    <a:pt x="62" y="59"/>
                  </a:lnTo>
                  <a:cubicBezTo>
                    <a:pt x="84" y="50"/>
                    <a:pt x="105" y="41"/>
                    <a:pt x="124" y="35"/>
                  </a:cubicBezTo>
                  <a:cubicBezTo>
                    <a:pt x="118" y="22"/>
                    <a:pt x="112" y="13"/>
                    <a:pt x="1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881" name="Google Shape;1881;p39"/>
            <p:cNvSpPr/>
            <p:nvPr/>
          </p:nvSpPr>
          <p:spPr>
            <a:xfrm>
              <a:off x="-921150" y="5491325"/>
              <a:ext cx="475" cy="475"/>
            </a:xfrm>
            <a:custGeom>
              <a:avLst/>
              <a:gdLst/>
              <a:ahLst/>
              <a:cxnLst/>
              <a:rect l="l" t="t" r="r" b="b"/>
              <a:pathLst>
                <a:path w="19" h="19" extrusionOk="0">
                  <a:moveTo>
                    <a:pt x="19" y="0"/>
                  </a:moveTo>
                  <a:cubicBezTo>
                    <a:pt x="3" y="10"/>
                    <a:pt x="0" y="16"/>
                    <a:pt x="12" y="19"/>
                  </a:cubicBezTo>
                  <a:lnTo>
                    <a:pt x="1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882" name="Google Shape;1882;p39"/>
            <p:cNvSpPr/>
            <p:nvPr/>
          </p:nvSpPr>
          <p:spPr>
            <a:xfrm>
              <a:off x="-985950" y="5350725"/>
              <a:ext cx="6550" cy="2250"/>
            </a:xfrm>
            <a:custGeom>
              <a:avLst/>
              <a:gdLst/>
              <a:ahLst/>
              <a:cxnLst/>
              <a:rect l="l" t="t" r="r" b="b"/>
              <a:pathLst>
                <a:path w="262" h="90" extrusionOk="0">
                  <a:moveTo>
                    <a:pt x="262" y="1"/>
                  </a:moveTo>
                  <a:cubicBezTo>
                    <a:pt x="144" y="39"/>
                    <a:pt x="0" y="89"/>
                    <a:pt x="69" y="89"/>
                  </a:cubicBezTo>
                  <a:cubicBezTo>
                    <a:pt x="77" y="89"/>
                    <a:pt x="89" y="89"/>
                    <a:pt x="105" y="87"/>
                  </a:cubicBezTo>
                  <a:cubicBezTo>
                    <a:pt x="139" y="84"/>
                    <a:pt x="167" y="75"/>
                    <a:pt x="197" y="68"/>
                  </a:cubicBezTo>
                  <a:cubicBezTo>
                    <a:pt x="219" y="44"/>
                    <a:pt x="240" y="22"/>
                    <a:pt x="2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883" name="Google Shape;1883;p39"/>
            <p:cNvSpPr/>
            <p:nvPr/>
          </p:nvSpPr>
          <p:spPr>
            <a:xfrm>
              <a:off x="-915000" y="547185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8" y="1"/>
                  </a:moveTo>
                  <a:lnTo>
                    <a:pt x="22" y="4"/>
                  </a:lnTo>
                  <a:cubicBezTo>
                    <a:pt x="0" y="19"/>
                    <a:pt x="7" y="25"/>
                    <a:pt x="22" y="28"/>
                  </a:cubicBezTo>
                  <a:cubicBezTo>
                    <a:pt x="25" y="19"/>
                    <a:pt x="28" y="10"/>
                    <a:pt x="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884" name="Google Shape;1884;p39"/>
            <p:cNvSpPr/>
            <p:nvPr/>
          </p:nvSpPr>
          <p:spPr>
            <a:xfrm>
              <a:off x="-917925" y="5481400"/>
              <a:ext cx="1025" cy="175"/>
            </a:xfrm>
            <a:custGeom>
              <a:avLst/>
              <a:gdLst/>
              <a:ahLst/>
              <a:cxnLst/>
              <a:rect l="l" t="t" r="r" b="b"/>
              <a:pathLst>
                <a:path w="41" h="7" extrusionOk="0">
                  <a:moveTo>
                    <a:pt x="40" y="0"/>
                  </a:moveTo>
                  <a:cubicBezTo>
                    <a:pt x="28" y="0"/>
                    <a:pt x="13" y="6"/>
                    <a:pt x="0" y="6"/>
                  </a:cubicBezTo>
                  <a:cubicBezTo>
                    <a:pt x="16" y="6"/>
                    <a:pt x="28" y="3"/>
                    <a:pt x="40" y="3"/>
                  </a:cubicBezTo>
                  <a:cubicBezTo>
                    <a:pt x="40" y="0"/>
                    <a:pt x="40" y="0"/>
                    <a:pt x="4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885" name="Google Shape;1885;p39"/>
            <p:cNvSpPr/>
            <p:nvPr/>
          </p:nvSpPr>
          <p:spPr>
            <a:xfrm>
              <a:off x="-926100" y="5523425"/>
              <a:ext cx="575" cy="275"/>
            </a:xfrm>
            <a:custGeom>
              <a:avLst/>
              <a:gdLst/>
              <a:ahLst/>
              <a:cxnLst/>
              <a:rect l="l" t="t" r="r" b="b"/>
              <a:pathLst>
                <a:path w="23" h="11" extrusionOk="0">
                  <a:moveTo>
                    <a:pt x="23" y="0"/>
                  </a:moveTo>
                  <a:lnTo>
                    <a:pt x="23" y="0"/>
                  </a:lnTo>
                  <a:cubicBezTo>
                    <a:pt x="8" y="6"/>
                    <a:pt x="0" y="10"/>
                    <a:pt x="1" y="10"/>
                  </a:cubicBezTo>
                  <a:cubicBezTo>
                    <a:pt x="1" y="10"/>
                    <a:pt x="8" y="7"/>
                    <a:pt x="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886" name="Google Shape;1886;p39"/>
            <p:cNvSpPr/>
            <p:nvPr/>
          </p:nvSpPr>
          <p:spPr>
            <a:xfrm>
              <a:off x="-773175" y="5383600"/>
              <a:ext cx="6175" cy="1700"/>
            </a:xfrm>
            <a:custGeom>
              <a:avLst/>
              <a:gdLst/>
              <a:ahLst/>
              <a:cxnLst/>
              <a:rect l="l" t="t" r="r" b="b"/>
              <a:pathLst>
                <a:path w="247" h="68" extrusionOk="0">
                  <a:moveTo>
                    <a:pt x="28" y="0"/>
                  </a:moveTo>
                  <a:lnTo>
                    <a:pt x="0" y="12"/>
                  </a:lnTo>
                  <a:cubicBezTo>
                    <a:pt x="22" y="25"/>
                    <a:pt x="47" y="37"/>
                    <a:pt x="68" y="49"/>
                  </a:cubicBezTo>
                  <a:cubicBezTo>
                    <a:pt x="91" y="61"/>
                    <a:pt x="116" y="67"/>
                    <a:pt x="141" y="67"/>
                  </a:cubicBezTo>
                  <a:cubicBezTo>
                    <a:pt x="180" y="67"/>
                    <a:pt x="218" y="53"/>
                    <a:pt x="247" y="25"/>
                  </a:cubicBezTo>
                  <a:lnTo>
                    <a:pt x="247" y="25"/>
                  </a:lnTo>
                  <a:cubicBezTo>
                    <a:pt x="218" y="26"/>
                    <a:pt x="191" y="28"/>
                    <a:pt x="163" y="28"/>
                  </a:cubicBezTo>
                  <a:cubicBezTo>
                    <a:pt x="143" y="28"/>
                    <a:pt x="123" y="27"/>
                    <a:pt x="102" y="25"/>
                  </a:cubicBezTo>
                  <a:cubicBezTo>
                    <a:pt x="96" y="25"/>
                    <a:pt x="90" y="22"/>
                    <a:pt x="80" y="19"/>
                  </a:cubicBezTo>
                  <a:lnTo>
                    <a:pt x="74" y="19"/>
                  </a:lnTo>
                  <a:cubicBezTo>
                    <a:pt x="72" y="19"/>
                    <a:pt x="70" y="19"/>
                    <a:pt x="68" y="19"/>
                  </a:cubicBezTo>
                  <a:cubicBezTo>
                    <a:pt x="59" y="19"/>
                    <a:pt x="52" y="14"/>
                    <a:pt x="47" y="9"/>
                  </a:cubicBezTo>
                  <a:cubicBezTo>
                    <a:pt x="40" y="6"/>
                    <a:pt x="34" y="3"/>
                    <a:pt x="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887" name="Google Shape;1887;p39"/>
            <p:cNvSpPr/>
            <p:nvPr/>
          </p:nvSpPr>
          <p:spPr>
            <a:xfrm>
              <a:off x="-747550" y="5474150"/>
              <a:ext cx="3025" cy="800"/>
            </a:xfrm>
            <a:custGeom>
              <a:avLst/>
              <a:gdLst/>
              <a:ahLst/>
              <a:cxnLst/>
              <a:rect l="l" t="t" r="r" b="b"/>
              <a:pathLst>
                <a:path w="121" h="32" extrusionOk="0">
                  <a:moveTo>
                    <a:pt x="99" y="1"/>
                  </a:moveTo>
                  <a:cubicBezTo>
                    <a:pt x="28" y="19"/>
                    <a:pt x="0" y="32"/>
                    <a:pt x="120" y="32"/>
                  </a:cubicBezTo>
                  <a:cubicBezTo>
                    <a:pt x="111" y="23"/>
                    <a:pt x="105" y="10"/>
                    <a:pt x="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888" name="Google Shape;1888;p39"/>
            <p:cNvSpPr/>
            <p:nvPr/>
          </p:nvSpPr>
          <p:spPr>
            <a:xfrm>
              <a:off x="-930225" y="5546575"/>
              <a:ext cx="3925" cy="2975"/>
            </a:xfrm>
            <a:custGeom>
              <a:avLst/>
              <a:gdLst/>
              <a:ahLst/>
              <a:cxnLst/>
              <a:rect l="l" t="t" r="r" b="b"/>
              <a:pathLst>
                <a:path w="157" h="119" extrusionOk="0">
                  <a:moveTo>
                    <a:pt x="157" y="1"/>
                  </a:moveTo>
                  <a:cubicBezTo>
                    <a:pt x="151" y="7"/>
                    <a:pt x="142" y="10"/>
                    <a:pt x="135" y="16"/>
                  </a:cubicBezTo>
                  <a:cubicBezTo>
                    <a:pt x="19" y="93"/>
                    <a:pt x="0" y="119"/>
                    <a:pt x="26" y="119"/>
                  </a:cubicBezTo>
                  <a:cubicBezTo>
                    <a:pt x="44" y="119"/>
                    <a:pt x="81" y="108"/>
                    <a:pt x="123" y="93"/>
                  </a:cubicBezTo>
                  <a:cubicBezTo>
                    <a:pt x="135" y="62"/>
                    <a:pt x="148" y="31"/>
                    <a:pt x="1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889" name="Google Shape;1889;p39"/>
            <p:cNvSpPr/>
            <p:nvPr/>
          </p:nvSpPr>
          <p:spPr>
            <a:xfrm>
              <a:off x="-935700" y="5437775"/>
              <a:ext cx="800" cy="275"/>
            </a:xfrm>
            <a:custGeom>
              <a:avLst/>
              <a:gdLst/>
              <a:ahLst/>
              <a:cxnLst/>
              <a:rect l="l" t="t" r="r" b="b"/>
              <a:pathLst>
                <a:path w="32" h="11" extrusionOk="0">
                  <a:moveTo>
                    <a:pt x="3" y="0"/>
                  </a:moveTo>
                  <a:lnTo>
                    <a:pt x="3" y="0"/>
                  </a:lnTo>
                  <a:cubicBezTo>
                    <a:pt x="1" y="5"/>
                    <a:pt x="7" y="10"/>
                    <a:pt x="21" y="10"/>
                  </a:cubicBezTo>
                  <a:cubicBezTo>
                    <a:pt x="24" y="10"/>
                    <a:pt x="27" y="10"/>
                    <a:pt x="31" y="9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890" name="Google Shape;1890;p39"/>
            <p:cNvSpPr/>
            <p:nvPr/>
          </p:nvSpPr>
          <p:spPr>
            <a:xfrm>
              <a:off x="-1002500" y="5389125"/>
              <a:ext cx="1250" cy="575"/>
            </a:xfrm>
            <a:custGeom>
              <a:avLst/>
              <a:gdLst/>
              <a:ahLst/>
              <a:cxnLst/>
              <a:rect l="l" t="t" r="r" b="b"/>
              <a:pathLst>
                <a:path w="50" h="23" extrusionOk="0">
                  <a:moveTo>
                    <a:pt x="50" y="1"/>
                  </a:moveTo>
                  <a:lnTo>
                    <a:pt x="50" y="1"/>
                  </a:lnTo>
                  <a:cubicBezTo>
                    <a:pt x="34" y="7"/>
                    <a:pt x="16" y="13"/>
                    <a:pt x="1" y="22"/>
                  </a:cubicBezTo>
                  <a:cubicBezTo>
                    <a:pt x="16" y="16"/>
                    <a:pt x="34" y="7"/>
                    <a:pt x="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891" name="Google Shape;1891;p39"/>
            <p:cNvSpPr/>
            <p:nvPr/>
          </p:nvSpPr>
          <p:spPr>
            <a:xfrm>
              <a:off x="-933475" y="5559200"/>
              <a:ext cx="1425" cy="1025"/>
            </a:xfrm>
            <a:custGeom>
              <a:avLst/>
              <a:gdLst/>
              <a:ahLst/>
              <a:cxnLst/>
              <a:rect l="l" t="t" r="r" b="b"/>
              <a:pathLst>
                <a:path w="57" h="41" extrusionOk="0">
                  <a:moveTo>
                    <a:pt x="56" y="0"/>
                  </a:moveTo>
                  <a:lnTo>
                    <a:pt x="56" y="0"/>
                  </a:lnTo>
                  <a:cubicBezTo>
                    <a:pt x="19" y="26"/>
                    <a:pt x="1" y="41"/>
                    <a:pt x="29" y="41"/>
                  </a:cubicBezTo>
                  <a:cubicBezTo>
                    <a:pt x="31" y="41"/>
                    <a:pt x="34" y="41"/>
                    <a:pt x="38" y="40"/>
                  </a:cubicBezTo>
                  <a:cubicBezTo>
                    <a:pt x="44" y="28"/>
                    <a:pt x="50" y="16"/>
                    <a:pt x="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892" name="Google Shape;1892;p39"/>
            <p:cNvSpPr/>
            <p:nvPr/>
          </p:nvSpPr>
          <p:spPr>
            <a:xfrm>
              <a:off x="-750100" y="5461075"/>
              <a:ext cx="1950" cy="2100"/>
            </a:xfrm>
            <a:custGeom>
              <a:avLst/>
              <a:gdLst/>
              <a:ahLst/>
              <a:cxnLst/>
              <a:rect l="l" t="t" r="r" b="b"/>
              <a:pathLst>
                <a:path w="78" h="84" extrusionOk="0">
                  <a:moveTo>
                    <a:pt x="75" y="1"/>
                  </a:moveTo>
                  <a:lnTo>
                    <a:pt x="75" y="1"/>
                  </a:lnTo>
                  <a:cubicBezTo>
                    <a:pt x="19" y="35"/>
                    <a:pt x="1" y="68"/>
                    <a:pt x="78" y="84"/>
                  </a:cubicBezTo>
                  <a:cubicBezTo>
                    <a:pt x="78" y="56"/>
                    <a:pt x="75" y="28"/>
                    <a:pt x="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893" name="Google Shape;1893;p39"/>
            <p:cNvSpPr/>
            <p:nvPr/>
          </p:nvSpPr>
          <p:spPr>
            <a:xfrm>
              <a:off x="-941775" y="5581500"/>
              <a:ext cx="625" cy="350"/>
            </a:xfrm>
            <a:custGeom>
              <a:avLst/>
              <a:gdLst/>
              <a:ahLst/>
              <a:cxnLst/>
              <a:rect l="l" t="t" r="r" b="b"/>
              <a:pathLst>
                <a:path w="25" h="14" extrusionOk="0">
                  <a:moveTo>
                    <a:pt x="0" y="13"/>
                  </a:moveTo>
                  <a:cubicBezTo>
                    <a:pt x="6" y="10"/>
                    <a:pt x="16" y="7"/>
                    <a:pt x="25" y="1"/>
                  </a:cubicBezTo>
                  <a:lnTo>
                    <a:pt x="25" y="1"/>
                  </a:lnTo>
                  <a:cubicBezTo>
                    <a:pt x="16" y="7"/>
                    <a:pt x="6" y="10"/>
                    <a:pt x="0" y="1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894" name="Google Shape;1894;p39"/>
            <p:cNvSpPr/>
            <p:nvPr/>
          </p:nvSpPr>
          <p:spPr>
            <a:xfrm>
              <a:off x="-841425" y="5610050"/>
              <a:ext cx="10175" cy="4050"/>
            </a:xfrm>
            <a:custGeom>
              <a:avLst/>
              <a:gdLst/>
              <a:ahLst/>
              <a:cxnLst/>
              <a:rect l="l" t="t" r="r" b="b"/>
              <a:pathLst>
                <a:path w="407" h="162" extrusionOk="0">
                  <a:moveTo>
                    <a:pt x="406" y="1"/>
                  </a:moveTo>
                  <a:lnTo>
                    <a:pt x="406" y="1"/>
                  </a:lnTo>
                  <a:cubicBezTo>
                    <a:pt x="333" y="32"/>
                    <a:pt x="256" y="56"/>
                    <a:pt x="182" y="78"/>
                  </a:cubicBezTo>
                  <a:lnTo>
                    <a:pt x="0" y="161"/>
                  </a:lnTo>
                  <a:cubicBezTo>
                    <a:pt x="139" y="115"/>
                    <a:pt x="274" y="63"/>
                    <a:pt x="4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895" name="Google Shape;1895;p39"/>
            <p:cNvSpPr/>
            <p:nvPr/>
          </p:nvSpPr>
          <p:spPr>
            <a:xfrm>
              <a:off x="-803025" y="5550950"/>
              <a:ext cx="16100" cy="10125"/>
            </a:xfrm>
            <a:custGeom>
              <a:avLst/>
              <a:gdLst/>
              <a:ahLst/>
              <a:cxnLst/>
              <a:rect l="l" t="t" r="r" b="b"/>
              <a:pathLst>
                <a:path w="644" h="405" extrusionOk="0">
                  <a:moveTo>
                    <a:pt x="643" y="1"/>
                  </a:moveTo>
                  <a:lnTo>
                    <a:pt x="643" y="1"/>
                  </a:lnTo>
                  <a:cubicBezTo>
                    <a:pt x="456" y="93"/>
                    <a:pt x="268" y="189"/>
                    <a:pt x="77" y="278"/>
                  </a:cubicBezTo>
                  <a:cubicBezTo>
                    <a:pt x="49" y="318"/>
                    <a:pt x="22" y="361"/>
                    <a:pt x="0" y="404"/>
                  </a:cubicBezTo>
                  <a:cubicBezTo>
                    <a:pt x="12" y="398"/>
                    <a:pt x="28" y="392"/>
                    <a:pt x="40" y="386"/>
                  </a:cubicBezTo>
                  <a:cubicBezTo>
                    <a:pt x="280" y="290"/>
                    <a:pt x="459" y="152"/>
                    <a:pt x="6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896" name="Google Shape;1896;p39"/>
            <p:cNvSpPr/>
            <p:nvPr/>
          </p:nvSpPr>
          <p:spPr>
            <a:xfrm>
              <a:off x="-765475" y="5374825"/>
              <a:ext cx="11175" cy="5675"/>
            </a:xfrm>
            <a:custGeom>
              <a:avLst/>
              <a:gdLst/>
              <a:ahLst/>
              <a:cxnLst/>
              <a:rect l="l" t="t" r="r" b="b"/>
              <a:pathLst>
                <a:path w="447" h="227" extrusionOk="0">
                  <a:moveTo>
                    <a:pt x="447" y="0"/>
                  </a:moveTo>
                  <a:lnTo>
                    <a:pt x="447" y="0"/>
                  </a:lnTo>
                  <a:cubicBezTo>
                    <a:pt x="330" y="52"/>
                    <a:pt x="213" y="102"/>
                    <a:pt x="102" y="160"/>
                  </a:cubicBezTo>
                  <a:cubicBezTo>
                    <a:pt x="7" y="209"/>
                    <a:pt x="0" y="227"/>
                    <a:pt x="41" y="227"/>
                  </a:cubicBezTo>
                  <a:cubicBezTo>
                    <a:pt x="100" y="227"/>
                    <a:pt x="260" y="189"/>
                    <a:pt x="391" y="154"/>
                  </a:cubicBezTo>
                  <a:cubicBezTo>
                    <a:pt x="422" y="108"/>
                    <a:pt x="440" y="56"/>
                    <a:pt x="4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897" name="Google Shape;1897;p39"/>
            <p:cNvSpPr/>
            <p:nvPr/>
          </p:nvSpPr>
          <p:spPr>
            <a:xfrm>
              <a:off x="-829125" y="5286175"/>
              <a:ext cx="1100" cy="575"/>
            </a:xfrm>
            <a:custGeom>
              <a:avLst/>
              <a:gdLst/>
              <a:ahLst/>
              <a:cxnLst/>
              <a:rect l="l" t="t" r="r" b="b"/>
              <a:pathLst>
                <a:path w="44" h="23" extrusionOk="0">
                  <a:moveTo>
                    <a:pt x="7" y="0"/>
                  </a:moveTo>
                  <a:lnTo>
                    <a:pt x="7" y="0"/>
                  </a:lnTo>
                  <a:cubicBezTo>
                    <a:pt x="1" y="16"/>
                    <a:pt x="5" y="23"/>
                    <a:pt x="16" y="23"/>
                  </a:cubicBezTo>
                  <a:cubicBezTo>
                    <a:pt x="23" y="23"/>
                    <a:pt x="32" y="20"/>
                    <a:pt x="44" y="16"/>
                  </a:cubicBezTo>
                  <a:lnTo>
                    <a:pt x="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898" name="Google Shape;1898;p39"/>
            <p:cNvSpPr/>
            <p:nvPr/>
          </p:nvSpPr>
          <p:spPr>
            <a:xfrm>
              <a:off x="-876775" y="5293475"/>
              <a:ext cx="725" cy="225"/>
            </a:xfrm>
            <a:custGeom>
              <a:avLst/>
              <a:gdLst/>
              <a:ahLst/>
              <a:cxnLst/>
              <a:rect l="l" t="t" r="r" b="b"/>
              <a:pathLst>
                <a:path w="29" h="9" extrusionOk="0">
                  <a:moveTo>
                    <a:pt x="4" y="1"/>
                  </a:moveTo>
                  <a:lnTo>
                    <a:pt x="4" y="1"/>
                  </a:lnTo>
                  <a:cubicBezTo>
                    <a:pt x="0" y="6"/>
                    <a:pt x="3" y="9"/>
                    <a:pt x="10" y="9"/>
                  </a:cubicBezTo>
                  <a:cubicBezTo>
                    <a:pt x="15" y="9"/>
                    <a:pt x="21" y="8"/>
                    <a:pt x="29" y="7"/>
                  </a:cubicBezTo>
                  <a:lnTo>
                    <a:pt x="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899" name="Google Shape;1899;p39"/>
            <p:cNvSpPr/>
            <p:nvPr/>
          </p:nvSpPr>
          <p:spPr>
            <a:xfrm>
              <a:off x="-857200" y="5286100"/>
              <a:ext cx="11175" cy="5250"/>
            </a:xfrm>
            <a:custGeom>
              <a:avLst/>
              <a:gdLst/>
              <a:ahLst/>
              <a:cxnLst/>
              <a:rect l="l" t="t" r="r" b="b"/>
              <a:pathLst>
                <a:path w="447" h="210" extrusionOk="0">
                  <a:moveTo>
                    <a:pt x="446" y="0"/>
                  </a:moveTo>
                  <a:cubicBezTo>
                    <a:pt x="311" y="46"/>
                    <a:pt x="179" y="105"/>
                    <a:pt x="52" y="182"/>
                  </a:cubicBezTo>
                  <a:cubicBezTo>
                    <a:pt x="37" y="191"/>
                    <a:pt x="22" y="194"/>
                    <a:pt x="6" y="203"/>
                  </a:cubicBezTo>
                  <a:lnTo>
                    <a:pt x="0" y="209"/>
                  </a:lnTo>
                  <a:cubicBezTo>
                    <a:pt x="46" y="188"/>
                    <a:pt x="92" y="169"/>
                    <a:pt x="139" y="148"/>
                  </a:cubicBezTo>
                  <a:cubicBezTo>
                    <a:pt x="240" y="99"/>
                    <a:pt x="345" y="52"/>
                    <a:pt x="4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900" name="Google Shape;1900;p39"/>
            <p:cNvSpPr/>
            <p:nvPr/>
          </p:nvSpPr>
          <p:spPr>
            <a:xfrm>
              <a:off x="-821425" y="5291025"/>
              <a:ext cx="725" cy="425"/>
            </a:xfrm>
            <a:custGeom>
              <a:avLst/>
              <a:gdLst/>
              <a:ahLst/>
              <a:cxnLst/>
              <a:rect l="l" t="t" r="r" b="b"/>
              <a:pathLst>
                <a:path w="29" h="17" extrusionOk="0">
                  <a:moveTo>
                    <a:pt x="25" y="0"/>
                  </a:moveTo>
                  <a:cubicBezTo>
                    <a:pt x="9" y="11"/>
                    <a:pt x="1" y="16"/>
                    <a:pt x="3" y="16"/>
                  </a:cubicBezTo>
                  <a:cubicBezTo>
                    <a:pt x="4" y="16"/>
                    <a:pt x="12" y="13"/>
                    <a:pt x="28" y="6"/>
                  </a:cubicBezTo>
                  <a:lnTo>
                    <a:pt x="2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901" name="Google Shape;1901;p39"/>
            <p:cNvSpPr/>
            <p:nvPr/>
          </p:nvSpPr>
          <p:spPr>
            <a:xfrm>
              <a:off x="-907950" y="5248700"/>
              <a:ext cx="165725" cy="131300"/>
            </a:xfrm>
            <a:custGeom>
              <a:avLst/>
              <a:gdLst/>
              <a:ahLst/>
              <a:cxnLst/>
              <a:rect l="l" t="t" r="r" b="b"/>
              <a:pathLst>
                <a:path w="6629" h="5252" extrusionOk="0">
                  <a:moveTo>
                    <a:pt x="4086" y="0"/>
                  </a:moveTo>
                  <a:cubicBezTo>
                    <a:pt x="4076" y="0"/>
                    <a:pt x="4066" y="1"/>
                    <a:pt x="4055" y="3"/>
                  </a:cubicBezTo>
                  <a:cubicBezTo>
                    <a:pt x="4027" y="25"/>
                    <a:pt x="3992" y="37"/>
                    <a:pt x="3957" y="37"/>
                  </a:cubicBezTo>
                  <a:cubicBezTo>
                    <a:pt x="3947" y="37"/>
                    <a:pt x="3936" y="36"/>
                    <a:pt x="3926" y="34"/>
                  </a:cubicBezTo>
                  <a:cubicBezTo>
                    <a:pt x="3855" y="46"/>
                    <a:pt x="3785" y="62"/>
                    <a:pt x="3711" y="77"/>
                  </a:cubicBezTo>
                  <a:cubicBezTo>
                    <a:pt x="3535" y="117"/>
                    <a:pt x="3366" y="176"/>
                    <a:pt x="3234" y="305"/>
                  </a:cubicBezTo>
                  <a:cubicBezTo>
                    <a:pt x="3027" y="508"/>
                    <a:pt x="3264" y="763"/>
                    <a:pt x="3468" y="822"/>
                  </a:cubicBezTo>
                  <a:cubicBezTo>
                    <a:pt x="3497" y="830"/>
                    <a:pt x="3529" y="833"/>
                    <a:pt x="3561" y="833"/>
                  </a:cubicBezTo>
                  <a:cubicBezTo>
                    <a:pt x="3613" y="833"/>
                    <a:pt x="3666" y="826"/>
                    <a:pt x="3714" y="822"/>
                  </a:cubicBezTo>
                  <a:lnTo>
                    <a:pt x="3822" y="813"/>
                  </a:lnTo>
                  <a:cubicBezTo>
                    <a:pt x="3847" y="804"/>
                    <a:pt x="3870" y="800"/>
                    <a:pt x="3889" y="800"/>
                  </a:cubicBezTo>
                  <a:cubicBezTo>
                    <a:pt x="3964" y="800"/>
                    <a:pt x="3994" y="860"/>
                    <a:pt x="3982" y="982"/>
                  </a:cubicBezTo>
                  <a:cubicBezTo>
                    <a:pt x="3973" y="982"/>
                    <a:pt x="3964" y="982"/>
                    <a:pt x="3955" y="982"/>
                  </a:cubicBezTo>
                  <a:cubicBezTo>
                    <a:pt x="3610" y="982"/>
                    <a:pt x="3211" y="809"/>
                    <a:pt x="2926" y="650"/>
                  </a:cubicBezTo>
                  <a:cubicBezTo>
                    <a:pt x="2748" y="551"/>
                    <a:pt x="2428" y="185"/>
                    <a:pt x="2157" y="185"/>
                  </a:cubicBezTo>
                  <a:cubicBezTo>
                    <a:pt x="2090" y="185"/>
                    <a:pt x="2026" y="207"/>
                    <a:pt x="1969" y="262"/>
                  </a:cubicBezTo>
                  <a:cubicBezTo>
                    <a:pt x="1845" y="376"/>
                    <a:pt x="1808" y="493"/>
                    <a:pt x="1787" y="653"/>
                  </a:cubicBezTo>
                  <a:cubicBezTo>
                    <a:pt x="1765" y="847"/>
                    <a:pt x="2002" y="1164"/>
                    <a:pt x="1655" y="1185"/>
                  </a:cubicBezTo>
                  <a:cubicBezTo>
                    <a:pt x="1638" y="1186"/>
                    <a:pt x="1622" y="1187"/>
                    <a:pt x="1606" y="1187"/>
                  </a:cubicBezTo>
                  <a:cubicBezTo>
                    <a:pt x="1302" y="1187"/>
                    <a:pt x="967" y="1030"/>
                    <a:pt x="663" y="1000"/>
                  </a:cubicBezTo>
                  <a:cubicBezTo>
                    <a:pt x="635" y="998"/>
                    <a:pt x="608" y="996"/>
                    <a:pt x="582" y="996"/>
                  </a:cubicBezTo>
                  <a:cubicBezTo>
                    <a:pt x="1" y="996"/>
                    <a:pt x="39" y="1666"/>
                    <a:pt x="522" y="1896"/>
                  </a:cubicBezTo>
                  <a:cubicBezTo>
                    <a:pt x="882" y="2059"/>
                    <a:pt x="1267" y="2155"/>
                    <a:pt x="1661" y="2179"/>
                  </a:cubicBezTo>
                  <a:cubicBezTo>
                    <a:pt x="1666" y="2180"/>
                    <a:pt x="1671" y="2180"/>
                    <a:pt x="1676" y="2180"/>
                  </a:cubicBezTo>
                  <a:cubicBezTo>
                    <a:pt x="1843" y="2180"/>
                    <a:pt x="2004" y="2085"/>
                    <a:pt x="2141" y="2004"/>
                  </a:cubicBezTo>
                  <a:cubicBezTo>
                    <a:pt x="2378" y="1861"/>
                    <a:pt x="2603" y="1764"/>
                    <a:pt x="2825" y="1764"/>
                  </a:cubicBezTo>
                  <a:cubicBezTo>
                    <a:pt x="3018" y="1764"/>
                    <a:pt x="3210" y="1837"/>
                    <a:pt x="3406" y="2016"/>
                  </a:cubicBezTo>
                  <a:cubicBezTo>
                    <a:pt x="3809" y="2379"/>
                    <a:pt x="3769" y="3004"/>
                    <a:pt x="4225" y="3349"/>
                  </a:cubicBezTo>
                  <a:cubicBezTo>
                    <a:pt x="4296" y="3403"/>
                    <a:pt x="4363" y="3425"/>
                    <a:pt x="4429" y="3425"/>
                  </a:cubicBezTo>
                  <a:cubicBezTo>
                    <a:pt x="4687" y="3425"/>
                    <a:pt x="4917" y="3096"/>
                    <a:pt x="5182" y="3096"/>
                  </a:cubicBezTo>
                  <a:cubicBezTo>
                    <a:pt x="5197" y="3096"/>
                    <a:pt x="5213" y="3097"/>
                    <a:pt x="5228" y="3100"/>
                  </a:cubicBezTo>
                  <a:cubicBezTo>
                    <a:pt x="5462" y="3137"/>
                    <a:pt x="5681" y="3254"/>
                    <a:pt x="5878" y="3371"/>
                  </a:cubicBezTo>
                  <a:cubicBezTo>
                    <a:pt x="5989" y="3438"/>
                    <a:pt x="6090" y="3521"/>
                    <a:pt x="6176" y="3614"/>
                  </a:cubicBezTo>
                  <a:cubicBezTo>
                    <a:pt x="6223" y="3658"/>
                    <a:pt x="6410" y="4063"/>
                    <a:pt x="6212" y="4063"/>
                  </a:cubicBezTo>
                  <a:cubicBezTo>
                    <a:pt x="6176" y="4063"/>
                    <a:pt x="6129" y="4050"/>
                    <a:pt x="6065" y="4020"/>
                  </a:cubicBezTo>
                  <a:cubicBezTo>
                    <a:pt x="5748" y="3869"/>
                    <a:pt x="5564" y="3481"/>
                    <a:pt x="5176" y="3457"/>
                  </a:cubicBezTo>
                  <a:cubicBezTo>
                    <a:pt x="5162" y="3456"/>
                    <a:pt x="5148" y="3455"/>
                    <a:pt x="5135" y="3455"/>
                  </a:cubicBezTo>
                  <a:cubicBezTo>
                    <a:pt x="4871" y="3455"/>
                    <a:pt x="4776" y="3657"/>
                    <a:pt x="4773" y="3912"/>
                  </a:cubicBezTo>
                  <a:cubicBezTo>
                    <a:pt x="4770" y="4294"/>
                    <a:pt x="5225" y="4448"/>
                    <a:pt x="5502" y="4571"/>
                  </a:cubicBezTo>
                  <a:lnTo>
                    <a:pt x="5595" y="4617"/>
                  </a:lnTo>
                  <a:cubicBezTo>
                    <a:pt x="5832" y="4713"/>
                    <a:pt x="5798" y="4879"/>
                    <a:pt x="5493" y="5113"/>
                  </a:cubicBezTo>
                  <a:lnTo>
                    <a:pt x="5484" y="5113"/>
                  </a:lnTo>
                  <a:cubicBezTo>
                    <a:pt x="5480" y="5113"/>
                    <a:pt x="5477" y="5112"/>
                    <a:pt x="5474" y="5112"/>
                  </a:cubicBezTo>
                  <a:cubicBezTo>
                    <a:pt x="5401" y="5112"/>
                    <a:pt x="5339" y="5175"/>
                    <a:pt x="5345" y="5251"/>
                  </a:cubicBezTo>
                  <a:cubicBezTo>
                    <a:pt x="5444" y="5230"/>
                    <a:pt x="5542" y="5214"/>
                    <a:pt x="5644" y="5205"/>
                  </a:cubicBezTo>
                  <a:cubicBezTo>
                    <a:pt x="5804" y="5116"/>
                    <a:pt x="5973" y="5045"/>
                    <a:pt x="6149" y="4990"/>
                  </a:cubicBezTo>
                  <a:cubicBezTo>
                    <a:pt x="6149" y="4984"/>
                    <a:pt x="6152" y="4974"/>
                    <a:pt x="6152" y="4968"/>
                  </a:cubicBezTo>
                  <a:cubicBezTo>
                    <a:pt x="6149" y="4916"/>
                    <a:pt x="6139" y="4864"/>
                    <a:pt x="6127" y="4814"/>
                  </a:cubicBezTo>
                  <a:cubicBezTo>
                    <a:pt x="6081" y="4833"/>
                    <a:pt x="6032" y="4854"/>
                    <a:pt x="5985" y="4870"/>
                  </a:cubicBezTo>
                  <a:cubicBezTo>
                    <a:pt x="5980" y="4871"/>
                    <a:pt x="5976" y="4872"/>
                    <a:pt x="5971" y="4872"/>
                  </a:cubicBezTo>
                  <a:cubicBezTo>
                    <a:pt x="5934" y="4872"/>
                    <a:pt x="5924" y="4818"/>
                    <a:pt x="5955" y="4799"/>
                  </a:cubicBezTo>
                  <a:cubicBezTo>
                    <a:pt x="6001" y="4768"/>
                    <a:pt x="6047" y="4743"/>
                    <a:pt x="6093" y="4719"/>
                  </a:cubicBezTo>
                  <a:cubicBezTo>
                    <a:pt x="6041" y="4608"/>
                    <a:pt x="5964" y="4513"/>
                    <a:pt x="5865" y="4442"/>
                  </a:cubicBezTo>
                  <a:cubicBezTo>
                    <a:pt x="5822" y="4448"/>
                    <a:pt x="5779" y="4457"/>
                    <a:pt x="5736" y="4460"/>
                  </a:cubicBezTo>
                  <a:cubicBezTo>
                    <a:pt x="5702" y="4460"/>
                    <a:pt x="5684" y="4417"/>
                    <a:pt x="5708" y="4393"/>
                  </a:cubicBezTo>
                  <a:cubicBezTo>
                    <a:pt x="5724" y="4380"/>
                    <a:pt x="5730" y="4368"/>
                    <a:pt x="5739" y="4356"/>
                  </a:cubicBezTo>
                  <a:cubicBezTo>
                    <a:pt x="5693" y="4328"/>
                    <a:pt x="5644" y="4300"/>
                    <a:pt x="5591" y="4279"/>
                  </a:cubicBezTo>
                  <a:cubicBezTo>
                    <a:pt x="5570" y="4282"/>
                    <a:pt x="5551" y="4285"/>
                    <a:pt x="5530" y="4288"/>
                  </a:cubicBezTo>
                  <a:cubicBezTo>
                    <a:pt x="5528" y="4288"/>
                    <a:pt x="5526" y="4289"/>
                    <a:pt x="5523" y="4289"/>
                  </a:cubicBezTo>
                  <a:cubicBezTo>
                    <a:pt x="5500" y="4289"/>
                    <a:pt x="5490" y="4258"/>
                    <a:pt x="5496" y="4236"/>
                  </a:cubicBezTo>
                  <a:lnTo>
                    <a:pt x="5465" y="4223"/>
                  </a:lnTo>
                  <a:cubicBezTo>
                    <a:pt x="5407" y="4199"/>
                    <a:pt x="5348" y="4171"/>
                    <a:pt x="5293" y="4140"/>
                  </a:cubicBezTo>
                  <a:cubicBezTo>
                    <a:pt x="5259" y="4143"/>
                    <a:pt x="5231" y="4146"/>
                    <a:pt x="5213" y="4149"/>
                  </a:cubicBezTo>
                  <a:cubicBezTo>
                    <a:pt x="5216" y="4149"/>
                    <a:pt x="5219" y="4152"/>
                    <a:pt x="5222" y="4152"/>
                  </a:cubicBezTo>
                  <a:cubicBezTo>
                    <a:pt x="5212" y="4153"/>
                    <a:pt x="5205" y="4154"/>
                    <a:pt x="5201" y="4154"/>
                  </a:cubicBezTo>
                  <a:cubicBezTo>
                    <a:pt x="5192" y="4154"/>
                    <a:pt x="5198" y="4152"/>
                    <a:pt x="5213" y="4149"/>
                  </a:cubicBezTo>
                  <a:cubicBezTo>
                    <a:pt x="5182" y="4140"/>
                    <a:pt x="5176" y="4097"/>
                    <a:pt x="5204" y="4082"/>
                  </a:cubicBezTo>
                  <a:cubicBezTo>
                    <a:pt x="5188" y="4069"/>
                    <a:pt x="5170" y="4060"/>
                    <a:pt x="5151" y="4048"/>
                  </a:cubicBezTo>
                  <a:cubicBezTo>
                    <a:pt x="5151" y="4045"/>
                    <a:pt x="5151" y="4042"/>
                    <a:pt x="5154" y="4039"/>
                  </a:cubicBezTo>
                  <a:lnTo>
                    <a:pt x="5154" y="4039"/>
                  </a:lnTo>
                  <a:cubicBezTo>
                    <a:pt x="5102" y="4057"/>
                    <a:pt x="5050" y="4079"/>
                    <a:pt x="5028" y="4085"/>
                  </a:cubicBezTo>
                  <a:cubicBezTo>
                    <a:pt x="5025" y="4085"/>
                    <a:pt x="5022" y="4086"/>
                    <a:pt x="5020" y="4086"/>
                  </a:cubicBezTo>
                  <a:cubicBezTo>
                    <a:pt x="4977" y="4086"/>
                    <a:pt x="4960" y="4019"/>
                    <a:pt x="5007" y="4008"/>
                  </a:cubicBezTo>
                  <a:lnTo>
                    <a:pt x="5170" y="3968"/>
                  </a:lnTo>
                  <a:lnTo>
                    <a:pt x="5210" y="3780"/>
                  </a:lnTo>
                  <a:cubicBezTo>
                    <a:pt x="5281" y="3808"/>
                    <a:pt x="5348" y="3842"/>
                    <a:pt x="5410" y="3888"/>
                  </a:cubicBezTo>
                  <a:cubicBezTo>
                    <a:pt x="5419" y="3894"/>
                    <a:pt x="5431" y="3903"/>
                    <a:pt x="5441" y="3909"/>
                  </a:cubicBezTo>
                  <a:cubicBezTo>
                    <a:pt x="5444" y="3909"/>
                    <a:pt x="5450" y="3915"/>
                    <a:pt x="5453" y="3919"/>
                  </a:cubicBezTo>
                  <a:cubicBezTo>
                    <a:pt x="5502" y="3952"/>
                    <a:pt x="5548" y="3992"/>
                    <a:pt x="5595" y="4032"/>
                  </a:cubicBezTo>
                  <a:cubicBezTo>
                    <a:pt x="5628" y="4020"/>
                    <a:pt x="5665" y="4014"/>
                    <a:pt x="5699" y="4008"/>
                  </a:cubicBezTo>
                  <a:cubicBezTo>
                    <a:pt x="5730" y="4008"/>
                    <a:pt x="5748" y="4039"/>
                    <a:pt x="5733" y="4066"/>
                  </a:cubicBezTo>
                  <a:cubicBezTo>
                    <a:pt x="5721" y="4085"/>
                    <a:pt x="5708" y="4103"/>
                    <a:pt x="5696" y="4125"/>
                  </a:cubicBezTo>
                  <a:cubicBezTo>
                    <a:pt x="5718" y="4146"/>
                    <a:pt x="5739" y="4165"/>
                    <a:pt x="5761" y="4183"/>
                  </a:cubicBezTo>
                  <a:cubicBezTo>
                    <a:pt x="5822" y="4165"/>
                    <a:pt x="5902" y="4128"/>
                    <a:pt x="5964" y="4109"/>
                  </a:cubicBezTo>
                  <a:cubicBezTo>
                    <a:pt x="5968" y="4108"/>
                    <a:pt x="5971" y="4108"/>
                    <a:pt x="5974" y="4108"/>
                  </a:cubicBezTo>
                  <a:cubicBezTo>
                    <a:pt x="6003" y="4108"/>
                    <a:pt x="6024" y="4140"/>
                    <a:pt x="6007" y="4168"/>
                  </a:cubicBezTo>
                  <a:cubicBezTo>
                    <a:pt x="5918" y="4300"/>
                    <a:pt x="5958" y="4245"/>
                    <a:pt x="5912" y="4288"/>
                  </a:cubicBezTo>
                  <a:cubicBezTo>
                    <a:pt x="5949" y="4309"/>
                    <a:pt x="5989" y="4328"/>
                    <a:pt x="6032" y="4340"/>
                  </a:cubicBezTo>
                  <a:cubicBezTo>
                    <a:pt x="6081" y="4334"/>
                    <a:pt x="6130" y="4319"/>
                    <a:pt x="6179" y="4303"/>
                  </a:cubicBezTo>
                  <a:cubicBezTo>
                    <a:pt x="6284" y="4266"/>
                    <a:pt x="6389" y="4229"/>
                    <a:pt x="6490" y="4186"/>
                  </a:cubicBezTo>
                  <a:cubicBezTo>
                    <a:pt x="6527" y="4140"/>
                    <a:pt x="6561" y="4088"/>
                    <a:pt x="6586" y="4032"/>
                  </a:cubicBezTo>
                  <a:cubicBezTo>
                    <a:pt x="6592" y="4017"/>
                    <a:pt x="6595" y="3999"/>
                    <a:pt x="6601" y="3980"/>
                  </a:cubicBezTo>
                  <a:lnTo>
                    <a:pt x="6601" y="3980"/>
                  </a:lnTo>
                  <a:cubicBezTo>
                    <a:pt x="6530" y="3995"/>
                    <a:pt x="6456" y="4008"/>
                    <a:pt x="6383" y="4014"/>
                  </a:cubicBezTo>
                  <a:cubicBezTo>
                    <a:pt x="6346" y="4014"/>
                    <a:pt x="6330" y="3962"/>
                    <a:pt x="6364" y="3943"/>
                  </a:cubicBezTo>
                  <a:cubicBezTo>
                    <a:pt x="6450" y="3897"/>
                    <a:pt x="6540" y="3857"/>
                    <a:pt x="6629" y="3811"/>
                  </a:cubicBezTo>
                  <a:cubicBezTo>
                    <a:pt x="6626" y="3774"/>
                    <a:pt x="6620" y="3740"/>
                    <a:pt x="6610" y="3703"/>
                  </a:cubicBezTo>
                  <a:cubicBezTo>
                    <a:pt x="6570" y="3715"/>
                    <a:pt x="6533" y="3728"/>
                    <a:pt x="6493" y="3740"/>
                  </a:cubicBezTo>
                  <a:cubicBezTo>
                    <a:pt x="6490" y="3741"/>
                    <a:pt x="6488" y="3741"/>
                    <a:pt x="6485" y="3741"/>
                  </a:cubicBezTo>
                  <a:cubicBezTo>
                    <a:pt x="6445" y="3741"/>
                    <a:pt x="6432" y="3681"/>
                    <a:pt x="6475" y="3666"/>
                  </a:cubicBezTo>
                  <a:cubicBezTo>
                    <a:pt x="6512" y="3654"/>
                    <a:pt x="6546" y="3641"/>
                    <a:pt x="6583" y="3632"/>
                  </a:cubicBezTo>
                  <a:cubicBezTo>
                    <a:pt x="6558" y="3577"/>
                    <a:pt x="6527" y="3525"/>
                    <a:pt x="6493" y="3478"/>
                  </a:cubicBezTo>
                  <a:cubicBezTo>
                    <a:pt x="6435" y="3497"/>
                    <a:pt x="6383" y="3518"/>
                    <a:pt x="6324" y="3534"/>
                  </a:cubicBezTo>
                  <a:cubicBezTo>
                    <a:pt x="6320" y="3535"/>
                    <a:pt x="6315" y="3536"/>
                    <a:pt x="6311" y="3536"/>
                  </a:cubicBezTo>
                  <a:cubicBezTo>
                    <a:pt x="6278" y="3536"/>
                    <a:pt x="6259" y="3496"/>
                    <a:pt x="6284" y="3469"/>
                  </a:cubicBezTo>
                  <a:cubicBezTo>
                    <a:pt x="6324" y="3435"/>
                    <a:pt x="6361" y="3408"/>
                    <a:pt x="6404" y="3377"/>
                  </a:cubicBezTo>
                  <a:cubicBezTo>
                    <a:pt x="6333" y="3309"/>
                    <a:pt x="6259" y="3247"/>
                    <a:pt x="6179" y="3192"/>
                  </a:cubicBezTo>
                  <a:lnTo>
                    <a:pt x="6050" y="3226"/>
                  </a:lnTo>
                  <a:cubicBezTo>
                    <a:pt x="6046" y="3227"/>
                    <a:pt x="6042" y="3228"/>
                    <a:pt x="6039" y="3228"/>
                  </a:cubicBezTo>
                  <a:cubicBezTo>
                    <a:pt x="6003" y="3228"/>
                    <a:pt x="5986" y="3178"/>
                    <a:pt x="6019" y="3158"/>
                  </a:cubicBezTo>
                  <a:cubicBezTo>
                    <a:pt x="6035" y="3146"/>
                    <a:pt x="6053" y="3134"/>
                    <a:pt x="6072" y="3124"/>
                  </a:cubicBezTo>
                  <a:cubicBezTo>
                    <a:pt x="5995" y="3075"/>
                    <a:pt x="5912" y="3032"/>
                    <a:pt x="5828" y="2995"/>
                  </a:cubicBezTo>
                  <a:cubicBezTo>
                    <a:pt x="5755" y="3029"/>
                    <a:pt x="5681" y="3060"/>
                    <a:pt x="5604" y="3091"/>
                  </a:cubicBezTo>
                  <a:cubicBezTo>
                    <a:pt x="5599" y="3093"/>
                    <a:pt x="5594" y="3094"/>
                    <a:pt x="5589" y="3094"/>
                  </a:cubicBezTo>
                  <a:cubicBezTo>
                    <a:pt x="5557" y="3094"/>
                    <a:pt x="5546" y="3041"/>
                    <a:pt x="5576" y="3020"/>
                  </a:cubicBezTo>
                  <a:cubicBezTo>
                    <a:pt x="5613" y="2992"/>
                    <a:pt x="5656" y="2964"/>
                    <a:pt x="5696" y="2937"/>
                  </a:cubicBezTo>
                  <a:cubicBezTo>
                    <a:pt x="5542" y="2869"/>
                    <a:pt x="5382" y="2820"/>
                    <a:pt x="5216" y="2789"/>
                  </a:cubicBezTo>
                  <a:cubicBezTo>
                    <a:pt x="5187" y="2821"/>
                    <a:pt x="5161" y="2835"/>
                    <a:pt x="5144" y="2835"/>
                  </a:cubicBezTo>
                  <a:cubicBezTo>
                    <a:pt x="5140" y="2835"/>
                    <a:pt x="5136" y="2834"/>
                    <a:pt x="5133" y="2832"/>
                  </a:cubicBezTo>
                  <a:cubicBezTo>
                    <a:pt x="5090" y="2860"/>
                    <a:pt x="5044" y="2887"/>
                    <a:pt x="5000" y="2915"/>
                  </a:cubicBezTo>
                  <a:cubicBezTo>
                    <a:pt x="4993" y="2920"/>
                    <a:pt x="4985" y="2922"/>
                    <a:pt x="4978" y="2922"/>
                  </a:cubicBezTo>
                  <a:cubicBezTo>
                    <a:pt x="4946" y="2922"/>
                    <a:pt x="4930" y="2873"/>
                    <a:pt x="4960" y="2850"/>
                  </a:cubicBezTo>
                  <a:cubicBezTo>
                    <a:pt x="5000" y="2823"/>
                    <a:pt x="5031" y="2801"/>
                    <a:pt x="5068" y="2780"/>
                  </a:cubicBezTo>
                  <a:cubicBezTo>
                    <a:pt x="5007" y="2780"/>
                    <a:pt x="4942" y="2792"/>
                    <a:pt x="4887" y="2817"/>
                  </a:cubicBezTo>
                  <a:cubicBezTo>
                    <a:pt x="4698" y="2909"/>
                    <a:pt x="4568" y="3060"/>
                    <a:pt x="4432" y="3060"/>
                  </a:cubicBezTo>
                  <a:cubicBezTo>
                    <a:pt x="4373" y="3060"/>
                    <a:pt x="4313" y="3032"/>
                    <a:pt x="4246" y="2958"/>
                  </a:cubicBezTo>
                  <a:cubicBezTo>
                    <a:pt x="4212" y="2977"/>
                    <a:pt x="4179" y="2998"/>
                    <a:pt x="4145" y="3020"/>
                  </a:cubicBezTo>
                  <a:cubicBezTo>
                    <a:pt x="4138" y="3023"/>
                    <a:pt x="4132" y="3025"/>
                    <a:pt x="4126" y="3025"/>
                  </a:cubicBezTo>
                  <a:cubicBezTo>
                    <a:pt x="4092" y="3025"/>
                    <a:pt x="4071" y="2973"/>
                    <a:pt x="4108" y="2952"/>
                  </a:cubicBezTo>
                  <a:cubicBezTo>
                    <a:pt x="4139" y="2934"/>
                    <a:pt x="4169" y="2915"/>
                    <a:pt x="4200" y="2897"/>
                  </a:cubicBezTo>
                  <a:cubicBezTo>
                    <a:pt x="4185" y="2875"/>
                    <a:pt x="4166" y="2850"/>
                    <a:pt x="4151" y="2826"/>
                  </a:cubicBezTo>
                  <a:cubicBezTo>
                    <a:pt x="4120" y="2777"/>
                    <a:pt x="4095" y="2727"/>
                    <a:pt x="4071" y="2678"/>
                  </a:cubicBezTo>
                  <a:cubicBezTo>
                    <a:pt x="4067" y="2679"/>
                    <a:pt x="4064" y="2679"/>
                    <a:pt x="4061" y="2679"/>
                  </a:cubicBezTo>
                  <a:cubicBezTo>
                    <a:pt x="4028" y="2679"/>
                    <a:pt x="4003" y="2642"/>
                    <a:pt x="4031" y="2616"/>
                  </a:cubicBezTo>
                  <a:lnTo>
                    <a:pt x="4037" y="2613"/>
                  </a:lnTo>
                  <a:cubicBezTo>
                    <a:pt x="3991" y="2518"/>
                    <a:pt x="3948" y="2426"/>
                    <a:pt x="3908" y="2333"/>
                  </a:cubicBezTo>
                  <a:cubicBezTo>
                    <a:pt x="3901" y="2337"/>
                    <a:pt x="3895" y="2339"/>
                    <a:pt x="3889" y="2339"/>
                  </a:cubicBezTo>
                  <a:cubicBezTo>
                    <a:pt x="3859" y="2339"/>
                    <a:pt x="3836" y="2300"/>
                    <a:pt x="3862" y="2275"/>
                  </a:cubicBezTo>
                  <a:lnTo>
                    <a:pt x="3877" y="2259"/>
                  </a:lnTo>
                  <a:cubicBezTo>
                    <a:pt x="3852" y="2204"/>
                    <a:pt x="3825" y="2149"/>
                    <a:pt x="3797" y="2096"/>
                  </a:cubicBezTo>
                  <a:cubicBezTo>
                    <a:pt x="3794" y="2097"/>
                    <a:pt x="3791" y="2098"/>
                    <a:pt x="3788" y="2098"/>
                  </a:cubicBezTo>
                  <a:cubicBezTo>
                    <a:pt x="3758" y="2098"/>
                    <a:pt x="3738" y="2060"/>
                    <a:pt x="3763" y="2035"/>
                  </a:cubicBezTo>
                  <a:cubicBezTo>
                    <a:pt x="3742" y="1998"/>
                    <a:pt x="3720" y="1961"/>
                    <a:pt x="3695" y="1924"/>
                  </a:cubicBezTo>
                  <a:cubicBezTo>
                    <a:pt x="3691" y="1926"/>
                    <a:pt x="3687" y="1926"/>
                    <a:pt x="3683" y="1926"/>
                  </a:cubicBezTo>
                  <a:cubicBezTo>
                    <a:pt x="3658" y="1926"/>
                    <a:pt x="3639" y="1896"/>
                    <a:pt x="3655" y="1872"/>
                  </a:cubicBezTo>
                  <a:cubicBezTo>
                    <a:pt x="3618" y="1825"/>
                    <a:pt x="3581" y="1782"/>
                    <a:pt x="3538" y="1742"/>
                  </a:cubicBezTo>
                  <a:cubicBezTo>
                    <a:pt x="3477" y="1764"/>
                    <a:pt x="3415" y="1779"/>
                    <a:pt x="3354" y="1792"/>
                  </a:cubicBezTo>
                  <a:cubicBezTo>
                    <a:pt x="3350" y="1793"/>
                    <a:pt x="3346" y="1793"/>
                    <a:pt x="3343" y="1793"/>
                  </a:cubicBezTo>
                  <a:cubicBezTo>
                    <a:pt x="3307" y="1793"/>
                    <a:pt x="3289" y="1740"/>
                    <a:pt x="3323" y="1721"/>
                  </a:cubicBezTo>
                  <a:lnTo>
                    <a:pt x="3428" y="1647"/>
                  </a:lnTo>
                  <a:cubicBezTo>
                    <a:pt x="3375" y="1607"/>
                    <a:pt x="3323" y="1573"/>
                    <a:pt x="3264" y="1542"/>
                  </a:cubicBezTo>
                  <a:cubicBezTo>
                    <a:pt x="3194" y="1573"/>
                    <a:pt x="3120" y="1598"/>
                    <a:pt x="3046" y="1619"/>
                  </a:cubicBezTo>
                  <a:cubicBezTo>
                    <a:pt x="3043" y="1620"/>
                    <a:pt x="3039" y="1621"/>
                    <a:pt x="3036" y="1621"/>
                  </a:cubicBezTo>
                  <a:cubicBezTo>
                    <a:pt x="3008" y="1621"/>
                    <a:pt x="2984" y="1589"/>
                    <a:pt x="3003" y="1564"/>
                  </a:cubicBezTo>
                  <a:cubicBezTo>
                    <a:pt x="3027" y="1530"/>
                    <a:pt x="3052" y="1499"/>
                    <a:pt x="3080" y="1468"/>
                  </a:cubicBezTo>
                  <a:cubicBezTo>
                    <a:pt x="3040" y="1456"/>
                    <a:pt x="3000" y="1450"/>
                    <a:pt x="2957" y="1444"/>
                  </a:cubicBezTo>
                  <a:cubicBezTo>
                    <a:pt x="2932" y="1456"/>
                    <a:pt x="2907" y="1468"/>
                    <a:pt x="2883" y="1481"/>
                  </a:cubicBezTo>
                  <a:cubicBezTo>
                    <a:pt x="2877" y="1484"/>
                    <a:pt x="2872" y="1485"/>
                    <a:pt x="2866" y="1485"/>
                  </a:cubicBezTo>
                  <a:cubicBezTo>
                    <a:pt x="2843" y="1485"/>
                    <a:pt x="2822" y="1462"/>
                    <a:pt x="2827" y="1438"/>
                  </a:cubicBezTo>
                  <a:cubicBezTo>
                    <a:pt x="2790" y="1438"/>
                    <a:pt x="2753" y="1441"/>
                    <a:pt x="2716" y="1444"/>
                  </a:cubicBezTo>
                  <a:cubicBezTo>
                    <a:pt x="2366" y="1665"/>
                    <a:pt x="1953" y="1807"/>
                    <a:pt x="1587" y="1995"/>
                  </a:cubicBezTo>
                  <a:cubicBezTo>
                    <a:pt x="1580" y="1998"/>
                    <a:pt x="1573" y="2000"/>
                    <a:pt x="1567" y="2000"/>
                  </a:cubicBezTo>
                  <a:cubicBezTo>
                    <a:pt x="1531" y="2000"/>
                    <a:pt x="1510" y="1948"/>
                    <a:pt x="1547" y="1927"/>
                  </a:cubicBezTo>
                  <a:cubicBezTo>
                    <a:pt x="1593" y="1893"/>
                    <a:pt x="1642" y="1862"/>
                    <a:pt x="1688" y="1832"/>
                  </a:cubicBezTo>
                  <a:lnTo>
                    <a:pt x="1688" y="1832"/>
                  </a:lnTo>
                  <a:cubicBezTo>
                    <a:pt x="1653" y="1836"/>
                    <a:pt x="1617" y="1839"/>
                    <a:pt x="1581" y="1839"/>
                  </a:cubicBezTo>
                  <a:cubicBezTo>
                    <a:pt x="1528" y="1839"/>
                    <a:pt x="1474" y="1833"/>
                    <a:pt x="1421" y="1822"/>
                  </a:cubicBezTo>
                  <a:cubicBezTo>
                    <a:pt x="1337" y="1853"/>
                    <a:pt x="1254" y="1878"/>
                    <a:pt x="1168" y="1896"/>
                  </a:cubicBezTo>
                  <a:cubicBezTo>
                    <a:pt x="1165" y="1897"/>
                    <a:pt x="1161" y="1897"/>
                    <a:pt x="1158" y="1897"/>
                  </a:cubicBezTo>
                  <a:cubicBezTo>
                    <a:pt x="1124" y="1897"/>
                    <a:pt x="1103" y="1857"/>
                    <a:pt x="1128" y="1832"/>
                  </a:cubicBezTo>
                  <a:cubicBezTo>
                    <a:pt x="1140" y="1816"/>
                    <a:pt x="1159" y="1798"/>
                    <a:pt x="1177" y="1773"/>
                  </a:cubicBezTo>
                  <a:cubicBezTo>
                    <a:pt x="1107" y="1758"/>
                    <a:pt x="1024" y="1742"/>
                    <a:pt x="943" y="1724"/>
                  </a:cubicBezTo>
                  <a:cubicBezTo>
                    <a:pt x="903" y="1736"/>
                    <a:pt x="867" y="1748"/>
                    <a:pt x="823" y="1758"/>
                  </a:cubicBezTo>
                  <a:cubicBezTo>
                    <a:pt x="820" y="1758"/>
                    <a:pt x="816" y="1759"/>
                    <a:pt x="813" y="1759"/>
                  </a:cubicBezTo>
                  <a:cubicBezTo>
                    <a:pt x="779" y="1759"/>
                    <a:pt x="758" y="1718"/>
                    <a:pt x="787" y="1693"/>
                  </a:cubicBezTo>
                  <a:cubicBezTo>
                    <a:pt x="790" y="1690"/>
                    <a:pt x="793" y="1687"/>
                    <a:pt x="796" y="1684"/>
                  </a:cubicBezTo>
                  <a:cubicBezTo>
                    <a:pt x="756" y="1671"/>
                    <a:pt x="719" y="1656"/>
                    <a:pt x="682" y="1641"/>
                  </a:cubicBezTo>
                  <a:cubicBezTo>
                    <a:pt x="630" y="1662"/>
                    <a:pt x="577" y="1681"/>
                    <a:pt x="549" y="1690"/>
                  </a:cubicBezTo>
                  <a:cubicBezTo>
                    <a:pt x="546" y="1691"/>
                    <a:pt x="542" y="1692"/>
                    <a:pt x="538" y="1692"/>
                  </a:cubicBezTo>
                  <a:cubicBezTo>
                    <a:pt x="507" y="1692"/>
                    <a:pt x="488" y="1650"/>
                    <a:pt x="513" y="1625"/>
                  </a:cubicBezTo>
                  <a:cubicBezTo>
                    <a:pt x="534" y="1607"/>
                    <a:pt x="549" y="1588"/>
                    <a:pt x="568" y="1573"/>
                  </a:cubicBezTo>
                  <a:cubicBezTo>
                    <a:pt x="549" y="1561"/>
                    <a:pt x="534" y="1545"/>
                    <a:pt x="522" y="1530"/>
                  </a:cubicBezTo>
                  <a:cubicBezTo>
                    <a:pt x="509" y="1536"/>
                    <a:pt x="503" y="1542"/>
                    <a:pt x="491" y="1548"/>
                  </a:cubicBezTo>
                  <a:cubicBezTo>
                    <a:pt x="484" y="1553"/>
                    <a:pt x="477" y="1555"/>
                    <a:pt x="471" y="1555"/>
                  </a:cubicBezTo>
                  <a:cubicBezTo>
                    <a:pt x="438" y="1555"/>
                    <a:pt x="418" y="1504"/>
                    <a:pt x="451" y="1484"/>
                  </a:cubicBezTo>
                  <a:cubicBezTo>
                    <a:pt x="460" y="1478"/>
                    <a:pt x="469" y="1474"/>
                    <a:pt x="476" y="1468"/>
                  </a:cubicBezTo>
                  <a:cubicBezTo>
                    <a:pt x="466" y="1456"/>
                    <a:pt x="457" y="1441"/>
                    <a:pt x="448" y="1425"/>
                  </a:cubicBezTo>
                  <a:cubicBezTo>
                    <a:pt x="421" y="1350"/>
                    <a:pt x="497" y="1325"/>
                    <a:pt x="620" y="1325"/>
                  </a:cubicBezTo>
                  <a:cubicBezTo>
                    <a:pt x="653" y="1325"/>
                    <a:pt x="689" y="1327"/>
                    <a:pt x="728" y="1330"/>
                  </a:cubicBezTo>
                  <a:cubicBezTo>
                    <a:pt x="737" y="1324"/>
                    <a:pt x="750" y="1318"/>
                    <a:pt x="759" y="1311"/>
                  </a:cubicBezTo>
                  <a:cubicBezTo>
                    <a:pt x="765" y="1308"/>
                    <a:pt x="771" y="1307"/>
                    <a:pt x="777" y="1307"/>
                  </a:cubicBezTo>
                  <a:cubicBezTo>
                    <a:pt x="795" y="1307"/>
                    <a:pt x="812" y="1320"/>
                    <a:pt x="814" y="1339"/>
                  </a:cubicBezTo>
                  <a:cubicBezTo>
                    <a:pt x="907" y="1351"/>
                    <a:pt x="1002" y="1367"/>
                    <a:pt x="1091" y="1385"/>
                  </a:cubicBezTo>
                  <a:lnTo>
                    <a:pt x="1110" y="1376"/>
                  </a:lnTo>
                  <a:cubicBezTo>
                    <a:pt x="1114" y="1375"/>
                    <a:pt x="1117" y="1374"/>
                    <a:pt x="1121" y="1374"/>
                  </a:cubicBezTo>
                  <a:cubicBezTo>
                    <a:pt x="1135" y="1374"/>
                    <a:pt x="1148" y="1383"/>
                    <a:pt x="1153" y="1398"/>
                  </a:cubicBezTo>
                  <a:cubicBezTo>
                    <a:pt x="1254" y="1419"/>
                    <a:pt x="1344" y="1438"/>
                    <a:pt x="1396" y="1450"/>
                  </a:cubicBezTo>
                  <a:cubicBezTo>
                    <a:pt x="1445" y="1428"/>
                    <a:pt x="1494" y="1404"/>
                    <a:pt x="1547" y="1379"/>
                  </a:cubicBezTo>
                  <a:cubicBezTo>
                    <a:pt x="1552" y="1377"/>
                    <a:pt x="1557" y="1376"/>
                    <a:pt x="1563" y="1376"/>
                  </a:cubicBezTo>
                  <a:cubicBezTo>
                    <a:pt x="1586" y="1376"/>
                    <a:pt x="1612" y="1395"/>
                    <a:pt x="1602" y="1422"/>
                  </a:cubicBezTo>
                  <a:cubicBezTo>
                    <a:pt x="1596" y="1444"/>
                    <a:pt x="1587" y="1462"/>
                    <a:pt x="1581" y="1478"/>
                  </a:cubicBezTo>
                  <a:cubicBezTo>
                    <a:pt x="1601" y="1479"/>
                    <a:pt x="1621" y="1480"/>
                    <a:pt x="1641" y="1480"/>
                  </a:cubicBezTo>
                  <a:cubicBezTo>
                    <a:pt x="1840" y="1480"/>
                    <a:pt x="2036" y="1409"/>
                    <a:pt x="2129" y="1216"/>
                  </a:cubicBezTo>
                  <a:cubicBezTo>
                    <a:pt x="2156" y="1154"/>
                    <a:pt x="2162" y="1087"/>
                    <a:pt x="2150" y="1019"/>
                  </a:cubicBezTo>
                  <a:lnTo>
                    <a:pt x="2150" y="1019"/>
                  </a:lnTo>
                  <a:cubicBezTo>
                    <a:pt x="2119" y="1031"/>
                    <a:pt x="2095" y="1040"/>
                    <a:pt x="2089" y="1040"/>
                  </a:cubicBezTo>
                  <a:cubicBezTo>
                    <a:pt x="2086" y="1041"/>
                    <a:pt x="2083" y="1041"/>
                    <a:pt x="2080" y="1041"/>
                  </a:cubicBezTo>
                  <a:cubicBezTo>
                    <a:pt x="2055" y="1041"/>
                    <a:pt x="2034" y="1019"/>
                    <a:pt x="2039" y="994"/>
                  </a:cubicBezTo>
                  <a:cubicBezTo>
                    <a:pt x="2058" y="942"/>
                    <a:pt x="2085" y="893"/>
                    <a:pt x="2116" y="850"/>
                  </a:cubicBezTo>
                  <a:cubicBezTo>
                    <a:pt x="2110" y="813"/>
                    <a:pt x="2104" y="773"/>
                    <a:pt x="2101" y="736"/>
                  </a:cubicBezTo>
                  <a:cubicBezTo>
                    <a:pt x="2070" y="742"/>
                    <a:pt x="2033" y="751"/>
                    <a:pt x="1984" y="767"/>
                  </a:cubicBezTo>
                  <a:cubicBezTo>
                    <a:pt x="1980" y="767"/>
                    <a:pt x="1977" y="768"/>
                    <a:pt x="1973" y="768"/>
                  </a:cubicBezTo>
                  <a:cubicBezTo>
                    <a:pt x="1932" y="768"/>
                    <a:pt x="1920" y="704"/>
                    <a:pt x="1965" y="693"/>
                  </a:cubicBezTo>
                  <a:cubicBezTo>
                    <a:pt x="2012" y="677"/>
                    <a:pt x="2055" y="665"/>
                    <a:pt x="2095" y="656"/>
                  </a:cubicBezTo>
                  <a:cubicBezTo>
                    <a:pt x="2099" y="582"/>
                    <a:pt x="2120" y="520"/>
                    <a:pt x="2186" y="520"/>
                  </a:cubicBezTo>
                  <a:cubicBezTo>
                    <a:pt x="2205" y="520"/>
                    <a:pt x="2229" y="526"/>
                    <a:pt x="2258" y="539"/>
                  </a:cubicBezTo>
                  <a:cubicBezTo>
                    <a:pt x="2307" y="563"/>
                    <a:pt x="2350" y="591"/>
                    <a:pt x="2393" y="625"/>
                  </a:cubicBezTo>
                  <a:cubicBezTo>
                    <a:pt x="2403" y="625"/>
                    <a:pt x="2415" y="634"/>
                    <a:pt x="2418" y="643"/>
                  </a:cubicBezTo>
                  <a:cubicBezTo>
                    <a:pt x="2476" y="690"/>
                    <a:pt x="2529" y="742"/>
                    <a:pt x="2584" y="785"/>
                  </a:cubicBezTo>
                  <a:cubicBezTo>
                    <a:pt x="2587" y="791"/>
                    <a:pt x="2593" y="794"/>
                    <a:pt x="2600" y="797"/>
                  </a:cubicBezTo>
                  <a:cubicBezTo>
                    <a:pt x="2609" y="797"/>
                    <a:pt x="2615" y="803"/>
                    <a:pt x="2621" y="813"/>
                  </a:cubicBezTo>
                  <a:cubicBezTo>
                    <a:pt x="2720" y="890"/>
                    <a:pt x="2824" y="957"/>
                    <a:pt x="2935" y="1013"/>
                  </a:cubicBezTo>
                  <a:cubicBezTo>
                    <a:pt x="2952" y="1010"/>
                    <a:pt x="2969" y="1009"/>
                    <a:pt x="2987" y="1009"/>
                  </a:cubicBezTo>
                  <a:cubicBezTo>
                    <a:pt x="3029" y="1009"/>
                    <a:pt x="3072" y="1017"/>
                    <a:pt x="3114" y="1034"/>
                  </a:cubicBezTo>
                  <a:cubicBezTo>
                    <a:pt x="3141" y="1040"/>
                    <a:pt x="3151" y="1077"/>
                    <a:pt x="3129" y="1099"/>
                  </a:cubicBezTo>
                  <a:lnTo>
                    <a:pt x="3126" y="1099"/>
                  </a:lnTo>
                  <a:cubicBezTo>
                    <a:pt x="3191" y="1127"/>
                    <a:pt x="3258" y="1148"/>
                    <a:pt x="3323" y="1170"/>
                  </a:cubicBezTo>
                  <a:cubicBezTo>
                    <a:pt x="3344" y="1161"/>
                    <a:pt x="3366" y="1148"/>
                    <a:pt x="3391" y="1139"/>
                  </a:cubicBezTo>
                  <a:cubicBezTo>
                    <a:pt x="3398" y="1135"/>
                    <a:pt x="3405" y="1133"/>
                    <a:pt x="3412" y="1133"/>
                  </a:cubicBezTo>
                  <a:cubicBezTo>
                    <a:pt x="3443" y="1133"/>
                    <a:pt x="3465" y="1173"/>
                    <a:pt x="3437" y="1201"/>
                  </a:cubicBezTo>
                  <a:lnTo>
                    <a:pt x="3434" y="1204"/>
                  </a:lnTo>
                  <a:cubicBezTo>
                    <a:pt x="3514" y="1225"/>
                    <a:pt x="3594" y="1241"/>
                    <a:pt x="3674" y="1256"/>
                  </a:cubicBezTo>
                  <a:cubicBezTo>
                    <a:pt x="3785" y="1197"/>
                    <a:pt x="3898" y="1145"/>
                    <a:pt x="4015" y="1102"/>
                  </a:cubicBezTo>
                  <a:cubicBezTo>
                    <a:pt x="4020" y="1100"/>
                    <a:pt x="4025" y="1099"/>
                    <a:pt x="4029" y="1099"/>
                  </a:cubicBezTo>
                  <a:cubicBezTo>
                    <a:pt x="4059" y="1099"/>
                    <a:pt x="4071" y="1142"/>
                    <a:pt x="4052" y="1167"/>
                  </a:cubicBezTo>
                  <a:cubicBezTo>
                    <a:pt x="4022" y="1207"/>
                    <a:pt x="3985" y="1244"/>
                    <a:pt x="3948" y="1281"/>
                  </a:cubicBezTo>
                  <a:cubicBezTo>
                    <a:pt x="3991" y="1281"/>
                    <a:pt x="4031" y="1284"/>
                    <a:pt x="4074" y="1284"/>
                  </a:cubicBezTo>
                  <a:cubicBezTo>
                    <a:pt x="4320" y="1277"/>
                    <a:pt x="4459" y="1117"/>
                    <a:pt x="4416" y="893"/>
                  </a:cubicBezTo>
                  <a:lnTo>
                    <a:pt x="4416" y="893"/>
                  </a:lnTo>
                  <a:lnTo>
                    <a:pt x="4311" y="936"/>
                  </a:lnTo>
                  <a:cubicBezTo>
                    <a:pt x="4306" y="938"/>
                    <a:pt x="4300" y="939"/>
                    <a:pt x="4296" y="939"/>
                  </a:cubicBezTo>
                  <a:cubicBezTo>
                    <a:pt x="4261" y="939"/>
                    <a:pt x="4251" y="884"/>
                    <a:pt x="4286" y="865"/>
                  </a:cubicBezTo>
                  <a:lnTo>
                    <a:pt x="4286" y="865"/>
                  </a:lnTo>
                  <a:lnTo>
                    <a:pt x="4274" y="868"/>
                  </a:lnTo>
                  <a:cubicBezTo>
                    <a:pt x="4270" y="869"/>
                    <a:pt x="4266" y="870"/>
                    <a:pt x="4262" y="870"/>
                  </a:cubicBezTo>
                  <a:cubicBezTo>
                    <a:pt x="4232" y="870"/>
                    <a:pt x="4212" y="828"/>
                    <a:pt x="4237" y="803"/>
                  </a:cubicBezTo>
                  <a:cubicBezTo>
                    <a:pt x="4268" y="770"/>
                    <a:pt x="4302" y="742"/>
                    <a:pt x="4336" y="717"/>
                  </a:cubicBezTo>
                  <a:cubicBezTo>
                    <a:pt x="4317" y="686"/>
                    <a:pt x="4292" y="659"/>
                    <a:pt x="4268" y="634"/>
                  </a:cubicBezTo>
                  <a:cubicBezTo>
                    <a:pt x="4200" y="650"/>
                    <a:pt x="4129" y="659"/>
                    <a:pt x="4059" y="665"/>
                  </a:cubicBezTo>
                  <a:cubicBezTo>
                    <a:pt x="4031" y="665"/>
                    <a:pt x="4012" y="631"/>
                    <a:pt x="4025" y="606"/>
                  </a:cubicBezTo>
                  <a:cubicBezTo>
                    <a:pt x="4043" y="579"/>
                    <a:pt x="4065" y="551"/>
                    <a:pt x="4086" y="526"/>
                  </a:cubicBezTo>
                  <a:cubicBezTo>
                    <a:pt x="4065" y="517"/>
                    <a:pt x="4046" y="514"/>
                    <a:pt x="4025" y="511"/>
                  </a:cubicBezTo>
                  <a:cubicBezTo>
                    <a:pt x="3926" y="551"/>
                    <a:pt x="3822" y="579"/>
                    <a:pt x="3717" y="597"/>
                  </a:cubicBezTo>
                  <a:cubicBezTo>
                    <a:pt x="3683" y="597"/>
                    <a:pt x="3665" y="554"/>
                    <a:pt x="3689" y="530"/>
                  </a:cubicBezTo>
                  <a:cubicBezTo>
                    <a:pt x="3708" y="514"/>
                    <a:pt x="3726" y="502"/>
                    <a:pt x="3742" y="489"/>
                  </a:cubicBezTo>
                  <a:cubicBezTo>
                    <a:pt x="3628" y="483"/>
                    <a:pt x="3501" y="474"/>
                    <a:pt x="3526" y="456"/>
                  </a:cubicBezTo>
                  <a:cubicBezTo>
                    <a:pt x="3674" y="363"/>
                    <a:pt x="3880" y="345"/>
                    <a:pt x="4055" y="314"/>
                  </a:cubicBezTo>
                  <a:cubicBezTo>
                    <a:pt x="4086" y="302"/>
                    <a:pt x="4120" y="289"/>
                    <a:pt x="4151" y="280"/>
                  </a:cubicBezTo>
                  <a:cubicBezTo>
                    <a:pt x="4157" y="280"/>
                    <a:pt x="4163" y="280"/>
                    <a:pt x="4169" y="283"/>
                  </a:cubicBezTo>
                  <a:cubicBezTo>
                    <a:pt x="4172" y="283"/>
                    <a:pt x="4176" y="280"/>
                    <a:pt x="4179" y="280"/>
                  </a:cubicBezTo>
                  <a:cubicBezTo>
                    <a:pt x="4297" y="208"/>
                    <a:pt x="4234" y="0"/>
                    <a:pt x="40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902" name="Google Shape;1902;p39"/>
            <p:cNvSpPr/>
            <p:nvPr/>
          </p:nvSpPr>
          <p:spPr>
            <a:xfrm>
              <a:off x="-771100" y="5382050"/>
              <a:ext cx="11575" cy="2275"/>
            </a:xfrm>
            <a:custGeom>
              <a:avLst/>
              <a:gdLst/>
              <a:ahLst/>
              <a:cxnLst/>
              <a:rect l="l" t="t" r="r" b="b"/>
              <a:pathLst>
                <a:path w="463" h="91" extrusionOk="0">
                  <a:moveTo>
                    <a:pt x="462" y="0"/>
                  </a:moveTo>
                  <a:lnTo>
                    <a:pt x="462" y="0"/>
                  </a:lnTo>
                  <a:cubicBezTo>
                    <a:pt x="308" y="37"/>
                    <a:pt x="154" y="65"/>
                    <a:pt x="0" y="81"/>
                  </a:cubicBezTo>
                  <a:cubicBezTo>
                    <a:pt x="7" y="84"/>
                    <a:pt x="13" y="87"/>
                    <a:pt x="22" y="87"/>
                  </a:cubicBezTo>
                  <a:cubicBezTo>
                    <a:pt x="42" y="89"/>
                    <a:pt x="61" y="90"/>
                    <a:pt x="81" y="90"/>
                  </a:cubicBezTo>
                  <a:cubicBezTo>
                    <a:pt x="108" y="90"/>
                    <a:pt x="135" y="88"/>
                    <a:pt x="164" y="87"/>
                  </a:cubicBezTo>
                  <a:cubicBezTo>
                    <a:pt x="268" y="77"/>
                    <a:pt x="367" y="50"/>
                    <a:pt x="4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903" name="Google Shape;1903;p39"/>
            <p:cNvSpPr/>
            <p:nvPr/>
          </p:nvSpPr>
          <p:spPr>
            <a:xfrm>
              <a:off x="-772400" y="5383500"/>
              <a:ext cx="400" cy="350"/>
            </a:xfrm>
            <a:custGeom>
              <a:avLst/>
              <a:gdLst/>
              <a:ahLst/>
              <a:cxnLst/>
              <a:rect l="l" t="t" r="r" b="b"/>
              <a:pathLst>
                <a:path w="16" h="14" extrusionOk="0">
                  <a:moveTo>
                    <a:pt x="6" y="1"/>
                  </a:moveTo>
                  <a:lnTo>
                    <a:pt x="0" y="4"/>
                  </a:lnTo>
                  <a:cubicBezTo>
                    <a:pt x="3" y="7"/>
                    <a:pt x="9" y="10"/>
                    <a:pt x="16" y="13"/>
                  </a:cubicBezTo>
                  <a:cubicBezTo>
                    <a:pt x="12" y="10"/>
                    <a:pt x="9" y="4"/>
                    <a:pt x="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904" name="Google Shape;1904;p39"/>
            <p:cNvSpPr/>
            <p:nvPr/>
          </p:nvSpPr>
          <p:spPr>
            <a:xfrm>
              <a:off x="-774100" y="5380550"/>
              <a:ext cx="3475" cy="1600"/>
            </a:xfrm>
            <a:custGeom>
              <a:avLst/>
              <a:gdLst/>
              <a:ahLst/>
              <a:cxnLst/>
              <a:rect l="l" t="t" r="r" b="b"/>
              <a:pathLst>
                <a:path w="139" h="64" extrusionOk="0">
                  <a:moveTo>
                    <a:pt x="120" y="0"/>
                  </a:moveTo>
                  <a:cubicBezTo>
                    <a:pt x="104" y="0"/>
                    <a:pt x="54" y="14"/>
                    <a:pt x="0" y="30"/>
                  </a:cubicBezTo>
                  <a:cubicBezTo>
                    <a:pt x="4" y="42"/>
                    <a:pt x="10" y="51"/>
                    <a:pt x="16" y="64"/>
                  </a:cubicBezTo>
                  <a:cubicBezTo>
                    <a:pt x="116" y="17"/>
                    <a:pt x="138" y="0"/>
                    <a:pt x="1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905" name="Google Shape;1905;p39"/>
            <p:cNvSpPr/>
            <p:nvPr/>
          </p:nvSpPr>
          <p:spPr>
            <a:xfrm>
              <a:off x="-853900" y="5625850"/>
              <a:ext cx="57800" cy="48250"/>
            </a:xfrm>
            <a:custGeom>
              <a:avLst/>
              <a:gdLst/>
              <a:ahLst/>
              <a:cxnLst/>
              <a:rect l="l" t="t" r="r" b="b"/>
              <a:pathLst>
                <a:path w="2312" h="1930" extrusionOk="0">
                  <a:moveTo>
                    <a:pt x="1933" y="409"/>
                  </a:moveTo>
                  <a:cubicBezTo>
                    <a:pt x="1927" y="422"/>
                    <a:pt x="1921" y="431"/>
                    <a:pt x="1915" y="443"/>
                  </a:cubicBezTo>
                  <a:cubicBezTo>
                    <a:pt x="1940" y="459"/>
                    <a:pt x="1943" y="492"/>
                    <a:pt x="1921" y="508"/>
                  </a:cubicBezTo>
                  <a:cubicBezTo>
                    <a:pt x="1900" y="523"/>
                    <a:pt x="1875" y="536"/>
                    <a:pt x="1850" y="551"/>
                  </a:cubicBezTo>
                  <a:cubicBezTo>
                    <a:pt x="1749" y="696"/>
                    <a:pt x="1638" y="834"/>
                    <a:pt x="1521" y="963"/>
                  </a:cubicBezTo>
                  <a:cubicBezTo>
                    <a:pt x="1447" y="1053"/>
                    <a:pt x="1358" y="1157"/>
                    <a:pt x="1256" y="1259"/>
                  </a:cubicBezTo>
                  <a:cubicBezTo>
                    <a:pt x="1306" y="1265"/>
                    <a:pt x="1352" y="1274"/>
                    <a:pt x="1398" y="1293"/>
                  </a:cubicBezTo>
                  <a:cubicBezTo>
                    <a:pt x="1429" y="1302"/>
                    <a:pt x="1438" y="1336"/>
                    <a:pt x="1416" y="1357"/>
                  </a:cubicBezTo>
                  <a:cubicBezTo>
                    <a:pt x="1241" y="1570"/>
                    <a:pt x="905" y="1490"/>
                    <a:pt x="733" y="1699"/>
                  </a:cubicBezTo>
                  <a:cubicBezTo>
                    <a:pt x="726" y="1709"/>
                    <a:pt x="717" y="1713"/>
                    <a:pt x="708" y="1713"/>
                  </a:cubicBezTo>
                  <a:cubicBezTo>
                    <a:pt x="680" y="1713"/>
                    <a:pt x="654" y="1674"/>
                    <a:pt x="678" y="1644"/>
                  </a:cubicBezTo>
                  <a:cubicBezTo>
                    <a:pt x="690" y="1631"/>
                    <a:pt x="705" y="1616"/>
                    <a:pt x="721" y="1607"/>
                  </a:cubicBezTo>
                  <a:lnTo>
                    <a:pt x="721" y="1607"/>
                  </a:lnTo>
                  <a:cubicBezTo>
                    <a:pt x="702" y="1610"/>
                    <a:pt x="687" y="1616"/>
                    <a:pt x="668" y="1619"/>
                  </a:cubicBezTo>
                  <a:cubicBezTo>
                    <a:pt x="663" y="1620"/>
                    <a:pt x="657" y="1620"/>
                    <a:pt x="652" y="1620"/>
                  </a:cubicBezTo>
                  <a:cubicBezTo>
                    <a:pt x="526" y="1620"/>
                    <a:pt x="599" y="1442"/>
                    <a:pt x="715" y="1253"/>
                  </a:cubicBezTo>
                  <a:cubicBezTo>
                    <a:pt x="699" y="1234"/>
                    <a:pt x="702" y="1210"/>
                    <a:pt x="721" y="1194"/>
                  </a:cubicBezTo>
                  <a:cubicBezTo>
                    <a:pt x="733" y="1188"/>
                    <a:pt x="748" y="1182"/>
                    <a:pt x="764" y="1173"/>
                  </a:cubicBezTo>
                  <a:cubicBezTo>
                    <a:pt x="822" y="1083"/>
                    <a:pt x="884" y="994"/>
                    <a:pt x="936" y="920"/>
                  </a:cubicBezTo>
                  <a:cubicBezTo>
                    <a:pt x="878" y="917"/>
                    <a:pt x="819" y="908"/>
                    <a:pt x="764" y="890"/>
                  </a:cubicBezTo>
                  <a:cubicBezTo>
                    <a:pt x="736" y="880"/>
                    <a:pt x="721" y="834"/>
                    <a:pt x="755" y="819"/>
                  </a:cubicBezTo>
                  <a:cubicBezTo>
                    <a:pt x="865" y="773"/>
                    <a:pt x="979" y="736"/>
                    <a:pt x="1096" y="711"/>
                  </a:cubicBezTo>
                  <a:cubicBezTo>
                    <a:pt x="1118" y="683"/>
                    <a:pt x="1142" y="656"/>
                    <a:pt x="1170" y="634"/>
                  </a:cubicBezTo>
                  <a:lnTo>
                    <a:pt x="1170" y="634"/>
                  </a:lnTo>
                  <a:cubicBezTo>
                    <a:pt x="1089" y="648"/>
                    <a:pt x="1007" y="655"/>
                    <a:pt x="924" y="655"/>
                  </a:cubicBezTo>
                  <a:cubicBezTo>
                    <a:pt x="896" y="655"/>
                    <a:pt x="868" y="654"/>
                    <a:pt x="841" y="653"/>
                  </a:cubicBezTo>
                  <a:cubicBezTo>
                    <a:pt x="792" y="650"/>
                    <a:pt x="792" y="576"/>
                    <a:pt x="838" y="576"/>
                  </a:cubicBezTo>
                  <a:cubicBezTo>
                    <a:pt x="839" y="576"/>
                    <a:pt x="840" y="576"/>
                    <a:pt x="841" y="576"/>
                  </a:cubicBezTo>
                  <a:cubicBezTo>
                    <a:pt x="864" y="577"/>
                    <a:pt x="888" y="577"/>
                    <a:pt x="911" y="577"/>
                  </a:cubicBezTo>
                  <a:cubicBezTo>
                    <a:pt x="1227" y="577"/>
                    <a:pt x="1526" y="469"/>
                    <a:pt x="1838" y="443"/>
                  </a:cubicBezTo>
                  <a:cubicBezTo>
                    <a:pt x="1872" y="434"/>
                    <a:pt x="1903" y="422"/>
                    <a:pt x="1933" y="409"/>
                  </a:cubicBezTo>
                  <a:close/>
                  <a:moveTo>
                    <a:pt x="2059" y="0"/>
                  </a:moveTo>
                  <a:cubicBezTo>
                    <a:pt x="2022" y="0"/>
                    <a:pt x="1985" y="13"/>
                    <a:pt x="1955" y="37"/>
                  </a:cubicBezTo>
                  <a:cubicBezTo>
                    <a:pt x="1703" y="237"/>
                    <a:pt x="1379" y="148"/>
                    <a:pt x="1099" y="280"/>
                  </a:cubicBezTo>
                  <a:cubicBezTo>
                    <a:pt x="875" y="382"/>
                    <a:pt x="733" y="683"/>
                    <a:pt x="585" y="874"/>
                  </a:cubicBezTo>
                  <a:cubicBezTo>
                    <a:pt x="370" y="1154"/>
                    <a:pt x="0" y="1755"/>
                    <a:pt x="551" y="1912"/>
                  </a:cubicBezTo>
                  <a:cubicBezTo>
                    <a:pt x="593" y="1924"/>
                    <a:pt x="635" y="1929"/>
                    <a:pt x="678" y="1929"/>
                  </a:cubicBezTo>
                  <a:cubicBezTo>
                    <a:pt x="1044" y="1929"/>
                    <a:pt x="1432" y="1513"/>
                    <a:pt x="1644" y="1287"/>
                  </a:cubicBezTo>
                  <a:cubicBezTo>
                    <a:pt x="1909" y="1007"/>
                    <a:pt x="2278" y="594"/>
                    <a:pt x="2306" y="188"/>
                  </a:cubicBezTo>
                  <a:cubicBezTo>
                    <a:pt x="2312" y="106"/>
                    <a:pt x="2250" y="40"/>
                    <a:pt x="2170" y="40"/>
                  </a:cubicBezTo>
                  <a:cubicBezTo>
                    <a:pt x="2168" y="40"/>
                    <a:pt x="2166" y="40"/>
                    <a:pt x="2164" y="40"/>
                  </a:cubicBezTo>
                  <a:cubicBezTo>
                    <a:pt x="2135" y="13"/>
                    <a:pt x="2097" y="0"/>
                    <a:pt x="20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906" name="Google Shape;1906;p39"/>
            <p:cNvSpPr/>
            <p:nvPr/>
          </p:nvSpPr>
          <p:spPr>
            <a:xfrm>
              <a:off x="-828900" y="5659075"/>
              <a:ext cx="7800" cy="3725"/>
            </a:xfrm>
            <a:custGeom>
              <a:avLst/>
              <a:gdLst/>
              <a:ahLst/>
              <a:cxnLst/>
              <a:rect l="l" t="t" r="r" b="b"/>
              <a:pathLst>
                <a:path w="312" h="149" extrusionOk="0">
                  <a:moveTo>
                    <a:pt x="182" y="1"/>
                  </a:moveTo>
                  <a:cubicBezTo>
                    <a:pt x="127" y="53"/>
                    <a:pt x="65" y="105"/>
                    <a:pt x="1" y="148"/>
                  </a:cubicBezTo>
                  <a:cubicBezTo>
                    <a:pt x="112" y="121"/>
                    <a:pt x="226" y="93"/>
                    <a:pt x="312" y="19"/>
                  </a:cubicBezTo>
                  <a:cubicBezTo>
                    <a:pt x="272" y="10"/>
                    <a:pt x="229" y="4"/>
                    <a:pt x="1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907" name="Google Shape;1907;p39"/>
            <p:cNvSpPr/>
            <p:nvPr/>
          </p:nvSpPr>
          <p:spPr>
            <a:xfrm>
              <a:off x="-831275" y="5645925"/>
              <a:ext cx="2950" cy="1100"/>
            </a:xfrm>
            <a:custGeom>
              <a:avLst/>
              <a:gdLst/>
              <a:ahLst/>
              <a:cxnLst/>
              <a:rect l="l" t="t" r="r" b="b"/>
              <a:pathLst>
                <a:path w="118" h="44" extrusionOk="0">
                  <a:moveTo>
                    <a:pt x="117" y="0"/>
                  </a:moveTo>
                  <a:cubicBezTo>
                    <a:pt x="77" y="13"/>
                    <a:pt x="40" y="25"/>
                    <a:pt x="0" y="37"/>
                  </a:cubicBezTo>
                  <a:cubicBezTo>
                    <a:pt x="28" y="40"/>
                    <a:pt x="59" y="43"/>
                    <a:pt x="87" y="43"/>
                  </a:cubicBezTo>
                  <a:lnTo>
                    <a:pt x="11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908" name="Google Shape;1908;p39"/>
            <p:cNvSpPr/>
            <p:nvPr/>
          </p:nvSpPr>
          <p:spPr>
            <a:xfrm>
              <a:off x="-1074075" y="5720900"/>
              <a:ext cx="60150" cy="58275"/>
            </a:xfrm>
            <a:custGeom>
              <a:avLst/>
              <a:gdLst/>
              <a:ahLst/>
              <a:cxnLst/>
              <a:rect l="l" t="t" r="r" b="b"/>
              <a:pathLst>
                <a:path w="2406" h="2331" extrusionOk="0">
                  <a:moveTo>
                    <a:pt x="1518" y="0"/>
                  </a:moveTo>
                  <a:cubicBezTo>
                    <a:pt x="1457" y="0"/>
                    <a:pt x="1395" y="33"/>
                    <a:pt x="1371" y="107"/>
                  </a:cubicBezTo>
                  <a:cubicBezTo>
                    <a:pt x="1368" y="116"/>
                    <a:pt x="1361" y="129"/>
                    <a:pt x="1358" y="138"/>
                  </a:cubicBezTo>
                  <a:cubicBezTo>
                    <a:pt x="1164" y="627"/>
                    <a:pt x="1" y="1711"/>
                    <a:pt x="660" y="2197"/>
                  </a:cubicBezTo>
                  <a:cubicBezTo>
                    <a:pt x="786" y="2290"/>
                    <a:pt x="906" y="2330"/>
                    <a:pt x="1020" y="2330"/>
                  </a:cubicBezTo>
                  <a:cubicBezTo>
                    <a:pt x="1364" y="2330"/>
                    <a:pt x="1652" y="1959"/>
                    <a:pt x="1879" y="1535"/>
                  </a:cubicBezTo>
                  <a:cubicBezTo>
                    <a:pt x="1820" y="1511"/>
                    <a:pt x="1762" y="1489"/>
                    <a:pt x="1706" y="1459"/>
                  </a:cubicBezTo>
                  <a:cubicBezTo>
                    <a:pt x="1553" y="1382"/>
                    <a:pt x="1647" y="1176"/>
                    <a:pt x="1788" y="1176"/>
                  </a:cubicBezTo>
                  <a:cubicBezTo>
                    <a:pt x="1811" y="1176"/>
                    <a:pt x="1835" y="1181"/>
                    <a:pt x="1860" y="1194"/>
                  </a:cubicBezTo>
                  <a:cubicBezTo>
                    <a:pt x="1909" y="1218"/>
                    <a:pt x="1962" y="1237"/>
                    <a:pt x="2014" y="1262"/>
                  </a:cubicBezTo>
                  <a:cubicBezTo>
                    <a:pt x="2146" y="975"/>
                    <a:pt x="2251" y="695"/>
                    <a:pt x="2322" y="514"/>
                  </a:cubicBezTo>
                  <a:cubicBezTo>
                    <a:pt x="2334" y="489"/>
                    <a:pt x="2343" y="464"/>
                    <a:pt x="2353" y="443"/>
                  </a:cubicBezTo>
                  <a:cubicBezTo>
                    <a:pt x="2405" y="320"/>
                    <a:pt x="2298" y="208"/>
                    <a:pt x="2199" y="208"/>
                  </a:cubicBezTo>
                  <a:cubicBezTo>
                    <a:pt x="2153" y="208"/>
                    <a:pt x="2110" y="232"/>
                    <a:pt x="2085" y="289"/>
                  </a:cubicBezTo>
                  <a:cubicBezTo>
                    <a:pt x="2076" y="313"/>
                    <a:pt x="2057" y="357"/>
                    <a:pt x="2032" y="415"/>
                  </a:cubicBezTo>
                  <a:cubicBezTo>
                    <a:pt x="1856" y="837"/>
                    <a:pt x="1347" y="2023"/>
                    <a:pt x="982" y="2023"/>
                  </a:cubicBezTo>
                  <a:cubicBezTo>
                    <a:pt x="921" y="2023"/>
                    <a:pt x="864" y="1989"/>
                    <a:pt x="814" y="1914"/>
                  </a:cubicBezTo>
                  <a:cubicBezTo>
                    <a:pt x="653" y="1680"/>
                    <a:pt x="1100" y="1111"/>
                    <a:pt x="1220" y="926"/>
                  </a:cubicBezTo>
                  <a:cubicBezTo>
                    <a:pt x="1358" y="714"/>
                    <a:pt x="1540" y="498"/>
                    <a:pt x="1638" y="258"/>
                  </a:cubicBezTo>
                  <a:cubicBezTo>
                    <a:pt x="1648" y="233"/>
                    <a:pt x="1660" y="212"/>
                    <a:pt x="1669" y="187"/>
                  </a:cubicBezTo>
                  <a:cubicBezTo>
                    <a:pt x="1704" y="74"/>
                    <a:pt x="1611" y="0"/>
                    <a:pt x="15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909" name="Google Shape;1909;p39"/>
            <p:cNvSpPr/>
            <p:nvPr/>
          </p:nvSpPr>
          <p:spPr>
            <a:xfrm>
              <a:off x="-1035275" y="5217175"/>
              <a:ext cx="436650" cy="559600"/>
            </a:xfrm>
            <a:custGeom>
              <a:avLst/>
              <a:gdLst/>
              <a:ahLst/>
              <a:cxnLst/>
              <a:rect l="l" t="t" r="r" b="b"/>
              <a:pathLst>
                <a:path w="17466" h="22384" extrusionOk="0">
                  <a:moveTo>
                    <a:pt x="9848" y="0"/>
                  </a:moveTo>
                  <a:cubicBezTo>
                    <a:pt x="9707" y="0"/>
                    <a:pt x="9615" y="206"/>
                    <a:pt x="9767" y="282"/>
                  </a:cubicBezTo>
                  <a:cubicBezTo>
                    <a:pt x="9776" y="285"/>
                    <a:pt x="9783" y="291"/>
                    <a:pt x="9792" y="295"/>
                  </a:cubicBezTo>
                  <a:cubicBezTo>
                    <a:pt x="11109" y="956"/>
                    <a:pt x="12359" y="1695"/>
                    <a:pt x="13381" y="2776"/>
                  </a:cubicBezTo>
                  <a:cubicBezTo>
                    <a:pt x="14446" y="3902"/>
                    <a:pt x="15179" y="5303"/>
                    <a:pt x="15757" y="6728"/>
                  </a:cubicBezTo>
                  <a:cubicBezTo>
                    <a:pt x="16955" y="9674"/>
                    <a:pt x="16795" y="12816"/>
                    <a:pt x="15499" y="15698"/>
                  </a:cubicBezTo>
                  <a:cubicBezTo>
                    <a:pt x="14043" y="18936"/>
                    <a:pt x="11051" y="21007"/>
                    <a:pt x="7640" y="21765"/>
                  </a:cubicBezTo>
                  <a:cubicBezTo>
                    <a:pt x="6652" y="21984"/>
                    <a:pt x="5640" y="22073"/>
                    <a:pt x="4631" y="22073"/>
                  </a:cubicBezTo>
                  <a:cubicBezTo>
                    <a:pt x="4565" y="22073"/>
                    <a:pt x="4499" y="22073"/>
                    <a:pt x="4433" y="22072"/>
                  </a:cubicBezTo>
                  <a:cubicBezTo>
                    <a:pt x="3131" y="22057"/>
                    <a:pt x="1662" y="21958"/>
                    <a:pt x="462" y="21407"/>
                  </a:cubicBezTo>
                  <a:cubicBezTo>
                    <a:pt x="410" y="21386"/>
                    <a:pt x="357" y="21364"/>
                    <a:pt x="308" y="21340"/>
                  </a:cubicBezTo>
                  <a:cubicBezTo>
                    <a:pt x="283" y="21327"/>
                    <a:pt x="259" y="21322"/>
                    <a:pt x="236" y="21322"/>
                  </a:cubicBezTo>
                  <a:cubicBezTo>
                    <a:pt x="93" y="21322"/>
                    <a:pt x="1" y="21531"/>
                    <a:pt x="154" y="21608"/>
                  </a:cubicBezTo>
                  <a:cubicBezTo>
                    <a:pt x="210" y="21635"/>
                    <a:pt x="268" y="21657"/>
                    <a:pt x="327" y="21684"/>
                  </a:cubicBezTo>
                  <a:cubicBezTo>
                    <a:pt x="1358" y="22155"/>
                    <a:pt x="2546" y="22291"/>
                    <a:pt x="3682" y="22349"/>
                  </a:cubicBezTo>
                  <a:cubicBezTo>
                    <a:pt x="3691" y="22306"/>
                    <a:pt x="3703" y="22263"/>
                    <a:pt x="3709" y="22220"/>
                  </a:cubicBezTo>
                  <a:cubicBezTo>
                    <a:pt x="3723" y="22143"/>
                    <a:pt x="3778" y="22110"/>
                    <a:pt x="3838" y="22110"/>
                  </a:cubicBezTo>
                  <a:cubicBezTo>
                    <a:pt x="3928" y="22110"/>
                    <a:pt x="4027" y="22185"/>
                    <a:pt x="4005" y="22300"/>
                  </a:cubicBezTo>
                  <a:cubicBezTo>
                    <a:pt x="4002" y="22322"/>
                    <a:pt x="3996" y="22343"/>
                    <a:pt x="3993" y="22365"/>
                  </a:cubicBezTo>
                  <a:lnTo>
                    <a:pt x="4119" y="22371"/>
                  </a:lnTo>
                  <a:cubicBezTo>
                    <a:pt x="4301" y="22379"/>
                    <a:pt x="4485" y="22383"/>
                    <a:pt x="4670" y="22383"/>
                  </a:cubicBezTo>
                  <a:cubicBezTo>
                    <a:pt x="4762" y="22383"/>
                    <a:pt x="4854" y="22382"/>
                    <a:pt x="4947" y="22380"/>
                  </a:cubicBezTo>
                  <a:lnTo>
                    <a:pt x="5045" y="22356"/>
                  </a:lnTo>
                  <a:cubicBezTo>
                    <a:pt x="5048" y="22355"/>
                    <a:pt x="5050" y="22355"/>
                    <a:pt x="5052" y="22355"/>
                  </a:cubicBezTo>
                  <a:cubicBezTo>
                    <a:pt x="5068" y="22355"/>
                    <a:pt x="5083" y="22364"/>
                    <a:pt x="5088" y="22377"/>
                  </a:cubicBezTo>
                  <a:lnTo>
                    <a:pt x="5092" y="22377"/>
                  </a:lnTo>
                  <a:cubicBezTo>
                    <a:pt x="5082" y="22352"/>
                    <a:pt x="5073" y="22325"/>
                    <a:pt x="5064" y="22300"/>
                  </a:cubicBezTo>
                  <a:cubicBezTo>
                    <a:pt x="5023" y="22189"/>
                    <a:pt x="5114" y="22115"/>
                    <a:pt x="5208" y="22115"/>
                  </a:cubicBezTo>
                  <a:cubicBezTo>
                    <a:pt x="5270" y="22115"/>
                    <a:pt x="5332" y="22147"/>
                    <a:pt x="5359" y="22220"/>
                  </a:cubicBezTo>
                  <a:cubicBezTo>
                    <a:pt x="5378" y="22266"/>
                    <a:pt x="5396" y="22315"/>
                    <a:pt x="5412" y="22365"/>
                  </a:cubicBezTo>
                  <a:cubicBezTo>
                    <a:pt x="6147" y="22328"/>
                    <a:pt x="6874" y="22235"/>
                    <a:pt x="7594" y="22091"/>
                  </a:cubicBezTo>
                  <a:cubicBezTo>
                    <a:pt x="9333" y="21740"/>
                    <a:pt x="10974" y="21020"/>
                    <a:pt x="12411" y="19982"/>
                  </a:cubicBezTo>
                  <a:cubicBezTo>
                    <a:pt x="15794" y="17535"/>
                    <a:pt x="17466" y="12980"/>
                    <a:pt x="16724" y="8910"/>
                  </a:cubicBezTo>
                  <a:cubicBezTo>
                    <a:pt x="16376" y="7002"/>
                    <a:pt x="15511" y="5093"/>
                    <a:pt x="14384" y="3520"/>
                  </a:cubicBezTo>
                  <a:cubicBezTo>
                    <a:pt x="13239" y="1920"/>
                    <a:pt x="11657" y="889"/>
                    <a:pt x="9921" y="18"/>
                  </a:cubicBezTo>
                  <a:cubicBezTo>
                    <a:pt x="9906" y="8"/>
                    <a:pt x="9890" y="5"/>
                    <a:pt x="9872" y="2"/>
                  </a:cubicBezTo>
                  <a:cubicBezTo>
                    <a:pt x="9864" y="1"/>
                    <a:pt x="9856" y="0"/>
                    <a:pt x="984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910" name="Google Shape;1910;p39"/>
            <p:cNvSpPr/>
            <p:nvPr/>
          </p:nvSpPr>
          <p:spPr>
            <a:xfrm>
              <a:off x="-961250" y="5769825"/>
              <a:ext cx="26600" cy="64125"/>
            </a:xfrm>
            <a:custGeom>
              <a:avLst/>
              <a:gdLst/>
              <a:ahLst/>
              <a:cxnLst/>
              <a:rect l="l" t="t" r="r" b="b"/>
              <a:pathLst>
                <a:path w="1064" h="2565" extrusionOk="0">
                  <a:moveTo>
                    <a:pt x="873" y="1"/>
                  </a:moveTo>
                  <a:cubicBezTo>
                    <a:pt x="814" y="1"/>
                    <a:pt x="759" y="34"/>
                    <a:pt x="745" y="111"/>
                  </a:cubicBezTo>
                  <a:cubicBezTo>
                    <a:pt x="739" y="154"/>
                    <a:pt x="730" y="197"/>
                    <a:pt x="718" y="243"/>
                  </a:cubicBezTo>
                  <a:cubicBezTo>
                    <a:pt x="539" y="988"/>
                    <a:pt x="0" y="1785"/>
                    <a:pt x="265" y="2552"/>
                  </a:cubicBezTo>
                  <a:cubicBezTo>
                    <a:pt x="265" y="2558"/>
                    <a:pt x="271" y="2561"/>
                    <a:pt x="271" y="2564"/>
                  </a:cubicBezTo>
                  <a:cubicBezTo>
                    <a:pt x="296" y="2558"/>
                    <a:pt x="317" y="2555"/>
                    <a:pt x="342" y="2546"/>
                  </a:cubicBezTo>
                  <a:cubicBezTo>
                    <a:pt x="351" y="2543"/>
                    <a:pt x="364" y="2543"/>
                    <a:pt x="373" y="2543"/>
                  </a:cubicBezTo>
                  <a:lnTo>
                    <a:pt x="379" y="2543"/>
                  </a:lnTo>
                  <a:cubicBezTo>
                    <a:pt x="391" y="2537"/>
                    <a:pt x="404" y="2537"/>
                    <a:pt x="413" y="2537"/>
                  </a:cubicBezTo>
                  <a:lnTo>
                    <a:pt x="419" y="2537"/>
                  </a:lnTo>
                  <a:cubicBezTo>
                    <a:pt x="431" y="2537"/>
                    <a:pt x="441" y="2537"/>
                    <a:pt x="450" y="2540"/>
                  </a:cubicBezTo>
                  <a:lnTo>
                    <a:pt x="527" y="2546"/>
                  </a:lnTo>
                  <a:cubicBezTo>
                    <a:pt x="542" y="2540"/>
                    <a:pt x="558" y="2533"/>
                    <a:pt x="570" y="2527"/>
                  </a:cubicBezTo>
                  <a:cubicBezTo>
                    <a:pt x="570" y="2509"/>
                    <a:pt x="570" y="2490"/>
                    <a:pt x="564" y="2475"/>
                  </a:cubicBezTo>
                  <a:cubicBezTo>
                    <a:pt x="551" y="2441"/>
                    <a:pt x="542" y="2407"/>
                    <a:pt x="536" y="2373"/>
                  </a:cubicBezTo>
                  <a:cubicBezTo>
                    <a:pt x="493" y="2376"/>
                    <a:pt x="449" y="2378"/>
                    <a:pt x="405" y="2378"/>
                  </a:cubicBezTo>
                  <a:cubicBezTo>
                    <a:pt x="387" y="2378"/>
                    <a:pt x="369" y="2377"/>
                    <a:pt x="351" y="2376"/>
                  </a:cubicBezTo>
                  <a:cubicBezTo>
                    <a:pt x="317" y="2376"/>
                    <a:pt x="296" y="2321"/>
                    <a:pt x="333" y="2306"/>
                  </a:cubicBezTo>
                  <a:cubicBezTo>
                    <a:pt x="391" y="2278"/>
                    <a:pt x="453" y="2256"/>
                    <a:pt x="511" y="2235"/>
                  </a:cubicBezTo>
                  <a:cubicBezTo>
                    <a:pt x="505" y="2179"/>
                    <a:pt x="502" y="2124"/>
                    <a:pt x="502" y="2069"/>
                  </a:cubicBezTo>
                  <a:cubicBezTo>
                    <a:pt x="457" y="2069"/>
                    <a:pt x="412" y="2070"/>
                    <a:pt x="367" y="2070"/>
                  </a:cubicBezTo>
                  <a:cubicBezTo>
                    <a:pt x="344" y="2070"/>
                    <a:pt x="322" y="2070"/>
                    <a:pt x="299" y="2069"/>
                  </a:cubicBezTo>
                  <a:cubicBezTo>
                    <a:pt x="297" y="2069"/>
                    <a:pt x="295" y="2069"/>
                    <a:pt x="294" y="2069"/>
                  </a:cubicBezTo>
                  <a:cubicBezTo>
                    <a:pt x="249" y="2069"/>
                    <a:pt x="239" y="1998"/>
                    <a:pt x="290" y="1992"/>
                  </a:cubicBezTo>
                  <a:cubicBezTo>
                    <a:pt x="364" y="1958"/>
                    <a:pt x="441" y="1930"/>
                    <a:pt x="514" y="1899"/>
                  </a:cubicBezTo>
                  <a:cubicBezTo>
                    <a:pt x="521" y="1841"/>
                    <a:pt x="533" y="1782"/>
                    <a:pt x="545" y="1727"/>
                  </a:cubicBezTo>
                  <a:lnTo>
                    <a:pt x="545" y="1727"/>
                  </a:lnTo>
                  <a:cubicBezTo>
                    <a:pt x="499" y="1736"/>
                    <a:pt x="456" y="1749"/>
                    <a:pt x="413" y="1758"/>
                  </a:cubicBezTo>
                  <a:cubicBezTo>
                    <a:pt x="411" y="1758"/>
                    <a:pt x="408" y="1758"/>
                    <a:pt x="406" y="1758"/>
                  </a:cubicBezTo>
                  <a:cubicBezTo>
                    <a:pt x="367" y="1758"/>
                    <a:pt x="344" y="1707"/>
                    <a:pt x="382" y="1687"/>
                  </a:cubicBezTo>
                  <a:lnTo>
                    <a:pt x="579" y="1588"/>
                  </a:lnTo>
                  <a:cubicBezTo>
                    <a:pt x="607" y="1487"/>
                    <a:pt x="641" y="1385"/>
                    <a:pt x="678" y="1281"/>
                  </a:cubicBezTo>
                  <a:lnTo>
                    <a:pt x="678" y="1281"/>
                  </a:lnTo>
                  <a:cubicBezTo>
                    <a:pt x="656" y="1287"/>
                    <a:pt x="638" y="1293"/>
                    <a:pt x="619" y="1296"/>
                  </a:cubicBezTo>
                  <a:cubicBezTo>
                    <a:pt x="615" y="1297"/>
                    <a:pt x="611" y="1298"/>
                    <a:pt x="607" y="1298"/>
                  </a:cubicBezTo>
                  <a:cubicBezTo>
                    <a:pt x="569" y="1298"/>
                    <a:pt x="552" y="1245"/>
                    <a:pt x="588" y="1225"/>
                  </a:cubicBezTo>
                  <a:cubicBezTo>
                    <a:pt x="635" y="1191"/>
                    <a:pt x="684" y="1164"/>
                    <a:pt x="730" y="1136"/>
                  </a:cubicBezTo>
                  <a:cubicBezTo>
                    <a:pt x="758" y="1062"/>
                    <a:pt x="788" y="988"/>
                    <a:pt x="816" y="914"/>
                  </a:cubicBezTo>
                  <a:lnTo>
                    <a:pt x="816" y="914"/>
                  </a:lnTo>
                  <a:lnTo>
                    <a:pt x="668" y="936"/>
                  </a:lnTo>
                  <a:cubicBezTo>
                    <a:pt x="664" y="938"/>
                    <a:pt x="659" y="938"/>
                    <a:pt x="655" y="938"/>
                  </a:cubicBezTo>
                  <a:cubicBezTo>
                    <a:pt x="620" y="938"/>
                    <a:pt x="602" y="887"/>
                    <a:pt x="638" y="865"/>
                  </a:cubicBezTo>
                  <a:cubicBezTo>
                    <a:pt x="718" y="813"/>
                    <a:pt x="801" y="767"/>
                    <a:pt x="887" y="724"/>
                  </a:cubicBezTo>
                  <a:cubicBezTo>
                    <a:pt x="908" y="671"/>
                    <a:pt x="927" y="619"/>
                    <a:pt x="942" y="567"/>
                  </a:cubicBezTo>
                  <a:lnTo>
                    <a:pt x="942" y="567"/>
                  </a:lnTo>
                  <a:cubicBezTo>
                    <a:pt x="921" y="570"/>
                    <a:pt x="896" y="576"/>
                    <a:pt x="875" y="579"/>
                  </a:cubicBezTo>
                  <a:cubicBezTo>
                    <a:pt x="873" y="579"/>
                    <a:pt x="871" y="579"/>
                    <a:pt x="869" y="579"/>
                  </a:cubicBezTo>
                  <a:cubicBezTo>
                    <a:pt x="824" y="579"/>
                    <a:pt x="806" y="511"/>
                    <a:pt x="853" y="505"/>
                  </a:cubicBezTo>
                  <a:cubicBezTo>
                    <a:pt x="893" y="499"/>
                    <a:pt x="930" y="493"/>
                    <a:pt x="970" y="487"/>
                  </a:cubicBezTo>
                  <a:cubicBezTo>
                    <a:pt x="992" y="410"/>
                    <a:pt x="1013" y="333"/>
                    <a:pt x="1029" y="259"/>
                  </a:cubicBezTo>
                  <a:cubicBezTo>
                    <a:pt x="1032" y="237"/>
                    <a:pt x="1038" y="216"/>
                    <a:pt x="1041" y="194"/>
                  </a:cubicBezTo>
                  <a:cubicBezTo>
                    <a:pt x="1063" y="77"/>
                    <a:pt x="964" y="1"/>
                    <a:pt x="8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911" name="Google Shape;1911;p39"/>
            <p:cNvSpPr/>
            <p:nvPr/>
          </p:nvSpPr>
          <p:spPr>
            <a:xfrm>
              <a:off x="-950700" y="5819450"/>
              <a:ext cx="2175" cy="250"/>
            </a:xfrm>
            <a:custGeom>
              <a:avLst/>
              <a:gdLst/>
              <a:ahLst/>
              <a:cxnLst/>
              <a:rect l="l" t="t" r="r" b="b"/>
              <a:pathLst>
                <a:path w="87" h="10" extrusionOk="0">
                  <a:moveTo>
                    <a:pt x="86" y="1"/>
                  </a:moveTo>
                  <a:cubicBezTo>
                    <a:pt x="59" y="7"/>
                    <a:pt x="28" y="10"/>
                    <a:pt x="0" y="10"/>
                  </a:cubicBezTo>
                  <a:lnTo>
                    <a:pt x="0" y="10"/>
                  </a:lnTo>
                  <a:cubicBezTo>
                    <a:pt x="28" y="10"/>
                    <a:pt x="59" y="7"/>
                    <a:pt x="86" y="4"/>
                  </a:cubicBezTo>
                  <a:lnTo>
                    <a:pt x="8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912" name="Google Shape;1912;p39"/>
            <p:cNvSpPr/>
            <p:nvPr/>
          </p:nvSpPr>
          <p:spPr>
            <a:xfrm>
              <a:off x="-941400" y="5790375"/>
              <a:ext cx="1400" cy="850"/>
            </a:xfrm>
            <a:custGeom>
              <a:avLst/>
              <a:gdLst/>
              <a:ahLst/>
              <a:cxnLst/>
              <a:rect l="l" t="t" r="r" b="b"/>
              <a:pathLst>
                <a:path w="56" h="34" extrusionOk="0">
                  <a:moveTo>
                    <a:pt x="56" y="0"/>
                  </a:moveTo>
                  <a:cubicBezTo>
                    <a:pt x="41" y="12"/>
                    <a:pt x="19" y="22"/>
                    <a:pt x="1" y="34"/>
                  </a:cubicBezTo>
                  <a:cubicBezTo>
                    <a:pt x="19" y="25"/>
                    <a:pt x="38" y="12"/>
                    <a:pt x="56" y="6"/>
                  </a:cubicBezTo>
                  <a:lnTo>
                    <a:pt x="5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913" name="Google Shape;1913;p39"/>
            <p:cNvSpPr/>
            <p:nvPr/>
          </p:nvSpPr>
          <p:spPr>
            <a:xfrm>
              <a:off x="-949325" y="5827300"/>
              <a:ext cx="1100" cy="100"/>
            </a:xfrm>
            <a:custGeom>
              <a:avLst/>
              <a:gdLst/>
              <a:ahLst/>
              <a:cxnLst/>
              <a:rect l="l" t="t" r="r" b="b"/>
              <a:pathLst>
                <a:path w="44" h="4" extrusionOk="0">
                  <a:moveTo>
                    <a:pt x="1" y="4"/>
                  </a:moveTo>
                  <a:cubicBezTo>
                    <a:pt x="16" y="4"/>
                    <a:pt x="28" y="1"/>
                    <a:pt x="44" y="1"/>
                  </a:cubicBezTo>
                  <a:lnTo>
                    <a:pt x="44" y="1"/>
                  </a:lnTo>
                  <a:cubicBezTo>
                    <a:pt x="28" y="1"/>
                    <a:pt x="16" y="4"/>
                    <a:pt x="1" y="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914" name="Google Shape;1914;p39"/>
            <p:cNvSpPr/>
            <p:nvPr/>
          </p:nvSpPr>
          <p:spPr>
            <a:xfrm>
              <a:off x="-909750" y="5770050"/>
              <a:ext cx="22250" cy="64675"/>
            </a:xfrm>
            <a:custGeom>
              <a:avLst/>
              <a:gdLst/>
              <a:ahLst/>
              <a:cxnLst/>
              <a:rect l="l" t="t" r="r" b="b"/>
              <a:pathLst>
                <a:path w="890" h="2587" extrusionOk="0">
                  <a:moveTo>
                    <a:pt x="187" y="0"/>
                  </a:moveTo>
                  <a:cubicBezTo>
                    <a:pt x="92" y="0"/>
                    <a:pt x="0" y="74"/>
                    <a:pt x="43" y="185"/>
                  </a:cubicBezTo>
                  <a:cubicBezTo>
                    <a:pt x="52" y="210"/>
                    <a:pt x="61" y="237"/>
                    <a:pt x="71" y="262"/>
                  </a:cubicBezTo>
                  <a:cubicBezTo>
                    <a:pt x="135" y="441"/>
                    <a:pt x="203" y="622"/>
                    <a:pt x="261" y="810"/>
                  </a:cubicBezTo>
                  <a:cubicBezTo>
                    <a:pt x="274" y="819"/>
                    <a:pt x="280" y="835"/>
                    <a:pt x="274" y="847"/>
                  </a:cubicBezTo>
                  <a:cubicBezTo>
                    <a:pt x="298" y="924"/>
                    <a:pt x="323" y="998"/>
                    <a:pt x="341" y="1075"/>
                  </a:cubicBezTo>
                  <a:lnTo>
                    <a:pt x="384" y="1059"/>
                  </a:lnTo>
                  <a:cubicBezTo>
                    <a:pt x="388" y="1059"/>
                    <a:pt x="391" y="1058"/>
                    <a:pt x="394" y="1058"/>
                  </a:cubicBezTo>
                  <a:cubicBezTo>
                    <a:pt x="431" y="1058"/>
                    <a:pt x="449" y="1107"/>
                    <a:pt x="415" y="1130"/>
                  </a:cubicBezTo>
                  <a:cubicBezTo>
                    <a:pt x="397" y="1139"/>
                    <a:pt x="381" y="1145"/>
                    <a:pt x="363" y="1155"/>
                  </a:cubicBezTo>
                  <a:cubicBezTo>
                    <a:pt x="394" y="1275"/>
                    <a:pt x="421" y="1398"/>
                    <a:pt x="443" y="1521"/>
                  </a:cubicBezTo>
                  <a:cubicBezTo>
                    <a:pt x="444" y="1521"/>
                    <a:pt x="445" y="1521"/>
                    <a:pt x="446" y="1521"/>
                  </a:cubicBezTo>
                  <a:cubicBezTo>
                    <a:pt x="481" y="1521"/>
                    <a:pt x="503" y="1574"/>
                    <a:pt x="465" y="1592"/>
                  </a:cubicBezTo>
                  <a:lnTo>
                    <a:pt x="455" y="1595"/>
                  </a:lnTo>
                  <a:cubicBezTo>
                    <a:pt x="486" y="1792"/>
                    <a:pt x="498" y="1989"/>
                    <a:pt x="492" y="2186"/>
                  </a:cubicBezTo>
                  <a:lnTo>
                    <a:pt x="498" y="2186"/>
                  </a:lnTo>
                  <a:cubicBezTo>
                    <a:pt x="538" y="2186"/>
                    <a:pt x="554" y="2238"/>
                    <a:pt x="520" y="2257"/>
                  </a:cubicBezTo>
                  <a:cubicBezTo>
                    <a:pt x="511" y="2263"/>
                    <a:pt x="501" y="2269"/>
                    <a:pt x="492" y="2272"/>
                  </a:cubicBezTo>
                  <a:cubicBezTo>
                    <a:pt x="483" y="2380"/>
                    <a:pt x="468" y="2481"/>
                    <a:pt x="446" y="2586"/>
                  </a:cubicBezTo>
                  <a:cubicBezTo>
                    <a:pt x="477" y="2583"/>
                    <a:pt x="505" y="2580"/>
                    <a:pt x="535" y="2577"/>
                  </a:cubicBezTo>
                  <a:cubicBezTo>
                    <a:pt x="563" y="2546"/>
                    <a:pt x="604" y="2528"/>
                    <a:pt x="645" y="2528"/>
                  </a:cubicBezTo>
                  <a:cubicBezTo>
                    <a:pt x="654" y="2528"/>
                    <a:pt x="662" y="2529"/>
                    <a:pt x="671" y="2531"/>
                  </a:cubicBezTo>
                  <a:lnTo>
                    <a:pt x="763" y="2546"/>
                  </a:lnTo>
                  <a:cubicBezTo>
                    <a:pt x="889" y="1767"/>
                    <a:pt x="662" y="982"/>
                    <a:pt x="394" y="250"/>
                  </a:cubicBezTo>
                  <a:cubicBezTo>
                    <a:pt x="378" y="200"/>
                    <a:pt x="360" y="151"/>
                    <a:pt x="341" y="105"/>
                  </a:cubicBezTo>
                  <a:cubicBezTo>
                    <a:pt x="313" y="32"/>
                    <a:pt x="249" y="0"/>
                    <a:pt x="1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915" name="Google Shape;1915;p39"/>
            <p:cNvSpPr/>
            <p:nvPr/>
          </p:nvSpPr>
          <p:spPr>
            <a:xfrm>
              <a:off x="-942250" y="5838850"/>
              <a:ext cx="11275" cy="2950"/>
            </a:xfrm>
            <a:custGeom>
              <a:avLst/>
              <a:gdLst/>
              <a:ahLst/>
              <a:cxnLst/>
              <a:rect l="l" t="t" r="r" b="b"/>
              <a:pathLst>
                <a:path w="451" h="118" extrusionOk="0">
                  <a:moveTo>
                    <a:pt x="450" y="0"/>
                  </a:moveTo>
                  <a:lnTo>
                    <a:pt x="450" y="0"/>
                  </a:lnTo>
                  <a:cubicBezTo>
                    <a:pt x="299" y="31"/>
                    <a:pt x="148" y="68"/>
                    <a:pt x="1" y="108"/>
                  </a:cubicBezTo>
                  <a:lnTo>
                    <a:pt x="142" y="117"/>
                  </a:lnTo>
                  <a:cubicBezTo>
                    <a:pt x="241" y="68"/>
                    <a:pt x="342" y="28"/>
                    <a:pt x="4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916" name="Google Shape;1916;p39"/>
            <p:cNvSpPr/>
            <p:nvPr/>
          </p:nvSpPr>
          <p:spPr>
            <a:xfrm>
              <a:off x="-944925" y="5833775"/>
              <a:ext cx="2100" cy="500"/>
            </a:xfrm>
            <a:custGeom>
              <a:avLst/>
              <a:gdLst/>
              <a:ahLst/>
              <a:cxnLst/>
              <a:rect l="l" t="t" r="r" b="b"/>
              <a:pathLst>
                <a:path w="84" h="20" extrusionOk="0">
                  <a:moveTo>
                    <a:pt x="49" y="0"/>
                  </a:moveTo>
                  <a:cubicBezTo>
                    <a:pt x="13" y="14"/>
                    <a:pt x="1" y="20"/>
                    <a:pt x="5" y="20"/>
                  </a:cubicBezTo>
                  <a:cubicBezTo>
                    <a:pt x="11" y="20"/>
                    <a:pt x="41" y="12"/>
                    <a:pt x="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917" name="Google Shape;1917;p39"/>
            <p:cNvSpPr/>
            <p:nvPr/>
          </p:nvSpPr>
          <p:spPr>
            <a:xfrm>
              <a:off x="-950400" y="5834150"/>
              <a:ext cx="57900" cy="8950"/>
            </a:xfrm>
            <a:custGeom>
              <a:avLst/>
              <a:gdLst/>
              <a:ahLst/>
              <a:cxnLst/>
              <a:rect l="l" t="t" r="r" b="b"/>
              <a:pathLst>
                <a:path w="2316" h="358" extrusionOk="0">
                  <a:moveTo>
                    <a:pt x="462" y="0"/>
                  </a:moveTo>
                  <a:cubicBezTo>
                    <a:pt x="345" y="22"/>
                    <a:pt x="231" y="41"/>
                    <a:pt x="114" y="53"/>
                  </a:cubicBezTo>
                  <a:cubicBezTo>
                    <a:pt x="154" y="139"/>
                    <a:pt x="111" y="238"/>
                    <a:pt x="22" y="265"/>
                  </a:cubicBezTo>
                  <a:cubicBezTo>
                    <a:pt x="16" y="268"/>
                    <a:pt x="7" y="268"/>
                    <a:pt x="0" y="271"/>
                  </a:cubicBezTo>
                  <a:cubicBezTo>
                    <a:pt x="31" y="274"/>
                    <a:pt x="65" y="278"/>
                    <a:pt x="99" y="281"/>
                  </a:cubicBezTo>
                  <a:cubicBezTo>
                    <a:pt x="373" y="197"/>
                    <a:pt x="650" y="133"/>
                    <a:pt x="933" y="87"/>
                  </a:cubicBezTo>
                  <a:cubicBezTo>
                    <a:pt x="935" y="86"/>
                    <a:pt x="937" y="86"/>
                    <a:pt x="939" y="86"/>
                  </a:cubicBezTo>
                  <a:cubicBezTo>
                    <a:pt x="976" y="86"/>
                    <a:pt x="1002" y="137"/>
                    <a:pt x="964" y="157"/>
                  </a:cubicBezTo>
                  <a:cubicBezTo>
                    <a:pt x="856" y="213"/>
                    <a:pt x="745" y="268"/>
                    <a:pt x="638" y="321"/>
                  </a:cubicBezTo>
                  <a:cubicBezTo>
                    <a:pt x="881" y="339"/>
                    <a:pt x="1121" y="354"/>
                    <a:pt x="1364" y="358"/>
                  </a:cubicBezTo>
                  <a:cubicBezTo>
                    <a:pt x="1512" y="305"/>
                    <a:pt x="1660" y="250"/>
                    <a:pt x="1804" y="191"/>
                  </a:cubicBezTo>
                  <a:cubicBezTo>
                    <a:pt x="1809" y="189"/>
                    <a:pt x="1814" y="188"/>
                    <a:pt x="1818" y="188"/>
                  </a:cubicBezTo>
                  <a:cubicBezTo>
                    <a:pt x="1850" y="188"/>
                    <a:pt x="1868" y="243"/>
                    <a:pt x="1835" y="259"/>
                  </a:cubicBezTo>
                  <a:cubicBezTo>
                    <a:pt x="1773" y="290"/>
                    <a:pt x="1709" y="321"/>
                    <a:pt x="1647" y="351"/>
                  </a:cubicBezTo>
                  <a:cubicBezTo>
                    <a:pt x="1644" y="354"/>
                    <a:pt x="1644" y="354"/>
                    <a:pt x="1644" y="358"/>
                  </a:cubicBezTo>
                  <a:cubicBezTo>
                    <a:pt x="1847" y="354"/>
                    <a:pt x="2050" y="339"/>
                    <a:pt x="2251" y="308"/>
                  </a:cubicBezTo>
                  <a:cubicBezTo>
                    <a:pt x="2275" y="305"/>
                    <a:pt x="2297" y="299"/>
                    <a:pt x="2315" y="284"/>
                  </a:cubicBezTo>
                  <a:lnTo>
                    <a:pt x="2214" y="265"/>
                  </a:lnTo>
                  <a:cubicBezTo>
                    <a:pt x="2078" y="244"/>
                    <a:pt x="2078" y="93"/>
                    <a:pt x="2158" y="16"/>
                  </a:cubicBezTo>
                  <a:lnTo>
                    <a:pt x="2158" y="16"/>
                  </a:lnTo>
                  <a:cubicBezTo>
                    <a:pt x="2127" y="19"/>
                    <a:pt x="2100" y="22"/>
                    <a:pt x="2072" y="25"/>
                  </a:cubicBezTo>
                  <a:lnTo>
                    <a:pt x="2001" y="31"/>
                  </a:lnTo>
                  <a:cubicBezTo>
                    <a:pt x="1998" y="47"/>
                    <a:pt x="1986" y="59"/>
                    <a:pt x="1967" y="59"/>
                  </a:cubicBezTo>
                  <a:cubicBezTo>
                    <a:pt x="1848" y="65"/>
                    <a:pt x="1733" y="75"/>
                    <a:pt x="1617" y="75"/>
                  </a:cubicBezTo>
                  <a:cubicBezTo>
                    <a:pt x="1543" y="75"/>
                    <a:pt x="1470" y="71"/>
                    <a:pt x="1395" y="59"/>
                  </a:cubicBezTo>
                  <a:cubicBezTo>
                    <a:pt x="1395" y="59"/>
                    <a:pt x="1392" y="59"/>
                    <a:pt x="1392" y="56"/>
                  </a:cubicBezTo>
                  <a:cubicBezTo>
                    <a:pt x="1084" y="53"/>
                    <a:pt x="770" y="28"/>
                    <a:pt x="4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918" name="Google Shape;1918;p39"/>
            <p:cNvSpPr/>
            <p:nvPr/>
          </p:nvSpPr>
          <p:spPr>
            <a:xfrm>
              <a:off x="-951700" y="5833225"/>
              <a:ext cx="950" cy="100"/>
            </a:xfrm>
            <a:custGeom>
              <a:avLst/>
              <a:gdLst/>
              <a:ahLst/>
              <a:cxnLst/>
              <a:rect l="l" t="t" r="r" b="b"/>
              <a:pathLst>
                <a:path w="38" h="4" extrusionOk="0">
                  <a:moveTo>
                    <a:pt x="31" y="1"/>
                  </a:moveTo>
                  <a:cubicBezTo>
                    <a:pt x="22" y="1"/>
                    <a:pt x="9" y="1"/>
                    <a:pt x="0" y="4"/>
                  </a:cubicBezTo>
                  <a:cubicBezTo>
                    <a:pt x="12" y="1"/>
                    <a:pt x="25" y="1"/>
                    <a:pt x="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919" name="Google Shape;1919;p39"/>
            <p:cNvSpPr/>
            <p:nvPr/>
          </p:nvSpPr>
          <p:spPr>
            <a:xfrm>
              <a:off x="-952700" y="5833375"/>
              <a:ext cx="775" cy="175"/>
            </a:xfrm>
            <a:custGeom>
              <a:avLst/>
              <a:gdLst/>
              <a:ahLst/>
              <a:cxnLst/>
              <a:rect l="l" t="t" r="r" b="b"/>
              <a:pathLst>
                <a:path w="31" h="7" extrusionOk="0">
                  <a:moveTo>
                    <a:pt x="31" y="1"/>
                  </a:moveTo>
                  <a:cubicBezTo>
                    <a:pt x="22" y="1"/>
                    <a:pt x="12" y="4"/>
                    <a:pt x="0" y="7"/>
                  </a:cubicBezTo>
                  <a:cubicBezTo>
                    <a:pt x="12" y="4"/>
                    <a:pt x="22" y="4"/>
                    <a:pt x="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920" name="Google Shape;1920;p39"/>
            <p:cNvSpPr/>
            <p:nvPr/>
          </p:nvSpPr>
          <p:spPr>
            <a:xfrm>
              <a:off x="-949950" y="5833300"/>
              <a:ext cx="1950" cy="425"/>
            </a:xfrm>
            <a:custGeom>
              <a:avLst/>
              <a:gdLst/>
              <a:ahLst/>
              <a:cxnLst/>
              <a:rect l="l" t="t" r="r" b="b"/>
              <a:pathLst>
                <a:path w="78" h="17" extrusionOk="0">
                  <a:moveTo>
                    <a:pt x="1" y="1"/>
                  </a:moveTo>
                  <a:lnTo>
                    <a:pt x="6" y="1"/>
                  </a:lnTo>
                  <a:lnTo>
                    <a:pt x="6" y="1"/>
                  </a:lnTo>
                  <a:cubicBezTo>
                    <a:pt x="4" y="1"/>
                    <a:pt x="2" y="1"/>
                    <a:pt x="1" y="1"/>
                  </a:cubicBezTo>
                  <a:close/>
                  <a:moveTo>
                    <a:pt x="6" y="1"/>
                  </a:moveTo>
                  <a:lnTo>
                    <a:pt x="6" y="1"/>
                  </a:lnTo>
                  <a:cubicBezTo>
                    <a:pt x="19" y="2"/>
                    <a:pt x="33" y="8"/>
                    <a:pt x="44" y="16"/>
                  </a:cubicBezTo>
                  <a:lnTo>
                    <a:pt x="78" y="4"/>
                  </a:lnTo>
                  <a:lnTo>
                    <a:pt x="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921" name="Google Shape;1921;p39"/>
            <p:cNvSpPr/>
            <p:nvPr/>
          </p:nvSpPr>
          <p:spPr>
            <a:xfrm>
              <a:off x="-888175" y="5921575"/>
              <a:ext cx="450" cy="125"/>
            </a:xfrm>
            <a:custGeom>
              <a:avLst/>
              <a:gdLst/>
              <a:ahLst/>
              <a:cxnLst/>
              <a:rect l="l" t="t" r="r" b="b"/>
              <a:pathLst>
                <a:path w="18" h="5" extrusionOk="0">
                  <a:moveTo>
                    <a:pt x="14" y="0"/>
                  </a:moveTo>
                  <a:cubicBezTo>
                    <a:pt x="5" y="3"/>
                    <a:pt x="1" y="5"/>
                    <a:pt x="2" y="5"/>
                  </a:cubicBezTo>
                  <a:cubicBezTo>
                    <a:pt x="2" y="5"/>
                    <a:pt x="8" y="3"/>
                    <a:pt x="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922" name="Google Shape;1922;p39"/>
            <p:cNvSpPr/>
            <p:nvPr/>
          </p:nvSpPr>
          <p:spPr>
            <a:xfrm>
              <a:off x="-963950" y="5920250"/>
              <a:ext cx="4425" cy="725"/>
            </a:xfrm>
            <a:custGeom>
              <a:avLst/>
              <a:gdLst/>
              <a:ahLst/>
              <a:cxnLst/>
              <a:rect l="l" t="t" r="r" b="b"/>
              <a:pathLst>
                <a:path w="177" h="29" extrusionOk="0">
                  <a:moveTo>
                    <a:pt x="59" y="1"/>
                  </a:moveTo>
                  <a:cubicBezTo>
                    <a:pt x="41" y="13"/>
                    <a:pt x="22" y="22"/>
                    <a:pt x="1" y="29"/>
                  </a:cubicBezTo>
                  <a:cubicBezTo>
                    <a:pt x="59" y="22"/>
                    <a:pt x="115" y="16"/>
                    <a:pt x="176" y="7"/>
                  </a:cubicBezTo>
                  <a:lnTo>
                    <a:pt x="5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923" name="Google Shape;1923;p39"/>
            <p:cNvSpPr/>
            <p:nvPr/>
          </p:nvSpPr>
          <p:spPr>
            <a:xfrm>
              <a:off x="-984575" y="5919025"/>
              <a:ext cx="1025" cy="575"/>
            </a:xfrm>
            <a:custGeom>
              <a:avLst/>
              <a:gdLst/>
              <a:ahLst/>
              <a:cxnLst/>
              <a:rect l="l" t="t" r="r" b="b"/>
              <a:pathLst>
                <a:path w="41" h="23" extrusionOk="0">
                  <a:moveTo>
                    <a:pt x="41" y="1"/>
                  </a:moveTo>
                  <a:cubicBezTo>
                    <a:pt x="25" y="10"/>
                    <a:pt x="13" y="16"/>
                    <a:pt x="1" y="22"/>
                  </a:cubicBezTo>
                  <a:cubicBezTo>
                    <a:pt x="13" y="16"/>
                    <a:pt x="28" y="10"/>
                    <a:pt x="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924" name="Google Shape;1924;p39"/>
            <p:cNvSpPr/>
            <p:nvPr/>
          </p:nvSpPr>
          <p:spPr>
            <a:xfrm>
              <a:off x="-1107700" y="5833100"/>
              <a:ext cx="379800" cy="96300"/>
            </a:xfrm>
            <a:custGeom>
              <a:avLst/>
              <a:gdLst/>
              <a:ahLst/>
              <a:cxnLst/>
              <a:rect l="l" t="t" r="r" b="b"/>
              <a:pathLst>
                <a:path w="15192" h="3852" extrusionOk="0">
                  <a:moveTo>
                    <a:pt x="6277" y="0"/>
                  </a:moveTo>
                  <a:cubicBezTo>
                    <a:pt x="6263" y="0"/>
                    <a:pt x="6250" y="2"/>
                    <a:pt x="6237" y="6"/>
                  </a:cubicBezTo>
                  <a:lnTo>
                    <a:pt x="6231" y="6"/>
                  </a:lnTo>
                  <a:cubicBezTo>
                    <a:pt x="6219" y="9"/>
                    <a:pt x="6209" y="9"/>
                    <a:pt x="6200" y="12"/>
                  </a:cubicBezTo>
                  <a:cubicBezTo>
                    <a:pt x="6175" y="21"/>
                    <a:pt x="6154" y="24"/>
                    <a:pt x="6129" y="30"/>
                  </a:cubicBezTo>
                  <a:cubicBezTo>
                    <a:pt x="5464" y="227"/>
                    <a:pt x="4760" y="307"/>
                    <a:pt x="4085" y="470"/>
                  </a:cubicBezTo>
                  <a:cubicBezTo>
                    <a:pt x="3104" y="710"/>
                    <a:pt x="2128" y="1046"/>
                    <a:pt x="1284" y="1612"/>
                  </a:cubicBezTo>
                  <a:cubicBezTo>
                    <a:pt x="980" y="1816"/>
                    <a:pt x="1" y="2456"/>
                    <a:pt x="306" y="2927"/>
                  </a:cubicBezTo>
                  <a:cubicBezTo>
                    <a:pt x="595" y="3376"/>
                    <a:pt x="1524" y="3413"/>
                    <a:pt x="1986" y="3478"/>
                  </a:cubicBezTo>
                  <a:cubicBezTo>
                    <a:pt x="3830" y="3730"/>
                    <a:pt x="5717" y="3813"/>
                    <a:pt x="7579" y="3844"/>
                  </a:cubicBezTo>
                  <a:cubicBezTo>
                    <a:pt x="7880" y="3849"/>
                    <a:pt x="8182" y="3852"/>
                    <a:pt x="8485" y="3852"/>
                  </a:cubicBezTo>
                  <a:cubicBezTo>
                    <a:pt x="10097" y="3852"/>
                    <a:pt x="11728" y="3773"/>
                    <a:pt x="13314" y="3508"/>
                  </a:cubicBezTo>
                  <a:cubicBezTo>
                    <a:pt x="13794" y="3428"/>
                    <a:pt x="14388" y="3342"/>
                    <a:pt x="14770" y="3013"/>
                  </a:cubicBezTo>
                  <a:cubicBezTo>
                    <a:pt x="15191" y="2656"/>
                    <a:pt x="14800" y="2166"/>
                    <a:pt x="14471" y="1926"/>
                  </a:cubicBezTo>
                  <a:cubicBezTo>
                    <a:pt x="12849" y="735"/>
                    <a:pt x="10611" y="344"/>
                    <a:pt x="8678" y="21"/>
                  </a:cubicBezTo>
                  <a:lnTo>
                    <a:pt x="8586" y="2"/>
                  </a:lnTo>
                  <a:cubicBezTo>
                    <a:pt x="8579" y="2"/>
                    <a:pt x="8572" y="1"/>
                    <a:pt x="8566" y="1"/>
                  </a:cubicBezTo>
                  <a:cubicBezTo>
                    <a:pt x="8520" y="1"/>
                    <a:pt x="8477" y="20"/>
                    <a:pt x="8447" y="55"/>
                  </a:cubicBezTo>
                  <a:cubicBezTo>
                    <a:pt x="8367" y="132"/>
                    <a:pt x="8367" y="283"/>
                    <a:pt x="8503" y="304"/>
                  </a:cubicBezTo>
                  <a:lnTo>
                    <a:pt x="8607" y="323"/>
                  </a:lnTo>
                  <a:lnTo>
                    <a:pt x="8681" y="335"/>
                  </a:lnTo>
                  <a:cubicBezTo>
                    <a:pt x="8721" y="316"/>
                    <a:pt x="8761" y="301"/>
                    <a:pt x="8804" y="283"/>
                  </a:cubicBezTo>
                  <a:cubicBezTo>
                    <a:pt x="8810" y="280"/>
                    <a:pt x="8815" y="279"/>
                    <a:pt x="8820" y="279"/>
                  </a:cubicBezTo>
                  <a:cubicBezTo>
                    <a:pt x="8853" y="279"/>
                    <a:pt x="8879" y="326"/>
                    <a:pt x="8841" y="350"/>
                  </a:cubicBezTo>
                  <a:lnTo>
                    <a:pt x="8826" y="360"/>
                  </a:lnTo>
                  <a:cubicBezTo>
                    <a:pt x="9174" y="418"/>
                    <a:pt x="9524" y="483"/>
                    <a:pt x="9869" y="550"/>
                  </a:cubicBezTo>
                  <a:cubicBezTo>
                    <a:pt x="9928" y="529"/>
                    <a:pt x="9983" y="507"/>
                    <a:pt x="10042" y="486"/>
                  </a:cubicBezTo>
                  <a:cubicBezTo>
                    <a:pt x="10047" y="484"/>
                    <a:pt x="10052" y="483"/>
                    <a:pt x="10056" y="483"/>
                  </a:cubicBezTo>
                  <a:cubicBezTo>
                    <a:pt x="10090" y="483"/>
                    <a:pt x="10105" y="538"/>
                    <a:pt x="10072" y="557"/>
                  </a:cubicBezTo>
                  <a:cubicBezTo>
                    <a:pt x="10057" y="566"/>
                    <a:pt x="10039" y="572"/>
                    <a:pt x="10020" y="584"/>
                  </a:cubicBezTo>
                  <a:cubicBezTo>
                    <a:pt x="10297" y="640"/>
                    <a:pt x="10574" y="701"/>
                    <a:pt x="10845" y="769"/>
                  </a:cubicBezTo>
                  <a:cubicBezTo>
                    <a:pt x="10885" y="760"/>
                    <a:pt x="10925" y="750"/>
                    <a:pt x="10965" y="741"/>
                  </a:cubicBezTo>
                  <a:cubicBezTo>
                    <a:pt x="10966" y="741"/>
                    <a:pt x="10967" y="741"/>
                    <a:pt x="10969" y="741"/>
                  </a:cubicBezTo>
                  <a:cubicBezTo>
                    <a:pt x="11003" y="741"/>
                    <a:pt x="11020" y="785"/>
                    <a:pt x="10996" y="809"/>
                  </a:cubicBezTo>
                  <a:cubicBezTo>
                    <a:pt x="11184" y="858"/>
                    <a:pt x="11371" y="911"/>
                    <a:pt x="11556" y="966"/>
                  </a:cubicBezTo>
                  <a:cubicBezTo>
                    <a:pt x="11584" y="960"/>
                    <a:pt x="11605" y="954"/>
                    <a:pt x="11633" y="947"/>
                  </a:cubicBezTo>
                  <a:cubicBezTo>
                    <a:pt x="11637" y="946"/>
                    <a:pt x="11640" y="946"/>
                    <a:pt x="11643" y="946"/>
                  </a:cubicBezTo>
                  <a:cubicBezTo>
                    <a:pt x="11669" y="946"/>
                    <a:pt x="11687" y="975"/>
                    <a:pt x="11676" y="1000"/>
                  </a:cubicBezTo>
                  <a:cubicBezTo>
                    <a:pt x="11747" y="1024"/>
                    <a:pt x="11818" y="1046"/>
                    <a:pt x="11888" y="1068"/>
                  </a:cubicBezTo>
                  <a:cubicBezTo>
                    <a:pt x="11922" y="1061"/>
                    <a:pt x="11956" y="1055"/>
                    <a:pt x="11990" y="1049"/>
                  </a:cubicBezTo>
                  <a:cubicBezTo>
                    <a:pt x="11992" y="1049"/>
                    <a:pt x="11994" y="1049"/>
                    <a:pt x="11996" y="1049"/>
                  </a:cubicBezTo>
                  <a:cubicBezTo>
                    <a:pt x="12027" y="1049"/>
                    <a:pt x="12053" y="1093"/>
                    <a:pt x="12024" y="1114"/>
                  </a:cubicBezTo>
                  <a:cubicBezTo>
                    <a:pt x="12119" y="1148"/>
                    <a:pt x="12215" y="1178"/>
                    <a:pt x="12307" y="1212"/>
                  </a:cubicBezTo>
                  <a:cubicBezTo>
                    <a:pt x="12403" y="1246"/>
                    <a:pt x="12495" y="1280"/>
                    <a:pt x="12600" y="1317"/>
                  </a:cubicBezTo>
                  <a:cubicBezTo>
                    <a:pt x="12704" y="1277"/>
                    <a:pt x="12809" y="1240"/>
                    <a:pt x="12914" y="1200"/>
                  </a:cubicBezTo>
                  <a:cubicBezTo>
                    <a:pt x="12917" y="1199"/>
                    <a:pt x="12921" y="1198"/>
                    <a:pt x="12925" y="1198"/>
                  </a:cubicBezTo>
                  <a:cubicBezTo>
                    <a:pt x="12960" y="1198"/>
                    <a:pt x="12975" y="1251"/>
                    <a:pt x="12944" y="1271"/>
                  </a:cubicBezTo>
                  <a:cubicBezTo>
                    <a:pt x="12883" y="1311"/>
                    <a:pt x="12821" y="1338"/>
                    <a:pt x="12760" y="1372"/>
                  </a:cubicBezTo>
                  <a:cubicBezTo>
                    <a:pt x="12920" y="1431"/>
                    <a:pt x="13092" y="1492"/>
                    <a:pt x="13261" y="1563"/>
                  </a:cubicBezTo>
                  <a:lnTo>
                    <a:pt x="13271" y="1560"/>
                  </a:lnTo>
                  <a:cubicBezTo>
                    <a:pt x="13273" y="1560"/>
                    <a:pt x="13275" y="1560"/>
                    <a:pt x="13277" y="1560"/>
                  </a:cubicBezTo>
                  <a:cubicBezTo>
                    <a:pt x="13296" y="1560"/>
                    <a:pt x="13311" y="1571"/>
                    <a:pt x="13317" y="1588"/>
                  </a:cubicBezTo>
                  <a:cubicBezTo>
                    <a:pt x="13434" y="1637"/>
                    <a:pt x="13548" y="1689"/>
                    <a:pt x="13661" y="1745"/>
                  </a:cubicBezTo>
                  <a:lnTo>
                    <a:pt x="13732" y="1714"/>
                  </a:lnTo>
                  <a:cubicBezTo>
                    <a:pt x="13737" y="1712"/>
                    <a:pt x="13741" y="1711"/>
                    <a:pt x="13746" y="1711"/>
                  </a:cubicBezTo>
                  <a:cubicBezTo>
                    <a:pt x="13779" y="1711"/>
                    <a:pt x="13793" y="1763"/>
                    <a:pt x="13763" y="1785"/>
                  </a:cubicBezTo>
                  <a:lnTo>
                    <a:pt x="13754" y="1791"/>
                  </a:lnTo>
                  <a:cubicBezTo>
                    <a:pt x="13886" y="1862"/>
                    <a:pt x="14015" y="1939"/>
                    <a:pt x="14139" y="2025"/>
                  </a:cubicBezTo>
                  <a:cubicBezTo>
                    <a:pt x="14143" y="2022"/>
                    <a:pt x="14149" y="2021"/>
                    <a:pt x="14154" y="2021"/>
                  </a:cubicBezTo>
                  <a:cubicBezTo>
                    <a:pt x="14174" y="2021"/>
                    <a:pt x="14193" y="2040"/>
                    <a:pt x="14191" y="2062"/>
                  </a:cubicBezTo>
                  <a:cubicBezTo>
                    <a:pt x="14308" y="2151"/>
                    <a:pt x="14416" y="2250"/>
                    <a:pt x="14508" y="2363"/>
                  </a:cubicBezTo>
                  <a:cubicBezTo>
                    <a:pt x="14542" y="2351"/>
                    <a:pt x="14573" y="2342"/>
                    <a:pt x="14606" y="2330"/>
                  </a:cubicBezTo>
                  <a:cubicBezTo>
                    <a:pt x="14610" y="2328"/>
                    <a:pt x="14614" y="2328"/>
                    <a:pt x="14618" y="2328"/>
                  </a:cubicBezTo>
                  <a:cubicBezTo>
                    <a:pt x="14649" y="2328"/>
                    <a:pt x="14668" y="2369"/>
                    <a:pt x="14643" y="2394"/>
                  </a:cubicBezTo>
                  <a:cubicBezTo>
                    <a:pt x="14622" y="2416"/>
                    <a:pt x="14597" y="2431"/>
                    <a:pt x="14576" y="2453"/>
                  </a:cubicBezTo>
                  <a:cubicBezTo>
                    <a:pt x="14591" y="2474"/>
                    <a:pt x="14606" y="2499"/>
                    <a:pt x="14622" y="2520"/>
                  </a:cubicBezTo>
                  <a:cubicBezTo>
                    <a:pt x="14656" y="2573"/>
                    <a:pt x="14662" y="2637"/>
                    <a:pt x="14637" y="2693"/>
                  </a:cubicBezTo>
                  <a:cubicBezTo>
                    <a:pt x="14659" y="2714"/>
                    <a:pt x="14656" y="2751"/>
                    <a:pt x="14628" y="2764"/>
                  </a:cubicBezTo>
                  <a:lnTo>
                    <a:pt x="14570" y="2785"/>
                  </a:lnTo>
                  <a:cubicBezTo>
                    <a:pt x="14394" y="2957"/>
                    <a:pt x="13957" y="3078"/>
                    <a:pt x="13591" y="3151"/>
                  </a:cubicBezTo>
                  <a:cubicBezTo>
                    <a:pt x="13409" y="3207"/>
                    <a:pt x="13224" y="3250"/>
                    <a:pt x="13037" y="3275"/>
                  </a:cubicBezTo>
                  <a:cubicBezTo>
                    <a:pt x="13035" y="3275"/>
                    <a:pt x="13033" y="3275"/>
                    <a:pt x="13031" y="3275"/>
                  </a:cubicBezTo>
                  <a:cubicBezTo>
                    <a:pt x="13017" y="3275"/>
                    <a:pt x="13002" y="3266"/>
                    <a:pt x="12994" y="3253"/>
                  </a:cubicBezTo>
                  <a:cubicBezTo>
                    <a:pt x="12587" y="3315"/>
                    <a:pt x="12178" y="3361"/>
                    <a:pt x="11765" y="3398"/>
                  </a:cubicBezTo>
                  <a:cubicBezTo>
                    <a:pt x="11645" y="3453"/>
                    <a:pt x="11525" y="3512"/>
                    <a:pt x="11405" y="3579"/>
                  </a:cubicBezTo>
                  <a:cubicBezTo>
                    <a:pt x="11399" y="3582"/>
                    <a:pt x="11393" y="3584"/>
                    <a:pt x="11387" y="3584"/>
                  </a:cubicBezTo>
                  <a:cubicBezTo>
                    <a:pt x="11353" y="3584"/>
                    <a:pt x="11331" y="3535"/>
                    <a:pt x="11368" y="3512"/>
                  </a:cubicBezTo>
                  <a:cubicBezTo>
                    <a:pt x="11411" y="3481"/>
                    <a:pt x="11461" y="3450"/>
                    <a:pt x="11504" y="3419"/>
                  </a:cubicBezTo>
                  <a:lnTo>
                    <a:pt x="11504" y="3419"/>
                  </a:lnTo>
                  <a:cubicBezTo>
                    <a:pt x="11208" y="3444"/>
                    <a:pt x="10913" y="3459"/>
                    <a:pt x="10614" y="3475"/>
                  </a:cubicBezTo>
                  <a:cubicBezTo>
                    <a:pt x="10485" y="3515"/>
                    <a:pt x="10353" y="3552"/>
                    <a:pt x="10220" y="3582"/>
                  </a:cubicBezTo>
                  <a:cubicBezTo>
                    <a:pt x="10217" y="3583"/>
                    <a:pt x="10214" y="3584"/>
                    <a:pt x="10210" y="3584"/>
                  </a:cubicBezTo>
                  <a:cubicBezTo>
                    <a:pt x="10178" y="3584"/>
                    <a:pt x="10152" y="3543"/>
                    <a:pt x="10180" y="3518"/>
                  </a:cubicBezTo>
                  <a:cubicBezTo>
                    <a:pt x="10189" y="3512"/>
                    <a:pt x="10202" y="3502"/>
                    <a:pt x="10211" y="3496"/>
                  </a:cubicBezTo>
                  <a:lnTo>
                    <a:pt x="10211" y="3496"/>
                  </a:lnTo>
                  <a:cubicBezTo>
                    <a:pt x="10143" y="3499"/>
                    <a:pt x="10075" y="3502"/>
                    <a:pt x="10011" y="3505"/>
                  </a:cubicBezTo>
                  <a:cubicBezTo>
                    <a:pt x="9712" y="3518"/>
                    <a:pt x="9417" y="3527"/>
                    <a:pt x="9121" y="3533"/>
                  </a:cubicBezTo>
                  <a:cubicBezTo>
                    <a:pt x="8958" y="3570"/>
                    <a:pt x="8795" y="3607"/>
                    <a:pt x="8629" y="3635"/>
                  </a:cubicBezTo>
                  <a:cubicBezTo>
                    <a:pt x="8627" y="3635"/>
                    <a:pt x="8625" y="3635"/>
                    <a:pt x="8623" y="3635"/>
                  </a:cubicBezTo>
                  <a:cubicBezTo>
                    <a:pt x="8586" y="3635"/>
                    <a:pt x="8560" y="3584"/>
                    <a:pt x="8598" y="3564"/>
                  </a:cubicBezTo>
                  <a:cubicBezTo>
                    <a:pt x="8616" y="3555"/>
                    <a:pt x="8632" y="3548"/>
                    <a:pt x="8647" y="3539"/>
                  </a:cubicBezTo>
                  <a:lnTo>
                    <a:pt x="8647" y="3539"/>
                  </a:lnTo>
                  <a:cubicBezTo>
                    <a:pt x="8434" y="3541"/>
                    <a:pt x="8220" y="3543"/>
                    <a:pt x="8006" y="3543"/>
                  </a:cubicBezTo>
                  <a:cubicBezTo>
                    <a:pt x="7849" y="3543"/>
                    <a:pt x="7692" y="3542"/>
                    <a:pt x="7536" y="3539"/>
                  </a:cubicBezTo>
                  <a:cubicBezTo>
                    <a:pt x="7438" y="3570"/>
                    <a:pt x="7342" y="3601"/>
                    <a:pt x="7244" y="3635"/>
                  </a:cubicBezTo>
                  <a:cubicBezTo>
                    <a:pt x="7239" y="3636"/>
                    <a:pt x="7235" y="3637"/>
                    <a:pt x="7231" y="3637"/>
                  </a:cubicBezTo>
                  <a:cubicBezTo>
                    <a:pt x="7195" y="3637"/>
                    <a:pt x="7183" y="3575"/>
                    <a:pt x="7225" y="3561"/>
                  </a:cubicBezTo>
                  <a:lnTo>
                    <a:pt x="7296" y="3533"/>
                  </a:lnTo>
                  <a:cubicBezTo>
                    <a:pt x="6954" y="3527"/>
                    <a:pt x="6613" y="3518"/>
                    <a:pt x="6271" y="3505"/>
                  </a:cubicBezTo>
                  <a:cubicBezTo>
                    <a:pt x="6060" y="3558"/>
                    <a:pt x="5844" y="3586"/>
                    <a:pt x="5628" y="3586"/>
                  </a:cubicBezTo>
                  <a:cubicBezTo>
                    <a:pt x="5617" y="3586"/>
                    <a:pt x="5605" y="3586"/>
                    <a:pt x="5594" y="3585"/>
                  </a:cubicBezTo>
                  <a:cubicBezTo>
                    <a:pt x="5554" y="3585"/>
                    <a:pt x="5541" y="3533"/>
                    <a:pt x="5575" y="3512"/>
                  </a:cubicBezTo>
                  <a:cubicBezTo>
                    <a:pt x="5594" y="3499"/>
                    <a:pt x="5612" y="3487"/>
                    <a:pt x="5634" y="3475"/>
                  </a:cubicBezTo>
                  <a:cubicBezTo>
                    <a:pt x="5446" y="3465"/>
                    <a:pt x="5255" y="3456"/>
                    <a:pt x="5064" y="3444"/>
                  </a:cubicBezTo>
                  <a:cubicBezTo>
                    <a:pt x="4972" y="3472"/>
                    <a:pt x="4880" y="3502"/>
                    <a:pt x="4784" y="3530"/>
                  </a:cubicBezTo>
                  <a:cubicBezTo>
                    <a:pt x="4779" y="3532"/>
                    <a:pt x="4775" y="3532"/>
                    <a:pt x="4771" y="3532"/>
                  </a:cubicBezTo>
                  <a:cubicBezTo>
                    <a:pt x="4736" y="3532"/>
                    <a:pt x="4718" y="3482"/>
                    <a:pt x="4753" y="3462"/>
                  </a:cubicBezTo>
                  <a:cubicBezTo>
                    <a:pt x="4778" y="3450"/>
                    <a:pt x="4800" y="3438"/>
                    <a:pt x="4824" y="3428"/>
                  </a:cubicBezTo>
                  <a:cubicBezTo>
                    <a:pt x="4504" y="3407"/>
                    <a:pt x="4187" y="3382"/>
                    <a:pt x="3870" y="3355"/>
                  </a:cubicBezTo>
                  <a:cubicBezTo>
                    <a:pt x="3811" y="3361"/>
                    <a:pt x="3756" y="3373"/>
                    <a:pt x="3698" y="3379"/>
                  </a:cubicBezTo>
                  <a:cubicBezTo>
                    <a:pt x="3676" y="3379"/>
                    <a:pt x="3658" y="3358"/>
                    <a:pt x="3661" y="3336"/>
                  </a:cubicBezTo>
                  <a:cubicBezTo>
                    <a:pt x="3605" y="3330"/>
                    <a:pt x="3550" y="3327"/>
                    <a:pt x="3491" y="3321"/>
                  </a:cubicBezTo>
                  <a:cubicBezTo>
                    <a:pt x="3190" y="3293"/>
                    <a:pt x="2888" y="3268"/>
                    <a:pt x="2586" y="3238"/>
                  </a:cubicBezTo>
                  <a:cubicBezTo>
                    <a:pt x="2494" y="3250"/>
                    <a:pt x="2405" y="3265"/>
                    <a:pt x="2312" y="3278"/>
                  </a:cubicBezTo>
                  <a:cubicBezTo>
                    <a:pt x="2311" y="3278"/>
                    <a:pt x="2310" y="3278"/>
                    <a:pt x="2309" y="3278"/>
                  </a:cubicBezTo>
                  <a:cubicBezTo>
                    <a:pt x="2269" y="3278"/>
                    <a:pt x="2270" y="3225"/>
                    <a:pt x="2297" y="3207"/>
                  </a:cubicBezTo>
                  <a:cubicBezTo>
                    <a:pt x="2079" y="3182"/>
                    <a:pt x="1860" y="3151"/>
                    <a:pt x="1644" y="3118"/>
                  </a:cubicBezTo>
                  <a:cubicBezTo>
                    <a:pt x="1564" y="3136"/>
                    <a:pt x="1484" y="3154"/>
                    <a:pt x="1401" y="3173"/>
                  </a:cubicBezTo>
                  <a:cubicBezTo>
                    <a:pt x="1399" y="3174"/>
                    <a:pt x="1396" y="3174"/>
                    <a:pt x="1393" y="3174"/>
                  </a:cubicBezTo>
                  <a:cubicBezTo>
                    <a:pt x="1357" y="3174"/>
                    <a:pt x="1333" y="3119"/>
                    <a:pt x="1374" y="3102"/>
                  </a:cubicBezTo>
                  <a:cubicBezTo>
                    <a:pt x="1389" y="3093"/>
                    <a:pt x="1407" y="3087"/>
                    <a:pt x="1426" y="3078"/>
                  </a:cubicBezTo>
                  <a:cubicBezTo>
                    <a:pt x="1260" y="3050"/>
                    <a:pt x="1097" y="3010"/>
                    <a:pt x="940" y="2957"/>
                  </a:cubicBezTo>
                  <a:cubicBezTo>
                    <a:pt x="890" y="2976"/>
                    <a:pt x="844" y="2994"/>
                    <a:pt x="795" y="3016"/>
                  </a:cubicBezTo>
                  <a:cubicBezTo>
                    <a:pt x="789" y="3018"/>
                    <a:pt x="784" y="3019"/>
                    <a:pt x="779" y="3019"/>
                  </a:cubicBezTo>
                  <a:cubicBezTo>
                    <a:pt x="741" y="3019"/>
                    <a:pt x="717" y="2967"/>
                    <a:pt x="758" y="2948"/>
                  </a:cubicBezTo>
                  <a:cubicBezTo>
                    <a:pt x="783" y="2939"/>
                    <a:pt x="804" y="2930"/>
                    <a:pt x="829" y="2917"/>
                  </a:cubicBezTo>
                  <a:cubicBezTo>
                    <a:pt x="755" y="2890"/>
                    <a:pt x="687" y="2853"/>
                    <a:pt x="619" y="2813"/>
                  </a:cubicBezTo>
                  <a:cubicBezTo>
                    <a:pt x="592" y="2797"/>
                    <a:pt x="576" y="2764"/>
                    <a:pt x="583" y="2733"/>
                  </a:cubicBezTo>
                  <a:lnTo>
                    <a:pt x="583" y="2733"/>
                  </a:lnTo>
                  <a:cubicBezTo>
                    <a:pt x="546" y="2742"/>
                    <a:pt x="512" y="2754"/>
                    <a:pt x="478" y="2764"/>
                  </a:cubicBezTo>
                  <a:cubicBezTo>
                    <a:pt x="475" y="2764"/>
                    <a:pt x="472" y="2765"/>
                    <a:pt x="470" y="2765"/>
                  </a:cubicBezTo>
                  <a:cubicBezTo>
                    <a:pt x="434" y="2765"/>
                    <a:pt x="413" y="2710"/>
                    <a:pt x="447" y="2693"/>
                  </a:cubicBezTo>
                  <a:cubicBezTo>
                    <a:pt x="512" y="2659"/>
                    <a:pt x="576" y="2628"/>
                    <a:pt x="641" y="2597"/>
                  </a:cubicBezTo>
                  <a:cubicBezTo>
                    <a:pt x="804" y="2357"/>
                    <a:pt x="1250" y="2019"/>
                    <a:pt x="1340" y="1951"/>
                  </a:cubicBezTo>
                  <a:cubicBezTo>
                    <a:pt x="1377" y="1920"/>
                    <a:pt x="1420" y="1896"/>
                    <a:pt x="1457" y="1868"/>
                  </a:cubicBezTo>
                  <a:cubicBezTo>
                    <a:pt x="1451" y="1849"/>
                    <a:pt x="1460" y="1825"/>
                    <a:pt x="1481" y="1819"/>
                  </a:cubicBezTo>
                  <a:cubicBezTo>
                    <a:pt x="1518" y="1803"/>
                    <a:pt x="1552" y="1791"/>
                    <a:pt x="1589" y="1779"/>
                  </a:cubicBezTo>
                  <a:cubicBezTo>
                    <a:pt x="2362" y="1274"/>
                    <a:pt x="3282" y="994"/>
                    <a:pt x="4165" y="772"/>
                  </a:cubicBezTo>
                  <a:cubicBezTo>
                    <a:pt x="4864" y="597"/>
                    <a:pt x="5600" y="526"/>
                    <a:pt x="6289" y="310"/>
                  </a:cubicBezTo>
                  <a:cubicBezTo>
                    <a:pt x="6296" y="307"/>
                    <a:pt x="6305" y="304"/>
                    <a:pt x="6311" y="304"/>
                  </a:cubicBezTo>
                  <a:cubicBezTo>
                    <a:pt x="6400" y="273"/>
                    <a:pt x="6443" y="175"/>
                    <a:pt x="6406" y="92"/>
                  </a:cubicBezTo>
                  <a:cubicBezTo>
                    <a:pt x="6391" y="92"/>
                    <a:pt x="6376" y="95"/>
                    <a:pt x="6363" y="98"/>
                  </a:cubicBezTo>
                  <a:cubicBezTo>
                    <a:pt x="6362" y="98"/>
                    <a:pt x="6361" y="98"/>
                    <a:pt x="6360" y="98"/>
                  </a:cubicBezTo>
                  <a:cubicBezTo>
                    <a:pt x="6314" y="98"/>
                    <a:pt x="6315" y="36"/>
                    <a:pt x="6351" y="21"/>
                  </a:cubicBezTo>
                  <a:cubicBezTo>
                    <a:pt x="6339" y="12"/>
                    <a:pt x="6323" y="6"/>
                    <a:pt x="6308" y="2"/>
                  </a:cubicBezTo>
                  <a:cubicBezTo>
                    <a:pt x="6298" y="1"/>
                    <a:pt x="6287" y="0"/>
                    <a:pt x="62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925" name="Google Shape;1925;p39"/>
            <p:cNvSpPr/>
            <p:nvPr/>
          </p:nvSpPr>
          <p:spPr>
            <a:xfrm>
              <a:off x="-1192900" y="5346400"/>
              <a:ext cx="69975" cy="165150"/>
            </a:xfrm>
            <a:custGeom>
              <a:avLst/>
              <a:gdLst/>
              <a:ahLst/>
              <a:cxnLst/>
              <a:rect l="l" t="t" r="r" b="b"/>
              <a:pathLst>
                <a:path w="2799" h="6606" extrusionOk="0">
                  <a:moveTo>
                    <a:pt x="2029" y="0"/>
                  </a:moveTo>
                  <a:cubicBezTo>
                    <a:pt x="2026" y="0"/>
                    <a:pt x="2023" y="1"/>
                    <a:pt x="2021" y="1"/>
                  </a:cubicBezTo>
                  <a:lnTo>
                    <a:pt x="1777" y="63"/>
                  </a:lnTo>
                  <a:lnTo>
                    <a:pt x="1608" y="103"/>
                  </a:lnTo>
                  <a:cubicBezTo>
                    <a:pt x="1563" y="117"/>
                    <a:pt x="1577" y="181"/>
                    <a:pt x="1619" y="181"/>
                  </a:cubicBezTo>
                  <a:cubicBezTo>
                    <a:pt x="1622" y="181"/>
                    <a:pt x="1626" y="181"/>
                    <a:pt x="1630" y="180"/>
                  </a:cubicBezTo>
                  <a:lnTo>
                    <a:pt x="1716" y="155"/>
                  </a:lnTo>
                  <a:cubicBezTo>
                    <a:pt x="1795" y="135"/>
                    <a:pt x="1845" y="121"/>
                    <a:pt x="1856" y="121"/>
                  </a:cubicBezTo>
                  <a:cubicBezTo>
                    <a:pt x="1869" y="121"/>
                    <a:pt x="1818" y="145"/>
                    <a:pt x="1679" y="211"/>
                  </a:cubicBezTo>
                  <a:lnTo>
                    <a:pt x="1676" y="214"/>
                  </a:lnTo>
                  <a:cubicBezTo>
                    <a:pt x="1513" y="294"/>
                    <a:pt x="1346" y="352"/>
                    <a:pt x="1189" y="451"/>
                  </a:cubicBezTo>
                  <a:cubicBezTo>
                    <a:pt x="1152" y="472"/>
                    <a:pt x="1175" y="519"/>
                    <a:pt x="1212" y="519"/>
                  </a:cubicBezTo>
                  <a:cubicBezTo>
                    <a:pt x="1217" y="519"/>
                    <a:pt x="1223" y="518"/>
                    <a:pt x="1229" y="515"/>
                  </a:cubicBezTo>
                  <a:cubicBezTo>
                    <a:pt x="1343" y="466"/>
                    <a:pt x="1460" y="423"/>
                    <a:pt x="1571" y="383"/>
                  </a:cubicBezTo>
                  <a:cubicBezTo>
                    <a:pt x="1696" y="337"/>
                    <a:pt x="1825" y="297"/>
                    <a:pt x="1953" y="258"/>
                  </a:cubicBezTo>
                  <a:lnTo>
                    <a:pt x="1953" y="258"/>
                  </a:lnTo>
                  <a:cubicBezTo>
                    <a:pt x="1852" y="290"/>
                    <a:pt x="1724" y="402"/>
                    <a:pt x="1630" y="454"/>
                  </a:cubicBezTo>
                  <a:cubicBezTo>
                    <a:pt x="1580" y="481"/>
                    <a:pt x="1531" y="509"/>
                    <a:pt x="1482" y="537"/>
                  </a:cubicBezTo>
                  <a:cubicBezTo>
                    <a:pt x="1313" y="629"/>
                    <a:pt x="1156" y="740"/>
                    <a:pt x="1011" y="866"/>
                  </a:cubicBezTo>
                  <a:cubicBezTo>
                    <a:pt x="982" y="892"/>
                    <a:pt x="1010" y="931"/>
                    <a:pt x="1041" y="931"/>
                  </a:cubicBezTo>
                  <a:cubicBezTo>
                    <a:pt x="1043" y="931"/>
                    <a:pt x="1046" y="931"/>
                    <a:pt x="1048" y="931"/>
                  </a:cubicBezTo>
                  <a:cubicBezTo>
                    <a:pt x="1134" y="916"/>
                    <a:pt x="1217" y="894"/>
                    <a:pt x="1297" y="866"/>
                  </a:cubicBezTo>
                  <a:cubicBezTo>
                    <a:pt x="1371" y="845"/>
                    <a:pt x="1442" y="817"/>
                    <a:pt x="1513" y="786"/>
                  </a:cubicBezTo>
                  <a:cubicBezTo>
                    <a:pt x="1618" y="740"/>
                    <a:pt x="1885" y="619"/>
                    <a:pt x="1953" y="619"/>
                  </a:cubicBezTo>
                  <a:cubicBezTo>
                    <a:pt x="1992" y="619"/>
                    <a:pt x="1964" y="660"/>
                    <a:pt x="1796" y="780"/>
                  </a:cubicBezTo>
                  <a:cubicBezTo>
                    <a:pt x="1587" y="928"/>
                    <a:pt x="1356" y="1026"/>
                    <a:pt x="1143" y="1162"/>
                  </a:cubicBezTo>
                  <a:cubicBezTo>
                    <a:pt x="1072" y="1205"/>
                    <a:pt x="1008" y="1257"/>
                    <a:pt x="943" y="1310"/>
                  </a:cubicBezTo>
                  <a:cubicBezTo>
                    <a:pt x="922" y="1334"/>
                    <a:pt x="937" y="1374"/>
                    <a:pt x="971" y="1377"/>
                  </a:cubicBezTo>
                  <a:cubicBezTo>
                    <a:pt x="999" y="1374"/>
                    <a:pt x="1020" y="1368"/>
                    <a:pt x="1048" y="1362"/>
                  </a:cubicBezTo>
                  <a:cubicBezTo>
                    <a:pt x="1162" y="1346"/>
                    <a:pt x="1276" y="1316"/>
                    <a:pt x="1383" y="1269"/>
                  </a:cubicBezTo>
                  <a:cubicBezTo>
                    <a:pt x="1551" y="1197"/>
                    <a:pt x="1719" y="1121"/>
                    <a:pt x="1892" y="1055"/>
                  </a:cubicBezTo>
                  <a:lnTo>
                    <a:pt x="1892" y="1055"/>
                  </a:lnTo>
                  <a:cubicBezTo>
                    <a:pt x="1804" y="1091"/>
                    <a:pt x="1721" y="1139"/>
                    <a:pt x="1636" y="1180"/>
                  </a:cubicBezTo>
                  <a:cubicBezTo>
                    <a:pt x="1386" y="1300"/>
                    <a:pt x="1149" y="1396"/>
                    <a:pt x="955" y="1565"/>
                  </a:cubicBezTo>
                  <a:cubicBezTo>
                    <a:pt x="869" y="1639"/>
                    <a:pt x="795" y="1731"/>
                    <a:pt x="737" y="1833"/>
                  </a:cubicBezTo>
                  <a:cubicBezTo>
                    <a:pt x="720" y="1858"/>
                    <a:pt x="741" y="1890"/>
                    <a:pt x="769" y="1890"/>
                  </a:cubicBezTo>
                  <a:cubicBezTo>
                    <a:pt x="773" y="1890"/>
                    <a:pt x="776" y="1889"/>
                    <a:pt x="780" y="1888"/>
                  </a:cubicBezTo>
                  <a:cubicBezTo>
                    <a:pt x="795" y="1885"/>
                    <a:pt x="808" y="1879"/>
                    <a:pt x="823" y="1876"/>
                  </a:cubicBezTo>
                  <a:cubicBezTo>
                    <a:pt x="943" y="1845"/>
                    <a:pt x="1063" y="1802"/>
                    <a:pt x="1174" y="1744"/>
                  </a:cubicBezTo>
                  <a:cubicBezTo>
                    <a:pt x="1239" y="1711"/>
                    <a:pt x="1486" y="1551"/>
                    <a:pt x="1504" y="1551"/>
                  </a:cubicBezTo>
                  <a:lnTo>
                    <a:pt x="1504" y="1551"/>
                  </a:lnTo>
                  <a:cubicBezTo>
                    <a:pt x="1511" y="1551"/>
                    <a:pt x="1476" y="1581"/>
                    <a:pt x="1365" y="1663"/>
                  </a:cubicBezTo>
                  <a:cubicBezTo>
                    <a:pt x="1180" y="1802"/>
                    <a:pt x="971" y="1894"/>
                    <a:pt x="774" y="2008"/>
                  </a:cubicBezTo>
                  <a:cubicBezTo>
                    <a:pt x="638" y="2079"/>
                    <a:pt x="512" y="2165"/>
                    <a:pt x="401" y="2267"/>
                  </a:cubicBezTo>
                  <a:cubicBezTo>
                    <a:pt x="375" y="2294"/>
                    <a:pt x="394" y="2334"/>
                    <a:pt x="424" y="2334"/>
                  </a:cubicBezTo>
                  <a:cubicBezTo>
                    <a:pt x="429" y="2334"/>
                    <a:pt x="434" y="2333"/>
                    <a:pt x="438" y="2331"/>
                  </a:cubicBezTo>
                  <a:cubicBezTo>
                    <a:pt x="518" y="2316"/>
                    <a:pt x="592" y="2295"/>
                    <a:pt x="669" y="2276"/>
                  </a:cubicBezTo>
                  <a:cubicBezTo>
                    <a:pt x="808" y="2236"/>
                    <a:pt x="946" y="2193"/>
                    <a:pt x="1082" y="2144"/>
                  </a:cubicBezTo>
                  <a:cubicBezTo>
                    <a:pt x="1172" y="2111"/>
                    <a:pt x="1480" y="1975"/>
                    <a:pt x="1552" y="1975"/>
                  </a:cubicBezTo>
                  <a:cubicBezTo>
                    <a:pt x="1590" y="1975"/>
                    <a:pt x="1563" y="2013"/>
                    <a:pt x="1402" y="2125"/>
                  </a:cubicBezTo>
                  <a:cubicBezTo>
                    <a:pt x="1134" y="2313"/>
                    <a:pt x="829" y="2411"/>
                    <a:pt x="565" y="2593"/>
                  </a:cubicBezTo>
                  <a:cubicBezTo>
                    <a:pt x="494" y="2636"/>
                    <a:pt x="429" y="2689"/>
                    <a:pt x="368" y="2747"/>
                  </a:cubicBezTo>
                  <a:cubicBezTo>
                    <a:pt x="340" y="2772"/>
                    <a:pt x="361" y="2811"/>
                    <a:pt x="392" y="2811"/>
                  </a:cubicBezTo>
                  <a:cubicBezTo>
                    <a:pt x="396" y="2811"/>
                    <a:pt x="400" y="2810"/>
                    <a:pt x="405" y="2809"/>
                  </a:cubicBezTo>
                  <a:cubicBezTo>
                    <a:pt x="438" y="2799"/>
                    <a:pt x="472" y="2787"/>
                    <a:pt x="506" y="2775"/>
                  </a:cubicBezTo>
                  <a:cubicBezTo>
                    <a:pt x="678" y="2716"/>
                    <a:pt x="848" y="2648"/>
                    <a:pt x="1017" y="2575"/>
                  </a:cubicBezTo>
                  <a:cubicBezTo>
                    <a:pt x="1211" y="2488"/>
                    <a:pt x="1405" y="2402"/>
                    <a:pt x="1605" y="2335"/>
                  </a:cubicBezTo>
                  <a:cubicBezTo>
                    <a:pt x="1704" y="2299"/>
                    <a:pt x="1748" y="2284"/>
                    <a:pt x="1756" y="2284"/>
                  </a:cubicBezTo>
                  <a:cubicBezTo>
                    <a:pt x="1768" y="2284"/>
                    <a:pt x="1705" y="2316"/>
                    <a:pt x="1627" y="2365"/>
                  </a:cubicBezTo>
                  <a:cubicBezTo>
                    <a:pt x="1233" y="2621"/>
                    <a:pt x="802" y="2790"/>
                    <a:pt x="423" y="3067"/>
                  </a:cubicBezTo>
                  <a:cubicBezTo>
                    <a:pt x="368" y="3104"/>
                    <a:pt x="315" y="3147"/>
                    <a:pt x="266" y="3190"/>
                  </a:cubicBezTo>
                  <a:cubicBezTo>
                    <a:pt x="238" y="3213"/>
                    <a:pt x="261" y="3256"/>
                    <a:pt x="294" y="3256"/>
                  </a:cubicBezTo>
                  <a:cubicBezTo>
                    <a:pt x="297" y="3256"/>
                    <a:pt x="300" y="3256"/>
                    <a:pt x="303" y="3255"/>
                  </a:cubicBezTo>
                  <a:cubicBezTo>
                    <a:pt x="331" y="3246"/>
                    <a:pt x="355" y="3236"/>
                    <a:pt x="380" y="3227"/>
                  </a:cubicBezTo>
                  <a:cubicBezTo>
                    <a:pt x="617" y="3153"/>
                    <a:pt x="845" y="3064"/>
                    <a:pt x="1066" y="2959"/>
                  </a:cubicBezTo>
                  <a:cubicBezTo>
                    <a:pt x="1260" y="2870"/>
                    <a:pt x="1448" y="2784"/>
                    <a:pt x="1645" y="2704"/>
                  </a:cubicBezTo>
                  <a:cubicBezTo>
                    <a:pt x="1704" y="2681"/>
                    <a:pt x="1869" y="2635"/>
                    <a:pt x="1944" y="2635"/>
                  </a:cubicBezTo>
                  <a:cubicBezTo>
                    <a:pt x="2002" y="2635"/>
                    <a:pt x="2006" y="2663"/>
                    <a:pt x="1867" y="2750"/>
                  </a:cubicBezTo>
                  <a:cubicBezTo>
                    <a:pt x="1353" y="3064"/>
                    <a:pt x="768" y="3206"/>
                    <a:pt x="297" y="3587"/>
                  </a:cubicBezTo>
                  <a:cubicBezTo>
                    <a:pt x="263" y="3615"/>
                    <a:pt x="229" y="3640"/>
                    <a:pt x="198" y="3667"/>
                  </a:cubicBezTo>
                  <a:cubicBezTo>
                    <a:pt x="174" y="3692"/>
                    <a:pt x="193" y="3734"/>
                    <a:pt x="226" y="3734"/>
                  </a:cubicBezTo>
                  <a:cubicBezTo>
                    <a:pt x="230" y="3734"/>
                    <a:pt x="234" y="3733"/>
                    <a:pt x="238" y="3732"/>
                  </a:cubicBezTo>
                  <a:cubicBezTo>
                    <a:pt x="248" y="3729"/>
                    <a:pt x="260" y="3723"/>
                    <a:pt x="272" y="3720"/>
                  </a:cubicBezTo>
                  <a:cubicBezTo>
                    <a:pt x="614" y="3603"/>
                    <a:pt x="943" y="3464"/>
                    <a:pt x="1276" y="3320"/>
                  </a:cubicBezTo>
                  <a:cubicBezTo>
                    <a:pt x="1559" y="3196"/>
                    <a:pt x="1845" y="3076"/>
                    <a:pt x="2134" y="2966"/>
                  </a:cubicBezTo>
                  <a:cubicBezTo>
                    <a:pt x="2236" y="2926"/>
                    <a:pt x="2285" y="2910"/>
                    <a:pt x="2298" y="2910"/>
                  </a:cubicBezTo>
                  <a:cubicBezTo>
                    <a:pt x="2342" y="2910"/>
                    <a:pt x="2028" y="3069"/>
                    <a:pt x="1965" y="3104"/>
                  </a:cubicBezTo>
                  <a:cubicBezTo>
                    <a:pt x="1377" y="3436"/>
                    <a:pt x="734" y="3621"/>
                    <a:pt x="211" y="4052"/>
                  </a:cubicBezTo>
                  <a:cubicBezTo>
                    <a:pt x="171" y="4083"/>
                    <a:pt x="134" y="4111"/>
                    <a:pt x="97" y="4144"/>
                  </a:cubicBezTo>
                  <a:cubicBezTo>
                    <a:pt x="72" y="4169"/>
                    <a:pt x="91" y="4211"/>
                    <a:pt x="124" y="4211"/>
                  </a:cubicBezTo>
                  <a:cubicBezTo>
                    <a:pt x="128" y="4211"/>
                    <a:pt x="132" y="4210"/>
                    <a:pt x="137" y="4209"/>
                  </a:cubicBezTo>
                  <a:cubicBezTo>
                    <a:pt x="155" y="4203"/>
                    <a:pt x="171" y="4197"/>
                    <a:pt x="189" y="4191"/>
                  </a:cubicBezTo>
                  <a:cubicBezTo>
                    <a:pt x="497" y="4086"/>
                    <a:pt x="783" y="3941"/>
                    <a:pt x="1076" y="3797"/>
                  </a:cubicBezTo>
                  <a:cubicBezTo>
                    <a:pt x="1334" y="3674"/>
                    <a:pt x="1602" y="3575"/>
                    <a:pt x="1876" y="3498"/>
                  </a:cubicBezTo>
                  <a:cubicBezTo>
                    <a:pt x="1993" y="3461"/>
                    <a:pt x="2107" y="3424"/>
                    <a:pt x="2224" y="3384"/>
                  </a:cubicBezTo>
                  <a:lnTo>
                    <a:pt x="2224" y="3384"/>
                  </a:lnTo>
                  <a:cubicBezTo>
                    <a:pt x="2137" y="3424"/>
                    <a:pt x="2054" y="3470"/>
                    <a:pt x="1974" y="3523"/>
                  </a:cubicBezTo>
                  <a:cubicBezTo>
                    <a:pt x="1657" y="3714"/>
                    <a:pt x="1328" y="3886"/>
                    <a:pt x="1011" y="4077"/>
                  </a:cubicBezTo>
                  <a:cubicBezTo>
                    <a:pt x="718" y="4249"/>
                    <a:pt x="405" y="4345"/>
                    <a:pt x="140" y="4557"/>
                  </a:cubicBezTo>
                  <a:cubicBezTo>
                    <a:pt x="124" y="4569"/>
                    <a:pt x="112" y="4578"/>
                    <a:pt x="97" y="4591"/>
                  </a:cubicBezTo>
                  <a:cubicBezTo>
                    <a:pt x="66" y="4615"/>
                    <a:pt x="97" y="4652"/>
                    <a:pt x="131" y="4652"/>
                  </a:cubicBezTo>
                  <a:lnTo>
                    <a:pt x="143" y="4652"/>
                  </a:lnTo>
                  <a:cubicBezTo>
                    <a:pt x="546" y="4471"/>
                    <a:pt x="965" y="4326"/>
                    <a:pt x="1371" y="4151"/>
                  </a:cubicBezTo>
                  <a:cubicBezTo>
                    <a:pt x="1583" y="4061"/>
                    <a:pt x="1796" y="3969"/>
                    <a:pt x="2008" y="3874"/>
                  </a:cubicBezTo>
                  <a:cubicBezTo>
                    <a:pt x="2068" y="3847"/>
                    <a:pt x="2401" y="3671"/>
                    <a:pt x="2418" y="3671"/>
                  </a:cubicBezTo>
                  <a:lnTo>
                    <a:pt x="2418" y="3671"/>
                  </a:lnTo>
                  <a:cubicBezTo>
                    <a:pt x="2425" y="3671"/>
                    <a:pt x="2382" y="3699"/>
                    <a:pt x="2251" y="3775"/>
                  </a:cubicBezTo>
                  <a:cubicBezTo>
                    <a:pt x="1543" y="4184"/>
                    <a:pt x="737" y="4502"/>
                    <a:pt x="97" y="5016"/>
                  </a:cubicBezTo>
                  <a:cubicBezTo>
                    <a:pt x="75" y="5031"/>
                    <a:pt x="51" y="5049"/>
                    <a:pt x="29" y="5068"/>
                  </a:cubicBezTo>
                  <a:cubicBezTo>
                    <a:pt x="1" y="5093"/>
                    <a:pt x="27" y="5134"/>
                    <a:pt x="59" y="5134"/>
                  </a:cubicBezTo>
                  <a:cubicBezTo>
                    <a:pt x="62" y="5134"/>
                    <a:pt x="66" y="5133"/>
                    <a:pt x="69" y="5133"/>
                  </a:cubicBezTo>
                  <a:lnTo>
                    <a:pt x="91" y="5126"/>
                  </a:lnTo>
                  <a:cubicBezTo>
                    <a:pt x="605" y="5000"/>
                    <a:pt x="1057" y="4735"/>
                    <a:pt x="1543" y="4538"/>
                  </a:cubicBezTo>
                  <a:cubicBezTo>
                    <a:pt x="1697" y="4477"/>
                    <a:pt x="1857" y="4421"/>
                    <a:pt x="2011" y="4357"/>
                  </a:cubicBezTo>
                  <a:cubicBezTo>
                    <a:pt x="2156" y="4292"/>
                    <a:pt x="2304" y="4231"/>
                    <a:pt x="2451" y="4175"/>
                  </a:cubicBezTo>
                  <a:cubicBezTo>
                    <a:pt x="2488" y="4160"/>
                    <a:pt x="2516" y="4148"/>
                    <a:pt x="2541" y="4135"/>
                  </a:cubicBezTo>
                  <a:lnTo>
                    <a:pt x="2541" y="4135"/>
                  </a:lnTo>
                  <a:lnTo>
                    <a:pt x="2479" y="4175"/>
                  </a:lnTo>
                  <a:cubicBezTo>
                    <a:pt x="2073" y="4428"/>
                    <a:pt x="1611" y="4575"/>
                    <a:pt x="1199" y="4825"/>
                  </a:cubicBezTo>
                  <a:cubicBezTo>
                    <a:pt x="808" y="5062"/>
                    <a:pt x="423" y="5311"/>
                    <a:pt x="75" y="5607"/>
                  </a:cubicBezTo>
                  <a:lnTo>
                    <a:pt x="63" y="5616"/>
                  </a:lnTo>
                  <a:cubicBezTo>
                    <a:pt x="44" y="5634"/>
                    <a:pt x="51" y="5665"/>
                    <a:pt x="75" y="5674"/>
                  </a:cubicBezTo>
                  <a:cubicBezTo>
                    <a:pt x="84" y="5680"/>
                    <a:pt x="94" y="5680"/>
                    <a:pt x="103" y="5680"/>
                  </a:cubicBezTo>
                  <a:cubicBezTo>
                    <a:pt x="903" y="5487"/>
                    <a:pt x="1590" y="5123"/>
                    <a:pt x="2270" y="4686"/>
                  </a:cubicBezTo>
                  <a:lnTo>
                    <a:pt x="2270" y="4686"/>
                  </a:lnTo>
                  <a:cubicBezTo>
                    <a:pt x="1848" y="4963"/>
                    <a:pt x="1414" y="5216"/>
                    <a:pt x="962" y="5440"/>
                  </a:cubicBezTo>
                  <a:cubicBezTo>
                    <a:pt x="645" y="5594"/>
                    <a:pt x="324" y="5748"/>
                    <a:pt x="84" y="6010"/>
                  </a:cubicBezTo>
                  <a:cubicBezTo>
                    <a:pt x="78" y="6016"/>
                    <a:pt x="72" y="6019"/>
                    <a:pt x="66" y="6025"/>
                  </a:cubicBezTo>
                  <a:cubicBezTo>
                    <a:pt x="47" y="6047"/>
                    <a:pt x="57" y="6081"/>
                    <a:pt x="84" y="6087"/>
                  </a:cubicBezTo>
                  <a:cubicBezTo>
                    <a:pt x="91" y="6090"/>
                    <a:pt x="97" y="6090"/>
                    <a:pt x="103" y="6090"/>
                  </a:cubicBezTo>
                  <a:cubicBezTo>
                    <a:pt x="383" y="6047"/>
                    <a:pt x="635" y="5936"/>
                    <a:pt x="891" y="5819"/>
                  </a:cubicBezTo>
                  <a:cubicBezTo>
                    <a:pt x="1273" y="5640"/>
                    <a:pt x="1663" y="5493"/>
                    <a:pt x="2045" y="5317"/>
                  </a:cubicBezTo>
                  <a:lnTo>
                    <a:pt x="2064" y="5311"/>
                  </a:lnTo>
                  <a:lnTo>
                    <a:pt x="2064" y="5311"/>
                  </a:lnTo>
                  <a:cubicBezTo>
                    <a:pt x="2057" y="5314"/>
                    <a:pt x="2051" y="5317"/>
                    <a:pt x="2045" y="5320"/>
                  </a:cubicBezTo>
                  <a:cubicBezTo>
                    <a:pt x="1362" y="5640"/>
                    <a:pt x="746" y="6084"/>
                    <a:pt x="112" y="6487"/>
                  </a:cubicBezTo>
                  <a:cubicBezTo>
                    <a:pt x="87" y="6502"/>
                    <a:pt x="63" y="6518"/>
                    <a:pt x="38" y="6533"/>
                  </a:cubicBezTo>
                  <a:cubicBezTo>
                    <a:pt x="5" y="6553"/>
                    <a:pt x="22" y="6606"/>
                    <a:pt x="58" y="6606"/>
                  </a:cubicBezTo>
                  <a:cubicBezTo>
                    <a:pt x="61" y="6606"/>
                    <a:pt x="65" y="6605"/>
                    <a:pt x="69" y="6604"/>
                  </a:cubicBezTo>
                  <a:cubicBezTo>
                    <a:pt x="87" y="6598"/>
                    <a:pt x="103" y="6592"/>
                    <a:pt x="118" y="6585"/>
                  </a:cubicBezTo>
                  <a:cubicBezTo>
                    <a:pt x="543" y="6462"/>
                    <a:pt x="922" y="6256"/>
                    <a:pt x="1313" y="6053"/>
                  </a:cubicBezTo>
                  <a:cubicBezTo>
                    <a:pt x="1457" y="5976"/>
                    <a:pt x="1602" y="5908"/>
                    <a:pt x="1753" y="5847"/>
                  </a:cubicBezTo>
                  <a:cubicBezTo>
                    <a:pt x="1840" y="5808"/>
                    <a:pt x="1892" y="5788"/>
                    <a:pt x="1907" y="5788"/>
                  </a:cubicBezTo>
                  <a:cubicBezTo>
                    <a:pt x="1928" y="5788"/>
                    <a:pt x="1889" y="5821"/>
                    <a:pt x="1790" y="5887"/>
                  </a:cubicBezTo>
                  <a:cubicBezTo>
                    <a:pt x="1639" y="5997"/>
                    <a:pt x="1482" y="6099"/>
                    <a:pt x="1328" y="6207"/>
                  </a:cubicBezTo>
                  <a:cubicBezTo>
                    <a:pt x="1303" y="6225"/>
                    <a:pt x="1279" y="6244"/>
                    <a:pt x="1251" y="6262"/>
                  </a:cubicBezTo>
                  <a:cubicBezTo>
                    <a:pt x="1219" y="6285"/>
                    <a:pt x="1253" y="6327"/>
                    <a:pt x="1285" y="6327"/>
                  </a:cubicBezTo>
                  <a:cubicBezTo>
                    <a:pt x="1287" y="6327"/>
                    <a:pt x="1289" y="6327"/>
                    <a:pt x="1291" y="6327"/>
                  </a:cubicBezTo>
                  <a:cubicBezTo>
                    <a:pt x="1288" y="6327"/>
                    <a:pt x="1374" y="6308"/>
                    <a:pt x="1466" y="6296"/>
                  </a:cubicBezTo>
                  <a:cubicBezTo>
                    <a:pt x="1511" y="6290"/>
                    <a:pt x="1557" y="6286"/>
                    <a:pt x="1595" y="6286"/>
                  </a:cubicBezTo>
                  <a:cubicBezTo>
                    <a:pt x="1674" y="6286"/>
                    <a:pt x="1721" y="6304"/>
                    <a:pt x="1663" y="6364"/>
                  </a:cubicBezTo>
                  <a:cubicBezTo>
                    <a:pt x="1636" y="6389"/>
                    <a:pt x="1658" y="6430"/>
                    <a:pt x="1689" y="6430"/>
                  </a:cubicBezTo>
                  <a:cubicBezTo>
                    <a:pt x="1693" y="6430"/>
                    <a:pt x="1696" y="6430"/>
                    <a:pt x="1700" y="6428"/>
                  </a:cubicBezTo>
                  <a:cubicBezTo>
                    <a:pt x="1765" y="6422"/>
                    <a:pt x="1827" y="6410"/>
                    <a:pt x="1888" y="6388"/>
                  </a:cubicBezTo>
                  <a:cubicBezTo>
                    <a:pt x="1916" y="6382"/>
                    <a:pt x="1947" y="6370"/>
                    <a:pt x="1974" y="6361"/>
                  </a:cubicBezTo>
                  <a:cubicBezTo>
                    <a:pt x="2015" y="6344"/>
                    <a:pt x="2005" y="6284"/>
                    <a:pt x="1970" y="6284"/>
                  </a:cubicBezTo>
                  <a:cubicBezTo>
                    <a:pt x="1966" y="6284"/>
                    <a:pt x="1961" y="6285"/>
                    <a:pt x="1956" y="6287"/>
                  </a:cubicBezTo>
                  <a:lnTo>
                    <a:pt x="1925" y="6296"/>
                  </a:lnTo>
                  <a:cubicBezTo>
                    <a:pt x="1872" y="6314"/>
                    <a:pt x="1841" y="6324"/>
                    <a:pt x="1827" y="6324"/>
                  </a:cubicBezTo>
                  <a:cubicBezTo>
                    <a:pt x="1801" y="6324"/>
                    <a:pt x="1836" y="6288"/>
                    <a:pt x="1894" y="6204"/>
                  </a:cubicBezTo>
                  <a:cubicBezTo>
                    <a:pt x="1913" y="6179"/>
                    <a:pt x="1888" y="6148"/>
                    <a:pt x="1864" y="6148"/>
                  </a:cubicBezTo>
                  <a:cubicBezTo>
                    <a:pt x="1857" y="6148"/>
                    <a:pt x="1850" y="6147"/>
                    <a:pt x="1843" y="6147"/>
                  </a:cubicBezTo>
                  <a:cubicBezTo>
                    <a:pt x="1728" y="6147"/>
                    <a:pt x="1527" y="6220"/>
                    <a:pt x="1475" y="6220"/>
                  </a:cubicBezTo>
                  <a:cubicBezTo>
                    <a:pt x="1447" y="6220"/>
                    <a:pt x="1462" y="6198"/>
                    <a:pt x="1559" y="6133"/>
                  </a:cubicBezTo>
                  <a:cubicBezTo>
                    <a:pt x="1710" y="6028"/>
                    <a:pt x="1857" y="5927"/>
                    <a:pt x="1999" y="5813"/>
                  </a:cubicBezTo>
                  <a:cubicBezTo>
                    <a:pt x="2030" y="5785"/>
                    <a:pt x="2064" y="5764"/>
                    <a:pt x="2094" y="5736"/>
                  </a:cubicBezTo>
                  <a:cubicBezTo>
                    <a:pt x="2119" y="5709"/>
                    <a:pt x="2100" y="5669"/>
                    <a:pt x="2070" y="5669"/>
                  </a:cubicBezTo>
                  <a:cubicBezTo>
                    <a:pt x="2066" y="5669"/>
                    <a:pt x="2062" y="5670"/>
                    <a:pt x="2057" y="5671"/>
                  </a:cubicBezTo>
                  <a:cubicBezTo>
                    <a:pt x="2039" y="5674"/>
                    <a:pt x="2024" y="5680"/>
                    <a:pt x="2005" y="5687"/>
                  </a:cubicBezTo>
                  <a:cubicBezTo>
                    <a:pt x="1697" y="5782"/>
                    <a:pt x="1399" y="5908"/>
                    <a:pt x="1112" y="6062"/>
                  </a:cubicBezTo>
                  <a:cubicBezTo>
                    <a:pt x="965" y="6139"/>
                    <a:pt x="814" y="6219"/>
                    <a:pt x="663" y="6293"/>
                  </a:cubicBezTo>
                  <a:cubicBezTo>
                    <a:pt x="663" y="6293"/>
                    <a:pt x="663" y="6293"/>
                    <a:pt x="663" y="6293"/>
                  </a:cubicBezTo>
                  <a:lnTo>
                    <a:pt x="663" y="6293"/>
                  </a:lnTo>
                  <a:cubicBezTo>
                    <a:pt x="661" y="6293"/>
                    <a:pt x="250" y="6513"/>
                    <a:pt x="218" y="6513"/>
                  </a:cubicBezTo>
                  <a:cubicBezTo>
                    <a:pt x="207" y="6513"/>
                    <a:pt x="239" y="6488"/>
                    <a:pt x="343" y="6422"/>
                  </a:cubicBezTo>
                  <a:cubicBezTo>
                    <a:pt x="888" y="6074"/>
                    <a:pt x="1506" y="5770"/>
                    <a:pt x="2027" y="5382"/>
                  </a:cubicBezTo>
                  <a:cubicBezTo>
                    <a:pt x="2097" y="5330"/>
                    <a:pt x="2165" y="5277"/>
                    <a:pt x="2230" y="5222"/>
                  </a:cubicBezTo>
                  <a:cubicBezTo>
                    <a:pt x="2262" y="5195"/>
                    <a:pt x="2232" y="5157"/>
                    <a:pt x="2199" y="5157"/>
                  </a:cubicBezTo>
                  <a:cubicBezTo>
                    <a:pt x="2194" y="5157"/>
                    <a:pt x="2189" y="5158"/>
                    <a:pt x="2184" y="5160"/>
                  </a:cubicBezTo>
                  <a:cubicBezTo>
                    <a:pt x="2137" y="5182"/>
                    <a:pt x="2091" y="5200"/>
                    <a:pt x="2045" y="5219"/>
                  </a:cubicBezTo>
                  <a:cubicBezTo>
                    <a:pt x="1731" y="5354"/>
                    <a:pt x="1408" y="5462"/>
                    <a:pt x="1103" y="5619"/>
                  </a:cubicBezTo>
                  <a:cubicBezTo>
                    <a:pt x="974" y="5684"/>
                    <a:pt x="842" y="5748"/>
                    <a:pt x="709" y="5810"/>
                  </a:cubicBezTo>
                  <a:cubicBezTo>
                    <a:pt x="709" y="5810"/>
                    <a:pt x="709" y="5810"/>
                    <a:pt x="709" y="5810"/>
                  </a:cubicBezTo>
                  <a:lnTo>
                    <a:pt x="709" y="5810"/>
                  </a:lnTo>
                  <a:cubicBezTo>
                    <a:pt x="708" y="5810"/>
                    <a:pt x="280" y="5976"/>
                    <a:pt x="216" y="5976"/>
                  </a:cubicBezTo>
                  <a:cubicBezTo>
                    <a:pt x="207" y="5976"/>
                    <a:pt x="205" y="5973"/>
                    <a:pt x="211" y="5967"/>
                  </a:cubicBezTo>
                  <a:cubicBezTo>
                    <a:pt x="472" y="5671"/>
                    <a:pt x="986" y="5511"/>
                    <a:pt x="1331" y="5333"/>
                  </a:cubicBezTo>
                  <a:cubicBezTo>
                    <a:pt x="1639" y="5173"/>
                    <a:pt x="1928" y="4991"/>
                    <a:pt x="2221" y="4803"/>
                  </a:cubicBezTo>
                  <a:lnTo>
                    <a:pt x="2461" y="4646"/>
                  </a:lnTo>
                  <a:cubicBezTo>
                    <a:pt x="2482" y="4634"/>
                    <a:pt x="2485" y="4606"/>
                    <a:pt x="2470" y="4588"/>
                  </a:cubicBezTo>
                  <a:cubicBezTo>
                    <a:pt x="2463" y="4579"/>
                    <a:pt x="2453" y="4573"/>
                    <a:pt x="2442" y="4573"/>
                  </a:cubicBezTo>
                  <a:cubicBezTo>
                    <a:pt x="2438" y="4573"/>
                    <a:pt x="2434" y="4574"/>
                    <a:pt x="2430" y="4575"/>
                  </a:cubicBezTo>
                  <a:cubicBezTo>
                    <a:pt x="2064" y="4726"/>
                    <a:pt x="1743" y="4960"/>
                    <a:pt x="1380" y="5129"/>
                  </a:cubicBezTo>
                  <a:cubicBezTo>
                    <a:pt x="1116" y="5250"/>
                    <a:pt x="845" y="5360"/>
                    <a:pt x="568" y="5459"/>
                  </a:cubicBezTo>
                  <a:cubicBezTo>
                    <a:pt x="441" y="5505"/>
                    <a:pt x="287" y="5577"/>
                    <a:pt x="250" y="5577"/>
                  </a:cubicBezTo>
                  <a:cubicBezTo>
                    <a:pt x="218" y="5577"/>
                    <a:pt x="273" y="5523"/>
                    <a:pt x="509" y="5351"/>
                  </a:cubicBezTo>
                  <a:cubicBezTo>
                    <a:pt x="1208" y="4846"/>
                    <a:pt x="2033" y="4578"/>
                    <a:pt x="2732" y="4089"/>
                  </a:cubicBezTo>
                  <a:cubicBezTo>
                    <a:pt x="2744" y="4083"/>
                    <a:pt x="2756" y="4074"/>
                    <a:pt x="2769" y="4064"/>
                  </a:cubicBezTo>
                  <a:cubicBezTo>
                    <a:pt x="2799" y="4045"/>
                    <a:pt x="2787" y="3994"/>
                    <a:pt x="2754" y="3994"/>
                  </a:cubicBezTo>
                  <a:cubicBezTo>
                    <a:pt x="2750" y="3994"/>
                    <a:pt x="2746" y="3995"/>
                    <a:pt x="2741" y="3997"/>
                  </a:cubicBezTo>
                  <a:lnTo>
                    <a:pt x="2719" y="4003"/>
                  </a:lnTo>
                  <a:cubicBezTo>
                    <a:pt x="1855" y="4267"/>
                    <a:pt x="1068" y="4743"/>
                    <a:pt x="208" y="5014"/>
                  </a:cubicBezTo>
                  <a:lnTo>
                    <a:pt x="208" y="5014"/>
                  </a:lnTo>
                  <a:cubicBezTo>
                    <a:pt x="377" y="4960"/>
                    <a:pt x="587" y="4756"/>
                    <a:pt x="749" y="4668"/>
                  </a:cubicBezTo>
                  <a:cubicBezTo>
                    <a:pt x="949" y="4557"/>
                    <a:pt x="1156" y="4465"/>
                    <a:pt x="1356" y="4360"/>
                  </a:cubicBezTo>
                  <a:cubicBezTo>
                    <a:pt x="1753" y="4157"/>
                    <a:pt x="2134" y="3926"/>
                    <a:pt x="2519" y="3701"/>
                  </a:cubicBezTo>
                  <a:lnTo>
                    <a:pt x="2599" y="3655"/>
                  </a:lnTo>
                  <a:cubicBezTo>
                    <a:pt x="2633" y="3635"/>
                    <a:pt x="2615" y="3583"/>
                    <a:pt x="2577" y="3583"/>
                  </a:cubicBezTo>
                  <a:cubicBezTo>
                    <a:pt x="2575" y="3583"/>
                    <a:pt x="2572" y="3584"/>
                    <a:pt x="2568" y="3584"/>
                  </a:cubicBezTo>
                  <a:cubicBezTo>
                    <a:pt x="2535" y="3593"/>
                    <a:pt x="2504" y="3603"/>
                    <a:pt x="2473" y="3612"/>
                  </a:cubicBezTo>
                  <a:cubicBezTo>
                    <a:pt x="2134" y="3701"/>
                    <a:pt x="1814" y="3867"/>
                    <a:pt x="1500" y="4009"/>
                  </a:cubicBezTo>
                  <a:cubicBezTo>
                    <a:pt x="1214" y="4135"/>
                    <a:pt x="919" y="4243"/>
                    <a:pt x="629" y="4354"/>
                  </a:cubicBezTo>
                  <a:cubicBezTo>
                    <a:pt x="606" y="4363"/>
                    <a:pt x="319" y="4526"/>
                    <a:pt x="299" y="4526"/>
                  </a:cubicBezTo>
                  <a:cubicBezTo>
                    <a:pt x="293" y="4526"/>
                    <a:pt x="311" y="4510"/>
                    <a:pt x="371" y="4471"/>
                  </a:cubicBezTo>
                  <a:cubicBezTo>
                    <a:pt x="1014" y="4037"/>
                    <a:pt x="1793" y="3806"/>
                    <a:pt x="2402" y="3307"/>
                  </a:cubicBezTo>
                  <a:cubicBezTo>
                    <a:pt x="2427" y="3288"/>
                    <a:pt x="2406" y="3243"/>
                    <a:pt x="2375" y="3243"/>
                  </a:cubicBezTo>
                  <a:cubicBezTo>
                    <a:pt x="2371" y="3243"/>
                    <a:pt x="2367" y="3244"/>
                    <a:pt x="2362" y="3246"/>
                  </a:cubicBezTo>
                  <a:cubicBezTo>
                    <a:pt x="2030" y="3366"/>
                    <a:pt x="1667" y="3440"/>
                    <a:pt x="1340" y="3584"/>
                  </a:cubicBezTo>
                  <a:cubicBezTo>
                    <a:pt x="1131" y="3677"/>
                    <a:pt x="928" y="3778"/>
                    <a:pt x="722" y="3880"/>
                  </a:cubicBezTo>
                  <a:cubicBezTo>
                    <a:pt x="608" y="3938"/>
                    <a:pt x="309" y="4102"/>
                    <a:pt x="267" y="4102"/>
                  </a:cubicBezTo>
                  <a:cubicBezTo>
                    <a:pt x="244" y="4102"/>
                    <a:pt x="296" y="4055"/>
                    <a:pt x="491" y="3917"/>
                  </a:cubicBezTo>
                  <a:cubicBezTo>
                    <a:pt x="1100" y="3483"/>
                    <a:pt x="1854" y="3320"/>
                    <a:pt x="2455" y="2864"/>
                  </a:cubicBezTo>
                  <a:cubicBezTo>
                    <a:pt x="2470" y="2852"/>
                    <a:pt x="2488" y="2842"/>
                    <a:pt x="2504" y="2830"/>
                  </a:cubicBezTo>
                  <a:cubicBezTo>
                    <a:pt x="2531" y="2808"/>
                    <a:pt x="2507" y="2764"/>
                    <a:pt x="2475" y="2764"/>
                  </a:cubicBezTo>
                  <a:cubicBezTo>
                    <a:pt x="2471" y="2764"/>
                    <a:pt x="2468" y="2764"/>
                    <a:pt x="2464" y="2765"/>
                  </a:cubicBezTo>
                  <a:cubicBezTo>
                    <a:pt x="2451" y="2772"/>
                    <a:pt x="2439" y="2775"/>
                    <a:pt x="2427" y="2781"/>
                  </a:cubicBezTo>
                  <a:cubicBezTo>
                    <a:pt x="2076" y="2895"/>
                    <a:pt x="1740" y="3030"/>
                    <a:pt x="1402" y="3178"/>
                  </a:cubicBezTo>
                  <a:cubicBezTo>
                    <a:pt x="1177" y="3273"/>
                    <a:pt x="952" y="3372"/>
                    <a:pt x="728" y="3467"/>
                  </a:cubicBezTo>
                  <a:cubicBezTo>
                    <a:pt x="631" y="3506"/>
                    <a:pt x="397" y="3627"/>
                    <a:pt x="362" y="3627"/>
                  </a:cubicBezTo>
                  <a:cubicBezTo>
                    <a:pt x="342" y="3627"/>
                    <a:pt x="391" y="3585"/>
                    <a:pt x="580" y="3458"/>
                  </a:cubicBezTo>
                  <a:cubicBezTo>
                    <a:pt x="1106" y="3104"/>
                    <a:pt x="1740" y="2972"/>
                    <a:pt x="2242" y="2575"/>
                  </a:cubicBezTo>
                  <a:cubicBezTo>
                    <a:pt x="2251" y="2568"/>
                    <a:pt x="2258" y="2565"/>
                    <a:pt x="2264" y="2559"/>
                  </a:cubicBezTo>
                  <a:cubicBezTo>
                    <a:pt x="2288" y="2535"/>
                    <a:pt x="2273" y="2492"/>
                    <a:pt x="2236" y="2492"/>
                  </a:cubicBezTo>
                  <a:cubicBezTo>
                    <a:pt x="2199" y="2498"/>
                    <a:pt x="2159" y="2504"/>
                    <a:pt x="2125" y="2510"/>
                  </a:cubicBezTo>
                  <a:cubicBezTo>
                    <a:pt x="1574" y="2593"/>
                    <a:pt x="1103" y="2873"/>
                    <a:pt x="589" y="3079"/>
                  </a:cubicBezTo>
                  <a:cubicBezTo>
                    <a:pt x="497" y="3116"/>
                    <a:pt x="452" y="3130"/>
                    <a:pt x="438" y="3130"/>
                  </a:cubicBezTo>
                  <a:cubicBezTo>
                    <a:pt x="391" y="3130"/>
                    <a:pt x="654" y="2985"/>
                    <a:pt x="694" y="2959"/>
                  </a:cubicBezTo>
                  <a:cubicBezTo>
                    <a:pt x="826" y="2870"/>
                    <a:pt x="971" y="2799"/>
                    <a:pt x="1112" y="2729"/>
                  </a:cubicBezTo>
                  <a:cubicBezTo>
                    <a:pt x="1353" y="2608"/>
                    <a:pt x="1587" y="2473"/>
                    <a:pt x="1814" y="2325"/>
                  </a:cubicBezTo>
                  <a:cubicBezTo>
                    <a:pt x="1848" y="2304"/>
                    <a:pt x="1882" y="2282"/>
                    <a:pt x="1916" y="2258"/>
                  </a:cubicBezTo>
                  <a:cubicBezTo>
                    <a:pt x="1952" y="2238"/>
                    <a:pt x="1933" y="2185"/>
                    <a:pt x="1896" y="2185"/>
                  </a:cubicBezTo>
                  <a:cubicBezTo>
                    <a:pt x="1893" y="2185"/>
                    <a:pt x="1889" y="2186"/>
                    <a:pt x="1885" y="2187"/>
                  </a:cubicBezTo>
                  <a:cubicBezTo>
                    <a:pt x="1839" y="2196"/>
                    <a:pt x="1796" y="2208"/>
                    <a:pt x="1750" y="2221"/>
                  </a:cubicBezTo>
                  <a:cubicBezTo>
                    <a:pt x="1587" y="2258"/>
                    <a:pt x="1426" y="2307"/>
                    <a:pt x="1273" y="2375"/>
                  </a:cubicBezTo>
                  <a:cubicBezTo>
                    <a:pt x="1174" y="2418"/>
                    <a:pt x="1076" y="2461"/>
                    <a:pt x="977" y="2507"/>
                  </a:cubicBezTo>
                  <a:cubicBezTo>
                    <a:pt x="987" y="2502"/>
                    <a:pt x="992" y="2500"/>
                    <a:pt x="993" y="2500"/>
                  </a:cubicBezTo>
                  <a:lnTo>
                    <a:pt x="993" y="2500"/>
                  </a:lnTo>
                  <a:cubicBezTo>
                    <a:pt x="1002" y="2500"/>
                    <a:pt x="615" y="2697"/>
                    <a:pt x="556" y="2697"/>
                  </a:cubicBezTo>
                  <a:cubicBezTo>
                    <a:pt x="539" y="2697"/>
                    <a:pt x="550" y="2680"/>
                    <a:pt x="608" y="2636"/>
                  </a:cubicBezTo>
                  <a:cubicBezTo>
                    <a:pt x="949" y="2375"/>
                    <a:pt x="1386" y="2295"/>
                    <a:pt x="1688" y="1974"/>
                  </a:cubicBezTo>
                  <a:cubicBezTo>
                    <a:pt x="1697" y="1965"/>
                    <a:pt x="1710" y="1956"/>
                    <a:pt x="1719" y="1944"/>
                  </a:cubicBezTo>
                  <a:cubicBezTo>
                    <a:pt x="1744" y="1919"/>
                    <a:pt x="1724" y="1877"/>
                    <a:pt x="1691" y="1877"/>
                  </a:cubicBezTo>
                  <a:cubicBezTo>
                    <a:pt x="1687" y="1877"/>
                    <a:pt x="1683" y="1878"/>
                    <a:pt x="1679" y="1879"/>
                  </a:cubicBezTo>
                  <a:cubicBezTo>
                    <a:pt x="1343" y="1953"/>
                    <a:pt x="1026" y="2085"/>
                    <a:pt x="700" y="2184"/>
                  </a:cubicBezTo>
                  <a:cubicBezTo>
                    <a:pt x="684" y="2189"/>
                    <a:pt x="667" y="2195"/>
                    <a:pt x="649" y="2201"/>
                  </a:cubicBezTo>
                  <a:lnTo>
                    <a:pt x="649" y="2201"/>
                  </a:lnTo>
                  <a:cubicBezTo>
                    <a:pt x="667" y="2194"/>
                    <a:pt x="685" y="2187"/>
                    <a:pt x="703" y="2181"/>
                  </a:cubicBezTo>
                  <a:cubicBezTo>
                    <a:pt x="1057" y="2036"/>
                    <a:pt x="1414" y="1716"/>
                    <a:pt x="1710" y="1507"/>
                  </a:cubicBezTo>
                  <a:cubicBezTo>
                    <a:pt x="1744" y="1487"/>
                    <a:pt x="1725" y="1435"/>
                    <a:pt x="1688" y="1435"/>
                  </a:cubicBezTo>
                  <a:cubicBezTo>
                    <a:pt x="1685" y="1435"/>
                    <a:pt x="1682" y="1435"/>
                    <a:pt x="1679" y="1436"/>
                  </a:cubicBezTo>
                  <a:cubicBezTo>
                    <a:pt x="1534" y="1479"/>
                    <a:pt x="1396" y="1534"/>
                    <a:pt x="1260" y="1605"/>
                  </a:cubicBezTo>
                  <a:cubicBezTo>
                    <a:pt x="1140" y="1676"/>
                    <a:pt x="1017" y="1734"/>
                    <a:pt x="888" y="1784"/>
                  </a:cubicBezTo>
                  <a:lnTo>
                    <a:pt x="934" y="1673"/>
                  </a:lnTo>
                  <a:cubicBezTo>
                    <a:pt x="1017" y="1587"/>
                    <a:pt x="1112" y="1516"/>
                    <a:pt x="1217" y="1457"/>
                  </a:cubicBezTo>
                  <a:cubicBezTo>
                    <a:pt x="1445" y="1322"/>
                    <a:pt x="1694" y="1236"/>
                    <a:pt x="1922" y="1103"/>
                  </a:cubicBezTo>
                  <a:cubicBezTo>
                    <a:pt x="1984" y="1066"/>
                    <a:pt x="2039" y="1029"/>
                    <a:pt x="2094" y="986"/>
                  </a:cubicBezTo>
                  <a:cubicBezTo>
                    <a:pt x="2123" y="964"/>
                    <a:pt x="2097" y="921"/>
                    <a:pt x="2064" y="921"/>
                  </a:cubicBezTo>
                  <a:cubicBezTo>
                    <a:pt x="2061" y="921"/>
                    <a:pt x="2057" y="921"/>
                    <a:pt x="2054" y="922"/>
                  </a:cubicBezTo>
                  <a:cubicBezTo>
                    <a:pt x="2030" y="928"/>
                    <a:pt x="2008" y="937"/>
                    <a:pt x="1987" y="943"/>
                  </a:cubicBezTo>
                  <a:cubicBezTo>
                    <a:pt x="1867" y="980"/>
                    <a:pt x="1747" y="1026"/>
                    <a:pt x="1630" y="1076"/>
                  </a:cubicBezTo>
                  <a:cubicBezTo>
                    <a:pt x="1489" y="1136"/>
                    <a:pt x="1261" y="1225"/>
                    <a:pt x="1212" y="1225"/>
                  </a:cubicBezTo>
                  <a:cubicBezTo>
                    <a:pt x="1182" y="1225"/>
                    <a:pt x="1220" y="1191"/>
                    <a:pt x="1390" y="1097"/>
                  </a:cubicBezTo>
                  <a:cubicBezTo>
                    <a:pt x="1639" y="956"/>
                    <a:pt x="1919" y="842"/>
                    <a:pt x="2085" y="605"/>
                  </a:cubicBezTo>
                  <a:cubicBezTo>
                    <a:pt x="2104" y="580"/>
                    <a:pt x="2119" y="558"/>
                    <a:pt x="2131" y="534"/>
                  </a:cubicBezTo>
                  <a:cubicBezTo>
                    <a:pt x="2144" y="512"/>
                    <a:pt x="2128" y="481"/>
                    <a:pt x="2104" y="478"/>
                  </a:cubicBezTo>
                  <a:lnTo>
                    <a:pt x="2088" y="478"/>
                  </a:lnTo>
                  <a:cubicBezTo>
                    <a:pt x="1984" y="503"/>
                    <a:pt x="1882" y="540"/>
                    <a:pt x="1780" y="580"/>
                  </a:cubicBezTo>
                  <a:cubicBezTo>
                    <a:pt x="1639" y="645"/>
                    <a:pt x="1494" y="706"/>
                    <a:pt x="1349" y="768"/>
                  </a:cubicBezTo>
                  <a:lnTo>
                    <a:pt x="1331" y="777"/>
                  </a:lnTo>
                  <a:cubicBezTo>
                    <a:pt x="1250" y="812"/>
                    <a:pt x="1201" y="829"/>
                    <a:pt x="1185" y="829"/>
                  </a:cubicBezTo>
                  <a:cubicBezTo>
                    <a:pt x="1164" y="829"/>
                    <a:pt x="1199" y="799"/>
                    <a:pt x="1288" y="740"/>
                  </a:cubicBezTo>
                  <a:cubicBezTo>
                    <a:pt x="1325" y="712"/>
                    <a:pt x="1368" y="688"/>
                    <a:pt x="1408" y="663"/>
                  </a:cubicBezTo>
                  <a:cubicBezTo>
                    <a:pt x="1636" y="522"/>
                    <a:pt x="1879" y="408"/>
                    <a:pt x="2094" y="248"/>
                  </a:cubicBezTo>
                  <a:cubicBezTo>
                    <a:pt x="2116" y="232"/>
                    <a:pt x="2141" y="220"/>
                    <a:pt x="2162" y="201"/>
                  </a:cubicBezTo>
                  <a:cubicBezTo>
                    <a:pt x="2190" y="179"/>
                    <a:pt x="2165" y="139"/>
                    <a:pt x="2132" y="139"/>
                  </a:cubicBezTo>
                  <a:cubicBezTo>
                    <a:pt x="2129" y="139"/>
                    <a:pt x="2125" y="139"/>
                    <a:pt x="2122" y="140"/>
                  </a:cubicBezTo>
                  <a:cubicBezTo>
                    <a:pt x="2110" y="143"/>
                    <a:pt x="2097" y="146"/>
                    <a:pt x="2085" y="149"/>
                  </a:cubicBezTo>
                  <a:cubicBezTo>
                    <a:pt x="1974" y="177"/>
                    <a:pt x="1867" y="211"/>
                    <a:pt x="1762" y="241"/>
                  </a:cubicBezTo>
                  <a:cubicBezTo>
                    <a:pt x="1867" y="198"/>
                    <a:pt x="1968" y="137"/>
                    <a:pt x="2057" y="66"/>
                  </a:cubicBezTo>
                  <a:cubicBezTo>
                    <a:pt x="2086" y="43"/>
                    <a:pt x="2060" y="0"/>
                    <a:pt x="20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926" name="Google Shape;1926;p39"/>
            <p:cNvSpPr/>
            <p:nvPr/>
          </p:nvSpPr>
          <p:spPr>
            <a:xfrm>
              <a:off x="-897450" y="5264275"/>
              <a:ext cx="68350" cy="34475"/>
            </a:xfrm>
            <a:custGeom>
              <a:avLst/>
              <a:gdLst/>
              <a:ahLst/>
              <a:cxnLst/>
              <a:rect l="l" t="t" r="r" b="b"/>
              <a:pathLst>
                <a:path w="2734" h="1379" extrusionOk="0">
                  <a:moveTo>
                    <a:pt x="2548" y="489"/>
                  </a:moveTo>
                  <a:cubicBezTo>
                    <a:pt x="2596" y="489"/>
                    <a:pt x="2573" y="535"/>
                    <a:pt x="2389" y="676"/>
                  </a:cubicBezTo>
                  <a:cubicBezTo>
                    <a:pt x="2284" y="753"/>
                    <a:pt x="2173" y="818"/>
                    <a:pt x="2056" y="873"/>
                  </a:cubicBezTo>
                  <a:cubicBezTo>
                    <a:pt x="1955" y="925"/>
                    <a:pt x="1850" y="972"/>
                    <a:pt x="1749" y="1021"/>
                  </a:cubicBezTo>
                  <a:cubicBezTo>
                    <a:pt x="1702" y="1039"/>
                    <a:pt x="1656" y="1061"/>
                    <a:pt x="1610" y="1082"/>
                  </a:cubicBezTo>
                  <a:lnTo>
                    <a:pt x="1616" y="1076"/>
                  </a:lnTo>
                  <a:cubicBezTo>
                    <a:pt x="1804" y="962"/>
                    <a:pt x="1989" y="836"/>
                    <a:pt x="2130" y="667"/>
                  </a:cubicBezTo>
                  <a:lnTo>
                    <a:pt x="2183" y="636"/>
                  </a:lnTo>
                  <a:cubicBezTo>
                    <a:pt x="2263" y="587"/>
                    <a:pt x="2479" y="489"/>
                    <a:pt x="2548" y="489"/>
                  </a:cubicBezTo>
                  <a:close/>
                  <a:moveTo>
                    <a:pt x="1920" y="0"/>
                  </a:moveTo>
                  <a:cubicBezTo>
                    <a:pt x="1838" y="0"/>
                    <a:pt x="1757" y="12"/>
                    <a:pt x="1681" y="33"/>
                  </a:cubicBezTo>
                  <a:cubicBezTo>
                    <a:pt x="1638" y="45"/>
                    <a:pt x="1595" y="57"/>
                    <a:pt x="1549" y="70"/>
                  </a:cubicBezTo>
                  <a:cubicBezTo>
                    <a:pt x="1504" y="84"/>
                    <a:pt x="1517" y="146"/>
                    <a:pt x="1557" y="146"/>
                  </a:cubicBezTo>
                  <a:cubicBezTo>
                    <a:pt x="1561" y="146"/>
                    <a:pt x="1565" y="145"/>
                    <a:pt x="1570" y="144"/>
                  </a:cubicBezTo>
                  <a:cubicBezTo>
                    <a:pt x="1616" y="131"/>
                    <a:pt x="1656" y="119"/>
                    <a:pt x="1684" y="116"/>
                  </a:cubicBezTo>
                  <a:cubicBezTo>
                    <a:pt x="1708" y="111"/>
                    <a:pt x="1726" y="108"/>
                    <a:pt x="1739" y="108"/>
                  </a:cubicBezTo>
                  <a:cubicBezTo>
                    <a:pt x="1797" y="108"/>
                    <a:pt x="1753" y="157"/>
                    <a:pt x="1702" y="230"/>
                  </a:cubicBezTo>
                  <a:cubicBezTo>
                    <a:pt x="1669" y="273"/>
                    <a:pt x="1644" y="319"/>
                    <a:pt x="1625" y="371"/>
                  </a:cubicBezTo>
                  <a:cubicBezTo>
                    <a:pt x="1617" y="395"/>
                    <a:pt x="1637" y="419"/>
                    <a:pt x="1661" y="419"/>
                  </a:cubicBezTo>
                  <a:cubicBezTo>
                    <a:pt x="1664" y="419"/>
                    <a:pt x="1668" y="419"/>
                    <a:pt x="1672" y="417"/>
                  </a:cubicBezTo>
                  <a:cubicBezTo>
                    <a:pt x="1681" y="417"/>
                    <a:pt x="1702" y="408"/>
                    <a:pt x="1733" y="399"/>
                  </a:cubicBezTo>
                  <a:cubicBezTo>
                    <a:pt x="1811" y="371"/>
                    <a:pt x="1939" y="324"/>
                    <a:pt x="1997" y="324"/>
                  </a:cubicBezTo>
                  <a:cubicBezTo>
                    <a:pt x="2032" y="324"/>
                    <a:pt x="2040" y="342"/>
                    <a:pt x="1992" y="393"/>
                  </a:cubicBezTo>
                  <a:cubicBezTo>
                    <a:pt x="1884" y="504"/>
                    <a:pt x="1786" y="581"/>
                    <a:pt x="1696" y="704"/>
                  </a:cubicBezTo>
                  <a:cubicBezTo>
                    <a:pt x="1690" y="719"/>
                    <a:pt x="1693" y="738"/>
                    <a:pt x="1709" y="750"/>
                  </a:cubicBezTo>
                  <a:cubicBezTo>
                    <a:pt x="1447" y="913"/>
                    <a:pt x="1182" y="1070"/>
                    <a:pt x="884" y="1169"/>
                  </a:cubicBezTo>
                  <a:cubicBezTo>
                    <a:pt x="874" y="1172"/>
                    <a:pt x="865" y="1172"/>
                    <a:pt x="856" y="1175"/>
                  </a:cubicBezTo>
                  <a:cubicBezTo>
                    <a:pt x="848" y="1176"/>
                    <a:pt x="842" y="1177"/>
                    <a:pt x="837" y="1177"/>
                  </a:cubicBezTo>
                  <a:cubicBezTo>
                    <a:pt x="830" y="1177"/>
                    <a:pt x="827" y="1174"/>
                    <a:pt x="831" y="1169"/>
                  </a:cubicBezTo>
                  <a:cubicBezTo>
                    <a:pt x="856" y="1132"/>
                    <a:pt x="1050" y="1012"/>
                    <a:pt x="1078" y="987"/>
                  </a:cubicBezTo>
                  <a:cubicBezTo>
                    <a:pt x="1121" y="953"/>
                    <a:pt x="1151" y="910"/>
                    <a:pt x="1167" y="858"/>
                  </a:cubicBezTo>
                  <a:cubicBezTo>
                    <a:pt x="1173" y="839"/>
                    <a:pt x="1179" y="821"/>
                    <a:pt x="1188" y="802"/>
                  </a:cubicBezTo>
                  <a:cubicBezTo>
                    <a:pt x="1198" y="775"/>
                    <a:pt x="1172" y="756"/>
                    <a:pt x="1147" y="756"/>
                  </a:cubicBezTo>
                  <a:cubicBezTo>
                    <a:pt x="1141" y="756"/>
                    <a:pt x="1135" y="757"/>
                    <a:pt x="1130" y="759"/>
                  </a:cubicBezTo>
                  <a:cubicBezTo>
                    <a:pt x="1081" y="781"/>
                    <a:pt x="1031" y="805"/>
                    <a:pt x="982" y="830"/>
                  </a:cubicBezTo>
                  <a:cubicBezTo>
                    <a:pt x="834" y="898"/>
                    <a:pt x="687" y="968"/>
                    <a:pt x="536" y="1027"/>
                  </a:cubicBezTo>
                  <a:cubicBezTo>
                    <a:pt x="613" y="996"/>
                    <a:pt x="690" y="882"/>
                    <a:pt x="739" y="811"/>
                  </a:cubicBezTo>
                  <a:cubicBezTo>
                    <a:pt x="745" y="799"/>
                    <a:pt x="745" y="787"/>
                    <a:pt x="739" y="775"/>
                  </a:cubicBezTo>
                  <a:cubicBezTo>
                    <a:pt x="734" y="762"/>
                    <a:pt x="722" y="754"/>
                    <a:pt x="708" y="754"/>
                  </a:cubicBezTo>
                  <a:cubicBezTo>
                    <a:pt x="704" y="754"/>
                    <a:pt x="700" y="755"/>
                    <a:pt x="696" y="756"/>
                  </a:cubicBezTo>
                  <a:lnTo>
                    <a:pt x="677" y="762"/>
                  </a:lnTo>
                  <a:cubicBezTo>
                    <a:pt x="582" y="802"/>
                    <a:pt x="487" y="842"/>
                    <a:pt x="397" y="892"/>
                  </a:cubicBezTo>
                  <a:cubicBezTo>
                    <a:pt x="323" y="928"/>
                    <a:pt x="284" y="944"/>
                    <a:pt x="269" y="944"/>
                  </a:cubicBezTo>
                  <a:cubicBezTo>
                    <a:pt x="229" y="944"/>
                    <a:pt x="355" y="836"/>
                    <a:pt x="397" y="744"/>
                  </a:cubicBezTo>
                  <a:cubicBezTo>
                    <a:pt x="400" y="735"/>
                    <a:pt x="400" y="725"/>
                    <a:pt x="400" y="716"/>
                  </a:cubicBezTo>
                  <a:cubicBezTo>
                    <a:pt x="396" y="698"/>
                    <a:pt x="380" y="687"/>
                    <a:pt x="363" y="687"/>
                  </a:cubicBezTo>
                  <a:cubicBezTo>
                    <a:pt x="357" y="687"/>
                    <a:pt x="351" y="688"/>
                    <a:pt x="345" y="691"/>
                  </a:cubicBezTo>
                  <a:cubicBezTo>
                    <a:pt x="333" y="695"/>
                    <a:pt x="323" y="704"/>
                    <a:pt x="311" y="707"/>
                  </a:cubicBezTo>
                  <a:cubicBezTo>
                    <a:pt x="225" y="753"/>
                    <a:pt x="142" y="796"/>
                    <a:pt x="59" y="848"/>
                  </a:cubicBezTo>
                  <a:cubicBezTo>
                    <a:pt x="53" y="851"/>
                    <a:pt x="43" y="858"/>
                    <a:pt x="37" y="861"/>
                  </a:cubicBezTo>
                  <a:cubicBezTo>
                    <a:pt x="1" y="884"/>
                    <a:pt x="24" y="934"/>
                    <a:pt x="56" y="934"/>
                  </a:cubicBezTo>
                  <a:cubicBezTo>
                    <a:pt x="62" y="934"/>
                    <a:pt x="68" y="932"/>
                    <a:pt x="74" y="928"/>
                  </a:cubicBezTo>
                  <a:cubicBezTo>
                    <a:pt x="86" y="919"/>
                    <a:pt x="96" y="916"/>
                    <a:pt x="105" y="910"/>
                  </a:cubicBezTo>
                  <a:cubicBezTo>
                    <a:pt x="177" y="866"/>
                    <a:pt x="217" y="845"/>
                    <a:pt x="231" y="845"/>
                  </a:cubicBezTo>
                  <a:cubicBezTo>
                    <a:pt x="249" y="845"/>
                    <a:pt x="218" y="883"/>
                    <a:pt x="151" y="950"/>
                  </a:cubicBezTo>
                  <a:cubicBezTo>
                    <a:pt x="136" y="968"/>
                    <a:pt x="117" y="984"/>
                    <a:pt x="96" y="1005"/>
                  </a:cubicBezTo>
                  <a:cubicBezTo>
                    <a:pt x="71" y="1030"/>
                    <a:pt x="90" y="1069"/>
                    <a:pt x="123" y="1069"/>
                  </a:cubicBezTo>
                  <a:cubicBezTo>
                    <a:pt x="127" y="1069"/>
                    <a:pt x="131" y="1068"/>
                    <a:pt x="136" y="1067"/>
                  </a:cubicBezTo>
                  <a:cubicBezTo>
                    <a:pt x="163" y="1061"/>
                    <a:pt x="213" y="1039"/>
                    <a:pt x="265" y="1018"/>
                  </a:cubicBezTo>
                  <a:cubicBezTo>
                    <a:pt x="336" y="991"/>
                    <a:pt x="412" y="962"/>
                    <a:pt x="445" y="962"/>
                  </a:cubicBezTo>
                  <a:cubicBezTo>
                    <a:pt x="476" y="962"/>
                    <a:pt x="469" y="988"/>
                    <a:pt x="382" y="1064"/>
                  </a:cubicBezTo>
                  <a:cubicBezTo>
                    <a:pt x="376" y="1067"/>
                    <a:pt x="373" y="1070"/>
                    <a:pt x="370" y="1073"/>
                  </a:cubicBezTo>
                  <a:cubicBezTo>
                    <a:pt x="341" y="1096"/>
                    <a:pt x="369" y="1138"/>
                    <a:pt x="403" y="1138"/>
                  </a:cubicBezTo>
                  <a:cubicBezTo>
                    <a:pt x="405" y="1138"/>
                    <a:pt x="407" y="1138"/>
                    <a:pt x="410" y="1138"/>
                  </a:cubicBezTo>
                  <a:cubicBezTo>
                    <a:pt x="443" y="1129"/>
                    <a:pt x="487" y="1116"/>
                    <a:pt x="527" y="1104"/>
                  </a:cubicBezTo>
                  <a:cubicBezTo>
                    <a:pt x="695" y="1046"/>
                    <a:pt x="861" y="975"/>
                    <a:pt x="1020" y="896"/>
                  </a:cubicBezTo>
                  <a:lnTo>
                    <a:pt x="1020" y="896"/>
                  </a:lnTo>
                  <a:cubicBezTo>
                    <a:pt x="983" y="916"/>
                    <a:pt x="845" y="1060"/>
                    <a:pt x="764" y="1153"/>
                  </a:cubicBezTo>
                  <a:cubicBezTo>
                    <a:pt x="742" y="1175"/>
                    <a:pt x="724" y="1196"/>
                    <a:pt x="714" y="1209"/>
                  </a:cubicBezTo>
                  <a:cubicBezTo>
                    <a:pt x="687" y="1233"/>
                    <a:pt x="708" y="1275"/>
                    <a:pt x="740" y="1275"/>
                  </a:cubicBezTo>
                  <a:cubicBezTo>
                    <a:pt x="743" y="1275"/>
                    <a:pt x="747" y="1275"/>
                    <a:pt x="751" y="1273"/>
                  </a:cubicBezTo>
                  <a:cubicBezTo>
                    <a:pt x="837" y="1255"/>
                    <a:pt x="921" y="1230"/>
                    <a:pt x="1004" y="1202"/>
                  </a:cubicBezTo>
                  <a:cubicBezTo>
                    <a:pt x="1293" y="1101"/>
                    <a:pt x="1555" y="941"/>
                    <a:pt x="1816" y="771"/>
                  </a:cubicBezTo>
                  <a:cubicBezTo>
                    <a:pt x="1850" y="771"/>
                    <a:pt x="1887" y="768"/>
                    <a:pt x="1918" y="759"/>
                  </a:cubicBezTo>
                  <a:lnTo>
                    <a:pt x="1918" y="759"/>
                  </a:lnTo>
                  <a:cubicBezTo>
                    <a:pt x="1822" y="839"/>
                    <a:pt x="1705" y="928"/>
                    <a:pt x="1669" y="956"/>
                  </a:cubicBezTo>
                  <a:cubicBezTo>
                    <a:pt x="1539" y="1042"/>
                    <a:pt x="1404" y="1125"/>
                    <a:pt x="1275" y="1212"/>
                  </a:cubicBezTo>
                  <a:cubicBezTo>
                    <a:pt x="1228" y="1242"/>
                    <a:pt x="1179" y="1273"/>
                    <a:pt x="1133" y="1304"/>
                  </a:cubicBezTo>
                  <a:cubicBezTo>
                    <a:pt x="1094" y="1327"/>
                    <a:pt x="1116" y="1378"/>
                    <a:pt x="1149" y="1378"/>
                  </a:cubicBezTo>
                  <a:cubicBezTo>
                    <a:pt x="1156" y="1378"/>
                    <a:pt x="1163" y="1376"/>
                    <a:pt x="1170" y="1372"/>
                  </a:cubicBezTo>
                  <a:cubicBezTo>
                    <a:pt x="1536" y="1184"/>
                    <a:pt x="1952" y="1045"/>
                    <a:pt x="2303" y="824"/>
                  </a:cubicBezTo>
                  <a:cubicBezTo>
                    <a:pt x="2453" y="728"/>
                    <a:pt x="2592" y="614"/>
                    <a:pt x="2712" y="479"/>
                  </a:cubicBezTo>
                  <a:lnTo>
                    <a:pt x="2715" y="476"/>
                  </a:lnTo>
                  <a:cubicBezTo>
                    <a:pt x="2734" y="457"/>
                    <a:pt x="2724" y="421"/>
                    <a:pt x="2697" y="411"/>
                  </a:cubicBezTo>
                  <a:cubicBezTo>
                    <a:pt x="2658" y="396"/>
                    <a:pt x="2616" y="389"/>
                    <a:pt x="2573" y="389"/>
                  </a:cubicBezTo>
                  <a:cubicBezTo>
                    <a:pt x="2555" y="389"/>
                    <a:pt x="2537" y="390"/>
                    <a:pt x="2518" y="393"/>
                  </a:cubicBezTo>
                  <a:cubicBezTo>
                    <a:pt x="2450" y="405"/>
                    <a:pt x="2386" y="427"/>
                    <a:pt x="2327" y="457"/>
                  </a:cubicBezTo>
                  <a:cubicBezTo>
                    <a:pt x="2293" y="476"/>
                    <a:pt x="2263" y="498"/>
                    <a:pt x="2232" y="516"/>
                  </a:cubicBezTo>
                  <a:cubicBezTo>
                    <a:pt x="2235" y="510"/>
                    <a:pt x="2238" y="507"/>
                    <a:pt x="2241" y="504"/>
                  </a:cubicBezTo>
                  <a:cubicBezTo>
                    <a:pt x="2256" y="476"/>
                    <a:pt x="2235" y="445"/>
                    <a:pt x="2209" y="445"/>
                  </a:cubicBezTo>
                  <a:cubicBezTo>
                    <a:pt x="2202" y="445"/>
                    <a:pt x="2195" y="447"/>
                    <a:pt x="2189" y="451"/>
                  </a:cubicBezTo>
                  <a:cubicBezTo>
                    <a:pt x="2115" y="494"/>
                    <a:pt x="2041" y="538"/>
                    <a:pt x="1970" y="581"/>
                  </a:cubicBezTo>
                  <a:cubicBezTo>
                    <a:pt x="1958" y="568"/>
                    <a:pt x="1946" y="556"/>
                    <a:pt x="1936" y="541"/>
                  </a:cubicBezTo>
                  <a:cubicBezTo>
                    <a:pt x="2050" y="433"/>
                    <a:pt x="2130" y="365"/>
                    <a:pt x="2207" y="230"/>
                  </a:cubicBezTo>
                  <a:cubicBezTo>
                    <a:pt x="2213" y="217"/>
                    <a:pt x="2213" y="202"/>
                    <a:pt x="2207" y="193"/>
                  </a:cubicBezTo>
                  <a:cubicBezTo>
                    <a:pt x="2201" y="184"/>
                    <a:pt x="2192" y="177"/>
                    <a:pt x="2183" y="174"/>
                  </a:cubicBezTo>
                  <a:cubicBezTo>
                    <a:pt x="2179" y="173"/>
                    <a:pt x="2175" y="172"/>
                    <a:pt x="2171" y="172"/>
                  </a:cubicBezTo>
                  <a:cubicBezTo>
                    <a:pt x="2166" y="172"/>
                    <a:pt x="2160" y="174"/>
                    <a:pt x="2155" y="177"/>
                  </a:cubicBezTo>
                  <a:cubicBezTo>
                    <a:pt x="1952" y="266"/>
                    <a:pt x="1854" y="302"/>
                    <a:pt x="1819" y="302"/>
                  </a:cubicBezTo>
                  <a:cubicBezTo>
                    <a:pt x="1757" y="302"/>
                    <a:pt x="1899" y="187"/>
                    <a:pt x="1998" y="67"/>
                  </a:cubicBezTo>
                  <a:cubicBezTo>
                    <a:pt x="2007" y="54"/>
                    <a:pt x="2010" y="36"/>
                    <a:pt x="2004" y="23"/>
                  </a:cubicBezTo>
                  <a:cubicBezTo>
                    <a:pt x="1998" y="11"/>
                    <a:pt x="1989" y="5"/>
                    <a:pt x="1976" y="2"/>
                  </a:cubicBezTo>
                  <a:lnTo>
                    <a:pt x="1970" y="2"/>
                  </a:lnTo>
                  <a:cubicBezTo>
                    <a:pt x="1953" y="1"/>
                    <a:pt x="1936" y="0"/>
                    <a:pt x="19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927" name="Google Shape;1927;p39"/>
            <p:cNvSpPr/>
            <p:nvPr/>
          </p:nvSpPr>
          <p:spPr>
            <a:xfrm>
              <a:off x="-837400" y="5268550"/>
              <a:ext cx="58800" cy="25000"/>
            </a:xfrm>
            <a:custGeom>
              <a:avLst/>
              <a:gdLst/>
              <a:ahLst/>
              <a:cxnLst/>
              <a:rect l="l" t="t" r="r" b="b"/>
              <a:pathLst>
                <a:path w="2352" h="1000" extrusionOk="0">
                  <a:moveTo>
                    <a:pt x="2306" y="0"/>
                  </a:moveTo>
                  <a:cubicBezTo>
                    <a:pt x="2302" y="0"/>
                    <a:pt x="2297" y="1"/>
                    <a:pt x="2292" y="3"/>
                  </a:cubicBezTo>
                  <a:cubicBezTo>
                    <a:pt x="1861" y="176"/>
                    <a:pt x="1504" y="471"/>
                    <a:pt x="1110" y="705"/>
                  </a:cubicBezTo>
                  <a:cubicBezTo>
                    <a:pt x="996" y="770"/>
                    <a:pt x="879" y="825"/>
                    <a:pt x="759" y="868"/>
                  </a:cubicBezTo>
                  <a:lnTo>
                    <a:pt x="667" y="905"/>
                  </a:lnTo>
                  <a:cubicBezTo>
                    <a:pt x="651" y="912"/>
                    <a:pt x="643" y="915"/>
                    <a:pt x="642" y="915"/>
                  </a:cubicBezTo>
                  <a:cubicBezTo>
                    <a:pt x="640" y="915"/>
                    <a:pt x="648" y="910"/>
                    <a:pt x="664" y="899"/>
                  </a:cubicBezTo>
                  <a:cubicBezTo>
                    <a:pt x="695" y="884"/>
                    <a:pt x="726" y="862"/>
                    <a:pt x="753" y="841"/>
                  </a:cubicBezTo>
                  <a:cubicBezTo>
                    <a:pt x="892" y="736"/>
                    <a:pt x="1018" y="619"/>
                    <a:pt x="1132" y="490"/>
                  </a:cubicBezTo>
                  <a:cubicBezTo>
                    <a:pt x="1166" y="453"/>
                    <a:pt x="1203" y="416"/>
                    <a:pt x="1233" y="376"/>
                  </a:cubicBezTo>
                  <a:cubicBezTo>
                    <a:pt x="1252" y="351"/>
                    <a:pt x="1241" y="308"/>
                    <a:pt x="1210" y="308"/>
                  </a:cubicBezTo>
                  <a:cubicBezTo>
                    <a:pt x="1206" y="308"/>
                    <a:pt x="1202" y="309"/>
                    <a:pt x="1197" y="311"/>
                  </a:cubicBezTo>
                  <a:cubicBezTo>
                    <a:pt x="1080" y="354"/>
                    <a:pt x="966" y="407"/>
                    <a:pt x="855" y="465"/>
                  </a:cubicBezTo>
                  <a:cubicBezTo>
                    <a:pt x="799" y="493"/>
                    <a:pt x="747" y="520"/>
                    <a:pt x="692" y="551"/>
                  </a:cubicBezTo>
                  <a:cubicBezTo>
                    <a:pt x="652" y="573"/>
                    <a:pt x="458" y="693"/>
                    <a:pt x="375" y="721"/>
                  </a:cubicBezTo>
                  <a:cubicBezTo>
                    <a:pt x="363" y="725"/>
                    <a:pt x="353" y="728"/>
                    <a:pt x="346" y="728"/>
                  </a:cubicBezTo>
                  <a:cubicBezTo>
                    <a:pt x="334" y="728"/>
                    <a:pt x="330" y="721"/>
                    <a:pt x="338" y="705"/>
                  </a:cubicBezTo>
                  <a:cubicBezTo>
                    <a:pt x="353" y="680"/>
                    <a:pt x="369" y="659"/>
                    <a:pt x="390" y="640"/>
                  </a:cubicBezTo>
                  <a:cubicBezTo>
                    <a:pt x="464" y="560"/>
                    <a:pt x="544" y="493"/>
                    <a:pt x="618" y="410"/>
                  </a:cubicBezTo>
                  <a:lnTo>
                    <a:pt x="618" y="407"/>
                  </a:lnTo>
                  <a:cubicBezTo>
                    <a:pt x="646" y="381"/>
                    <a:pt x="624" y="342"/>
                    <a:pt x="593" y="342"/>
                  </a:cubicBezTo>
                  <a:cubicBezTo>
                    <a:pt x="586" y="342"/>
                    <a:pt x="579" y="344"/>
                    <a:pt x="572" y="348"/>
                  </a:cubicBezTo>
                  <a:cubicBezTo>
                    <a:pt x="550" y="357"/>
                    <a:pt x="529" y="367"/>
                    <a:pt x="504" y="379"/>
                  </a:cubicBezTo>
                  <a:cubicBezTo>
                    <a:pt x="341" y="453"/>
                    <a:pt x="181" y="533"/>
                    <a:pt x="27" y="619"/>
                  </a:cubicBezTo>
                  <a:cubicBezTo>
                    <a:pt x="18" y="625"/>
                    <a:pt x="11" y="634"/>
                    <a:pt x="8" y="644"/>
                  </a:cubicBezTo>
                  <a:cubicBezTo>
                    <a:pt x="1" y="668"/>
                    <a:pt x="21" y="691"/>
                    <a:pt x="46" y="691"/>
                  </a:cubicBezTo>
                  <a:cubicBezTo>
                    <a:pt x="52" y="691"/>
                    <a:pt x="58" y="690"/>
                    <a:pt x="64" y="687"/>
                  </a:cubicBezTo>
                  <a:cubicBezTo>
                    <a:pt x="85" y="674"/>
                    <a:pt x="113" y="662"/>
                    <a:pt x="138" y="650"/>
                  </a:cubicBezTo>
                  <a:cubicBezTo>
                    <a:pt x="260" y="587"/>
                    <a:pt x="405" y="527"/>
                    <a:pt x="487" y="440"/>
                  </a:cubicBezTo>
                  <a:lnTo>
                    <a:pt x="487" y="440"/>
                  </a:lnTo>
                  <a:cubicBezTo>
                    <a:pt x="412" y="522"/>
                    <a:pt x="332" y="594"/>
                    <a:pt x="261" y="674"/>
                  </a:cubicBezTo>
                  <a:cubicBezTo>
                    <a:pt x="233" y="705"/>
                    <a:pt x="205" y="736"/>
                    <a:pt x="184" y="770"/>
                  </a:cubicBezTo>
                  <a:cubicBezTo>
                    <a:pt x="165" y="795"/>
                    <a:pt x="190" y="827"/>
                    <a:pt x="217" y="827"/>
                  </a:cubicBezTo>
                  <a:cubicBezTo>
                    <a:pt x="220" y="827"/>
                    <a:pt x="224" y="826"/>
                    <a:pt x="227" y="825"/>
                  </a:cubicBezTo>
                  <a:cubicBezTo>
                    <a:pt x="301" y="804"/>
                    <a:pt x="375" y="779"/>
                    <a:pt x="445" y="748"/>
                  </a:cubicBezTo>
                  <a:cubicBezTo>
                    <a:pt x="584" y="690"/>
                    <a:pt x="719" y="622"/>
                    <a:pt x="852" y="545"/>
                  </a:cubicBezTo>
                  <a:cubicBezTo>
                    <a:pt x="873" y="536"/>
                    <a:pt x="916" y="505"/>
                    <a:pt x="963" y="474"/>
                  </a:cubicBezTo>
                  <a:cubicBezTo>
                    <a:pt x="1014" y="442"/>
                    <a:pt x="1063" y="412"/>
                    <a:pt x="1079" y="412"/>
                  </a:cubicBezTo>
                  <a:cubicBezTo>
                    <a:pt x="1092" y="412"/>
                    <a:pt x="1083" y="431"/>
                    <a:pt x="1036" y="483"/>
                  </a:cubicBezTo>
                  <a:cubicBezTo>
                    <a:pt x="1027" y="493"/>
                    <a:pt x="1024" y="502"/>
                    <a:pt x="1012" y="514"/>
                  </a:cubicBezTo>
                  <a:cubicBezTo>
                    <a:pt x="889" y="640"/>
                    <a:pt x="753" y="754"/>
                    <a:pt x="609" y="853"/>
                  </a:cubicBezTo>
                  <a:lnTo>
                    <a:pt x="504" y="927"/>
                  </a:lnTo>
                  <a:cubicBezTo>
                    <a:pt x="468" y="946"/>
                    <a:pt x="485" y="999"/>
                    <a:pt x="523" y="999"/>
                  </a:cubicBezTo>
                  <a:cubicBezTo>
                    <a:pt x="527" y="999"/>
                    <a:pt x="531" y="999"/>
                    <a:pt x="535" y="998"/>
                  </a:cubicBezTo>
                  <a:cubicBezTo>
                    <a:pt x="596" y="985"/>
                    <a:pt x="658" y="970"/>
                    <a:pt x="719" y="948"/>
                  </a:cubicBezTo>
                  <a:cubicBezTo>
                    <a:pt x="1301" y="776"/>
                    <a:pt x="1744" y="302"/>
                    <a:pt x="2311" y="74"/>
                  </a:cubicBezTo>
                  <a:cubicBezTo>
                    <a:pt x="2352" y="60"/>
                    <a:pt x="2339" y="0"/>
                    <a:pt x="23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928" name="Google Shape;1928;p39"/>
            <p:cNvSpPr/>
            <p:nvPr/>
          </p:nvSpPr>
          <p:spPr>
            <a:xfrm>
              <a:off x="-816850" y="5271125"/>
              <a:ext cx="103000" cy="66125"/>
            </a:xfrm>
            <a:custGeom>
              <a:avLst/>
              <a:gdLst/>
              <a:ahLst/>
              <a:cxnLst/>
              <a:rect l="l" t="t" r="r" b="b"/>
              <a:pathLst>
                <a:path w="4120" h="2645" extrusionOk="0">
                  <a:moveTo>
                    <a:pt x="1648" y="0"/>
                  </a:moveTo>
                  <a:cubicBezTo>
                    <a:pt x="1643" y="0"/>
                    <a:pt x="1637" y="2"/>
                    <a:pt x="1630" y="5"/>
                  </a:cubicBezTo>
                  <a:cubicBezTo>
                    <a:pt x="1566" y="36"/>
                    <a:pt x="1501" y="73"/>
                    <a:pt x="1440" y="110"/>
                  </a:cubicBezTo>
                  <a:cubicBezTo>
                    <a:pt x="1412" y="116"/>
                    <a:pt x="1390" y="131"/>
                    <a:pt x="1375" y="153"/>
                  </a:cubicBezTo>
                  <a:cubicBezTo>
                    <a:pt x="1227" y="245"/>
                    <a:pt x="1089" y="347"/>
                    <a:pt x="938" y="433"/>
                  </a:cubicBezTo>
                  <a:cubicBezTo>
                    <a:pt x="633" y="611"/>
                    <a:pt x="322" y="768"/>
                    <a:pt x="27" y="962"/>
                  </a:cubicBezTo>
                  <a:cubicBezTo>
                    <a:pt x="21" y="968"/>
                    <a:pt x="17" y="975"/>
                    <a:pt x="14" y="978"/>
                  </a:cubicBezTo>
                  <a:cubicBezTo>
                    <a:pt x="1" y="1002"/>
                    <a:pt x="19" y="1032"/>
                    <a:pt x="46" y="1032"/>
                  </a:cubicBezTo>
                  <a:cubicBezTo>
                    <a:pt x="50" y="1032"/>
                    <a:pt x="54" y="1031"/>
                    <a:pt x="57" y="1030"/>
                  </a:cubicBezTo>
                  <a:lnTo>
                    <a:pt x="64" y="1030"/>
                  </a:lnTo>
                  <a:cubicBezTo>
                    <a:pt x="381" y="821"/>
                    <a:pt x="710" y="636"/>
                    <a:pt x="1033" y="442"/>
                  </a:cubicBezTo>
                  <a:lnTo>
                    <a:pt x="1033" y="442"/>
                  </a:lnTo>
                  <a:cubicBezTo>
                    <a:pt x="984" y="482"/>
                    <a:pt x="932" y="519"/>
                    <a:pt x="879" y="559"/>
                  </a:cubicBezTo>
                  <a:cubicBezTo>
                    <a:pt x="630" y="750"/>
                    <a:pt x="381" y="947"/>
                    <a:pt x="128" y="1135"/>
                  </a:cubicBezTo>
                  <a:cubicBezTo>
                    <a:pt x="125" y="1138"/>
                    <a:pt x="125" y="1141"/>
                    <a:pt x="122" y="1141"/>
                  </a:cubicBezTo>
                  <a:cubicBezTo>
                    <a:pt x="98" y="1165"/>
                    <a:pt x="117" y="1204"/>
                    <a:pt x="147" y="1204"/>
                  </a:cubicBezTo>
                  <a:cubicBezTo>
                    <a:pt x="151" y="1204"/>
                    <a:pt x="155" y="1204"/>
                    <a:pt x="159" y="1202"/>
                  </a:cubicBezTo>
                  <a:lnTo>
                    <a:pt x="168" y="1202"/>
                  </a:lnTo>
                  <a:cubicBezTo>
                    <a:pt x="482" y="1064"/>
                    <a:pt x="784" y="907"/>
                    <a:pt x="1086" y="741"/>
                  </a:cubicBezTo>
                  <a:lnTo>
                    <a:pt x="1086" y="741"/>
                  </a:lnTo>
                  <a:cubicBezTo>
                    <a:pt x="781" y="931"/>
                    <a:pt x="479" y="1125"/>
                    <a:pt x="239" y="1365"/>
                  </a:cubicBezTo>
                  <a:lnTo>
                    <a:pt x="224" y="1381"/>
                  </a:lnTo>
                  <a:cubicBezTo>
                    <a:pt x="199" y="1406"/>
                    <a:pt x="219" y="1446"/>
                    <a:pt x="249" y="1446"/>
                  </a:cubicBezTo>
                  <a:cubicBezTo>
                    <a:pt x="256" y="1446"/>
                    <a:pt x="263" y="1444"/>
                    <a:pt x="270" y="1439"/>
                  </a:cubicBezTo>
                  <a:cubicBezTo>
                    <a:pt x="556" y="1258"/>
                    <a:pt x="845" y="1085"/>
                    <a:pt x="1141" y="919"/>
                  </a:cubicBezTo>
                  <a:cubicBezTo>
                    <a:pt x="1295" y="833"/>
                    <a:pt x="1449" y="756"/>
                    <a:pt x="1603" y="679"/>
                  </a:cubicBezTo>
                  <a:cubicBezTo>
                    <a:pt x="1642" y="658"/>
                    <a:pt x="1973" y="471"/>
                    <a:pt x="2046" y="471"/>
                  </a:cubicBezTo>
                  <a:cubicBezTo>
                    <a:pt x="2070" y="471"/>
                    <a:pt x="2066" y="491"/>
                    <a:pt x="2015" y="544"/>
                  </a:cubicBezTo>
                  <a:cubicBezTo>
                    <a:pt x="1800" y="762"/>
                    <a:pt x="1470" y="888"/>
                    <a:pt x="1218" y="1067"/>
                  </a:cubicBezTo>
                  <a:cubicBezTo>
                    <a:pt x="932" y="1267"/>
                    <a:pt x="655" y="1482"/>
                    <a:pt x="396" y="1719"/>
                  </a:cubicBezTo>
                  <a:lnTo>
                    <a:pt x="393" y="1723"/>
                  </a:lnTo>
                  <a:cubicBezTo>
                    <a:pt x="365" y="1748"/>
                    <a:pt x="390" y="1785"/>
                    <a:pt x="420" y="1785"/>
                  </a:cubicBezTo>
                  <a:cubicBezTo>
                    <a:pt x="424" y="1785"/>
                    <a:pt x="427" y="1785"/>
                    <a:pt x="430" y="1784"/>
                  </a:cubicBezTo>
                  <a:lnTo>
                    <a:pt x="439" y="1784"/>
                  </a:lnTo>
                  <a:cubicBezTo>
                    <a:pt x="876" y="1553"/>
                    <a:pt x="1307" y="1310"/>
                    <a:pt x="1747" y="1082"/>
                  </a:cubicBezTo>
                  <a:cubicBezTo>
                    <a:pt x="1966" y="968"/>
                    <a:pt x="2191" y="864"/>
                    <a:pt x="2418" y="762"/>
                  </a:cubicBezTo>
                  <a:lnTo>
                    <a:pt x="2418" y="762"/>
                  </a:lnTo>
                  <a:cubicBezTo>
                    <a:pt x="2246" y="839"/>
                    <a:pt x="2031" y="1048"/>
                    <a:pt x="1846" y="1184"/>
                  </a:cubicBezTo>
                  <a:cubicBezTo>
                    <a:pt x="1578" y="1381"/>
                    <a:pt x="1298" y="1559"/>
                    <a:pt x="1012" y="1732"/>
                  </a:cubicBezTo>
                  <a:cubicBezTo>
                    <a:pt x="858" y="1818"/>
                    <a:pt x="707" y="1910"/>
                    <a:pt x="559" y="2003"/>
                  </a:cubicBezTo>
                  <a:cubicBezTo>
                    <a:pt x="528" y="2024"/>
                    <a:pt x="498" y="2040"/>
                    <a:pt x="467" y="2058"/>
                  </a:cubicBezTo>
                  <a:cubicBezTo>
                    <a:pt x="428" y="2081"/>
                    <a:pt x="450" y="2131"/>
                    <a:pt x="484" y="2131"/>
                  </a:cubicBezTo>
                  <a:cubicBezTo>
                    <a:pt x="491" y="2131"/>
                    <a:pt x="497" y="2130"/>
                    <a:pt x="504" y="2126"/>
                  </a:cubicBezTo>
                  <a:cubicBezTo>
                    <a:pt x="538" y="2104"/>
                    <a:pt x="572" y="2086"/>
                    <a:pt x="605" y="2064"/>
                  </a:cubicBezTo>
                  <a:cubicBezTo>
                    <a:pt x="621" y="2055"/>
                    <a:pt x="636" y="2046"/>
                    <a:pt x="652" y="2037"/>
                  </a:cubicBezTo>
                  <a:cubicBezTo>
                    <a:pt x="657" y="2040"/>
                    <a:pt x="662" y="2041"/>
                    <a:pt x="669" y="2041"/>
                  </a:cubicBezTo>
                  <a:cubicBezTo>
                    <a:pt x="693" y="2041"/>
                    <a:pt x="728" y="2017"/>
                    <a:pt x="772" y="1966"/>
                  </a:cubicBezTo>
                  <a:cubicBezTo>
                    <a:pt x="879" y="1904"/>
                    <a:pt x="987" y="1840"/>
                    <a:pt x="1095" y="1772"/>
                  </a:cubicBezTo>
                  <a:cubicBezTo>
                    <a:pt x="1344" y="1630"/>
                    <a:pt x="1603" y="1504"/>
                    <a:pt x="1861" y="1378"/>
                  </a:cubicBezTo>
                  <a:cubicBezTo>
                    <a:pt x="2068" y="1276"/>
                    <a:pt x="2277" y="1184"/>
                    <a:pt x="2489" y="1092"/>
                  </a:cubicBezTo>
                  <a:cubicBezTo>
                    <a:pt x="2563" y="1046"/>
                    <a:pt x="2604" y="1023"/>
                    <a:pt x="2612" y="1023"/>
                  </a:cubicBezTo>
                  <a:cubicBezTo>
                    <a:pt x="2623" y="1023"/>
                    <a:pt x="2578" y="1062"/>
                    <a:pt x="2477" y="1141"/>
                  </a:cubicBezTo>
                  <a:cubicBezTo>
                    <a:pt x="2341" y="1255"/>
                    <a:pt x="2206" y="1362"/>
                    <a:pt x="2064" y="1464"/>
                  </a:cubicBezTo>
                  <a:cubicBezTo>
                    <a:pt x="1935" y="1562"/>
                    <a:pt x="1800" y="1652"/>
                    <a:pt x="1664" y="1738"/>
                  </a:cubicBezTo>
                  <a:cubicBezTo>
                    <a:pt x="1584" y="1787"/>
                    <a:pt x="1504" y="1836"/>
                    <a:pt x="1427" y="1886"/>
                  </a:cubicBezTo>
                  <a:cubicBezTo>
                    <a:pt x="1390" y="1910"/>
                    <a:pt x="1353" y="1932"/>
                    <a:pt x="1320" y="1956"/>
                  </a:cubicBezTo>
                  <a:cubicBezTo>
                    <a:pt x="1291" y="1977"/>
                    <a:pt x="1309" y="2030"/>
                    <a:pt x="1341" y="2030"/>
                  </a:cubicBezTo>
                  <a:cubicBezTo>
                    <a:pt x="1347" y="2030"/>
                    <a:pt x="1353" y="2028"/>
                    <a:pt x="1360" y="2024"/>
                  </a:cubicBezTo>
                  <a:cubicBezTo>
                    <a:pt x="1403" y="1997"/>
                    <a:pt x="1446" y="1966"/>
                    <a:pt x="1492" y="1938"/>
                  </a:cubicBezTo>
                  <a:cubicBezTo>
                    <a:pt x="1495" y="1940"/>
                    <a:pt x="1499" y="1941"/>
                    <a:pt x="1503" y="1941"/>
                  </a:cubicBezTo>
                  <a:cubicBezTo>
                    <a:pt x="1520" y="1941"/>
                    <a:pt x="1543" y="1927"/>
                    <a:pt x="1575" y="1898"/>
                  </a:cubicBezTo>
                  <a:cubicBezTo>
                    <a:pt x="1587" y="1886"/>
                    <a:pt x="1597" y="1876"/>
                    <a:pt x="1609" y="1864"/>
                  </a:cubicBezTo>
                  <a:lnTo>
                    <a:pt x="1640" y="1846"/>
                  </a:lnTo>
                  <a:cubicBezTo>
                    <a:pt x="1729" y="1796"/>
                    <a:pt x="1818" y="1750"/>
                    <a:pt x="1911" y="1707"/>
                  </a:cubicBezTo>
                  <a:cubicBezTo>
                    <a:pt x="2101" y="1615"/>
                    <a:pt x="2295" y="1535"/>
                    <a:pt x="2486" y="1442"/>
                  </a:cubicBezTo>
                  <a:cubicBezTo>
                    <a:pt x="2552" y="1411"/>
                    <a:pt x="2926" y="1200"/>
                    <a:pt x="3035" y="1200"/>
                  </a:cubicBezTo>
                  <a:cubicBezTo>
                    <a:pt x="3085" y="1200"/>
                    <a:pt x="3078" y="1245"/>
                    <a:pt x="2960" y="1372"/>
                  </a:cubicBezTo>
                  <a:cubicBezTo>
                    <a:pt x="2705" y="1643"/>
                    <a:pt x="2366" y="1833"/>
                    <a:pt x="2058" y="2043"/>
                  </a:cubicBezTo>
                  <a:cubicBezTo>
                    <a:pt x="2018" y="2070"/>
                    <a:pt x="1975" y="2098"/>
                    <a:pt x="1935" y="2129"/>
                  </a:cubicBezTo>
                  <a:cubicBezTo>
                    <a:pt x="1908" y="2148"/>
                    <a:pt x="1919" y="2200"/>
                    <a:pt x="1951" y="2200"/>
                  </a:cubicBezTo>
                  <a:cubicBezTo>
                    <a:pt x="1956" y="2200"/>
                    <a:pt x="1961" y="2199"/>
                    <a:pt x="1966" y="2197"/>
                  </a:cubicBezTo>
                  <a:cubicBezTo>
                    <a:pt x="2043" y="2169"/>
                    <a:pt x="2117" y="2135"/>
                    <a:pt x="2191" y="2101"/>
                  </a:cubicBezTo>
                  <a:cubicBezTo>
                    <a:pt x="2489" y="1972"/>
                    <a:pt x="2775" y="1824"/>
                    <a:pt x="3068" y="1683"/>
                  </a:cubicBezTo>
                  <a:cubicBezTo>
                    <a:pt x="3180" y="1629"/>
                    <a:pt x="3241" y="1607"/>
                    <a:pt x="3266" y="1607"/>
                  </a:cubicBezTo>
                  <a:cubicBezTo>
                    <a:pt x="3340" y="1607"/>
                    <a:pt x="3121" y="1785"/>
                    <a:pt x="2982" y="1876"/>
                  </a:cubicBezTo>
                  <a:cubicBezTo>
                    <a:pt x="2794" y="2000"/>
                    <a:pt x="2609" y="2104"/>
                    <a:pt x="2431" y="2230"/>
                  </a:cubicBezTo>
                  <a:cubicBezTo>
                    <a:pt x="2415" y="2243"/>
                    <a:pt x="2397" y="2252"/>
                    <a:pt x="2381" y="2264"/>
                  </a:cubicBezTo>
                  <a:cubicBezTo>
                    <a:pt x="2344" y="2284"/>
                    <a:pt x="2363" y="2336"/>
                    <a:pt x="2400" y="2336"/>
                  </a:cubicBezTo>
                  <a:cubicBezTo>
                    <a:pt x="2403" y="2336"/>
                    <a:pt x="2406" y="2336"/>
                    <a:pt x="2409" y="2335"/>
                  </a:cubicBezTo>
                  <a:lnTo>
                    <a:pt x="2538" y="2301"/>
                  </a:lnTo>
                  <a:cubicBezTo>
                    <a:pt x="2873" y="2212"/>
                    <a:pt x="3389" y="2074"/>
                    <a:pt x="3596" y="1865"/>
                  </a:cubicBezTo>
                  <a:lnTo>
                    <a:pt x="3596" y="1865"/>
                  </a:lnTo>
                  <a:cubicBezTo>
                    <a:pt x="3353" y="2111"/>
                    <a:pt x="3037" y="2271"/>
                    <a:pt x="2763" y="2483"/>
                  </a:cubicBezTo>
                  <a:cubicBezTo>
                    <a:pt x="2726" y="2517"/>
                    <a:pt x="2683" y="2544"/>
                    <a:pt x="2646" y="2578"/>
                  </a:cubicBezTo>
                  <a:cubicBezTo>
                    <a:pt x="2621" y="2604"/>
                    <a:pt x="2642" y="2644"/>
                    <a:pt x="2674" y="2644"/>
                  </a:cubicBezTo>
                  <a:cubicBezTo>
                    <a:pt x="2677" y="2644"/>
                    <a:pt x="2680" y="2644"/>
                    <a:pt x="2683" y="2643"/>
                  </a:cubicBezTo>
                  <a:cubicBezTo>
                    <a:pt x="2742" y="2624"/>
                    <a:pt x="2797" y="2603"/>
                    <a:pt x="2852" y="2584"/>
                  </a:cubicBezTo>
                  <a:cubicBezTo>
                    <a:pt x="3277" y="2443"/>
                    <a:pt x="3671" y="2230"/>
                    <a:pt x="4084" y="2061"/>
                  </a:cubicBezTo>
                  <a:cubicBezTo>
                    <a:pt x="4087" y="2061"/>
                    <a:pt x="4090" y="2055"/>
                    <a:pt x="4090" y="2055"/>
                  </a:cubicBezTo>
                  <a:cubicBezTo>
                    <a:pt x="4119" y="2034"/>
                    <a:pt x="4109" y="1984"/>
                    <a:pt x="4079" y="1984"/>
                  </a:cubicBezTo>
                  <a:cubicBezTo>
                    <a:pt x="4075" y="1984"/>
                    <a:pt x="4070" y="1985"/>
                    <a:pt x="4065" y="1987"/>
                  </a:cubicBezTo>
                  <a:cubicBezTo>
                    <a:pt x="4056" y="1990"/>
                    <a:pt x="4050" y="1993"/>
                    <a:pt x="4044" y="1997"/>
                  </a:cubicBezTo>
                  <a:cubicBezTo>
                    <a:pt x="3631" y="2166"/>
                    <a:pt x="3234" y="2381"/>
                    <a:pt x="2812" y="2526"/>
                  </a:cubicBezTo>
                  <a:cubicBezTo>
                    <a:pt x="3099" y="2427"/>
                    <a:pt x="3520" y="2052"/>
                    <a:pt x="3757" y="1812"/>
                  </a:cubicBezTo>
                  <a:cubicBezTo>
                    <a:pt x="3779" y="1790"/>
                    <a:pt x="3763" y="1745"/>
                    <a:pt x="3733" y="1745"/>
                  </a:cubicBezTo>
                  <a:cubicBezTo>
                    <a:pt x="3729" y="1745"/>
                    <a:pt x="3725" y="1745"/>
                    <a:pt x="3720" y="1747"/>
                  </a:cubicBezTo>
                  <a:cubicBezTo>
                    <a:pt x="3548" y="1815"/>
                    <a:pt x="3379" y="1889"/>
                    <a:pt x="3209" y="1963"/>
                  </a:cubicBezTo>
                  <a:cubicBezTo>
                    <a:pt x="3049" y="2033"/>
                    <a:pt x="2886" y="2101"/>
                    <a:pt x="2720" y="2160"/>
                  </a:cubicBezTo>
                  <a:cubicBezTo>
                    <a:pt x="2648" y="2189"/>
                    <a:pt x="2543" y="2248"/>
                    <a:pt x="2536" y="2248"/>
                  </a:cubicBezTo>
                  <a:cubicBezTo>
                    <a:pt x="2531" y="2248"/>
                    <a:pt x="2559" y="2228"/>
                    <a:pt x="2643" y="2172"/>
                  </a:cubicBezTo>
                  <a:cubicBezTo>
                    <a:pt x="2972" y="1956"/>
                    <a:pt x="3308" y="1790"/>
                    <a:pt x="3551" y="1473"/>
                  </a:cubicBezTo>
                  <a:cubicBezTo>
                    <a:pt x="3551" y="1470"/>
                    <a:pt x="3554" y="1467"/>
                    <a:pt x="3560" y="1461"/>
                  </a:cubicBezTo>
                  <a:cubicBezTo>
                    <a:pt x="3574" y="1436"/>
                    <a:pt x="3554" y="1404"/>
                    <a:pt x="3525" y="1404"/>
                  </a:cubicBezTo>
                  <a:cubicBezTo>
                    <a:pt x="3521" y="1404"/>
                    <a:pt x="3518" y="1405"/>
                    <a:pt x="3514" y="1406"/>
                  </a:cubicBezTo>
                  <a:cubicBezTo>
                    <a:pt x="3508" y="1409"/>
                    <a:pt x="3499" y="1415"/>
                    <a:pt x="3490" y="1418"/>
                  </a:cubicBezTo>
                  <a:cubicBezTo>
                    <a:pt x="3228" y="1522"/>
                    <a:pt x="2972" y="1643"/>
                    <a:pt x="2720" y="1769"/>
                  </a:cubicBezTo>
                  <a:cubicBezTo>
                    <a:pt x="2569" y="1843"/>
                    <a:pt x="2421" y="1916"/>
                    <a:pt x="2268" y="1987"/>
                  </a:cubicBezTo>
                  <a:cubicBezTo>
                    <a:pt x="2615" y="1756"/>
                    <a:pt x="3009" y="1526"/>
                    <a:pt x="3216" y="1156"/>
                  </a:cubicBezTo>
                  <a:cubicBezTo>
                    <a:pt x="3232" y="1129"/>
                    <a:pt x="3212" y="1096"/>
                    <a:pt x="3183" y="1096"/>
                  </a:cubicBezTo>
                  <a:cubicBezTo>
                    <a:pt x="3180" y="1096"/>
                    <a:pt x="3176" y="1097"/>
                    <a:pt x="3173" y="1098"/>
                  </a:cubicBezTo>
                  <a:lnTo>
                    <a:pt x="3157" y="1104"/>
                  </a:lnTo>
                  <a:cubicBezTo>
                    <a:pt x="2812" y="1212"/>
                    <a:pt x="2477" y="1341"/>
                    <a:pt x="2148" y="1489"/>
                  </a:cubicBezTo>
                  <a:cubicBezTo>
                    <a:pt x="2372" y="1322"/>
                    <a:pt x="2591" y="1147"/>
                    <a:pt x="2803" y="956"/>
                  </a:cubicBezTo>
                  <a:cubicBezTo>
                    <a:pt x="2825" y="934"/>
                    <a:pt x="2808" y="889"/>
                    <a:pt x="2777" y="889"/>
                  </a:cubicBezTo>
                  <a:cubicBezTo>
                    <a:pt x="2772" y="889"/>
                    <a:pt x="2768" y="890"/>
                    <a:pt x="2763" y="891"/>
                  </a:cubicBezTo>
                  <a:cubicBezTo>
                    <a:pt x="2403" y="1042"/>
                    <a:pt x="2046" y="1202"/>
                    <a:pt x="1698" y="1375"/>
                  </a:cubicBezTo>
                  <a:cubicBezTo>
                    <a:pt x="2009" y="1159"/>
                    <a:pt x="2308" y="928"/>
                    <a:pt x="2597" y="682"/>
                  </a:cubicBezTo>
                  <a:cubicBezTo>
                    <a:pt x="2606" y="673"/>
                    <a:pt x="2612" y="654"/>
                    <a:pt x="2603" y="642"/>
                  </a:cubicBezTo>
                  <a:cubicBezTo>
                    <a:pt x="2597" y="630"/>
                    <a:pt x="2588" y="624"/>
                    <a:pt x="2575" y="621"/>
                  </a:cubicBezTo>
                  <a:cubicBezTo>
                    <a:pt x="2571" y="619"/>
                    <a:pt x="2566" y="618"/>
                    <a:pt x="2562" y="618"/>
                  </a:cubicBezTo>
                  <a:cubicBezTo>
                    <a:pt x="2558" y="618"/>
                    <a:pt x="2554" y="619"/>
                    <a:pt x="2551" y="621"/>
                  </a:cubicBezTo>
                  <a:cubicBezTo>
                    <a:pt x="2148" y="790"/>
                    <a:pt x="1763" y="981"/>
                    <a:pt x="1378" y="1184"/>
                  </a:cubicBezTo>
                  <a:cubicBezTo>
                    <a:pt x="1215" y="1273"/>
                    <a:pt x="1052" y="1362"/>
                    <a:pt x="889" y="1449"/>
                  </a:cubicBezTo>
                  <a:cubicBezTo>
                    <a:pt x="817" y="1488"/>
                    <a:pt x="589" y="1657"/>
                    <a:pt x="575" y="1657"/>
                  </a:cubicBezTo>
                  <a:cubicBezTo>
                    <a:pt x="570" y="1657"/>
                    <a:pt x="602" y="1627"/>
                    <a:pt x="701" y="1544"/>
                  </a:cubicBezTo>
                  <a:cubicBezTo>
                    <a:pt x="1166" y="1153"/>
                    <a:pt x="1877" y="904"/>
                    <a:pt x="2228" y="399"/>
                  </a:cubicBezTo>
                  <a:cubicBezTo>
                    <a:pt x="2234" y="387"/>
                    <a:pt x="2234" y="371"/>
                    <a:pt x="2228" y="362"/>
                  </a:cubicBezTo>
                  <a:cubicBezTo>
                    <a:pt x="2221" y="350"/>
                    <a:pt x="2209" y="344"/>
                    <a:pt x="2200" y="340"/>
                  </a:cubicBezTo>
                  <a:lnTo>
                    <a:pt x="2184" y="340"/>
                  </a:lnTo>
                  <a:cubicBezTo>
                    <a:pt x="1864" y="467"/>
                    <a:pt x="1557" y="608"/>
                    <a:pt x="1255" y="768"/>
                  </a:cubicBezTo>
                  <a:cubicBezTo>
                    <a:pt x="1498" y="596"/>
                    <a:pt x="1723" y="402"/>
                    <a:pt x="1975" y="242"/>
                  </a:cubicBezTo>
                  <a:cubicBezTo>
                    <a:pt x="1991" y="233"/>
                    <a:pt x="1994" y="214"/>
                    <a:pt x="1987" y="196"/>
                  </a:cubicBezTo>
                  <a:cubicBezTo>
                    <a:pt x="1985" y="182"/>
                    <a:pt x="1970" y="174"/>
                    <a:pt x="1957" y="174"/>
                  </a:cubicBezTo>
                  <a:cubicBezTo>
                    <a:pt x="1955" y="174"/>
                    <a:pt x="1953" y="174"/>
                    <a:pt x="1951" y="174"/>
                  </a:cubicBezTo>
                  <a:lnTo>
                    <a:pt x="1935" y="174"/>
                  </a:lnTo>
                  <a:cubicBezTo>
                    <a:pt x="1393" y="470"/>
                    <a:pt x="864" y="793"/>
                    <a:pt x="304" y="1058"/>
                  </a:cubicBezTo>
                  <a:cubicBezTo>
                    <a:pt x="732" y="855"/>
                    <a:pt x="1224" y="377"/>
                    <a:pt x="1670" y="73"/>
                  </a:cubicBezTo>
                  <a:cubicBezTo>
                    <a:pt x="1705" y="49"/>
                    <a:pt x="1683" y="0"/>
                    <a:pt x="164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929" name="Google Shape;1929;p39"/>
            <p:cNvSpPr/>
            <p:nvPr/>
          </p:nvSpPr>
          <p:spPr>
            <a:xfrm>
              <a:off x="-749550" y="5327500"/>
              <a:ext cx="44125" cy="21550"/>
            </a:xfrm>
            <a:custGeom>
              <a:avLst/>
              <a:gdLst/>
              <a:ahLst/>
              <a:cxnLst/>
              <a:rect l="l" t="t" r="r" b="b"/>
              <a:pathLst>
                <a:path w="1765" h="862" extrusionOk="0">
                  <a:moveTo>
                    <a:pt x="1625" y="1"/>
                  </a:moveTo>
                  <a:cubicBezTo>
                    <a:pt x="1622" y="1"/>
                    <a:pt x="1617" y="2"/>
                    <a:pt x="1613" y="3"/>
                  </a:cubicBezTo>
                  <a:cubicBezTo>
                    <a:pt x="1604" y="9"/>
                    <a:pt x="1595" y="12"/>
                    <a:pt x="1583" y="15"/>
                  </a:cubicBezTo>
                  <a:cubicBezTo>
                    <a:pt x="1149" y="194"/>
                    <a:pt x="705" y="351"/>
                    <a:pt x="253" y="483"/>
                  </a:cubicBezTo>
                  <a:cubicBezTo>
                    <a:pt x="216" y="493"/>
                    <a:pt x="179" y="505"/>
                    <a:pt x="142" y="514"/>
                  </a:cubicBezTo>
                  <a:cubicBezTo>
                    <a:pt x="102" y="531"/>
                    <a:pt x="115" y="589"/>
                    <a:pt x="155" y="589"/>
                  </a:cubicBezTo>
                  <a:cubicBezTo>
                    <a:pt x="158" y="589"/>
                    <a:pt x="160" y="589"/>
                    <a:pt x="164" y="588"/>
                  </a:cubicBezTo>
                  <a:cubicBezTo>
                    <a:pt x="204" y="579"/>
                    <a:pt x="240" y="563"/>
                    <a:pt x="280" y="554"/>
                  </a:cubicBezTo>
                  <a:cubicBezTo>
                    <a:pt x="493" y="489"/>
                    <a:pt x="705" y="425"/>
                    <a:pt x="915" y="351"/>
                  </a:cubicBezTo>
                  <a:lnTo>
                    <a:pt x="915" y="351"/>
                  </a:lnTo>
                  <a:cubicBezTo>
                    <a:pt x="708" y="453"/>
                    <a:pt x="502" y="557"/>
                    <a:pt x="296" y="659"/>
                  </a:cubicBezTo>
                  <a:cubicBezTo>
                    <a:pt x="210" y="705"/>
                    <a:pt x="120" y="745"/>
                    <a:pt x="34" y="791"/>
                  </a:cubicBezTo>
                  <a:cubicBezTo>
                    <a:pt x="0" y="810"/>
                    <a:pt x="13" y="862"/>
                    <a:pt x="53" y="862"/>
                  </a:cubicBezTo>
                  <a:cubicBezTo>
                    <a:pt x="127" y="856"/>
                    <a:pt x="197" y="843"/>
                    <a:pt x="271" y="831"/>
                  </a:cubicBezTo>
                  <a:cubicBezTo>
                    <a:pt x="782" y="727"/>
                    <a:pt x="1244" y="453"/>
                    <a:pt x="1736" y="280"/>
                  </a:cubicBezTo>
                  <a:cubicBezTo>
                    <a:pt x="1755" y="274"/>
                    <a:pt x="1764" y="256"/>
                    <a:pt x="1761" y="237"/>
                  </a:cubicBezTo>
                  <a:cubicBezTo>
                    <a:pt x="1761" y="225"/>
                    <a:pt x="1752" y="212"/>
                    <a:pt x="1740" y="209"/>
                  </a:cubicBezTo>
                  <a:cubicBezTo>
                    <a:pt x="1736" y="208"/>
                    <a:pt x="1733" y="207"/>
                    <a:pt x="1729" y="207"/>
                  </a:cubicBezTo>
                  <a:cubicBezTo>
                    <a:pt x="1725" y="207"/>
                    <a:pt x="1721" y="208"/>
                    <a:pt x="1718" y="209"/>
                  </a:cubicBezTo>
                  <a:cubicBezTo>
                    <a:pt x="1241" y="376"/>
                    <a:pt x="788" y="643"/>
                    <a:pt x="293" y="748"/>
                  </a:cubicBezTo>
                  <a:cubicBezTo>
                    <a:pt x="739" y="523"/>
                    <a:pt x="1195" y="311"/>
                    <a:pt x="1638" y="77"/>
                  </a:cubicBezTo>
                  <a:lnTo>
                    <a:pt x="1644" y="74"/>
                  </a:lnTo>
                  <a:cubicBezTo>
                    <a:pt x="1677" y="55"/>
                    <a:pt x="1658" y="1"/>
                    <a:pt x="16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930" name="Google Shape;1930;p39"/>
            <p:cNvSpPr/>
            <p:nvPr/>
          </p:nvSpPr>
          <p:spPr>
            <a:xfrm>
              <a:off x="-783800" y="5338550"/>
              <a:ext cx="95875" cy="45475"/>
            </a:xfrm>
            <a:custGeom>
              <a:avLst/>
              <a:gdLst/>
              <a:ahLst/>
              <a:cxnLst/>
              <a:rect l="l" t="t" r="r" b="b"/>
              <a:pathLst>
                <a:path w="3835" h="1819" extrusionOk="0">
                  <a:moveTo>
                    <a:pt x="3298" y="1"/>
                  </a:moveTo>
                  <a:cubicBezTo>
                    <a:pt x="3296" y="1"/>
                    <a:pt x="3294" y="1"/>
                    <a:pt x="3291" y="1"/>
                  </a:cubicBezTo>
                  <a:lnTo>
                    <a:pt x="3288" y="1"/>
                  </a:lnTo>
                  <a:cubicBezTo>
                    <a:pt x="2799" y="128"/>
                    <a:pt x="2318" y="281"/>
                    <a:pt x="1847" y="466"/>
                  </a:cubicBezTo>
                  <a:cubicBezTo>
                    <a:pt x="1740" y="512"/>
                    <a:pt x="1635" y="552"/>
                    <a:pt x="1527" y="595"/>
                  </a:cubicBezTo>
                  <a:cubicBezTo>
                    <a:pt x="1426" y="632"/>
                    <a:pt x="1321" y="672"/>
                    <a:pt x="1216" y="709"/>
                  </a:cubicBezTo>
                  <a:cubicBezTo>
                    <a:pt x="1170" y="728"/>
                    <a:pt x="1118" y="740"/>
                    <a:pt x="1069" y="749"/>
                  </a:cubicBezTo>
                  <a:cubicBezTo>
                    <a:pt x="1018" y="757"/>
                    <a:pt x="967" y="762"/>
                    <a:pt x="917" y="762"/>
                  </a:cubicBezTo>
                  <a:cubicBezTo>
                    <a:pt x="906" y="762"/>
                    <a:pt x="895" y="762"/>
                    <a:pt x="884" y="762"/>
                  </a:cubicBezTo>
                  <a:cubicBezTo>
                    <a:pt x="915" y="728"/>
                    <a:pt x="936" y="706"/>
                    <a:pt x="949" y="694"/>
                  </a:cubicBezTo>
                  <a:cubicBezTo>
                    <a:pt x="995" y="651"/>
                    <a:pt x="955" y="706"/>
                    <a:pt x="1044" y="574"/>
                  </a:cubicBezTo>
                  <a:cubicBezTo>
                    <a:pt x="1060" y="547"/>
                    <a:pt x="1041" y="517"/>
                    <a:pt x="1012" y="517"/>
                  </a:cubicBezTo>
                  <a:cubicBezTo>
                    <a:pt x="1009" y="517"/>
                    <a:pt x="1005" y="517"/>
                    <a:pt x="1001" y="518"/>
                  </a:cubicBezTo>
                  <a:cubicBezTo>
                    <a:pt x="939" y="534"/>
                    <a:pt x="859" y="571"/>
                    <a:pt x="798" y="589"/>
                  </a:cubicBezTo>
                  <a:cubicBezTo>
                    <a:pt x="779" y="595"/>
                    <a:pt x="762" y="599"/>
                    <a:pt x="749" y="599"/>
                  </a:cubicBezTo>
                  <a:cubicBezTo>
                    <a:pt x="720" y="599"/>
                    <a:pt x="708" y="582"/>
                    <a:pt x="733" y="534"/>
                  </a:cubicBezTo>
                  <a:cubicBezTo>
                    <a:pt x="746" y="512"/>
                    <a:pt x="758" y="491"/>
                    <a:pt x="773" y="472"/>
                  </a:cubicBezTo>
                  <a:cubicBezTo>
                    <a:pt x="786" y="445"/>
                    <a:pt x="767" y="414"/>
                    <a:pt x="739" y="414"/>
                  </a:cubicBezTo>
                  <a:cubicBezTo>
                    <a:pt x="702" y="420"/>
                    <a:pt x="665" y="429"/>
                    <a:pt x="632" y="441"/>
                  </a:cubicBezTo>
                  <a:cubicBezTo>
                    <a:pt x="554" y="465"/>
                    <a:pt x="469" y="497"/>
                    <a:pt x="430" y="497"/>
                  </a:cubicBezTo>
                  <a:cubicBezTo>
                    <a:pt x="393" y="497"/>
                    <a:pt x="399" y="468"/>
                    <a:pt x="493" y="377"/>
                  </a:cubicBezTo>
                  <a:cubicBezTo>
                    <a:pt x="508" y="361"/>
                    <a:pt x="505" y="337"/>
                    <a:pt x="490" y="325"/>
                  </a:cubicBezTo>
                  <a:cubicBezTo>
                    <a:pt x="487" y="321"/>
                    <a:pt x="481" y="315"/>
                    <a:pt x="478" y="315"/>
                  </a:cubicBezTo>
                  <a:cubicBezTo>
                    <a:pt x="473" y="313"/>
                    <a:pt x="467" y="311"/>
                    <a:pt x="461" y="311"/>
                  </a:cubicBezTo>
                  <a:cubicBezTo>
                    <a:pt x="459" y="311"/>
                    <a:pt x="456" y="311"/>
                    <a:pt x="453" y="312"/>
                  </a:cubicBezTo>
                  <a:lnTo>
                    <a:pt x="207" y="374"/>
                  </a:lnTo>
                  <a:lnTo>
                    <a:pt x="44" y="414"/>
                  </a:lnTo>
                  <a:cubicBezTo>
                    <a:pt x="0" y="425"/>
                    <a:pt x="14" y="492"/>
                    <a:pt x="57" y="492"/>
                  </a:cubicBezTo>
                  <a:cubicBezTo>
                    <a:pt x="60" y="492"/>
                    <a:pt x="62" y="491"/>
                    <a:pt x="65" y="491"/>
                  </a:cubicBezTo>
                  <a:cubicBezTo>
                    <a:pt x="87" y="485"/>
                    <a:pt x="139" y="463"/>
                    <a:pt x="191" y="445"/>
                  </a:cubicBezTo>
                  <a:cubicBezTo>
                    <a:pt x="244" y="425"/>
                    <a:pt x="295" y="407"/>
                    <a:pt x="316" y="407"/>
                  </a:cubicBezTo>
                  <a:cubicBezTo>
                    <a:pt x="338" y="407"/>
                    <a:pt x="325" y="427"/>
                    <a:pt x="241" y="488"/>
                  </a:cubicBezTo>
                  <a:cubicBezTo>
                    <a:pt x="213" y="503"/>
                    <a:pt x="219" y="546"/>
                    <a:pt x="250" y="555"/>
                  </a:cubicBezTo>
                  <a:cubicBezTo>
                    <a:pt x="268" y="552"/>
                    <a:pt x="296" y="549"/>
                    <a:pt x="333" y="546"/>
                  </a:cubicBezTo>
                  <a:cubicBezTo>
                    <a:pt x="365" y="543"/>
                    <a:pt x="401" y="541"/>
                    <a:pt x="435" y="541"/>
                  </a:cubicBezTo>
                  <a:cubicBezTo>
                    <a:pt x="530" y="541"/>
                    <a:pt x="610" y="559"/>
                    <a:pt x="542" y="629"/>
                  </a:cubicBezTo>
                  <a:cubicBezTo>
                    <a:pt x="539" y="632"/>
                    <a:pt x="536" y="639"/>
                    <a:pt x="536" y="642"/>
                  </a:cubicBezTo>
                  <a:cubicBezTo>
                    <a:pt x="528" y="664"/>
                    <a:pt x="537" y="695"/>
                    <a:pt x="561" y="695"/>
                  </a:cubicBezTo>
                  <a:cubicBezTo>
                    <a:pt x="563" y="695"/>
                    <a:pt x="565" y="694"/>
                    <a:pt x="567" y="694"/>
                  </a:cubicBezTo>
                  <a:cubicBezTo>
                    <a:pt x="589" y="691"/>
                    <a:pt x="607" y="688"/>
                    <a:pt x="629" y="685"/>
                  </a:cubicBezTo>
                  <a:cubicBezTo>
                    <a:pt x="706" y="669"/>
                    <a:pt x="777" y="647"/>
                    <a:pt x="814" y="647"/>
                  </a:cubicBezTo>
                  <a:cubicBezTo>
                    <a:pt x="855" y="647"/>
                    <a:pt x="855" y="673"/>
                    <a:pt x="779" y="762"/>
                  </a:cubicBezTo>
                  <a:cubicBezTo>
                    <a:pt x="767" y="774"/>
                    <a:pt x="761" y="783"/>
                    <a:pt x="746" y="799"/>
                  </a:cubicBezTo>
                  <a:cubicBezTo>
                    <a:pt x="724" y="823"/>
                    <a:pt x="739" y="866"/>
                    <a:pt x="773" y="866"/>
                  </a:cubicBezTo>
                  <a:cubicBezTo>
                    <a:pt x="816" y="863"/>
                    <a:pt x="859" y="854"/>
                    <a:pt x="906" y="848"/>
                  </a:cubicBezTo>
                  <a:cubicBezTo>
                    <a:pt x="1664" y="753"/>
                    <a:pt x="2407" y="321"/>
                    <a:pt x="3141" y="119"/>
                  </a:cubicBezTo>
                  <a:lnTo>
                    <a:pt x="3141" y="119"/>
                  </a:lnTo>
                  <a:cubicBezTo>
                    <a:pt x="2850" y="201"/>
                    <a:pt x="2461" y="478"/>
                    <a:pt x="2152" y="617"/>
                  </a:cubicBezTo>
                  <a:cubicBezTo>
                    <a:pt x="1801" y="765"/>
                    <a:pt x="1460" y="934"/>
                    <a:pt x="1130" y="1122"/>
                  </a:cubicBezTo>
                  <a:cubicBezTo>
                    <a:pt x="1084" y="1146"/>
                    <a:pt x="1038" y="1174"/>
                    <a:pt x="995" y="1202"/>
                  </a:cubicBezTo>
                  <a:cubicBezTo>
                    <a:pt x="962" y="1221"/>
                    <a:pt x="976" y="1275"/>
                    <a:pt x="1010" y="1275"/>
                  </a:cubicBezTo>
                  <a:cubicBezTo>
                    <a:pt x="1014" y="1275"/>
                    <a:pt x="1018" y="1274"/>
                    <a:pt x="1023" y="1273"/>
                  </a:cubicBezTo>
                  <a:cubicBezTo>
                    <a:pt x="1066" y="1257"/>
                    <a:pt x="1118" y="1236"/>
                    <a:pt x="1164" y="1217"/>
                  </a:cubicBezTo>
                  <a:cubicBezTo>
                    <a:pt x="1623" y="1045"/>
                    <a:pt x="2069" y="848"/>
                    <a:pt x="2525" y="666"/>
                  </a:cubicBezTo>
                  <a:cubicBezTo>
                    <a:pt x="2746" y="577"/>
                    <a:pt x="2974" y="500"/>
                    <a:pt x="3208" y="429"/>
                  </a:cubicBezTo>
                  <a:lnTo>
                    <a:pt x="3208" y="429"/>
                  </a:lnTo>
                  <a:cubicBezTo>
                    <a:pt x="3029" y="485"/>
                    <a:pt x="2814" y="675"/>
                    <a:pt x="2639" y="762"/>
                  </a:cubicBezTo>
                  <a:cubicBezTo>
                    <a:pt x="2217" y="968"/>
                    <a:pt x="1786" y="1189"/>
                    <a:pt x="1343" y="1343"/>
                  </a:cubicBezTo>
                  <a:lnTo>
                    <a:pt x="1186" y="1396"/>
                  </a:lnTo>
                  <a:cubicBezTo>
                    <a:pt x="1010" y="1451"/>
                    <a:pt x="841" y="1522"/>
                    <a:pt x="681" y="1611"/>
                  </a:cubicBezTo>
                  <a:cubicBezTo>
                    <a:pt x="690" y="1611"/>
                    <a:pt x="696" y="1608"/>
                    <a:pt x="705" y="1608"/>
                  </a:cubicBezTo>
                  <a:cubicBezTo>
                    <a:pt x="746" y="1608"/>
                    <a:pt x="758" y="1657"/>
                    <a:pt x="724" y="1679"/>
                  </a:cubicBezTo>
                  <a:cubicBezTo>
                    <a:pt x="638" y="1716"/>
                    <a:pt x="552" y="1756"/>
                    <a:pt x="465" y="1793"/>
                  </a:cubicBezTo>
                  <a:cubicBezTo>
                    <a:pt x="468" y="1799"/>
                    <a:pt x="472" y="1802"/>
                    <a:pt x="475" y="1808"/>
                  </a:cubicBezTo>
                  <a:cubicBezTo>
                    <a:pt x="480" y="1813"/>
                    <a:pt x="487" y="1818"/>
                    <a:pt x="494" y="1818"/>
                  </a:cubicBezTo>
                  <a:cubicBezTo>
                    <a:pt x="496" y="1818"/>
                    <a:pt x="498" y="1818"/>
                    <a:pt x="499" y="1817"/>
                  </a:cubicBezTo>
                  <a:lnTo>
                    <a:pt x="508" y="1817"/>
                  </a:lnTo>
                  <a:cubicBezTo>
                    <a:pt x="662" y="1802"/>
                    <a:pt x="816" y="1774"/>
                    <a:pt x="970" y="1737"/>
                  </a:cubicBezTo>
                  <a:cubicBezTo>
                    <a:pt x="1918" y="1522"/>
                    <a:pt x="2836" y="999"/>
                    <a:pt x="3741" y="675"/>
                  </a:cubicBezTo>
                  <a:cubicBezTo>
                    <a:pt x="3756" y="669"/>
                    <a:pt x="3774" y="663"/>
                    <a:pt x="3793" y="657"/>
                  </a:cubicBezTo>
                  <a:cubicBezTo>
                    <a:pt x="3835" y="643"/>
                    <a:pt x="3821" y="581"/>
                    <a:pt x="3784" y="581"/>
                  </a:cubicBezTo>
                  <a:cubicBezTo>
                    <a:pt x="3780" y="581"/>
                    <a:pt x="3776" y="582"/>
                    <a:pt x="3771" y="583"/>
                  </a:cubicBezTo>
                  <a:cubicBezTo>
                    <a:pt x="3747" y="589"/>
                    <a:pt x="3725" y="598"/>
                    <a:pt x="3701" y="608"/>
                  </a:cubicBezTo>
                  <a:cubicBezTo>
                    <a:pt x="3168" y="799"/>
                    <a:pt x="2642" y="1017"/>
                    <a:pt x="2115" y="1223"/>
                  </a:cubicBezTo>
                  <a:cubicBezTo>
                    <a:pt x="1847" y="1328"/>
                    <a:pt x="1580" y="1448"/>
                    <a:pt x="1309" y="1550"/>
                  </a:cubicBezTo>
                  <a:cubicBezTo>
                    <a:pt x="1284" y="1559"/>
                    <a:pt x="1210" y="1580"/>
                    <a:pt x="1124" y="1605"/>
                  </a:cubicBezTo>
                  <a:cubicBezTo>
                    <a:pt x="996" y="1639"/>
                    <a:pt x="838" y="1676"/>
                    <a:pt x="777" y="1676"/>
                  </a:cubicBezTo>
                  <a:cubicBezTo>
                    <a:pt x="733" y="1676"/>
                    <a:pt x="738" y="1658"/>
                    <a:pt x="835" y="1608"/>
                  </a:cubicBezTo>
                  <a:cubicBezTo>
                    <a:pt x="949" y="1553"/>
                    <a:pt x="1063" y="1500"/>
                    <a:pt x="1183" y="1451"/>
                  </a:cubicBezTo>
                  <a:cubicBezTo>
                    <a:pt x="1937" y="1131"/>
                    <a:pt x="2774" y="934"/>
                    <a:pt x="3399" y="374"/>
                  </a:cubicBezTo>
                  <a:cubicBezTo>
                    <a:pt x="3426" y="349"/>
                    <a:pt x="3405" y="307"/>
                    <a:pt x="3371" y="307"/>
                  </a:cubicBezTo>
                  <a:cubicBezTo>
                    <a:pt x="3367" y="307"/>
                    <a:pt x="3363" y="308"/>
                    <a:pt x="3359" y="309"/>
                  </a:cubicBezTo>
                  <a:cubicBezTo>
                    <a:pt x="2734" y="478"/>
                    <a:pt x="1983" y="728"/>
                    <a:pt x="1407" y="1039"/>
                  </a:cubicBezTo>
                  <a:cubicBezTo>
                    <a:pt x="2035" y="697"/>
                    <a:pt x="2731" y="491"/>
                    <a:pt x="3322" y="72"/>
                  </a:cubicBezTo>
                  <a:cubicBezTo>
                    <a:pt x="3325" y="66"/>
                    <a:pt x="3328" y="63"/>
                    <a:pt x="3328" y="57"/>
                  </a:cubicBezTo>
                  <a:cubicBezTo>
                    <a:pt x="3345" y="31"/>
                    <a:pt x="3326" y="1"/>
                    <a:pt x="32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931" name="Google Shape;1931;p39"/>
            <p:cNvSpPr/>
            <p:nvPr/>
          </p:nvSpPr>
          <p:spPr>
            <a:xfrm>
              <a:off x="-778100" y="5352425"/>
              <a:ext cx="800" cy="125"/>
            </a:xfrm>
            <a:custGeom>
              <a:avLst/>
              <a:gdLst/>
              <a:ahLst/>
              <a:cxnLst/>
              <a:rect l="l" t="t" r="r" b="b"/>
              <a:pathLst>
                <a:path w="32" h="5" extrusionOk="0">
                  <a:moveTo>
                    <a:pt x="22" y="0"/>
                  </a:moveTo>
                  <a:cubicBezTo>
                    <a:pt x="7" y="3"/>
                    <a:pt x="1" y="5"/>
                    <a:pt x="10" y="5"/>
                  </a:cubicBezTo>
                  <a:cubicBezTo>
                    <a:pt x="15" y="5"/>
                    <a:pt x="21" y="4"/>
                    <a:pt x="31" y="3"/>
                  </a:cubicBezTo>
                  <a:cubicBezTo>
                    <a:pt x="28" y="3"/>
                    <a:pt x="25" y="0"/>
                    <a:pt x="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932" name="Google Shape;1932;p39"/>
            <p:cNvSpPr/>
            <p:nvPr/>
          </p:nvSpPr>
          <p:spPr>
            <a:xfrm>
              <a:off x="-998200" y="5311300"/>
              <a:ext cx="147775" cy="55025"/>
            </a:xfrm>
            <a:custGeom>
              <a:avLst/>
              <a:gdLst/>
              <a:ahLst/>
              <a:cxnLst/>
              <a:rect l="l" t="t" r="r" b="b"/>
              <a:pathLst>
                <a:path w="5911" h="2201" extrusionOk="0">
                  <a:moveTo>
                    <a:pt x="4674" y="1"/>
                  </a:moveTo>
                  <a:cubicBezTo>
                    <a:pt x="4672" y="1"/>
                    <a:pt x="4670" y="1"/>
                    <a:pt x="4667" y="2"/>
                  </a:cubicBezTo>
                  <a:lnTo>
                    <a:pt x="4661" y="2"/>
                  </a:lnTo>
                  <a:cubicBezTo>
                    <a:pt x="3895" y="51"/>
                    <a:pt x="3088" y="233"/>
                    <a:pt x="2322" y="402"/>
                  </a:cubicBezTo>
                  <a:cubicBezTo>
                    <a:pt x="2199" y="426"/>
                    <a:pt x="2079" y="454"/>
                    <a:pt x="1959" y="479"/>
                  </a:cubicBezTo>
                  <a:cubicBezTo>
                    <a:pt x="1913" y="490"/>
                    <a:pt x="1928" y="554"/>
                    <a:pt x="1967" y="554"/>
                  </a:cubicBezTo>
                  <a:cubicBezTo>
                    <a:pt x="1970" y="554"/>
                    <a:pt x="1974" y="554"/>
                    <a:pt x="1977" y="553"/>
                  </a:cubicBezTo>
                  <a:cubicBezTo>
                    <a:pt x="2008" y="546"/>
                    <a:pt x="2039" y="543"/>
                    <a:pt x="2069" y="537"/>
                  </a:cubicBezTo>
                  <a:cubicBezTo>
                    <a:pt x="2534" y="442"/>
                    <a:pt x="3005" y="368"/>
                    <a:pt x="3473" y="288"/>
                  </a:cubicBezTo>
                  <a:cubicBezTo>
                    <a:pt x="3704" y="245"/>
                    <a:pt x="3938" y="199"/>
                    <a:pt x="4172" y="149"/>
                  </a:cubicBezTo>
                  <a:cubicBezTo>
                    <a:pt x="4280" y="131"/>
                    <a:pt x="4384" y="106"/>
                    <a:pt x="4489" y="72"/>
                  </a:cubicBezTo>
                  <a:lnTo>
                    <a:pt x="4489" y="72"/>
                  </a:lnTo>
                  <a:cubicBezTo>
                    <a:pt x="4316" y="137"/>
                    <a:pt x="4141" y="193"/>
                    <a:pt x="3962" y="236"/>
                  </a:cubicBezTo>
                  <a:cubicBezTo>
                    <a:pt x="3430" y="377"/>
                    <a:pt x="2885" y="454"/>
                    <a:pt x="2362" y="627"/>
                  </a:cubicBezTo>
                  <a:cubicBezTo>
                    <a:pt x="2014" y="743"/>
                    <a:pt x="1672" y="879"/>
                    <a:pt x="1340" y="1036"/>
                  </a:cubicBezTo>
                  <a:cubicBezTo>
                    <a:pt x="1223" y="1091"/>
                    <a:pt x="1106" y="1147"/>
                    <a:pt x="992" y="1202"/>
                  </a:cubicBezTo>
                  <a:cubicBezTo>
                    <a:pt x="951" y="1223"/>
                    <a:pt x="980" y="1273"/>
                    <a:pt x="1014" y="1273"/>
                  </a:cubicBezTo>
                  <a:cubicBezTo>
                    <a:pt x="1016" y="1273"/>
                    <a:pt x="1018" y="1273"/>
                    <a:pt x="1020" y="1273"/>
                  </a:cubicBezTo>
                  <a:cubicBezTo>
                    <a:pt x="1038" y="1270"/>
                    <a:pt x="1054" y="1267"/>
                    <a:pt x="1072" y="1264"/>
                  </a:cubicBezTo>
                  <a:cubicBezTo>
                    <a:pt x="1786" y="1159"/>
                    <a:pt x="2463" y="913"/>
                    <a:pt x="3153" y="716"/>
                  </a:cubicBezTo>
                  <a:cubicBezTo>
                    <a:pt x="3516" y="614"/>
                    <a:pt x="3892" y="550"/>
                    <a:pt x="4264" y="482"/>
                  </a:cubicBezTo>
                  <a:cubicBezTo>
                    <a:pt x="4341" y="470"/>
                    <a:pt x="4418" y="454"/>
                    <a:pt x="4495" y="439"/>
                  </a:cubicBezTo>
                  <a:lnTo>
                    <a:pt x="4495" y="439"/>
                  </a:lnTo>
                  <a:cubicBezTo>
                    <a:pt x="3879" y="605"/>
                    <a:pt x="3251" y="728"/>
                    <a:pt x="2636" y="894"/>
                  </a:cubicBezTo>
                  <a:cubicBezTo>
                    <a:pt x="2033" y="1057"/>
                    <a:pt x="1448" y="1264"/>
                    <a:pt x="860" y="1467"/>
                  </a:cubicBezTo>
                  <a:cubicBezTo>
                    <a:pt x="690" y="1525"/>
                    <a:pt x="521" y="1584"/>
                    <a:pt x="352" y="1642"/>
                  </a:cubicBezTo>
                  <a:cubicBezTo>
                    <a:pt x="318" y="1655"/>
                    <a:pt x="312" y="1710"/>
                    <a:pt x="352" y="1716"/>
                  </a:cubicBezTo>
                  <a:cubicBezTo>
                    <a:pt x="416" y="1728"/>
                    <a:pt x="481" y="1734"/>
                    <a:pt x="547" y="1734"/>
                  </a:cubicBezTo>
                  <a:cubicBezTo>
                    <a:pt x="570" y="1734"/>
                    <a:pt x="594" y="1733"/>
                    <a:pt x="617" y="1732"/>
                  </a:cubicBezTo>
                  <a:cubicBezTo>
                    <a:pt x="804" y="1713"/>
                    <a:pt x="986" y="1673"/>
                    <a:pt x="1164" y="1608"/>
                  </a:cubicBezTo>
                  <a:cubicBezTo>
                    <a:pt x="1602" y="1467"/>
                    <a:pt x="2039" y="1365"/>
                    <a:pt x="2485" y="1254"/>
                  </a:cubicBezTo>
                  <a:cubicBezTo>
                    <a:pt x="2981" y="1134"/>
                    <a:pt x="3473" y="1017"/>
                    <a:pt x="3966" y="894"/>
                  </a:cubicBezTo>
                  <a:cubicBezTo>
                    <a:pt x="4359" y="797"/>
                    <a:pt x="4895" y="763"/>
                    <a:pt x="5237" y="597"/>
                  </a:cubicBezTo>
                  <a:lnTo>
                    <a:pt x="5237" y="597"/>
                  </a:lnTo>
                  <a:cubicBezTo>
                    <a:pt x="3734" y="1331"/>
                    <a:pt x="1986" y="1271"/>
                    <a:pt x="453" y="1926"/>
                  </a:cubicBezTo>
                  <a:cubicBezTo>
                    <a:pt x="312" y="1987"/>
                    <a:pt x="173" y="2052"/>
                    <a:pt x="35" y="2126"/>
                  </a:cubicBezTo>
                  <a:cubicBezTo>
                    <a:pt x="1" y="2144"/>
                    <a:pt x="13" y="2196"/>
                    <a:pt x="53" y="2196"/>
                  </a:cubicBezTo>
                  <a:cubicBezTo>
                    <a:pt x="89" y="2199"/>
                    <a:pt x="124" y="2201"/>
                    <a:pt x="159" y="2201"/>
                  </a:cubicBezTo>
                  <a:cubicBezTo>
                    <a:pt x="195" y="2201"/>
                    <a:pt x="230" y="2199"/>
                    <a:pt x="266" y="2196"/>
                  </a:cubicBezTo>
                  <a:cubicBezTo>
                    <a:pt x="506" y="2178"/>
                    <a:pt x="740" y="2101"/>
                    <a:pt x="974" y="2024"/>
                  </a:cubicBezTo>
                  <a:cubicBezTo>
                    <a:pt x="1426" y="1879"/>
                    <a:pt x="1888" y="1762"/>
                    <a:pt x="2353" y="1670"/>
                  </a:cubicBezTo>
                  <a:cubicBezTo>
                    <a:pt x="3504" y="1436"/>
                    <a:pt x="4652" y="1051"/>
                    <a:pt x="5816" y="904"/>
                  </a:cubicBezTo>
                  <a:cubicBezTo>
                    <a:pt x="5831" y="904"/>
                    <a:pt x="5846" y="900"/>
                    <a:pt x="5862" y="897"/>
                  </a:cubicBezTo>
                  <a:cubicBezTo>
                    <a:pt x="5909" y="891"/>
                    <a:pt x="5911" y="820"/>
                    <a:pt x="5867" y="820"/>
                  </a:cubicBezTo>
                  <a:cubicBezTo>
                    <a:pt x="5865" y="820"/>
                    <a:pt x="5864" y="820"/>
                    <a:pt x="5862" y="820"/>
                  </a:cubicBezTo>
                  <a:cubicBezTo>
                    <a:pt x="5825" y="824"/>
                    <a:pt x="5791" y="833"/>
                    <a:pt x="5754" y="836"/>
                  </a:cubicBezTo>
                  <a:cubicBezTo>
                    <a:pt x="4852" y="959"/>
                    <a:pt x="3969" y="1239"/>
                    <a:pt x="3085" y="1436"/>
                  </a:cubicBezTo>
                  <a:cubicBezTo>
                    <a:pt x="2587" y="1547"/>
                    <a:pt x="2085" y="1648"/>
                    <a:pt x="1580" y="1744"/>
                  </a:cubicBezTo>
                  <a:cubicBezTo>
                    <a:pt x="1180" y="1818"/>
                    <a:pt x="801" y="2018"/>
                    <a:pt x="398" y="2104"/>
                  </a:cubicBezTo>
                  <a:lnTo>
                    <a:pt x="312" y="2123"/>
                  </a:lnTo>
                  <a:cubicBezTo>
                    <a:pt x="260" y="2131"/>
                    <a:pt x="225" y="2135"/>
                    <a:pt x="203" y="2135"/>
                  </a:cubicBezTo>
                  <a:cubicBezTo>
                    <a:pt x="120" y="2135"/>
                    <a:pt x="241" y="2077"/>
                    <a:pt x="383" y="2018"/>
                  </a:cubicBezTo>
                  <a:cubicBezTo>
                    <a:pt x="515" y="1962"/>
                    <a:pt x="660" y="1910"/>
                    <a:pt x="678" y="1904"/>
                  </a:cubicBezTo>
                  <a:cubicBezTo>
                    <a:pt x="887" y="1821"/>
                    <a:pt x="1100" y="1747"/>
                    <a:pt x="1318" y="1685"/>
                  </a:cubicBezTo>
                  <a:cubicBezTo>
                    <a:pt x="1808" y="1538"/>
                    <a:pt x="2316" y="1445"/>
                    <a:pt x="2817" y="1350"/>
                  </a:cubicBezTo>
                  <a:cubicBezTo>
                    <a:pt x="3719" y="1174"/>
                    <a:pt x="4609" y="990"/>
                    <a:pt x="5440" y="583"/>
                  </a:cubicBezTo>
                  <a:cubicBezTo>
                    <a:pt x="5478" y="566"/>
                    <a:pt x="5452" y="512"/>
                    <a:pt x="5415" y="512"/>
                  </a:cubicBezTo>
                  <a:cubicBezTo>
                    <a:pt x="5413" y="512"/>
                    <a:pt x="5411" y="512"/>
                    <a:pt x="5409" y="513"/>
                  </a:cubicBezTo>
                  <a:cubicBezTo>
                    <a:pt x="4603" y="642"/>
                    <a:pt x="3818" y="857"/>
                    <a:pt x="3024" y="1045"/>
                  </a:cubicBezTo>
                  <a:cubicBezTo>
                    <a:pt x="2583" y="1147"/>
                    <a:pt x="2146" y="1261"/>
                    <a:pt x="1706" y="1359"/>
                  </a:cubicBezTo>
                  <a:cubicBezTo>
                    <a:pt x="1361" y="1436"/>
                    <a:pt x="1038" y="1584"/>
                    <a:pt x="687" y="1645"/>
                  </a:cubicBezTo>
                  <a:cubicBezTo>
                    <a:pt x="657" y="1652"/>
                    <a:pt x="629" y="1661"/>
                    <a:pt x="595" y="1664"/>
                  </a:cubicBezTo>
                  <a:cubicBezTo>
                    <a:pt x="579" y="1666"/>
                    <a:pt x="567" y="1666"/>
                    <a:pt x="559" y="1666"/>
                  </a:cubicBezTo>
                  <a:cubicBezTo>
                    <a:pt x="490" y="1666"/>
                    <a:pt x="634" y="1616"/>
                    <a:pt x="752" y="1578"/>
                  </a:cubicBezTo>
                  <a:cubicBezTo>
                    <a:pt x="822" y="1554"/>
                    <a:pt x="882" y="1536"/>
                    <a:pt x="886" y="1536"/>
                  </a:cubicBezTo>
                  <a:lnTo>
                    <a:pt x="886" y="1536"/>
                  </a:lnTo>
                  <a:cubicBezTo>
                    <a:pt x="887" y="1536"/>
                    <a:pt x="886" y="1537"/>
                    <a:pt x="884" y="1538"/>
                  </a:cubicBezTo>
                  <a:cubicBezTo>
                    <a:pt x="1118" y="1451"/>
                    <a:pt x="1349" y="1368"/>
                    <a:pt x="1583" y="1288"/>
                  </a:cubicBezTo>
                  <a:cubicBezTo>
                    <a:pt x="1996" y="1144"/>
                    <a:pt x="2417" y="1030"/>
                    <a:pt x="2836" y="916"/>
                  </a:cubicBezTo>
                  <a:cubicBezTo>
                    <a:pt x="3609" y="707"/>
                    <a:pt x="4440" y="599"/>
                    <a:pt x="5185" y="297"/>
                  </a:cubicBezTo>
                  <a:lnTo>
                    <a:pt x="5225" y="282"/>
                  </a:lnTo>
                  <a:cubicBezTo>
                    <a:pt x="5263" y="265"/>
                    <a:pt x="5255" y="206"/>
                    <a:pt x="5216" y="206"/>
                  </a:cubicBezTo>
                  <a:cubicBezTo>
                    <a:pt x="5212" y="206"/>
                    <a:pt x="5208" y="206"/>
                    <a:pt x="5203" y="208"/>
                  </a:cubicBezTo>
                  <a:cubicBezTo>
                    <a:pt x="5169" y="217"/>
                    <a:pt x="5132" y="223"/>
                    <a:pt x="5095" y="233"/>
                  </a:cubicBezTo>
                  <a:cubicBezTo>
                    <a:pt x="4504" y="371"/>
                    <a:pt x="3901" y="451"/>
                    <a:pt x="3310" y="593"/>
                  </a:cubicBezTo>
                  <a:cubicBezTo>
                    <a:pt x="2651" y="753"/>
                    <a:pt x="2020" y="999"/>
                    <a:pt x="1355" y="1141"/>
                  </a:cubicBezTo>
                  <a:cubicBezTo>
                    <a:pt x="1281" y="1157"/>
                    <a:pt x="1237" y="1164"/>
                    <a:pt x="1216" y="1164"/>
                  </a:cubicBezTo>
                  <a:cubicBezTo>
                    <a:pt x="1089" y="1164"/>
                    <a:pt x="1850" y="897"/>
                    <a:pt x="1863" y="891"/>
                  </a:cubicBezTo>
                  <a:cubicBezTo>
                    <a:pt x="2146" y="774"/>
                    <a:pt x="2436" y="679"/>
                    <a:pt x="2728" y="590"/>
                  </a:cubicBezTo>
                  <a:cubicBezTo>
                    <a:pt x="3378" y="390"/>
                    <a:pt x="4046" y="334"/>
                    <a:pt x="4677" y="76"/>
                  </a:cubicBezTo>
                  <a:cubicBezTo>
                    <a:pt x="4701" y="66"/>
                    <a:pt x="4710" y="36"/>
                    <a:pt x="4695" y="14"/>
                  </a:cubicBezTo>
                  <a:cubicBezTo>
                    <a:pt x="4690" y="6"/>
                    <a:pt x="4683" y="1"/>
                    <a:pt x="46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933" name="Google Shape;1933;p39"/>
            <p:cNvSpPr/>
            <p:nvPr/>
          </p:nvSpPr>
          <p:spPr>
            <a:xfrm>
              <a:off x="-1007575" y="5338725"/>
              <a:ext cx="323250" cy="101075"/>
            </a:xfrm>
            <a:custGeom>
              <a:avLst/>
              <a:gdLst/>
              <a:ahLst/>
              <a:cxnLst/>
              <a:rect l="l" t="t" r="r" b="b"/>
              <a:pathLst>
                <a:path w="12930" h="4043" extrusionOk="0">
                  <a:moveTo>
                    <a:pt x="8678" y="1574"/>
                  </a:moveTo>
                  <a:cubicBezTo>
                    <a:pt x="8333" y="1711"/>
                    <a:pt x="7988" y="1842"/>
                    <a:pt x="7640" y="1967"/>
                  </a:cubicBezTo>
                  <a:cubicBezTo>
                    <a:pt x="7237" y="2112"/>
                    <a:pt x="6828" y="2238"/>
                    <a:pt x="6415" y="2358"/>
                  </a:cubicBezTo>
                  <a:cubicBezTo>
                    <a:pt x="6843" y="2217"/>
                    <a:pt x="7268" y="2069"/>
                    <a:pt x="7690" y="1900"/>
                  </a:cubicBezTo>
                  <a:cubicBezTo>
                    <a:pt x="8013" y="1772"/>
                    <a:pt x="8357" y="1701"/>
                    <a:pt x="8678" y="1574"/>
                  </a:cubicBezTo>
                  <a:close/>
                  <a:moveTo>
                    <a:pt x="9459" y="1673"/>
                  </a:moveTo>
                  <a:cubicBezTo>
                    <a:pt x="9477" y="1673"/>
                    <a:pt x="9455" y="1690"/>
                    <a:pt x="9355" y="1737"/>
                  </a:cubicBezTo>
                  <a:cubicBezTo>
                    <a:pt x="9336" y="1743"/>
                    <a:pt x="9315" y="1752"/>
                    <a:pt x="9293" y="1761"/>
                  </a:cubicBezTo>
                  <a:lnTo>
                    <a:pt x="9287" y="1764"/>
                  </a:lnTo>
                  <a:cubicBezTo>
                    <a:pt x="8468" y="2131"/>
                    <a:pt x="7616" y="2361"/>
                    <a:pt x="6763" y="2602"/>
                  </a:cubicBezTo>
                  <a:cubicBezTo>
                    <a:pt x="7154" y="2475"/>
                    <a:pt x="7548" y="2343"/>
                    <a:pt x="7939" y="2208"/>
                  </a:cubicBezTo>
                  <a:lnTo>
                    <a:pt x="7939" y="2204"/>
                  </a:lnTo>
                  <a:cubicBezTo>
                    <a:pt x="8194" y="2115"/>
                    <a:pt x="8447" y="2004"/>
                    <a:pt x="8699" y="1906"/>
                  </a:cubicBezTo>
                  <a:cubicBezTo>
                    <a:pt x="8853" y="1844"/>
                    <a:pt x="9010" y="1798"/>
                    <a:pt x="9170" y="1755"/>
                  </a:cubicBezTo>
                  <a:cubicBezTo>
                    <a:pt x="9182" y="1752"/>
                    <a:pt x="9204" y="1743"/>
                    <a:pt x="9232" y="1737"/>
                  </a:cubicBezTo>
                  <a:cubicBezTo>
                    <a:pt x="9259" y="1727"/>
                    <a:pt x="9303" y="1715"/>
                    <a:pt x="9339" y="1703"/>
                  </a:cubicBezTo>
                  <a:cubicBezTo>
                    <a:pt x="9393" y="1687"/>
                    <a:pt x="9443" y="1673"/>
                    <a:pt x="9459" y="1673"/>
                  </a:cubicBezTo>
                  <a:close/>
                  <a:moveTo>
                    <a:pt x="2198" y="2711"/>
                  </a:moveTo>
                  <a:cubicBezTo>
                    <a:pt x="1809" y="2848"/>
                    <a:pt x="1429" y="3008"/>
                    <a:pt x="1035" y="3140"/>
                  </a:cubicBezTo>
                  <a:cubicBezTo>
                    <a:pt x="902" y="3185"/>
                    <a:pt x="729" y="3250"/>
                    <a:pt x="726" y="3250"/>
                  </a:cubicBezTo>
                  <a:cubicBezTo>
                    <a:pt x="723" y="3250"/>
                    <a:pt x="811" y="3215"/>
                    <a:pt x="1072" y="3109"/>
                  </a:cubicBezTo>
                  <a:cubicBezTo>
                    <a:pt x="1349" y="2999"/>
                    <a:pt x="1635" y="2903"/>
                    <a:pt x="1918" y="2805"/>
                  </a:cubicBezTo>
                  <a:cubicBezTo>
                    <a:pt x="2011" y="2773"/>
                    <a:pt x="2105" y="2742"/>
                    <a:pt x="2198" y="2711"/>
                  </a:cubicBezTo>
                  <a:close/>
                  <a:moveTo>
                    <a:pt x="6374" y="0"/>
                  </a:moveTo>
                  <a:cubicBezTo>
                    <a:pt x="6372" y="0"/>
                    <a:pt x="6371" y="0"/>
                    <a:pt x="6369" y="0"/>
                  </a:cubicBezTo>
                  <a:lnTo>
                    <a:pt x="6366" y="0"/>
                  </a:lnTo>
                  <a:cubicBezTo>
                    <a:pt x="5366" y="204"/>
                    <a:pt x="4362" y="407"/>
                    <a:pt x="3377" y="675"/>
                  </a:cubicBezTo>
                  <a:cubicBezTo>
                    <a:pt x="2417" y="933"/>
                    <a:pt x="1466" y="1216"/>
                    <a:pt x="484" y="1370"/>
                  </a:cubicBezTo>
                  <a:cubicBezTo>
                    <a:pt x="416" y="1379"/>
                    <a:pt x="351" y="1392"/>
                    <a:pt x="284" y="1401"/>
                  </a:cubicBezTo>
                  <a:cubicBezTo>
                    <a:pt x="236" y="1407"/>
                    <a:pt x="254" y="1475"/>
                    <a:pt x="299" y="1475"/>
                  </a:cubicBezTo>
                  <a:cubicBezTo>
                    <a:pt x="301" y="1475"/>
                    <a:pt x="303" y="1475"/>
                    <a:pt x="305" y="1475"/>
                  </a:cubicBezTo>
                  <a:cubicBezTo>
                    <a:pt x="351" y="1469"/>
                    <a:pt x="394" y="1460"/>
                    <a:pt x="441" y="1453"/>
                  </a:cubicBezTo>
                  <a:cubicBezTo>
                    <a:pt x="1447" y="1303"/>
                    <a:pt x="2420" y="1016"/>
                    <a:pt x="3399" y="748"/>
                  </a:cubicBezTo>
                  <a:cubicBezTo>
                    <a:pt x="3947" y="598"/>
                    <a:pt x="4501" y="478"/>
                    <a:pt x="5058" y="358"/>
                  </a:cubicBezTo>
                  <a:cubicBezTo>
                    <a:pt x="5239" y="321"/>
                    <a:pt x="5418" y="281"/>
                    <a:pt x="5600" y="241"/>
                  </a:cubicBezTo>
                  <a:lnTo>
                    <a:pt x="5600" y="241"/>
                  </a:lnTo>
                  <a:cubicBezTo>
                    <a:pt x="5193" y="348"/>
                    <a:pt x="4784" y="431"/>
                    <a:pt x="4381" y="561"/>
                  </a:cubicBezTo>
                  <a:cubicBezTo>
                    <a:pt x="3808" y="742"/>
                    <a:pt x="3248" y="958"/>
                    <a:pt x="2678" y="1146"/>
                  </a:cubicBezTo>
                  <a:cubicBezTo>
                    <a:pt x="1875" y="1410"/>
                    <a:pt x="1029" y="1546"/>
                    <a:pt x="271" y="1927"/>
                  </a:cubicBezTo>
                  <a:cubicBezTo>
                    <a:pt x="191" y="1967"/>
                    <a:pt x="111" y="2007"/>
                    <a:pt x="34" y="2054"/>
                  </a:cubicBezTo>
                  <a:cubicBezTo>
                    <a:pt x="0" y="2076"/>
                    <a:pt x="19" y="2125"/>
                    <a:pt x="56" y="2125"/>
                  </a:cubicBezTo>
                  <a:cubicBezTo>
                    <a:pt x="59" y="2125"/>
                    <a:pt x="62" y="2125"/>
                    <a:pt x="65" y="2124"/>
                  </a:cubicBezTo>
                  <a:cubicBezTo>
                    <a:pt x="124" y="2109"/>
                    <a:pt x="185" y="2091"/>
                    <a:pt x="244" y="2075"/>
                  </a:cubicBezTo>
                  <a:cubicBezTo>
                    <a:pt x="1290" y="1801"/>
                    <a:pt x="2337" y="1524"/>
                    <a:pt x="3377" y="1219"/>
                  </a:cubicBezTo>
                  <a:cubicBezTo>
                    <a:pt x="3931" y="1059"/>
                    <a:pt x="4482" y="878"/>
                    <a:pt x="5036" y="712"/>
                  </a:cubicBezTo>
                  <a:cubicBezTo>
                    <a:pt x="5470" y="582"/>
                    <a:pt x="6092" y="499"/>
                    <a:pt x="6428" y="351"/>
                  </a:cubicBezTo>
                  <a:lnTo>
                    <a:pt x="6428" y="351"/>
                  </a:lnTo>
                  <a:cubicBezTo>
                    <a:pt x="5412" y="804"/>
                    <a:pt x="4331" y="1106"/>
                    <a:pt x="3272" y="1438"/>
                  </a:cubicBezTo>
                  <a:cubicBezTo>
                    <a:pt x="2303" y="1740"/>
                    <a:pt x="1346" y="2075"/>
                    <a:pt x="370" y="2364"/>
                  </a:cubicBezTo>
                  <a:cubicBezTo>
                    <a:pt x="358" y="2363"/>
                    <a:pt x="347" y="2363"/>
                    <a:pt x="337" y="2363"/>
                  </a:cubicBezTo>
                  <a:cubicBezTo>
                    <a:pt x="286" y="2363"/>
                    <a:pt x="256" y="2376"/>
                    <a:pt x="244" y="2401"/>
                  </a:cubicBezTo>
                  <a:lnTo>
                    <a:pt x="234" y="2405"/>
                  </a:lnTo>
                  <a:cubicBezTo>
                    <a:pt x="170" y="2423"/>
                    <a:pt x="108" y="2445"/>
                    <a:pt x="44" y="2460"/>
                  </a:cubicBezTo>
                  <a:cubicBezTo>
                    <a:pt x="3" y="2477"/>
                    <a:pt x="17" y="2535"/>
                    <a:pt x="56" y="2535"/>
                  </a:cubicBezTo>
                  <a:cubicBezTo>
                    <a:pt x="59" y="2535"/>
                    <a:pt x="62" y="2534"/>
                    <a:pt x="65" y="2534"/>
                  </a:cubicBezTo>
                  <a:cubicBezTo>
                    <a:pt x="124" y="2521"/>
                    <a:pt x="185" y="2503"/>
                    <a:pt x="244" y="2488"/>
                  </a:cubicBezTo>
                  <a:cubicBezTo>
                    <a:pt x="1318" y="2223"/>
                    <a:pt x="2364" y="1866"/>
                    <a:pt x="3426" y="1561"/>
                  </a:cubicBezTo>
                  <a:cubicBezTo>
                    <a:pt x="3977" y="1401"/>
                    <a:pt x="4528" y="1247"/>
                    <a:pt x="5073" y="1072"/>
                  </a:cubicBezTo>
                  <a:cubicBezTo>
                    <a:pt x="5587" y="909"/>
                    <a:pt x="6261" y="807"/>
                    <a:pt x="6708" y="595"/>
                  </a:cubicBezTo>
                  <a:lnTo>
                    <a:pt x="6708" y="595"/>
                  </a:lnTo>
                  <a:cubicBezTo>
                    <a:pt x="5609" y="1118"/>
                    <a:pt x="4414" y="1423"/>
                    <a:pt x="3263" y="1807"/>
                  </a:cubicBezTo>
                  <a:cubicBezTo>
                    <a:pt x="2755" y="1977"/>
                    <a:pt x="2263" y="2186"/>
                    <a:pt x="1749" y="2334"/>
                  </a:cubicBezTo>
                  <a:cubicBezTo>
                    <a:pt x="1272" y="2472"/>
                    <a:pt x="791" y="2589"/>
                    <a:pt x="333" y="2783"/>
                  </a:cubicBezTo>
                  <a:cubicBezTo>
                    <a:pt x="314" y="2792"/>
                    <a:pt x="293" y="2799"/>
                    <a:pt x="274" y="2808"/>
                  </a:cubicBezTo>
                  <a:cubicBezTo>
                    <a:pt x="237" y="2823"/>
                    <a:pt x="259" y="2879"/>
                    <a:pt x="293" y="2879"/>
                  </a:cubicBezTo>
                  <a:cubicBezTo>
                    <a:pt x="321" y="2879"/>
                    <a:pt x="348" y="2875"/>
                    <a:pt x="376" y="2875"/>
                  </a:cubicBezTo>
                  <a:cubicBezTo>
                    <a:pt x="782" y="2860"/>
                    <a:pt x="1161" y="2706"/>
                    <a:pt x="1539" y="2565"/>
                  </a:cubicBezTo>
                  <a:cubicBezTo>
                    <a:pt x="2081" y="2358"/>
                    <a:pt x="2645" y="2198"/>
                    <a:pt x="3196" y="2020"/>
                  </a:cubicBezTo>
                  <a:cubicBezTo>
                    <a:pt x="4159" y="1712"/>
                    <a:pt x="5132" y="1450"/>
                    <a:pt x="6098" y="1161"/>
                  </a:cubicBezTo>
                  <a:lnTo>
                    <a:pt x="6098" y="1161"/>
                  </a:lnTo>
                  <a:cubicBezTo>
                    <a:pt x="6021" y="1189"/>
                    <a:pt x="5947" y="1219"/>
                    <a:pt x="5870" y="1247"/>
                  </a:cubicBezTo>
                  <a:cubicBezTo>
                    <a:pt x="5258" y="1487"/>
                    <a:pt x="4648" y="1737"/>
                    <a:pt x="4033" y="1980"/>
                  </a:cubicBezTo>
                  <a:cubicBezTo>
                    <a:pt x="2912" y="2417"/>
                    <a:pt x="1746" y="2731"/>
                    <a:pt x="641" y="3211"/>
                  </a:cubicBezTo>
                  <a:cubicBezTo>
                    <a:pt x="610" y="3226"/>
                    <a:pt x="579" y="3239"/>
                    <a:pt x="548" y="3251"/>
                  </a:cubicBezTo>
                  <a:cubicBezTo>
                    <a:pt x="507" y="3269"/>
                    <a:pt x="536" y="3322"/>
                    <a:pt x="573" y="3322"/>
                  </a:cubicBezTo>
                  <a:cubicBezTo>
                    <a:pt x="575" y="3322"/>
                    <a:pt x="577" y="3322"/>
                    <a:pt x="579" y="3322"/>
                  </a:cubicBezTo>
                  <a:cubicBezTo>
                    <a:pt x="631" y="3313"/>
                    <a:pt x="684" y="3300"/>
                    <a:pt x="736" y="3288"/>
                  </a:cubicBezTo>
                  <a:cubicBezTo>
                    <a:pt x="1469" y="3140"/>
                    <a:pt x="2158" y="2783"/>
                    <a:pt x="2878" y="2586"/>
                  </a:cubicBezTo>
                  <a:cubicBezTo>
                    <a:pt x="3793" y="2331"/>
                    <a:pt x="4701" y="2060"/>
                    <a:pt x="5606" y="1770"/>
                  </a:cubicBezTo>
                  <a:cubicBezTo>
                    <a:pt x="6009" y="1641"/>
                    <a:pt x="6424" y="1546"/>
                    <a:pt x="6834" y="1435"/>
                  </a:cubicBezTo>
                  <a:cubicBezTo>
                    <a:pt x="6942" y="1407"/>
                    <a:pt x="7052" y="1373"/>
                    <a:pt x="7160" y="1339"/>
                  </a:cubicBezTo>
                  <a:lnTo>
                    <a:pt x="7160" y="1339"/>
                  </a:lnTo>
                  <a:cubicBezTo>
                    <a:pt x="6418" y="1666"/>
                    <a:pt x="5636" y="1946"/>
                    <a:pt x="4879" y="2208"/>
                  </a:cubicBezTo>
                  <a:cubicBezTo>
                    <a:pt x="4051" y="2494"/>
                    <a:pt x="3214" y="2749"/>
                    <a:pt x="2395" y="3057"/>
                  </a:cubicBezTo>
                  <a:lnTo>
                    <a:pt x="1857" y="3263"/>
                  </a:lnTo>
                  <a:cubicBezTo>
                    <a:pt x="1736" y="3306"/>
                    <a:pt x="1616" y="3353"/>
                    <a:pt x="1496" y="3396"/>
                  </a:cubicBezTo>
                  <a:cubicBezTo>
                    <a:pt x="1479" y="3394"/>
                    <a:pt x="1463" y="3394"/>
                    <a:pt x="1449" y="3394"/>
                  </a:cubicBezTo>
                  <a:cubicBezTo>
                    <a:pt x="1367" y="3394"/>
                    <a:pt x="1326" y="3415"/>
                    <a:pt x="1321" y="3457"/>
                  </a:cubicBezTo>
                  <a:cubicBezTo>
                    <a:pt x="1272" y="3476"/>
                    <a:pt x="1219" y="3491"/>
                    <a:pt x="1170" y="3510"/>
                  </a:cubicBezTo>
                  <a:lnTo>
                    <a:pt x="1136" y="3519"/>
                  </a:lnTo>
                  <a:cubicBezTo>
                    <a:pt x="1095" y="3535"/>
                    <a:pt x="1108" y="3596"/>
                    <a:pt x="1144" y="3596"/>
                  </a:cubicBezTo>
                  <a:cubicBezTo>
                    <a:pt x="1148" y="3596"/>
                    <a:pt x="1153" y="3595"/>
                    <a:pt x="1158" y="3593"/>
                  </a:cubicBezTo>
                  <a:lnTo>
                    <a:pt x="1290" y="3546"/>
                  </a:lnTo>
                  <a:cubicBezTo>
                    <a:pt x="1499" y="3476"/>
                    <a:pt x="1709" y="3402"/>
                    <a:pt x="1918" y="3328"/>
                  </a:cubicBezTo>
                  <a:cubicBezTo>
                    <a:pt x="2207" y="3229"/>
                    <a:pt x="2500" y="3134"/>
                    <a:pt x="2789" y="3042"/>
                  </a:cubicBezTo>
                  <a:cubicBezTo>
                    <a:pt x="3710" y="2749"/>
                    <a:pt x="4633" y="2478"/>
                    <a:pt x="5550" y="2174"/>
                  </a:cubicBezTo>
                  <a:cubicBezTo>
                    <a:pt x="6120" y="1986"/>
                    <a:pt x="6680" y="1780"/>
                    <a:pt x="7252" y="1620"/>
                  </a:cubicBezTo>
                  <a:lnTo>
                    <a:pt x="7252" y="1620"/>
                  </a:lnTo>
                  <a:cubicBezTo>
                    <a:pt x="7160" y="1657"/>
                    <a:pt x="7068" y="1693"/>
                    <a:pt x="6979" y="1727"/>
                  </a:cubicBezTo>
                  <a:cubicBezTo>
                    <a:pt x="6344" y="1974"/>
                    <a:pt x="5716" y="2229"/>
                    <a:pt x="5073" y="2460"/>
                  </a:cubicBezTo>
                  <a:cubicBezTo>
                    <a:pt x="4433" y="2688"/>
                    <a:pt x="3777" y="2879"/>
                    <a:pt x="3140" y="3137"/>
                  </a:cubicBezTo>
                  <a:cubicBezTo>
                    <a:pt x="2672" y="3328"/>
                    <a:pt x="2164" y="3448"/>
                    <a:pt x="1703" y="3654"/>
                  </a:cubicBezTo>
                  <a:cubicBezTo>
                    <a:pt x="1672" y="3670"/>
                    <a:pt x="1638" y="3682"/>
                    <a:pt x="1607" y="3697"/>
                  </a:cubicBezTo>
                  <a:cubicBezTo>
                    <a:pt x="1576" y="3710"/>
                    <a:pt x="1589" y="3768"/>
                    <a:pt x="1626" y="3768"/>
                  </a:cubicBezTo>
                  <a:cubicBezTo>
                    <a:pt x="1767" y="3768"/>
                    <a:pt x="1909" y="3753"/>
                    <a:pt x="2050" y="3725"/>
                  </a:cubicBezTo>
                  <a:cubicBezTo>
                    <a:pt x="2457" y="3645"/>
                    <a:pt x="2869" y="3470"/>
                    <a:pt x="3248" y="3349"/>
                  </a:cubicBezTo>
                  <a:cubicBezTo>
                    <a:pt x="3599" y="3239"/>
                    <a:pt x="3947" y="3131"/>
                    <a:pt x="4297" y="3026"/>
                  </a:cubicBezTo>
                  <a:lnTo>
                    <a:pt x="4297" y="3026"/>
                  </a:lnTo>
                  <a:cubicBezTo>
                    <a:pt x="4008" y="3140"/>
                    <a:pt x="3722" y="3260"/>
                    <a:pt x="3426" y="3368"/>
                  </a:cubicBezTo>
                  <a:cubicBezTo>
                    <a:pt x="3088" y="3491"/>
                    <a:pt x="2657" y="3568"/>
                    <a:pt x="2367" y="3799"/>
                  </a:cubicBezTo>
                  <a:cubicBezTo>
                    <a:pt x="2352" y="3811"/>
                    <a:pt x="2334" y="3824"/>
                    <a:pt x="2315" y="3839"/>
                  </a:cubicBezTo>
                  <a:cubicBezTo>
                    <a:pt x="2290" y="3864"/>
                    <a:pt x="2311" y="3905"/>
                    <a:pt x="2345" y="3905"/>
                  </a:cubicBezTo>
                  <a:cubicBezTo>
                    <a:pt x="2348" y="3905"/>
                    <a:pt x="2352" y="3904"/>
                    <a:pt x="2355" y="3904"/>
                  </a:cubicBezTo>
                  <a:cubicBezTo>
                    <a:pt x="2420" y="3885"/>
                    <a:pt x="2484" y="3867"/>
                    <a:pt x="2552" y="3848"/>
                  </a:cubicBezTo>
                  <a:cubicBezTo>
                    <a:pt x="3423" y="3614"/>
                    <a:pt x="4291" y="3368"/>
                    <a:pt x="5153" y="3106"/>
                  </a:cubicBezTo>
                  <a:lnTo>
                    <a:pt x="5153" y="3106"/>
                  </a:lnTo>
                  <a:cubicBezTo>
                    <a:pt x="4648" y="3273"/>
                    <a:pt x="4140" y="3430"/>
                    <a:pt x="3633" y="3590"/>
                  </a:cubicBezTo>
                  <a:cubicBezTo>
                    <a:pt x="3343" y="3679"/>
                    <a:pt x="3011" y="3734"/>
                    <a:pt x="2765" y="3919"/>
                  </a:cubicBezTo>
                  <a:cubicBezTo>
                    <a:pt x="2740" y="3934"/>
                    <a:pt x="2715" y="3956"/>
                    <a:pt x="2694" y="3974"/>
                  </a:cubicBezTo>
                  <a:cubicBezTo>
                    <a:pt x="2669" y="3999"/>
                    <a:pt x="2685" y="4042"/>
                    <a:pt x="2721" y="4042"/>
                  </a:cubicBezTo>
                  <a:cubicBezTo>
                    <a:pt x="2817" y="4042"/>
                    <a:pt x="2912" y="4036"/>
                    <a:pt x="3011" y="4021"/>
                  </a:cubicBezTo>
                  <a:cubicBezTo>
                    <a:pt x="3242" y="3987"/>
                    <a:pt x="3473" y="3931"/>
                    <a:pt x="3694" y="3854"/>
                  </a:cubicBezTo>
                  <a:cubicBezTo>
                    <a:pt x="4171" y="3700"/>
                    <a:pt x="4651" y="3593"/>
                    <a:pt x="5135" y="3466"/>
                  </a:cubicBezTo>
                  <a:cubicBezTo>
                    <a:pt x="6055" y="3226"/>
                    <a:pt x="6954" y="2897"/>
                    <a:pt x="7859" y="2611"/>
                  </a:cubicBezTo>
                  <a:cubicBezTo>
                    <a:pt x="8736" y="2337"/>
                    <a:pt x="9589" y="2004"/>
                    <a:pt x="10478" y="1764"/>
                  </a:cubicBezTo>
                  <a:cubicBezTo>
                    <a:pt x="11291" y="1546"/>
                    <a:pt x="12107" y="1336"/>
                    <a:pt x="12879" y="998"/>
                  </a:cubicBezTo>
                  <a:lnTo>
                    <a:pt x="12889" y="995"/>
                  </a:lnTo>
                  <a:cubicBezTo>
                    <a:pt x="12929" y="978"/>
                    <a:pt x="12903" y="924"/>
                    <a:pt x="12864" y="924"/>
                  </a:cubicBezTo>
                  <a:cubicBezTo>
                    <a:pt x="12859" y="924"/>
                    <a:pt x="12854" y="925"/>
                    <a:pt x="12849" y="927"/>
                  </a:cubicBezTo>
                  <a:lnTo>
                    <a:pt x="12842" y="933"/>
                  </a:lnTo>
                  <a:cubicBezTo>
                    <a:pt x="11470" y="1533"/>
                    <a:pt x="9958" y="1814"/>
                    <a:pt x="8545" y="2309"/>
                  </a:cubicBezTo>
                  <a:cubicBezTo>
                    <a:pt x="7105" y="2805"/>
                    <a:pt x="5630" y="3297"/>
                    <a:pt x="4144" y="3620"/>
                  </a:cubicBezTo>
                  <a:cubicBezTo>
                    <a:pt x="3817" y="3691"/>
                    <a:pt x="3503" y="3839"/>
                    <a:pt x="3177" y="3919"/>
                  </a:cubicBezTo>
                  <a:cubicBezTo>
                    <a:pt x="3088" y="3944"/>
                    <a:pt x="2999" y="3962"/>
                    <a:pt x="2906" y="3971"/>
                  </a:cubicBezTo>
                  <a:cubicBezTo>
                    <a:pt x="2885" y="3971"/>
                    <a:pt x="2875" y="3968"/>
                    <a:pt x="2878" y="3962"/>
                  </a:cubicBezTo>
                  <a:cubicBezTo>
                    <a:pt x="2909" y="3916"/>
                    <a:pt x="3337" y="3750"/>
                    <a:pt x="3454" y="3716"/>
                  </a:cubicBezTo>
                  <a:cubicBezTo>
                    <a:pt x="4134" y="3516"/>
                    <a:pt x="4808" y="3303"/>
                    <a:pt x="5479" y="3076"/>
                  </a:cubicBezTo>
                  <a:cubicBezTo>
                    <a:pt x="6175" y="2842"/>
                    <a:pt x="6868" y="2651"/>
                    <a:pt x="7579" y="2469"/>
                  </a:cubicBezTo>
                  <a:cubicBezTo>
                    <a:pt x="8197" y="2312"/>
                    <a:pt x="8792" y="2069"/>
                    <a:pt x="9376" y="1807"/>
                  </a:cubicBezTo>
                  <a:lnTo>
                    <a:pt x="9407" y="1795"/>
                  </a:lnTo>
                  <a:lnTo>
                    <a:pt x="9413" y="1792"/>
                  </a:lnTo>
                  <a:cubicBezTo>
                    <a:pt x="9500" y="1752"/>
                    <a:pt x="9589" y="1715"/>
                    <a:pt x="9675" y="1675"/>
                  </a:cubicBezTo>
                  <a:cubicBezTo>
                    <a:pt x="9709" y="1657"/>
                    <a:pt x="9693" y="1604"/>
                    <a:pt x="9653" y="1604"/>
                  </a:cubicBezTo>
                  <a:cubicBezTo>
                    <a:pt x="9647" y="1604"/>
                    <a:pt x="9638" y="1607"/>
                    <a:pt x="9629" y="1607"/>
                  </a:cubicBezTo>
                  <a:cubicBezTo>
                    <a:pt x="9530" y="1617"/>
                    <a:pt x="9429" y="1632"/>
                    <a:pt x="9333" y="1653"/>
                  </a:cubicBezTo>
                  <a:cubicBezTo>
                    <a:pt x="9269" y="1666"/>
                    <a:pt x="9207" y="1678"/>
                    <a:pt x="9146" y="1693"/>
                  </a:cubicBezTo>
                  <a:cubicBezTo>
                    <a:pt x="8727" y="1801"/>
                    <a:pt x="8330" y="1977"/>
                    <a:pt x="7917" y="2134"/>
                  </a:cubicBezTo>
                  <a:cubicBezTo>
                    <a:pt x="7197" y="2408"/>
                    <a:pt x="6452" y="2626"/>
                    <a:pt x="5720" y="2857"/>
                  </a:cubicBezTo>
                  <a:cubicBezTo>
                    <a:pt x="4969" y="3091"/>
                    <a:pt x="4214" y="3309"/>
                    <a:pt x="3460" y="3522"/>
                  </a:cubicBezTo>
                  <a:cubicBezTo>
                    <a:pt x="3188" y="3598"/>
                    <a:pt x="2739" y="3657"/>
                    <a:pt x="2540" y="3769"/>
                  </a:cubicBezTo>
                  <a:lnTo>
                    <a:pt x="2540" y="3769"/>
                  </a:lnTo>
                  <a:cubicBezTo>
                    <a:pt x="2851" y="3592"/>
                    <a:pt x="3280" y="3503"/>
                    <a:pt x="3617" y="3377"/>
                  </a:cubicBezTo>
                  <a:cubicBezTo>
                    <a:pt x="4162" y="3177"/>
                    <a:pt x="4695" y="2955"/>
                    <a:pt x="5239" y="2755"/>
                  </a:cubicBezTo>
                  <a:cubicBezTo>
                    <a:pt x="6480" y="2420"/>
                    <a:pt x="7686" y="2054"/>
                    <a:pt x="8881" y="1576"/>
                  </a:cubicBezTo>
                  <a:lnTo>
                    <a:pt x="8884" y="1573"/>
                  </a:lnTo>
                  <a:cubicBezTo>
                    <a:pt x="8913" y="1556"/>
                    <a:pt x="8915" y="1502"/>
                    <a:pt x="8878" y="1502"/>
                  </a:cubicBezTo>
                  <a:cubicBezTo>
                    <a:pt x="8876" y="1502"/>
                    <a:pt x="8874" y="1502"/>
                    <a:pt x="8872" y="1503"/>
                  </a:cubicBezTo>
                  <a:cubicBezTo>
                    <a:pt x="8832" y="1506"/>
                    <a:pt x="8795" y="1512"/>
                    <a:pt x="8758" y="1518"/>
                  </a:cubicBezTo>
                  <a:cubicBezTo>
                    <a:pt x="8204" y="1595"/>
                    <a:pt x="7696" y="1823"/>
                    <a:pt x="7176" y="2026"/>
                  </a:cubicBezTo>
                  <a:cubicBezTo>
                    <a:pt x="6554" y="2266"/>
                    <a:pt x="5904" y="2441"/>
                    <a:pt x="5276" y="2654"/>
                  </a:cubicBezTo>
                  <a:cubicBezTo>
                    <a:pt x="5224" y="2672"/>
                    <a:pt x="5172" y="2694"/>
                    <a:pt x="5119" y="2709"/>
                  </a:cubicBezTo>
                  <a:cubicBezTo>
                    <a:pt x="4424" y="2897"/>
                    <a:pt x="3734" y="3112"/>
                    <a:pt x="3048" y="3331"/>
                  </a:cubicBezTo>
                  <a:cubicBezTo>
                    <a:pt x="2688" y="3445"/>
                    <a:pt x="2327" y="3550"/>
                    <a:pt x="1970" y="3660"/>
                  </a:cubicBezTo>
                  <a:cubicBezTo>
                    <a:pt x="1941" y="3669"/>
                    <a:pt x="1927" y="3673"/>
                    <a:pt x="1923" y="3673"/>
                  </a:cubicBezTo>
                  <a:cubicBezTo>
                    <a:pt x="1904" y="3673"/>
                    <a:pt x="2214" y="3559"/>
                    <a:pt x="2211" y="3559"/>
                  </a:cubicBezTo>
                  <a:lnTo>
                    <a:pt x="2211" y="3559"/>
                  </a:lnTo>
                  <a:cubicBezTo>
                    <a:pt x="2211" y="3559"/>
                    <a:pt x="2211" y="3559"/>
                    <a:pt x="2211" y="3559"/>
                  </a:cubicBezTo>
                  <a:cubicBezTo>
                    <a:pt x="2364" y="3519"/>
                    <a:pt x="2512" y="3476"/>
                    <a:pt x="2660" y="3423"/>
                  </a:cubicBezTo>
                  <a:cubicBezTo>
                    <a:pt x="4113" y="2903"/>
                    <a:pt x="5550" y="2337"/>
                    <a:pt x="6997" y="1801"/>
                  </a:cubicBezTo>
                  <a:cubicBezTo>
                    <a:pt x="7292" y="1690"/>
                    <a:pt x="7582" y="1570"/>
                    <a:pt x="7880" y="1472"/>
                  </a:cubicBezTo>
                  <a:lnTo>
                    <a:pt x="7967" y="1450"/>
                  </a:lnTo>
                  <a:cubicBezTo>
                    <a:pt x="8000" y="1444"/>
                    <a:pt x="8034" y="1435"/>
                    <a:pt x="8068" y="1429"/>
                  </a:cubicBezTo>
                  <a:cubicBezTo>
                    <a:pt x="8087" y="1429"/>
                    <a:pt x="8108" y="1426"/>
                    <a:pt x="8127" y="1420"/>
                  </a:cubicBezTo>
                  <a:cubicBezTo>
                    <a:pt x="8228" y="1404"/>
                    <a:pt x="8333" y="1389"/>
                    <a:pt x="8438" y="1376"/>
                  </a:cubicBezTo>
                  <a:cubicBezTo>
                    <a:pt x="8444" y="1376"/>
                    <a:pt x="8453" y="1373"/>
                    <a:pt x="8459" y="1373"/>
                  </a:cubicBezTo>
                  <a:cubicBezTo>
                    <a:pt x="8507" y="1367"/>
                    <a:pt x="8511" y="1296"/>
                    <a:pt x="8462" y="1296"/>
                  </a:cubicBezTo>
                  <a:cubicBezTo>
                    <a:pt x="8461" y="1296"/>
                    <a:pt x="8460" y="1296"/>
                    <a:pt x="8459" y="1296"/>
                  </a:cubicBezTo>
                  <a:cubicBezTo>
                    <a:pt x="8404" y="1299"/>
                    <a:pt x="8345" y="1306"/>
                    <a:pt x="8290" y="1312"/>
                  </a:cubicBezTo>
                  <a:cubicBezTo>
                    <a:pt x="8250" y="1318"/>
                    <a:pt x="8216" y="1324"/>
                    <a:pt x="8179" y="1330"/>
                  </a:cubicBezTo>
                  <a:cubicBezTo>
                    <a:pt x="8080" y="1343"/>
                    <a:pt x="7985" y="1361"/>
                    <a:pt x="7887" y="1376"/>
                  </a:cubicBezTo>
                  <a:cubicBezTo>
                    <a:pt x="7142" y="1509"/>
                    <a:pt x="6428" y="1792"/>
                    <a:pt x="5713" y="2035"/>
                  </a:cubicBezTo>
                  <a:cubicBezTo>
                    <a:pt x="5119" y="2238"/>
                    <a:pt x="4525" y="2426"/>
                    <a:pt x="3928" y="2611"/>
                  </a:cubicBezTo>
                  <a:cubicBezTo>
                    <a:pt x="4190" y="2518"/>
                    <a:pt x="4454" y="2426"/>
                    <a:pt x="4722" y="2340"/>
                  </a:cubicBezTo>
                  <a:cubicBezTo>
                    <a:pt x="5769" y="1998"/>
                    <a:pt x="6855" y="1601"/>
                    <a:pt x="7840" y="1106"/>
                  </a:cubicBezTo>
                  <a:cubicBezTo>
                    <a:pt x="7850" y="1102"/>
                    <a:pt x="7856" y="1099"/>
                    <a:pt x="7865" y="1093"/>
                  </a:cubicBezTo>
                  <a:cubicBezTo>
                    <a:pt x="7898" y="1077"/>
                    <a:pt x="7880" y="1022"/>
                    <a:pt x="7848" y="1022"/>
                  </a:cubicBezTo>
                  <a:cubicBezTo>
                    <a:pt x="7844" y="1022"/>
                    <a:pt x="7839" y="1023"/>
                    <a:pt x="7834" y="1026"/>
                  </a:cubicBezTo>
                  <a:cubicBezTo>
                    <a:pt x="7807" y="1035"/>
                    <a:pt x="7776" y="1047"/>
                    <a:pt x="7745" y="1059"/>
                  </a:cubicBezTo>
                  <a:cubicBezTo>
                    <a:pt x="6705" y="1460"/>
                    <a:pt x="5581" y="1712"/>
                    <a:pt x="4513" y="2035"/>
                  </a:cubicBezTo>
                  <a:cubicBezTo>
                    <a:pt x="3900" y="2220"/>
                    <a:pt x="3285" y="2392"/>
                    <a:pt x="2669" y="2561"/>
                  </a:cubicBezTo>
                  <a:cubicBezTo>
                    <a:pt x="2603" y="2580"/>
                    <a:pt x="2537" y="2599"/>
                    <a:pt x="2472" y="2620"/>
                  </a:cubicBezTo>
                  <a:lnTo>
                    <a:pt x="2472" y="2620"/>
                  </a:lnTo>
                  <a:cubicBezTo>
                    <a:pt x="2879" y="2484"/>
                    <a:pt x="3286" y="2347"/>
                    <a:pt x="3688" y="2192"/>
                  </a:cubicBezTo>
                  <a:cubicBezTo>
                    <a:pt x="4888" y="1737"/>
                    <a:pt x="6070" y="1235"/>
                    <a:pt x="7277" y="795"/>
                  </a:cubicBezTo>
                  <a:cubicBezTo>
                    <a:pt x="7311" y="782"/>
                    <a:pt x="7345" y="770"/>
                    <a:pt x="7376" y="758"/>
                  </a:cubicBezTo>
                  <a:cubicBezTo>
                    <a:pt x="7417" y="741"/>
                    <a:pt x="7406" y="682"/>
                    <a:pt x="7370" y="682"/>
                  </a:cubicBezTo>
                  <a:cubicBezTo>
                    <a:pt x="7366" y="682"/>
                    <a:pt x="7362" y="682"/>
                    <a:pt x="7357" y="684"/>
                  </a:cubicBezTo>
                  <a:cubicBezTo>
                    <a:pt x="7299" y="702"/>
                    <a:pt x="7243" y="718"/>
                    <a:pt x="7188" y="736"/>
                  </a:cubicBezTo>
                  <a:cubicBezTo>
                    <a:pt x="6098" y="1084"/>
                    <a:pt x="5002" y="1398"/>
                    <a:pt x="3907" y="1718"/>
                  </a:cubicBezTo>
                  <a:cubicBezTo>
                    <a:pt x="2826" y="2035"/>
                    <a:pt x="1767" y="2503"/>
                    <a:pt x="675" y="2765"/>
                  </a:cubicBezTo>
                  <a:cubicBezTo>
                    <a:pt x="543" y="2797"/>
                    <a:pt x="479" y="2809"/>
                    <a:pt x="460" y="2809"/>
                  </a:cubicBezTo>
                  <a:cubicBezTo>
                    <a:pt x="390" y="2809"/>
                    <a:pt x="995" y="2621"/>
                    <a:pt x="1102" y="2589"/>
                  </a:cubicBezTo>
                  <a:cubicBezTo>
                    <a:pt x="1379" y="2509"/>
                    <a:pt x="1660" y="2438"/>
                    <a:pt x="1937" y="2358"/>
                  </a:cubicBezTo>
                  <a:cubicBezTo>
                    <a:pt x="2512" y="2192"/>
                    <a:pt x="3066" y="1952"/>
                    <a:pt x="3633" y="1764"/>
                  </a:cubicBezTo>
                  <a:cubicBezTo>
                    <a:pt x="4738" y="1401"/>
                    <a:pt x="5855" y="1084"/>
                    <a:pt x="6908" y="582"/>
                  </a:cubicBezTo>
                  <a:cubicBezTo>
                    <a:pt x="6923" y="576"/>
                    <a:pt x="6932" y="561"/>
                    <a:pt x="6926" y="545"/>
                  </a:cubicBezTo>
                  <a:cubicBezTo>
                    <a:pt x="6923" y="527"/>
                    <a:pt x="6908" y="515"/>
                    <a:pt x="6889" y="515"/>
                  </a:cubicBezTo>
                  <a:cubicBezTo>
                    <a:pt x="6886" y="515"/>
                    <a:pt x="6883" y="511"/>
                    <a:pt x="6880" y="511"/>
                  </a:cubicBezTo>
                  <a:cubicBezTo>
                    <a:pt x="5760" y="718"/>
                    <a:pt x="4695" y="1136"/>
                    <a:pt x="3596" y="1432"/>
                  </a:cubicBezTo>
                  <a:cubicBezTo>
                    <a:pt x="3411" y="1484"/>
                    <a:pt x="3229" y="1536"/>
                    <a:pt x="3048" y="1592"/>
                  </a:cubicBezTo>
                  <a:cubicBezTo>
                    <a:pt x="3189" y="1546"/>
                    <a:pt x="3331" y="1500"/>
                    <a:pt x="3473" y="1456"/>
                  </a:cubicBezTo>
                  <a:cubicBezTo>
                    <a:pt x="4541" y="1121"/>
                    <a:pt x="5612" y="798"/>
                    <a:pt x="6634" y="342"/>
                  </a:cubicBezTo>
                  <a:cubicBezTo>
                    <a:pt x="6675" y="325"/>
                    <a:pt x="6646" y="271"/>
                    <a:pt x="6612" y="271"/>
                  </a:cubicBezTo>
                  <a:cubicBezTo>
                    <a:pt x="6610" y="271"/>
                    <a:pt x="6608" y="271"/>
                    <a:pt x="6606" y="271"/>
                  </a:cubicBezTo>
                  <a:cubicBezTo>
                    <a:pt x="5556" y="428"/>
                    <a:pt x="4559" y="785"/>
                    <a:pt x="3549" y="1090"/>
                  </a:cubicBezTo>
                  <a:cubicBezTo>
                    <a:pt x="2971" y="1263"/>
                    <a:pt x="2386" y="1426"/>
                    <a:pt x="1804" y="1583"/>
                  </a:cubicBezTo>
                  <a:cubicBezTo>
                    <a:pt x="1324" y="1712"/>
                    <a:pt x="684" y="1783"/>
                    <a:pt x="253" y="2017"/>
                  </a:cubicBezTo>
                  <a:cubicBezTo>
                    <a:pt x="1149" y="1503"/>
                    <a:pt x="2300" y="1364"/>
                    <a:pt x="3266" y="1029"/>
                  </a:cubicBezTo>
                  <a:cubicBezTo>
                    <a:pt x="3820" y="835"/>
                    <a:pt x="4368" y="622"/>
                    <a:pt x="4935" y="478"/>
                  </a:cubicBezTo>
                  <a:cubicBezTo>
                    <a:pt x="5424" y="351"/>
                    <a:pt x="5913" y="250"/>
                    <a:pt x="6388" y="74"/>
                  </a:cubicBezTo>
                  <a:cubicBezTo>
                    <a:pt x="6400" y="68"/>
                    <a:pt x="6409" y="59"/>
                    <a:pt x="6409" y="44"/>
                  </a:cubicBezTo>
                  <a:cubicBezTo>
                    <a:pt x="6415" y="21"/>
                    <a:pt x="6396" y="0"/>
                    <a:pt x="63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934" name="Google Shape;1934;p39"/>
            <p:cNvSpPr/>
            <p:nvPr/>
          </p:nvSpPr>
          <p:spPr>
            <a:xfrm>
              <a:off x="-927925" y="5373650"/>
              <a:ext cx="248400" cy="74550"/>
            </a:xfrm>
            <a:custGeom>
              <a:avLst/>
              <a:gdLst/>
              <a:ahLst/>
              <a:cxnLst/>
              <a:rect l="l" t="t" r="r" b="b"/>
              <a:pathLst>
                <a:path w="9936" h="2982" extrusionOk="0">
                  <a:moveTo>
                    <a:pt x="9654" y="76"/>
                  </a:moveTo>
                  <a:cubicBezTo>
                    <a:pt x="9935" y="76"/>
                    <a:pt x="9098" y="280"/>
                    <a:pt x="9013" y="300"/>
                  </a:cubicBezTo>
                  <a:cubicBezTo>
                    <a:pt x="8619" y="389"/>
                    <a:pt x="8240" y="518"/>
                    <a:pt x="7853" y="626"/>
                  </a:cubicBezTo>
                  <a:cubicBezTo>
                    <a:pt x="7003" y="860"/>
                    <a:pt x="6144" y="1063"/>
                    <a:pt x="5295" y="1297"/>
                  </a:cubicBezTo>
                  <a:cubicBezTo>
                    <a:pt x="3617" y="1765"/>
                    <a:pt x="1973" y="2353"/>
                    <a:pt x="293" y="2802"/>
                  </a:cubicBezTo>
                  <a:cubicBezTo>
                    <a:pt x="717" y="2485"/>
                    <a:pt x="1330" y="2408"/>
                    <a:pt x="1832" y="2288"/>
                  </a:cubicBezTo>
                  <a:cubicBezTo>
                    <a:pt x="2694" y="2085"/>
                    <a:pt x="3537" y="1786"/>
                    <a:pt x="4377" y="1497"/>
                  </a:cubicBezTo>
                  <a:cubicBezTo>
                    <a:pt x="6030" y="927"/>
                    <a:pt x="7800" y="220"/>
                    <a:pt x="9558" y="81"/>
                  </a:cubicBezTo>
                  <a:cubicBezTo>
                    <a:pt x="9598" y="78"/>
                    <a:pt x="9630" y="76"/>
                    <a:pt x="9654" y="76"/>
                  </a:cubicBezTo>
                  <a:close/>
                  <a:moveTo>
                    <a:pt x="9806" y="0"/>
                  </a:moveTo>
                  <a:cubicBezTo>
                    <a:pt x="9023" y="0"/>
                    <a:pt x="8255" y="220"/>
                    <a:pt x="7505" y="429"/>
                  </a:cubicBezTo>
                  <a:cubicBezTo>
                    <a:pt x="6507" y="706"/>
                    <a:pt x="5522" y="1023"/>
                    <a:pt x="4544" y="1358"/>
                  </a:cubicBezTo>
                  <a:cubicBezTo>
                    <a:pt x="3605" y="1682"/>
                    <a:pt x="2666" y="2014"/>
                    <a:pt x="1702" y="2242"/>
                  </a:cubicBezTo>
                  <a:cubicBezTo>
                    <a:pt x="1182" y="2365"/>
                    <a:pt x="564" y="2454"/>
                    <a:pt x="151" y="2824"/>
                  </a:cubicBezTo>
                  <a:lnTo>
                    <a:pt x="123" y="2848"/>
                  </a:lnTo>
                  <a:lnTo>
                    <a:pt x="34" y="2873"/>
                  </a:lnTo>
                  <a:cubicBezTo>
                    <a:pt x="0" y="2888"/>
                    <a:pt x="6" y="2937"/>
                    <a:pt x="40" y="2944"/>
                  </a:cubicBezTo>
                  <a:cubicBezTo>
                    <a:pt x="42" y="2967"/>
                    <a:pt x="60" y="2981"/>
                    <a:pt x="79" y="2981"/>
                  </a:cubicBezTo>
                  <a:cubicBezTo>
                    <a:pt x="88" y="2981"/>
                    <a:pt x="97" y="2978"/>
                    <a:pt x="105" y="2971"/>
                  </a:cubicBezTo>
                  <a:cubicBezTo>
                    <a:pt x="123" y="2950"/>
                    <a:pt x="145" y="2937"/>
                    <a:pt x="163" y="2919"/>
                  </a:cubicBezTo>
                  <a:lnTo>
                    <a:pt x="237" y="2897"/>
                  </a:lnTo>
                  <a:cubicBezTo>
                    <a:pt x="1946" y="2445"/>
                    <a:pt x="3614" y="1854"/>
                    <a:pt x="5313" y="1374"/>
                  </a:cubicBezTo>
                  <a:cubicBezTo>
                    <a:pt x="5599" y="1291"/>
                    <a:pt x="5889" y="1214"/>
                    <a:pt x="6175" y="1140"/>
                  </a:cubicBezTo>
                  <a:cubicBezTo>
                    <a:pt x="6273" y="1115"/>
                    <a:pt x="6372" y="1088"/>
                    <a:pt x="6467" y="1063"/>
                  </a:cubicBezTo>
                  <a:cubicBezTo>
                    <a:pt x="6935" y="943"/>
                    <a:pt x="7406" y="823"/>
                    <a:pt x="7871" y="700"/>
                  </a:cubicBezTo>
                  <a:cubicBezTo>
                    <a:pt x="8527" y="524"/>
                    <a:pt x="9309" y="404"/>
                    <a:pt x="9906" y="72"/>
                  </a:cubicBezTo>
                  <a:cubicBezTo>
                    <a:pt x="9918" y="66"/>
                    <a:pt x="9924" y="47"/>
                    <a:pt x="9921" y="35"/>
                  </a:cubicBezTo>
                  <a:cubicBezTo>
                    <a:pt x="9921" y="29"/>
                    <a:pt x="9918" y="23"/>
                    <a:pt x="9915" y="19"/>
                  </a:cubicBezTo>
                  <a:cubicBezTo>
                    <a:pt x="9909" y="7"/>
                    <a:pt x="9896" y="1"/>
                    <a:pt x="9884" y="1"/>
                  </a:cubicBezTo>
                  <a:cubicBezTo>
                    <a:pt x="9858" y="0"/>
                    <a:pt x="9832" y="0"/>
                    <a:pt x="98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935" name="Google Shape;1935;p39"/>
            <p:cNvSpPr/>
            <p:nvPr/>
          </p:nvSpPr>
          <p:spPr>
            <a:xfrm>
              <a:off x="-766750" y="5381275"/>
              <a:ext cx="116225" cy="105350"/>
            </a:xfrm>
            <a:custGeom>
              <a:avLst/>
              <a:gdLst/>
              <a:ahLst/>
              <a:cxnLst/>
              <a:rect l="l" t="t" r="r" b="b"/>
              <a:pathLst>
                <a:path w="4649" h="4214" extrusionOk="0">
                  <a:moveTo>
                    <a:pt x="3957" y="3501"/>
                  </a:moveTo>
                  <a:cubicBezTo>
                    <a:pt x="3957" y="3501"/>
                    <a:pt x="3957" y="3501"/>
                    <a:pt x="3957" y="3501"/>
                  </a:cubicBezTo>
                  <a:lnTo>
                    <a:pt x="3957" y="3501"/>
                  </a:lnTo>
                  <a:cubicBezTo>
                    <a:pt x="3957" y="3501"/>
                    <a:pt x="3957" y="3501"/>
                    <a:pt x="3957" y="3501"/>
                  </a:cubicBezTo>
                  <a:close/>
                  <a:moveTo>
                    <a:pt x="3576" y="1"/>
                  </a:moveTo>
                  <a:cubicBezTo>
                    <a:pt x="3040" y="62"/>
                    <a:pt x="2541" y="247"/>
                    <a:pt x="2027" y="395"/>
                  </a:cubicBezTo>
                  <a:cubicBezTo>
                    <a:pt x="1409" y="567"/>
                    <a:pt x="765" y="644"/>
                    <a:pt x="144" y="801"/>
                  </a:cubicBezTo>
                  <a:cubicBezTo>
                    <a:pt x="110" y="810"/>
                    <a:pt x="79" y="816"/>
                    <a:pt x="45" y="823"/>
                  </a:cubicBezTo>
                  <a:cubicBezTo>
                    <a:pt x="0" y="837"/>
                    <a:pt x="14" y="899"/>
                    <a:pt x="54" y="899"/>
                  </a:cubicBezTo>
                  <a:cubicBezTo>
                    <a:pt x="58" y="899"/>
                    <a:pt x="62" y="898"/>
                    <a:pt x="67" y="896"/>
                  </a:cubicBezTo>
                  <a:cubicBezTo>
                    <a:pt x="119" y="884"/>
                    <a:pt x="174" y="872"/>
                    <a:pt x="230" y="856"/>
                  </a:cubicBezTo>
                  <a:cubicBezTo>
                    <a:pt x="716" y="736"/>
                    <a:pt x="1205" y="653"/>
                    <a:pt x="1695" y="552"/>
                  </a:cubicBezTo>
                  <a:cubicBezTo>
                    <a:pt x="2221" y="441"/>
                    <a:pt x="2723" y="244"/>
                    <a:pt x="3246" y="127"/>
                  </a:cubicBezTo>
                  <a:cubicBezTo>
                    <a:pt x="3338" y="97"/>
                    <a:pt x="3391" y="82"/>
                    <a:pt x="3403" y="82"/>
                  </a:cubicBezTo>
                  <a:cubicBezTo>
                    <a:pt x="3418" y="82"/>
                    <a:pt x="3368" y="106"/>
                    <a:pt x="3252" y="155"/>
                  </a:cubicBezTo>
                  <a:cubicBezTo>
                    <a:pt x="3099" y="222"/>
                    <a:pt x="2942" y="287"/>
                    <a:pt x="2782" y="345"/>
                  </a:cubicBezTo>
                  <a:cubicBezTo>
                    <a:pt x="2511" y="450"/>
                    <a:pt x="2227" y="536"/>
                    <a:pt x="1947" y="619"/>
                  </a:cubicBezTo>
                  <a:cubicBezTo>
                    <a:pt x="1427" y="770"/>
                    <a:pt x="901" y="887"/>
                    <a:pt x="374" y="1004"/>
                  </a:cubicBezTo>
                  <a:lnTo>
                    <a:pt x="251" y="1029"/>
                  </a:lnTo>
                  <a:cubicBezTo>
                    <a:pt x="202" y="1037"/>
                    <a:pt x="207" y="1107"/>
                    <a:pt x="252" y="1107"/>
                  </a:cubicBezTo>
                  <a:cubicBezTo>
                    <a:pt x="255" y="1107"/>
                    <a:pt x="258" y="1106"/>
                    <a:pt x="261" y="1106"/>
                  </a:cubicBezTo>
                  <a:cubicBezTo>
                    <a:pt x="319" y="1106"/>
                    <a:pt x="377" y="1100"/>
                    <a:pt x="436" y="1093"/>
                  </a:cubicBezTo>
                  <a:cubicBezTo>
                    <a:pt x="1249" y="1035"/>
                    <a:pt x="2021" y="752"/>
                    <a:pt x="2828" y="644"/>
                  </a:cubicBezTo>
                  <a:cubicBezTo>
                    <a:pt x="2960" y="626"/>
                    <a:pt x="3089" y="610"/>
                    <a:pt x="3219" y="592"/>
                  </a:cubicBezTo>
                  <a:cubicBezTo>
                    <a:pt x="3312" y="581"/>
                    <a:pt x="3588" y="487"/>
                    <a:pt x="3596" y="487"/>
                  </a:cubicBezTo>
                  <a:lnTo>
                    <a:pt x="3596" y="487"/>
                  </a:lnTo>
                  <a:cubicBezTo>
                    <a:pt x="3599" y="487"/>
                    <a:pt x="3556" y="503"/>
                    <a:pt x="3434" y="549"/>
                  </a:cubicBezTo>
                  <a:cubicBezTo>
                    <a:pt x="3006" y="712"/>
                    <a:pt x="2557" y="826"/>
                    <a:pt x="2123" y="976"/>
                  </a:cubicBezTo>
                  <a:cubicBezTo>
                    <a:pt x="2101" y="983"/>
                    <a:pt x="2083" y="989"/>
                    <a:pt x="2061" y="998"/>
                  </a:cubicBezTo>
                  <a:cubicBezTo>
                    <a:pt x="2025" y="1010"/>
                    <a:pt x="2027" y="1075"/>
                    <a:pt x="2068" y="1075"/>
                  </a:cubicBezTo>
                  <a:cubicBezTo>
                    <a:pt x="2069" y="1075"/>
                    <a:pt x="2069" y="1075"/>
                    <a:pt x="2070" y="1075"/>
                  </a:cubicBezTo>
                  <a:cubicBezTo>
                    <a:pt x="2126" y="1069"/>
                    <a:pt x="2178" y="1060"/>
                    <a:pt x="2234" y="1050"/>
                  </a:cubicBezTo>
                  <a:cubicBezTo>
                    <a:pt x="2643" y="995"/>
                    <a:pt x="3040" y="881"/>
                    <a:pt x="3443" y="789"/>
                  </a:cubicBezTo>
                  <a:cubicBezTo>
                    <a:pt x="3534" y="769"/>
                    <a:pt x="3584" y="760"/>
                    <a:pt x="3604" y="760"/>
                  </a:cubicBezTo>
                  <a:cubicBezTo>
                    <a:pt x="3701" y="760"/>
                    <a:pt x="3090" y="958"/>
                    <a:pt x="3006" y="986"/>
                  </a:cubicBezTo>
                  <a:cubicBezTo>
                    <a:pt x="2803" y="1053"/>
                    <a:pt x="2606" y="1137"/>
                    <a:pt x="2415" y="1232"/>
                  </a:cubicBezTo>
                  <a:cubicBezTo>
                    <a:pt x="2406" y="1235"/>
                    <a:pt x="2400" y="1238"/>
                    <a:pt x="2394" y="1241"/>
                  </a:cubicBezTo>
                  <a:cubicBezTo>
                    <a:pt x="2360" y="1263"/>
                    <a:pt x="2375" y="1312"/>
                    <a:pt x="2412" y="1312"/>
                  </a:cubicBezTo>
                  <a:cubicBezTo>
                    <a:pt x="2434" y="1312"/>
                    <a:pt x="2455" y="1309"/>
                    <a:pt x="2474" y="1306"/>
                  </a:cubicBezTo>
                  <a:cubicBezTo>
                    <a:pt x="2871" y="1269"/>
                    <a:pt x="3234" y="1103"/>
                    <a:pt x="3619" y="1007"/>
                  </a:cubicBezTo>
                  <a:cubicBezTo>
                    <a:pt x="3665" y="995"/>
                    <a:pt x="3695" y="990"/>
                    <a:pt x="3713" y="990"/>
                  </a:cubicBezTo>
                  <a:cubicBezTo>
                    <a:pt x="3833" y="990"/>
                    <a:pt x="3356" y="1233"/>
                    <a:pt x="3305" y="1263"/>
                  </a:cubicBezTo>
                  <a:cubicBezTo>
                    <a:pt x="3095" y="1374"/>
                    <a:pt x="2880" y="1478"/>
                    <a:pt x="2665" y="1583"/>
                  </a:cubicBezTo>
                  <a:cubicBezTo>
                    <a:pt x="2621" y="1607"/>
                    <a:pt x="2575" y="1629"/>
                    <a:pt x="2529" y="1651"/>
                  </a:cubicBezTo>
                  <a:cubicBezTo>
                    <a:pt x="2498" y="1672"/>
                    <a:pt x="2511" y="1724"/>
                    <a:pt x="2551" y="1724"/>
                  </a:cubicBezTo>
                  <a:cubicBezTo>
                    <a:pt x="2612" y="1721"/>
                    <a:pt x="2674" y="1712"/>
                    <a:pt x="2738" y="1703"/>
                  </a:cubicBezTo>
                  <a:cubicBezTo>
                    <a:pt x="3095" y="1663"/>
                    <a:pt x="3437" y="1564"/>
                    <a:pt x="3785" y="1466"/>
                  </a:cubicBezTo>
                  <a:cubicBezTo>
                    <a:pt x="3894" y="1435"/>
                    <a:pt x="3942" y="1423"/>
                    <a:pt x="3952" y="1423"/>
                  </a:cubicBezTo>
                  <a:cubicBezTo>
                    <a:pt x="3982" y="1423"/>
                    <a:pt x="3668" y="1531"/>
                    <a:pt x="3594" y="1567"/>
                  </a:cubicBezTo>
                  <a:cubicBezTo>
                    <a:pt x="3348" y="1688"/>
                    <a:pt x="3105" y="1811"/>
                    <a:pt x="2868" y="1943"/>
                  </a:cubicBezTo>
                  <a:cubicBezTo>
                    <a:pt x="2834" y="1958"/>
                    <a:pt x="2803" y="1977"/>
                    <a:pt x="2769" y="1992"/>
                  </a:cubicBezTo>
                  <a:cubicBezTo>
                    <a:pt x="2735" y="2014"/>
                    <a:pt x="2751" y="2066"/>
                    <a:pt x="2791" y="2066"/>
                  </a:cubicBezTo>
                  <a:cubicBezTo>
                    <a:pt x="2837" y="2066"/>
                    <a:pt x="2883" y="2060"/>
                    <a:pt x="2929" y="2057"/>
                  </a:cubicBezTo>
                  <a:cubicBezTo>
                    <a:pt x="3046" y="2051"/>
                    <a:pt x="3163" y="2032"/>
                    <a:pt x="3277" y="2011"/>
                  </a:cubicBezTo>
                  <a:cubicBezTo>
                    <a:pt x="3456" y="1971"/>
                    <a:pt x="3963" y="1909"/>
                    <a:pt x="4087" y="1829"/>
                  </a:cubicBezTo>
                  <a:lnTo>
                    <a:pt x="4087" y="1829"/>
                  </a:lnTo>
                  <a:cubicBezTo>
                    <a:pt x="3770" y="2035"/>
                    <a:pt x="3413" y="2155"/>
                    <a:pt x="3111" y="2383"/>
                  </a:cubicBezTo>
                  <a:cubicBezTo>
                    <a:pt x="3099" y="2392"/>
                    <a:pt x="3083" y="2399"/>
                    <a:pt x="3068" y="2411"/>
                  </a:cubicBezTo>
                  <a:cubicBezTo>
                    <a:pt x="3040" y="2432"/>
                    <a:pt x="3068" y="2472"/>
                    <a:pt x="3095" y="2476"/>
                  </a:cubicBezTo>
                  <a:cubicBezTo>
                    <a:pt x="3106" y="2477"/>
                    <a:pt x="3115" y="2477"/>
                    <a:pt x="3123" y="2477"/>
                  </a:cubicBezTo>
                  <a:cubicBezTo>
                    <a:pt x="3139" y="2477"/>
                    <a:pt x="3152" y="2476"/>
                    <a:pt x="3166" y="2476"/>
                  </a:cubicBezTo>
                  <a:cubicBezTo>
                    <a:pt x="3170" y="2476"/>
                    <a:pt x="3174" y="2476"/>
                    <a:pt x="3177" y="2476"/>
                  </a:cubicBezTo>
                  <a:cubicBezTo>
                    <a:pt x="3484" y="2476"/>
                    <a:pt x="3767" y="2348"/>
                    <a:pt x="4053" y="2238"/>
                  </a:cubicBezTo>
                  <a:cubicBezTo>
                    <a:pt x="4122" y="2212"/>
                    <a:pt x="4160" y="2202"/>
                    <a:pt x="4175" y="2202"/>
                  </a:cubicBezTo>
                  <a:cubicBezTo>
                    <a:pt x="4241" y="2202"/>
                    <a:pt x="3883" y="2402"/>
                    <a:pt x="3816" y="2445"/>
                  </a:cubicBezTo>
                  <a:cubicBezTo>
                    <a:pt x="3656" y="2546"/>
                    <a:pt x="3489" y="2632"/>
                    <a:pt x="3323" y="2722"/>
                  </a:cubicBezTo>
                  <a:lnTo>
                    <a:pt x="3280" y="2743"/>
                  </a:lnTo>
                  <a:cubicBezTo>
                    <a:pt x="3246" y="2765"/>
                    <a:pt x="3262" y="2817"/>
                    <a:pt x="3302" y="2817"/>
                  </a:cubicBezTo>
                  <a:cubicBezTo>
                    <a:pt x="3329" y="2817"/>
                    <a:pt x="3354" y="2814"/>
                    <a:pt x="3382" y="2811"/>
                  </a:cubicBezTo>
                  <a:cubicBezTo>
                    <a:pt x="3588" y="2805"/>
                    <a:pt x="3779" y="2753"/>
                    <a:pt x="3979" y="2697"/>
                  </a:cubicBezTo>
                  <a:cubicBezTo>
                    <a:pt x="4064" y="2674"/>
                    <a:pt x="4102" y="2665"/>
                    <a:pt x="4112" y="2665"/>
                  </a:cubicBezTo>
                  <a:cubicBezTo>
                    <a:pt x="4141" y="2665"/>
                    <a:pt x="3910" y="2745"/>
                    <a:pt x="3877" y="2759"/>
                  </a:cubicBezTo>
                  <a:cubicBezTo>
                    <a:pt x="3751" y="2811"/>
                    <a:pt x="3634" y="2873"/>
                    <a:pt x="3520" y="2946"/>
                  </a:cubicBezTo>
                  <a:cubicBezTo>
                    <a:pt x="3517" y="2953"/>
                    <a:pt x="3514" y="2956"/>
                    <a:pt x="3511" y="2962"/>
                  </a:cubicBezTo>
                  <a:cubicBezTo>
                    <a:pt x="3499" y="2986"/>
                    <a:pt x="3507" y="3021"/>
                    <a:pt x="3538" y="3021"/>
                  </a:cubicBezTo>
                  <a:cubicBezTo>
                    <a:pt x="3539" y="3021"/>
                    <a:pt x="3540" y="3020"/>
                    <a:pt x="3542" y="3020"/>
                  </a:cubicBezTo>
                  <a:lnTo>
                    <a:pt x="3557" y="3017"/>
                  </a:lnTo>
                  <a:cubicBezTo>
                    <a:pt x="3711" y="3002"/>
                    <a:pt x="3862" y="2974"/>
                    <a:pt x="4013" y="2937"/>
                  </a:cubicBezTo>
                  <a:lnTo>
                    <a:pt x="4013" y="2937"/>
                  </a:lnTo>
                  <a:cubicBezTo>
                    <a:pt x="4151" y="2983"/>
                    <a:pt x="4148" y="3026"/>
                    <a:pt x="4010" y="3060"/>
                  </a:cubicBezTo>
                  <a:cubicBezTo>
                    <a:pt x="3917" y="3107"/>
                    <a:pt x="3828" y="3143"/>
                    <a:pt x="3742" y="3193"/>
                  </a:cubicBezTo>
                  <a:cubicBezTo>
                    <a:pt x="3726" y="3202"/>
                    <a:pt x="3708" y="3211"/>
                    <a:pt x="3693" y="3220"/>
                  </a:cubicBezTo>
                  <a:cubicBezTo>
                    <a:pt x="3656" y="3243"/>
                    <a:pt x="3676" y="3293"/>
                    <a:pt x="3709" y="3293"/>
                  </a:cubicBezTo>
                  <a:cubicBezTo>
                    <a:pt x="3713" y="3293"/>
                    <a:pt x="3717" y="3292"/>
                    <a:pt x="3720" y="3291"/>
                  </a:cubicBezTo>
                  <a:lnTo>
                    <a:pt x="3831" y="3276"/>
                  </a:lnTo>
                  <a:cubicBezTo>
                    <a:pt x="3931" y="3261"/>
                    <a:pt x="4073" y="3244"/>
                    <a:pt x="4159" y="3244"/>
                  </a:cubicBezTo>
                  <a:cubicBezTo>
                    <a:pt x="4196" y="3244"/>
                    <a:pt x="4222" y="3247"/>
                    <a:pt x="4231" y="3254"/>
                  </a:cubicBezTo>
                  <a:cubicBezTo>
                    <a:pt x="4185" y="3291"/>
                    <a:pt x="4077" y="3390"/>
                    <a:pt x="4013" y="3451"/>
                  </a:cubicBezTo>
                  <a:cubicBezTo>
                    <a:pt x="3980" y="3481"/>
                    <a:pt x="3957" y="3502"/>
                    <a:pt x="3956" y="3502"/>
                  </a:cubicBezTo>
                  <a:cubicBezTo>
                    <a:pt x="3956" y="3502"/>
                    <a:pt x="3957" y="3501"/>
                    <a:pt x="3957" y="3501"/>
                  </a:cubicBezTo>
                  <a:lnTo>
                    <a:pt x="3957" y="3501"/>
                  </a:lnTo>
                  <a:cubicBezTo>
                    <a:pt x="3933" y="3526"/>
                    <a:pt x="3952" y="3567"/>
                    <a:pt x="3985" y="3567"/>
                  </a:cubicBezTo>
                  <a:cubicBezTo>
                    <a:pt x="3989" y="3567"/>
                    <a:pt x="3993" y="3566"/>
                    <a:pt x="3997" y="3565"/>
                  </a:cubicBezTo>
                  <a:lnTo>
                    <a:pt x="4105" y="3547"/>
                  </a:lnTo>
                  <a:cubicBezTo>
                    <a:pt x="4155" y="3538"/>
                    <a:pt x="4199" y="3532"/>
                    <a:pt x="4234" y="3532"/>
                  </a:cubicBezTo>
                  <a:cubicBezTo>
                    <a:pt x="4323" y="3532"/>
                    <a:pt x="4351" y="3575"/>
                    <a:pt x="4253" y="3734"/>
                  </a:cubicBezTo>
                  <a:cubicBezTo>
                    <a:pt x="4244" y="3750"/>
                    <a:pt x="4237" y="3765"/>
                    <a:pt x="4225" y="3781"/>
                  </a:cubicBezTo>
                  <a:cubicBezTo>
                    <a:pt x="4210" y="3808"/>
                    <a:pt x="4228" y="3839"/>
                    <a:pt x="4259" y="3839"/>
                  </a:cubicBezTo>
                  <a:lnTo>
                    <a:pt x="4317" y="3833"/>
                  </a:lnTo>
                  <a:cubicBezTo>
                    <a:pt x="4373" y="3827"/>
                    <a:pt x="4431" y="3818"/>
                    <a:pt x="4484" y="3802"/>
                  </a:cubicBezTo>
                  <a:cubicBezTo>
                    <a:pt x="4484" y="3802"/>
                    <a:pt x="4484" y="3802"/>
                    <a:pt x="4485" y="3802"/>
                  </a:cubicBezTo>
                  <a:cubicBezTo>
                    <a:pt x="4507" y="3802"/>
                    <a:pt x="4468" y="3936"/>
                    <a:pt x="4434" y="4039"/>
                  </a:cubicBezTo>
                  <a:cubicBezTo>
                    <a:pt x="4413" y="4110"/>
                    <a:pt x="4394" y="4165"/>
                    <a:pt x="4394" y="4168"/>
                  </a:cubicBezTo>
                  <a:cubicBezTo>
                    <a:pt x="4385" y="4196"/>
                    <a:pt x="4408" y="4214"/>
                    <a:pt x="4431" y="4214"/>
                  </a:cubicBezTo>
                  <a:cubicBezTo>
                    <a:pt x="4446" y="4214"/>
                    <a:pt x="4462" y="4206"/>
                    <a:pt x="4468" y="4187"/>
                  </a:cubicBezTo>
                  <a:cubicBezTo>
                    <a:pt x="4468" y="4181"/>
                    <a:pt x="4474" y="4162"/>
                    <a:pt x="4484" y="4141"/>
                  </a:cubicBezTo>
                  <a:lnTo>
                    <a:pt x="4545" y="3984"/>
                  </a:lnTo>
                  <a:cubicBezTo>
                    <a:pt x="4582" y="3891"/>
                    <a:pt x="4619" y="3793"/>
                    <a:pt x="4638" y="3744"/>
                  </a:cubicBezTo>
                  <a:cubicBezTo>
                    <a:pt x="4649" y="3719"/>
                    <a:pt x="4622" y="3694"/>
                    <a:pt x="4599" y="3694"/>
                  </a:cubicBezTo>
                  <a:cubicBezTo>
                    <a:pt x="4596" y="3694"/>
                    <a:pt x="4594" y="3694"/>
                    <a:pt x="4591" y="3694"/>
                  </a:cubicBezTo>
                  <a:cubicBezTo>
                    <a:pt x="4564" y="3704"/>
                    <a:pt x="4551" y="3704"/>
                    <a:pt x="4536" y="3707"/>
                  </a:cubicBezTo>
                  <a:cubicBezTo>
                    <a:pt x="4505" y="3713"/>
                    <a:pt x="4481" y="3716"/>
                    <a:pt x="4461" y="3716"/>
                  </a:cubicBezTo>
                  <a:cubicBezTo>
                    <a:pt x="4342" y="3716"/>
                    <a:pt x="4434" y="3598"/>
                    <a:pt x="4468" y="3436"/>
                  </a:cubicBezTo>
                  <a:cubicBezTo>
                    <a:pt x="4474" y="3412"/>
                    <a:pt x="4456" y="3388"/>
                    <a:pt x="4431" y="3388"/>
                  </a:cubicBezTo>
                  <a:cubicBezTo>
                    <a:pt x="4427" y="3388"/>
                    <a:pt x="4423" y="3388"/>
                    <a:pt x="4419" y="3390"/>
                  </a:cubicBezTo>
                  <a:cubicBezTo>
                    <a:pt x="4394" y="3394"/>
                    <a:pt x="4215" y="3463"/>
                    <a:pt x="4157" y="3463"/>
                  </a:cubicBezTo>
                  <a:cubicBezTo>
                    <a:pt x="4130" y="3463"/>
                    <a:pt x="4131" y="3448"/>
                    <a:pt x="4188" y="3402"/>
                  </a:cubicBezTo>
                  <a:cubicBezTo>
                    <a:pt x="4305" y="3307"/>
                    <a:pt x="4358" y="3264"/>
                    <a:pt x="4398" y="3128"/>
                  </a:cubicBezTo>
                  <a:cubicBezTo>
                    <a:pt x="4407" y="3103"/>
                    <a:pt x="4385" y="3079"/>
                    <a:pt x="4361" y="3079"/>
                  </a:cubicBezTo>
                  <a:cubicBezTo>
                    <a:pt x="4247" y="3085"/>
                    <a:pt x="4133" y="3107"/>
                    <a:pt x="4025" y="3137"/>
                  </a:cubicBezTo>
                  <a:cubicBezTo>
                    <a:pt x="4013" y="3140"/>
                    <a:pt x="4000" y="3143"/>
                    <a:pt x="3988" y="3147"/>
                  </a:cubicBezTo>
                  <a:cubicBezTo>
                    <a:pt x="4124" y="3082"/>
                    <a:pt x="4231" y="3023"/>
                    <a:pt x="4324" y="2897"/>
                  </a:cubicBezTo>
                  <a:cubicBezTo>
                    <a:pt x="4342" y="2873"/>
                    <a:pt x="4317" y="2842"/>
                    <a:pt x="4293" y="2839"/>
                  </a:cubicBezTo>
                  <a:cubicBezTo>
                    <a:pt x="4121" y="2839"/>
                    <a:pt x="3824" y="2839"/>
                    <a:pt x="3676" y="2935"/>
                  </a:cubicBezTo>
                  <a:lnTo>
                    <a:pt x="3676" y="2935"/>
                  </a:lnTo>
                  <a:cubicBezTo>
                    <a:pt x="3859" y="2813"/>
                    <a:pt x="4074" y="2769"/>
                    <a:pt x="4250" y="2632"/>
                  </a:cubicBezTo>
                  <a:cubicBezTo>
                    <a:pt x="4281" y="2607"/>
                    <a:pt x="4251" y="2567"/>
                    <a:pt x="4219" y="2567"/>
                  </a:cubicBezTo>
                  <a:cubicBezTo>
                    <a:pt x="4217" y="2567"/>
                    <a:pt x="4215" y="2567"/>
                    <a:pt x="4213" y="2568"/>
                  </a:cubicBezTo>
                  <a:cubicBezTo>
                    <a:pt x="4077" y="2592"/>
                    <a:pt x="3951" y="2623"/>
                    <a:pt x="3819" y="2660"/>
                  </a:cubicBezTo>
                  <a:cubicBezTo>
                    <a:pt x="3735" y="2684"/>
                    <a:pt x="3507" y="2763"/>
                    <a:pt x="3453" y="2763"/>
                  </a:cubicBezTo>
                  <a:cubicBezTo>
                    <a:pt x="3424" y="2763"/>
                    <a:pt x="3447" y="2739"/>
                    <a:pt x="3576" y="2669"/>
                  </a:cubicBezTo>
                  <a:cubicBezTo>
                    <a:pt x="3840" y="2522"/>
                    <a:pt x="4102" y="2371"/>
                    <a:pt x="4317" y="2152"/>
                  </a:cubicBezTo>
                  <a:cubicBezTo>
                    <a:pt x="4321" y="2149"/>
                    <a:pt x="4321" y="2146"/>
                    <a:pt x="4324" y="2143"/>
                  </a:cubicBezTo>
                  <a:cubicBezTo>
                    <a:pt x="4330" y="2128"/>
                    <a:pt x="4327" y="2109"/>
                    <a:pt x="4311" y="2097"/>
                  </a:cubicBezTo>
                  <a:cubicBezTo>
                    <a:pt x="4306" y="2092"/>
                    <a:pt x="4297" y="2087"/>
                    <a:pt x="4287" y="2087"/>
                  </a:cubicBezTo>
                  <a:cubicBezTo>
                    <a:pt x="4285" y="2087"/>
                    <a:pt x="4283" y="2087"/>
                    <a:pt x="4281" y="2088"/>
                  </a:cubicBezTo>
                  <a:cubicBezTo>
                    <a:pt x="3920" y="2183"/>
                    <a:pt x="3588" y="2368"/>
                    <a:pt x="3216" y="2405"/>
                  </a:cubicBezTo>
                  <a:cubicBezTo>
                    <a:pt x="3323" y="2392"/>
                    <a:pt x="3616" y="2152"/>
                    <a:pt x="3733" y="2097"/>
                  </a:cubicBezTo>
                  <a:cubicBezTo>
                    <a:pt x="3908" y="2014"/>
                    <a:pt x="4077" y="1921"/>
                    <a:pt x="4241" y="1817"/>
                  </a:cubicBezTo>
                  <a:cubicBezTo>
                    <a:pt x="4244" y="1817"/>
                    <a:pt x="4244" y="1814"/>
                    <a:pt x="4247" y="1814"/>
                  </a:cubicBezTo>
                  <a:cubicBezTo>
                    <a:pt x="4265" y="1792"/>
                    <a:pt x="4256" y="1755"/>
                    <a:pt x="4228" y="1749"/>
                  </a:cubicBezTo>
                  <a:cubicBezTo>
                    <a:pt x="4225" y="1749"/>
                    <a:pt x="4225" y="1746"/>
                    <a:pt x="4222" y="1746"/>
                  </a:cubicBezTo>
                  <a:cubicBezTo>
                    <a:pt x="3779" y="1746"/>
                    <a:pt x="3382" y="1931"/>
                    <a:pt x="2948" y="1986"/>
                  </a:cubicBezTo>
                  <a:cubicBezTo>
                    <a:pt x="3080" y="1968"/>
                    <a:pt x="3332" y="1780"/>
                    <a:pt x="3459" y="1715"/>
                  </a:cubicBezTo>
                  <a:cubicBezTo>
                    <a:pt x="3683" y="1604"/>
                    <a:pt x="3908" y="1494"/>
                    <a:pt x="4130" y="1380"/>
                  </a:cubicBezTo>
                  <a:cubicBezTo>
                    <a:pt x="4133" y="1377"/>
                    <a:pt x="4136" y="1377"/>
                    <a:pt x="4139" y="1374"/>
                  </a:cubicBezTo>
                  <a:cubicBezTo>
                    <a:pt x="4176" y="1354"/>
                    <a:pt x="4155" y="1302"/>
                    <a:pt x="4117" y="1302"/>
                  </a:cubicBezTo>
                  <a:cubicBezTo>
                    <a:pt x="4114" y="1302"/>
                    <a:pt x="4111" y="1302"/>
                    <a:pt x="4108" y="1303"/>
                  </a:cubicBezTo>
                  <a:lnTo>
                    <a:pt x="4105" y="1303"/>
                  </a:lnTo>
                  <a:cubicBezTo>
                    <a:pt x="3871" y="1355"/>
                    <a:pt x="3643" y="1423"/>
                    <a:pt x="3413" y="1487"/>
                  </a:cubicBezTo>
                  <a:cubicBezTo>
                    <a:pt x="3228" y="1540"/>
                    <a:pt x="2868" y="1558"/>
                    <a:pt x="2717" y="1635"/>
                  </a:cubicBezTo>
                  <a:cubicBezTo>
                    <a:pt x="3132" y="1420"/>
                    <a:pt x="3551" y="1232"/>
                    <a:pt x="3936" y="964"/>
                  </a:cubicBezTo>
                  <a:cubicBezTo>
                    <a:pt x="3963" y="943"/>
                    <a:pt x="3958" y="890"/>
                    <a:pt x="3918" y="890"/>
                  </a:cubicBezTo>
                  <a:cubicBezTo>
                    <a:pt x="3917" y="890"/>
                    <a:pt x="3915" y="890"/>
                    <a:pt x="3914" y="890"/>
                  </a:cubicBezTo>
                  <a:cubicBezTo>
                    <a:pt x="3486" y="918"/>
                    <a:pt x="3102" y="1093"/>
                    <a:pt x="2692" y="1198"/>
                  </a:cubicBezTo>
                  <a:cubicBezTo>
                    <a:pt x="2632" y="1214"/>
                    <a:pt x="2601" y="1221"/>
                    <a:pt x="2592" y="1221"/>
                  </a:cubicBezTo>
                  <a:cubicBezTo>
                    <a:pt x="2542" y="1221"/>
                    <a:pt x="3125" y="1025"/>
                    <a:pt x="3185" y="1004"/>
                  </a:cubicBezTo>
                  <a:cubicBezTo>
                    <a:pt x="3400" y="933"/>
                    <a:pt x="3603" y="838"/>
                    <a:pt x="3797" y="724"/>
                  </a:cubicBezTo>
                  <a:cubicBezTo>
                    <a:pt x="3834" y="704"/>
                    <a:pt x="3817" y="652"/>
                    <a:pt x="3781" y="652"/>
                  </a:cubicBezTo>
                  <a:cubicBezTo>
                    <a:pt x="3777" y="652"/>
                    <a:pt x="3773" y="652"/>
                    <a:pt x="3770" y="653"/>
                  </a:cubicBezTo>
                  <a:cubicBezTo>
                    <a:pt x="3265" y="727"/>
                    <a:pt x="2723" y="838"/>
                    <a:pt x="2246" y="1010"/>
                  </a:cubicBezTo>
                  <a:cubicBezTo>
                    <a:pt x="2757" y="826"/>
                    <a:pt x="3286" y="696"/>
                    <a:pt x="3788" y="487"/>
                  </a:cubicBezTo>
                  <a:cubicBezTo>
                    <a:pt x="3797" y="484"/>
                    <a:pt x="3807" y="478"/>
                    <a:pt x="3810" y="469"/>
                  </a:cubicBezTo>
                  <a:cubicBezTo>
                    <a:pt x="3822" y="450"/>
                    <a:pt x="3813" y="425"/>
                    <a:pt x="3788" y="416"/>
                  </a:cubicBezTo>
                  <a:cubicBezTo>
                    <a:pt x="3782" y="413"/>
                    <a:pt x="3776" y="413"/>
                    <a:pt x="3770" y="413"/>
                  </a:cubicBezTo>
                  <a:cubicBezTo>
                    <a:pt x="3209" y="533"/>
                    <a:pt x="2637" y="570"/>
                    <a:pt x="2077" y="696"/>
                  </a:cubicBezTo>
                  <a:cubicBezTo>
                    <a:pt x="1769" y="767"/>
                    <a:pt x="1467" y="847"/>
                    <a:pt x="1159" y="915"/>
                  </a:cubicBezTo>
                  <a:cubicBezTo>
                    <a:pt x="1092" y="930"/>
                    <a:pt x="1021" y="940"/>
                    <a:pt x="950" y="952"/>
                  </a:cubicBezTo>
                  <a:cubicBezTo>
                    <a:pt x="1858" y="743"/>
                    <a:pt x="2760" y="490"/>
                    <a:pt x="3594" y="75"/>
                  </a:cubicBezTo>
                  <a:cubicBezTo>
                    <a:pt x="3628" y="53"/>
                    <a:pt x="3613" y="1"/>
                    <a:pt x="357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936" name="Google Shape;1936;p39"/>
            <p:cNvSpPr/>
            <p:nvPr/>
          </p:nvSpPr>
          <p:spPr>
            <a:xfrm>
              <a:off x="-755475" y="5409525"/>
              <a:ext cx="50125" cy="71925"/>
            </a:xfrm>
            <a:custGeom>
              <a:avLst/>
              <a:gdLst/>
              <a:ahLst/>
              <a:cxnLst/>
              <a:rect l="l" t="t" r="r" b="b"/>
              <a:pathLst>
                <a:path w="2005" h="2877" extrusionOk="0">
                  <a:moveTo>
                    <a:pt x="1007" y="0"/>
                  </a:moveTo>
                  <a:cubicBezTo>
                    <a:pt x="693" y="13"/>
                    <a:pt x="394" y="62"/>
                    <a:pt x="83" y="102"/>
                  </a:cubicBezTo>
                  <a:cubicBezTo>
                    <a:pt x="74" y="105"/>
                    <a:pt x="68" y="108"/>
                    <a:pt x="62" y="114"/>
                  </a:cubicBezTo>
                  <a:cubicBezTo>
                    <a:pt x="39" y="135"/>
                    <a:pt x="43" y="179"/>
                    <a:pt x="77" y="179"/>
                  </a:cubicBezTo>
                  <a:cubicBezTo>
                    <a:pt x="79" y="179"/>
                    <a:pt x="81" y="179"/>
                    <a:pt x="83" y="179"/>
                  </a:cubicBezTo>
                  <a:lnTo>
                    <a:pt x="90" y="179"/>
                  </a:lnTo>
                  <a:cubicBezTo>
                    <a:pt x="194" y="166"/>
                    <a:pt x="622" y="86"/>
                    <a:pt x="751" y="86"/>
                  </a:cubicBezTo>
                  <a:cubicBezTo>
                    <a:pt x="806" y="86"/>
                    <a:pt x="808" y="100"/>
                    <a:pt x="711" y="139"/>
                  </a:cubicBezTo>
                  <a:cubicBezTo>
                    <a:pt x="517" y="216"/>
                    <a:pt x="330" y="259"/>
                    <a:pt x="148" y="348"/>
                  </a:cubicBezTo>
                  <a:cubicBezTo>
                    <a:pt x="108" y="370"/>
                    <a:pt x="68" y="391"/>
                    <a:pt x="28" y="416"/>
                  </a:cubicBezTo>
                  <a:cubicBezTo>
                    <a:pt x="0" y="434"/>
                    <a:pt x="3" y="477"/>
                    <a:pt x="37" y="487"/>
                  </a:cubicBezTo>
                  <a:cubicBezTo>
                    <a:pt x="90" y="499"/>
                    <a:pt x="139" y="502"/>
                    <a:pt x="191" y="502"/>
                  </a:cubicBezTo>
                  <a:cubicBezTo>
                    <a:pt x="351" y="502"/>
                    <a:pt x="499" y="462"/>
                    <a:pt x="665" y="422"/>
                  </a:cubicBezTo>
                  <a:cubicBezTo>
                    <a:pt x="697" y="415"/>
                    <a:pt x="716" y="412"/>
                    <a:pt x="725" y="412"/>
                  </a:cubicBezTo>
                  <a:cubicBezTo>
                    <a:pt x="781" y="412"/>
                    <a:pt x="473" y="530"/>
                    <a:pt x="465" y="533"/>
                  </a:cubicBezTo>
                  <a:cubicBezTo>
                    <a:pt x="382" y="558"/>
                    <a:pt x="299" y="585"/>
                    <a:pt x="219" y="619"/>
                  </a:cubicBezTo>
                  <a:cubicBezTo>
                    <a:pt x="167" y="641"/>
                    <a:pt x="117" y="662"/>
                    <a:pt x="65" y="690"/>
                  </a:cubicBezTo>
                  <a:cubicBezTo>
                    <a:pt x="28" y="708"/>
                    <a:pt x="50" y="758"/>
                    <a:pt x="83" y="761"/>
                  </a:cubicBezTo>
                  <a:cubicBezTo>
                    <a:pt x="142" y="770"/>
                    <a:pt x="194" y="770"/>
                    <a:pt x="247" y="770"/>
                  </a:cubicBezTo>
                  <a:cubicBezTo>
                    <a:pt x="275" y="772"/>
                    <a:pt x="303" y="772"/>
                    <a:pt x="332" y="772"/>
                  </a:cubicBezTo>
                  <a:cubicBezTo>
                    <a:pt x="405" y="772"/>
                    <a:pt x="478" y="767"/>
                    <a:pt x="551" y="761"/>
                  </a:cubicBezTo>
                  <a:lnTo>
                    <a:pt x="551" y="761"/>
                  </a:lnTo>
                  <a:cubicBezTo>
                    <a:pt x="551" y="761"/>
                    <a:pt x="551" y="761"/>
                    <a:pt x="551" y="761"/>
                  </a:cubicBezTo>
                  <a:cubicBezTo>
                    <a:pt x="553" y="761"/>
                    <a:pt x="745" y="735"/>
                    <a:pt x="844" y="735"/>
                  </a:cubicBezTo>
                  <a:cubicBezTo>
                    <a:pt x="905" y="735"/>
                    <a:pt x="931" y="745"/>
                    <a:pt x="856" y="776"/>
                  </a:cubicBezTo>
                  <a:cubicBezTo>
                    <a:pt x="659" y="856"/>
                    <a:pt x="462" y="887"/>
                    <a:pt x="271" y="967"/>
                  </a:cubicBezTo>
                  <a:cubicBezTo>
                    <a:pt x="225" y="985"/>
                    <a:pt x="179" y="1007"/>
                    <a:pt x="133" y="1032"/>
                  </a:cubicBezTo>
                  <a:cubicBezTo>
                    <a:pt x="99" y="1053"/>
                    <a:pt x="114" y="1102"/>
                    <a:pt x="154" y="1102"/>
                  </a:cubicBezTo>
                  <a:lnTo>
                    <a:pt x="284" y="1102"/>
                  </a:lnTo>
                  <a:cubicBezTo>
                    <a:pt x="312" y="1103"/>
                    <a:pt x="341" y="1103"/>
                    <a:pt x="369" y="1103"/>
                  </a:cubicBezTo>
                  <a:cubicBezTo>
                    <a:pt x="660" y="1103"/>
                    <a:pt x="966" y="1075"/>
                    <a:pt x="1216" y="1004"/>
                  </a:cubicBezTo>
                  <a:lnTo>
                    <a:pt x="1216" y="1004"/>
                  </a:lnTo>
                  <a:cubicBezTo>
                    <a:pt x="894" y="1097"/>
                    <a:pt x="588" y="1231"/>
                    <a:pt x="299" y="1398"/>
                  </a:cubicBezTo>
                  <a:cubicBezTo>
                    <a:pt x="256" y="1422"/>
                    <a:pt x="210" y="1447"/>
                    <a:pt x="167" y="1475"/>
                  </a:cubicBezTo>
                  <a:cubicBezTo>
                    <a:pt x="133" y="1494"/>
                    <a:pt x="150" y="1547"/>
                    <a:pt x="186" y="1547"/>
                  </a:cubicBezTo>
                  <a:cubicBezTo>
                    <a:pt x="190" y="1547"/>
                    <a:pt x="194" y="1547"/>
                    <a:pt x="197" y="1546"/>
                  </a:cubicBezTo>
                  <a:cubicBezTo>
                    <a:pt x="231" y="1539"/>
                    <a:pt x="265" y="1530"/>
                    <a:pt x="299" y="1521"/>
                  </a:cubicBezTo>
                  <a:cubicBezTo>
                    <a:pt x="434" y="1493"/>
                    <a:pt x="573" y="1466"/>
                    <a:pt x="708" y="1429"/>
                  </a:cubicBezTo>
                  <a:cubicBezTo>
                    <a:pt x="882" y="1383"/>
                    <a:pt x="1239" y="1376"/>
                    <a:pt x="1387" y="1290"/>
                  </a:cubicBezTo>
                  <a:lnTo>
                    <a:pt x="1387" y="1290"/>
                  </a:lnTo>
                  <a:cubicBezTo>
                    <a:pt x="1062" y="1485"/>
                    <a:pt x="667" y="1568"/>
                    <a:pt x="296" y="1669"/>
                  </a:cubicBezTo>
                  <a:cubicBezTo>
                    <a:pt x="244" y="1681"/>
                    <a:pt x="194" y="1696"/>
                    <a:pt x="142" y="1712"/>
                  </a:cubicBezTo>
                  <a:cubicBezTo>
                    <a:pt x="108" y="1721"/>
                    <a:pt x="105" y="1780"/>
                    <a:pt x="142" y="1786"/>
                  </a:cubicBezTo>
                  <a:cubicBezTo>
                    <a:pt x="191" y="1792"/>
                    <a:pt x="240" y="1795"/>
                    <a:pt x="293" y="1798"/>
                  </a:cubicBezTo>
                  <a:cubicBezTo>
                    <a:pt x="324" y="1799"/>
                    <a:pt x="355" y="1800"/>
                    <a:pt x="387" y="1800"/>
                  </a:cubicBezTo>
                  <a:cubicBezTo>
                    <a:pt x="543" y="1800"/>
                    <a:pt x="699" y="1787"/>
                    <a:pt x="853" y="1761"/>
                  </a:cubicBezTo>
                  <a:cubicBezTo>
                    <a:pt x="1004" y="1736"/>
                    <a:pt x="1155" y="1699"/>
                    <a:pt x="1305" y="1669"/>
                  </a:cubicBezTo>
                  <a:cubicBezTo>
                    <a:pt x="1364" y="1657"/>
                    <a:pt x="1564" y="1621"/>
                    <a:pt x="1648" y="1621"/>
                  </a:cubicBezTo>
                  <a:cubicBezTo>
                    <a:pt x="1714" y="1621"/>
                    <a:pt x="1709" y="1643"/>
                    <a:pt x="1509" y="1715"/>
                  </a:cubicBezTo>
                  <a:cubicBezTo>
                    <a:pt x="1124" y="1856"/>
                    <a:pt x="653" y="1773"/>
                    <a:pt x="290" y="1958"/>
                  </a:cubicBezTo>
                  <a:cubicBezTo>
                    <a:pt x="216" y="1995"/>
                    <a:pt x="148" y="2041"/>
                    <a:pt x="93" y="2093"/>
                  </a:cubicBezTo>
                  <a:cubicBezTo>
                    <a:pt x="71" y="2115"/>
                    <a:pt x="80" y="2152"/>
                    <a:pt x="108" y="2158"/>
                  </a:cubicBezTo>
                  <a:cubicBezTo>
                    <a:pt x="170" y="2180"/>
                    <a:pt x="231" y="2192"/>
                    <a:pt x="296" y="2201"/>
                  </a:cubicBezTo>
                  <a:cubicBezTo>
                    <a:pt x="367" y="2212"/>
                    <a:pt x="439" y="2217"/>
                    <a:pt x="511" y="2217"/>
                  </a:cubicBezTo>
                  <a:cubicBezTo>
                    <a:pt x="852" y="2217"/>
                    <a:pt x="1199" y="2112"/>
                    <a:pt x="1527" y="2053"/>
                  </a:cubicBezTo>
                  <a:cubicBezTo>
                    <a:pt x="1657" y="2029"/>
                    <a:pt x="1734" y="2020"/>
                    <a:pt x="1773" y="2020"/>
                  </a:cubicBezTo>
                  <a:cubicBezTo>
                    <a:pt x="1886" y="2020"/>
                    <a:pt x="1699" y="2099"/>
                    <a:pt x="1586" y="2158"/>
                  </a:cubicBezTo>
                  <a:cubicBezTo>
                    <a:pt x="1416" y="2247"/>
                    <a:pt x="1222" y="2300"/>
                    <a:pt x="1041" y="2355"/>
                  </a:cubicBezTo>
                  <a:cubicBezTo>
                    <a:pt x="822" y="2420"/>
                    <a:pt x="601" y="2469"/>
                    <a:pt x="376" y="2521"/>
                  </a:cubicBezTo>
                  <a:cubicBezTo>
                    <a:pt x="320" y="2537"/>
                    <a:pt x="265" y="2549"/>
                    <a:pt x="210" y="2564"/>
                  </a:cubicBezTo>
                  <a:cubicBezTo>
                    <a:pt x="170" y="2574"/>
                    <a:pt x="170" y="2626"/>
                    <a:pt x="210" y="2638"/>
                  </a:cubicBezTo>
                  <a:cubicBezTo>
                    <a:pt x="305" y="2669"/>
                    <a:pt x="407" y="2684"/>
                    <a:pt x="505" y="2684"/>
                  </a:cubicBezTo>
                  <a:cubicBezTo>
                    <a:pt x="718" y="2684"/>
                    <a:pt x="930" y="2632"/>
                    <a:pt x="1142" y="2586"/>
                  </a:cubicBezTo>
                  <a:cubicBezTo>
                    <a:pt x="1238" y="2571"/>
                    <a:pt x="1336" y="2555"/>
                    <a:pt x="1435" y="2543"/>
                  </a:cubicBezTo>
                  <a:cubicBezTo>
                    <a:pt x="1437" y="2543"/>
                    <a:pt x="1646" y="2491"/>
                    <a:pt x="1747" y="2491"/>
                  </a:cubicBezTo>
                  <a:cubicBezTo>
                    <a:pt x="1805" y="2491"/>
                    <a:pt x="1827" y="2509"/>
                    <a:pt x="1749" y="2564"/>
                  </a:cubicBezTo>
                  <a:cubicBezTo>
                    <a:pt x="1616" y="2663"/>
                    <a:pt x="1438" y="2712"/>
                    <a:pt x="1262" y="2749"/>
                  </a:cubicBezTo>
                  <a:cubicBezTo>
                    <a:pt x="1170" y="2768"/>
                    <a:pt x="1078" y="2786"/>
                    <a:pt x="995" y="2801"/>
                  </a:cubicBezTo>
                  <a:cubicBezTo>
                    <a:pt x="949" y="2813"/>
                    <a:pt x="964" y="2877"/>
                    <a:pt x="1005" y="2877"/>
                  </a:cubicBezTo>
                  <a:cubicBezTo>
                    <a:pt x="1009" y="2877"/>
                    <a:pt x="1012" y="2876"/>
                    <a:pt x="1016" y="2875"/>
                  </a:cubicBezTo>
                  <a:cubicBezTo>
                    <a:pt x="1376" y="2798"/>
                    <a:pt x="1730" y="2734"/>
                    <a:pt x="1989" y="2457"/>
                  </a:cubicBezTo>
                  <a:cubicBezTo>
                    <a:pt x="2004" y="2441"/>
                    <a:pt x="2004" y="2417"/>
                    <a:pt x="1986" y="2404"/>
                  </a:cubicBezTo>
                  <a:cubicBezTo>
                    <a:pt x="1977" y="2395"/>
                    <a:pt x="1964" y="2392"/>
                    <a:pt x="1952" y="2392"/>
                  </a:cubicBezTo>
                  <a:cubicBezTo>
                    <a:pt x="1632" y="2438"/>
                    <a:pt x="1312" y="2475"/>
                    <a:pt x="998" y="2540"/>
                  </a:cubicBezTo>
                  <a:cubicBezTo>
                    <a:pt x="819" y="2580"/>
                    <a:pt x="638" y="2604"/>
                    <a:pt x="456" y="2614"/>
                  </a:cubicBezTo>
                  <a:lnTo>
                    <a:pt x="437" y="2614"/>
                  </a:lnTo>
                  <a:cubicBezTo>
                    <a:pt x="427" y="2614"/>
                    <a:pt x="418" y="2614"/>
                    <a:pt x="410" y="2614"/>
                  </a:cubicBezTo>
                  <a:cubicBezTo>
                    <a:pt x="323" y="2614"/>
                    <a:pt x="354" y="2600"/>
                    <a:pt x="416" y="2583"/>
                  </a:cubicBezTo>
                  <a:cubicBezTo>
                    <a:pt x="493" y="2564"/>
                    <a:pt x="616" y="2543"/>
                    <a:pt x="625" y="2540"/>
                  </a:cubicBezTo>
                  <a:cubicBezTo>
                    <a:pt x="1090" y="2429"/>
                    <a:pt x="1576" y="2315"/>
                    <a:pt x="1958" y="2013"/>
                  </a:cubicBezTo>
                  <a:cubicBezTo>
                    <a:pt x="1961" y="2010"/>
                    <a:pt x="1961" y="2004"/>
                    <a:pt x="1964" y="2001"/>
                  </a:cubicBezTo>
                  <a:cubicBezTo>
                    <a:pt x="1970" y="1980"/>
                    <a:pt x="1961" y="1958"/>
                    <a:pt x="1940" y="1949"/>
                  </a:cubicBezTo>
                  <a:cubicBezTo>
                    <a:pt x="1937" y="1949"/>
                    <a:pt x="1933" y="1946"/>
                    <a:pt x="1930" y="1946"/>
                  </a:cubicBezTo>
                  <a:cubicBezTo>
                    <a:pt x="1923" y="1946"/>
                    <a:pt x="1916" y="1946"/>
                    <a:pt x="1909" y="1946"/>
                  </a:cubicBezTo>
                  <a:cubicBezTo>
                    <a:pt x="1621" y="1946"/>
                    <a:pt x="1345" y="2006"/>
                    <a:pt x="1062" y="2066"/>
                  </a:cubicBezTo>
                  <a:cubicBezTo>
                    <a:pt x="875" y="2106"/>
                    <a:pt x="684" y="2130"/>
                    <a:pt x="493" y="2146"/>
                  </a:cubicBezTo>
                  <a:cubicBezTo>
                    <a:pt x="469" y="2148"/>
                    <a:pt x="445" y="2149"/>
                    <a:pt x="421" y="2149"/>
                  </a:cubicBezTo>
                  <a:cubicBezTo>
                    <a:pt x="378" y="2149"/>
                    <a:pt x="335" y="2146"/>
                    <a:pt x="293" y="2140"/>
                  </a:cubicBezTo>
                  <a:cubicBezTo>
                    <a:pt x="219" y="2127"/>
                    <a:pt x="234" y="2093"/>
                    <a:pt x="290" y="2060"/>
                  </a:cubicBezTo>
                  <a:cubicBezTo>
                    <a:pt x="379" y="2004"/>
                    <a:pt x="477" y="1964"/>
                    <a:pt x="579" y="1940"/>
                  </a:cubicBezTo>
                  <a:cubicBezTo>
                    <a:pt x="973" y="1844"/>
                    <a:pt x="1444" y="1906"/>
                    <a:pt x="1780" y="1659"/>
                  </a:cubicBezTo>
                  <a:cubicBezTo>
                    <a:pt x="1820" y="1632"/>
                    <a:pt x="1856" y="1601"/>
                    <a:pt x="1887" y="1567"/>
                  </a:cubicBezTo>
                  <a:cubicBezTo>
                    <a:pt x="1908" y="1546"/>
                    <a:pt x="1897" y="1502"/>
                    <a:pt x="1863" y="1502"/>
                  </a:cubicBezTo>
                  <a:cubicBezTo>
                    <a:pt x="1862" y="1502"/>
                    <a:pt x="1861" y="1502"/>
                    <a:pt x="1860" y="1502"/>
                  </a:cubicBezTo>
                  <a:cubicBezTo>
                    <a:pt x="1804" y="1509"/>
                    <a:pt x="1749" y="1518"/>
                    <a:pt x="1693" y="1527"/>
                  </a:cubicBezTo>
                  <a:cubicBezTo>
                    <a:pt x="1265" y="1589"/>
                    <a:pt x="847" y="1709"/>
                    <a:pt x="410" y="1730"/>
                  </a:cubicBezTo>
                  <a:cubicBezTo>
                    <a:pt x="365" y="1736"/>
                    <a:pt x="336" y="1739"/>
                    <a:pt x="322" y="1739"/>
                  </a:cubicBezTo>
                  <a:cubicBezTo>
                    <a:pt x="289" y="1739"/>
                    <a:pt x="338" y="1724"/>
                    <a:pt x="471" y="1693"/>
                  </a:cubicBezTo>
                  <a:cubicBezTo>
                    <a:pt x="634" y="1650"/>
                    <a:pt x="795" y="1601"/>
                    <a:pt x="958" y="1552"/>
                  </a:cubicBezTo>
                  <a:cubicBezTo>
                    <a:pt x="1155" y="1487"/>
                    <a:pt x="1346" y="1401"/>
                    <a:pt x="1524" y="1293"/>
                  </a:cubicBezTo>
                  <a:cubicBezTo>
                    <a:pt x="1539" y="1284"/>
                    <a:pt x="1558" y="1275"/>
                    <a:pt x="1573" y="1265"/>
                  </a:cubicBezTo>
                  <a:cubicBezTo>
                    <a:pt x="1607" y="1247"/>
                    <a:pt x="1592" y="1195"/>
                    <a:pt x="1552" y="1195"/>
                  </a:cubicBezTo>
                  <a:cubicBezTo>
                    <a:pt x="1521" y="1198"/>
                    <a:pt x="1490" y="1201"/>
                    <a:pt x="1456" y="1204"/>
                  </a:cubicBezTo>
                  <a:cubicBezTo>
                    <a:pt x="1136" y="1235"/>
                    <a:pt x="828" y="1315"/>
                    <a:pt x="514" y="1398"/>
                  </a:cubicBezTo>
                  <a:cubicBezTo>
                    <a:pt x="413" y="1424"/>
                    <a:pt x="362" y="1434"/>
                    <a:pt x="344" y="1434"/>
                  </a:cubicBezTo>
                  <a:cubicBezTo>
                    <a:pt x="291" y="1434"/>
                    <a:pt x="562" y="1334"/>
                    <a:pt x="634" y="1299"/>
                  </a:cubicBezTo>
                  <a:cubicBezTo>
                    <a:pt x="862" y="1195"/>
                    <a:pt x="1099" y="1108"/>
                    <a:pt x="1339" y="1044"/>
                  </a:cubicBezTo>
                  <a:cubicBezTo>
                    <a:pt x="1358" y="1041"/>
                    <a:pt x="1376" y="1035"/>
                    <a:pt x="1392" y="1032"/>
                  </a:cubicBezTo>
                  <a:cubicBezTo>
                    <a:pt x="1441" y="1023"/>
                    <a:pt x="1436" y="954"/>
                    <a:pt x="1391" y="954"/>
                  </a:cubicBezTo>
                  <a:cubicBezTo>
                    <a:pt x="1388" y="954"/>
                    <a:pt x="1385" y="954"/>
                    <a:pt x="1382" y="955"/>
                  </a:cubicBezTo>
                  <a:cubicBezTo>
                    <a:pt x="1349" y="955"/>
                    <a:pt x="1315" y="958"/>
                    <a:pt x="1281" y="961"/>
                  </a:cubicBezTo>
                  <a:cubicBezTo>
                    <a:pt x="1078" y="970"/>
                    <a:pt x="881" y="988"/>
                    <a:pt x="681" y="1010"/>
                  </a:cubicBezTo>
                  <a:cubicBezTo>
                    <a:pt x="617" y="1016"/>
                    <a:pt x="493" y="1028"/>
                    <a:pt x="416" y="1028"/>
                  </a:cubicBezTo>
                  <a:cubicBezTo>
                    <a:pt x="329" y="1028"/>
                    <a:pt x="303" y="1012"/>
                    <a:pt x="496" y="952"/>
                  </a:cubicBezTo>
                  <a:cubicBezTo>
                    <a:pt x="727" y="881"/>
                    <a:pt x="939" y="841"/>
                    <a:pt x="1127" y="705"/>
                  </a:cubicBezTo>
                  <a:cubicBezTo>
                    <a:pt x="1155" y="687"/>
                    <a:pt x="1179" y="665"/>
                    <a:pt x="1204" y="644"/>
                  </a:cubicBezTo>
                  <a:cubicBezTo>
                    <a:pt x="1228" y="623"/>
                    <a:pt x="1211" y="576"/>
                    <a:pt x="1179" y="576"/>
                  </a:cubicBezTo>
                  <a:cubicBezTo>
                    <a:pt x="1178" y="576"/>
                    <a:pt x="1177" y="576"/>
                    <a:pt x="1176" y="576"/>
                  </a:cubicBezTo>
                  <a:cubicBezTo>
                    <a:pt x="1142" y="582"/>
                    <a:pt x="1108" y="588"/>
                    <a:pt x="1075" y="591"/>
                  </a:cubicBezTo>
                  <a:cubicBezTo>
                    <a:pt x="797" y="634"/>
                    <a:pt x="523" y="692"/>
                    <a:pt x="243" y="699"/>
                  </a:cubicBezTo>
                  <a:lnTo>
                    <a:pt x="243" y="699"/>
                  </a:lnTo>
                  <a:cubicBezTo>
                    <a:pt x="465" y="692"/>
                    <a:pt x="816" y="519"/>
                    <a:pt x="1019" y="413"/>
                  </a:cubicBezTo>
                  <a:lnTo>
                    <a:pt x="1025" y="410"/>
                  </a:lnTo>
                  <a:cubicBezTo>
                    <a:pt x="1056" y="394"/>
                    <a:pt x="1050" y="348"/>
                    <a:pt x="1016" y="339"/>
                  </a:cubicBezTo>
                  <a:lnTo>
                    <a:pt x="1010" y="339"/>
                  </a:lnTo>
                  <a:cubicBezTo>
                    <a:pt x="957" y="328"/>
                    <a:pt x="905" y="324"/>
                    <a:pt x="855" y="324"/>
                  </a:cubicBezTo>
                  <a:cubicBezTo>
                    <a:pt x="698" y="324"/>
                    <a:pt x="551" y="367"/>
                    <a:pt x="388" y="407"/>
                  </a:cubicBezTo>
                  <a:cubicBezTo>
                    <a:pt x="287" y="431"/>
                    <a:pt x="229" y="440"/>
                    <a:pt x="203" y="440"/>
                  </a:cubicBezTo>
                  <a:cubicBezTo>
                    <a:pt x="96" y="440"/>
                    <a:pt x="492" y="283"/>
                    <a:pt x="585" y="256"/>
                  </a:cubicBezTo>
                  <a:cubicBezTo>
                    <a:pt x="739" y="210"/>
                    <a:pt x="887" y="148"/>
                    <a:pt x="1025" y="68"/>
                  </a:cubicBezTo>
                  <a:cubicBezTo>
                    <a:pt x="1032" y="65"/>
                    <a:pt x="1032" y="62"/>
                    <a:pt x="1035" y="59"/>
                  </a:cubicBezTo>
                  <a:cubicBezTo>
                    <a:pt x="1041" y="50"/>
                    <a:pt x="1044" y="40"/>
                    <a:pt x="1041" y="31"/>
                  </a:cubicBezTo>
                  <a:cubicBezTo>
                    <a:pt x="1041" y="13"/>
                    <a:pt x="1022" y="0"/>
                    <a:pt x="10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937" name="Google Shape;1937;p39"/>
            <p:cNvSpPr/>
            <p:nvPr/>
          </p:nvSpPr>
          <p:spPr>
            <a:xfrm>
              <a:off x="-927325" y="5411200"/>
              <a:ext cx="162450" cy="83150"/>
            </a:xfrm>
            <a:custGeom>
              <a:avLst/>
              <a:gdLst/>
              <a:ahLst/>
              <a:cxnLst/>
              <a:rect l="l" t="t" r="r" b="b"/>
              <a:pathLst>
                <a:path w="6498" h="3326" extrusionOk="0">
                  <a:moveTo>
                    <a:pt x="6093" y="1226"/>
                  </a:moveTo>
                  <a:cubicBezTo>
                    <a:pt x="5917" y="1288"/>
                    <a:pt x="5739" y="1349"/>
                    <a:pt x="5560" y="1411"/>
                  </a:cubicBezTo>
                  <a:cubicBezTo>
                    <a:pt x="5628" y="1383"/>
                    <a:pt x="5692" y="1355"/>
                    <a:pt x="5760" y="1334"/>
                  </a:cubicBezTo>
                  <a:cubicBezTo>
                    <a:pt x="5868" y="1291"/>
                    <a:pt x="5985" y="1263"/>
                    <a:pt x="6093" y="1226"/>
                  </a:cubicBezTo>
                  <a:close/>
                  <a:moveTo>
                    <a:pt x="5904" y="1"/>
                  </a:moveTo>
                  <a:cubicBezTo>
                    <a:pt x="5900" y="1"/>
                    <a:pt x="5895" y="2"/>
                    <a:pt x="5889" y="4"/>
                  </a:cubicBezTo>
                  <a:cubicBezTo>
                    <a:pt x="4914" y="377"/>
                    <a:pt x="3916" y="654"/>
                    <a:pt x="2897" y="891"/>
                  </a:cubicBezTo>
                  <a:cubicBezTo>
                    <a:pt x="2072" y="1085"/>
                    <a:pt x="1168" y="1238"/>
                    <a:pt x="389" y="1596"/>
                  </a:cubicBezTo>
                  <a:cubicBezTo>
                    <a:pt x="349" y="1614"/>
                    <a:pt x="312" y="1629"/>
                    <a:pt x="272" y="1648"/>
                  </a:cubicBezTo>
                  <a:cubicBezTo>
                    <a:pt x="234" y="1667"/>
                    <a:pt x="259" y="1720"/>
                    <a:pt x="295" y="1720"/>
                  </a:cubicBezTo>
                  <a:cubicBezTo>
                    <a:pt x="300" y="1720"/>
                    <a:pt x="306" y="1718"/>
                    <a:pt x="312" y="1716"/>
                  </a:cubicBezTo>
                  <a:cubicBezTo>
                    <a:pt x="349" y="1697"/>
                    <a:pt x="389" y="1682"/>
                    <a:pt x="426" y="1663"/>
                  </a:cubicBezTo>
                  <a:cubicBezTo>
                    <a:pt x="1254" y="1282"/>
                    <a:pt x="2226" y="1128"/>
                    <a:pt x="3101" y="925"/>
                  </a:cubicBezTo>
                  <a:cubicBezTo>
                    <a:pt x="3917" y="732"/>
                    <a:pt x="5048" y="561"/>
                    <a:pt x="5721" y="112"/>
                  </a:cubicBezTo>
                  <a:lnTo>
                    <a:pt x="5721" y="112"/>
                  </a:lnTo>
                  <a:cubicBezTo>
                    <a:pt x="4885" y="671"/>
                    <a:pt x="3745" y="874"/>
                    <a:pt x="2811" y="1232"/>
                  </a:cubicBezTo>
                  <a:cubicBezTo>
                    <a:pt x="2331" y="1417"/>
                    <a:pt x="1839" y="1574"/>
                    <a:pt x="1343" y="1713"/>
                  </a:cubicBezTo>
                  <a:cubicBezTo>
                    <a:pt x="1063" y="1789"/>
                    <a:pt x="786" y="1799"/>
                    <a:pt x="521" y="1903"/>
                  </a:cubicBezTo>
                  <a:cubicBezTo>
                    <a:pt x="484" y="1919"/>
                    <a:pt x="447" y="1937"/>
                    <a:pt x="410" y="1956"/>
                  </a:cubicBezTo>
                  <a:cubicBezTo>
                    <a:pt x="376" y="1974"/>
                    <a:pt x="392" y="2026"/>
                    <a:pt x="429" y="2026"/>
                  </a:cubicBezTo>
                  <a:cubicBezTo>
                    <a:pt x="469" y="2026"/>
                    <a:pt x="506" y="2023"/>
                    <a:pt x="543" y="2023"/>
                  </a:cubicBezTo>
                  <a:cubicBezTo>
                    <a:pt x="1365" y="2011"/>
                    <a:pt x="2239" y="1700"/>
                    <a:pt x="3021" y="1491"/>
                  </a:cubicBezTo>
                  <a:lnTo>
                    <a:pt x="3596" y="1337"/>
                  </a:lnTo>
                  <a:lnTo>
                    <a:pt x="3596" y="1337"/>
                  </a:lnTo>
                  <a:cubicBezTo>
                    <a:pt x="3402" y="1408"/>
                    <a:pt x="3211" y="1479"/>
                    <a:pt x="3017" y="1540"/>
                  </a:cubicBezTo>
                  <a:cubicBezTo>
                    <a:pt x="2482" y="1713"/>
                    <a:pt x="1937" y="1851"/>
                    <a:pt x="1411" y="2054"/>
                  </a:cubicBezTo>
                  <a:cubicBezTo>
                    <a:pt x="1118" y="2165"/>
                    <a:pt x="814" y="2202"/>
                    <a:pt x="536" y="2340"/>
                  </a:cubicBezTo>
                  <a:cubicBezTo>
                    <a:pt x="481" y="2365"/>
                    <a:pt x="429" y="2399"/>
                    <a:pt x="376" y="2433"/>
                  </a:cubicBezTo>
                  <a:cubicBezTo>
                    <a:pt x="343" y="2451"/>
                    <a:pt x="358" y="2504"/>
                    <a:pt x="398" y="2504"/>
                  </a:cubicBezTo>
                  <a:cubicBezTo>
                    <a:pt x="432" y="2510"/>
                    <a:pt x="469" y="2510"/>
                    <a:pt x="503" y="2513"/>
                  </a:cubicBezTo>
                  <a:cubicBezTo>
                    <a:pt x="514" y="2513"/>
                    <a:pt x="526" y="2513"/>
                    <a:pt x="538" y="2513"/>
                  </a:cubicBezTo>
                  <a:cubicBezTo>
                    <a:pt x="854" y="2513"/>
                    <a:pt x="1151" y="2395"/>
                    <a:pt x="1441" y="2279"/>
                  </a:cubicBezTo>
                  <a:cubicBezTo>
                    <a:pt x="1888" y="2100"/>
                    <a:pt x="2328" y="1996"/>
                    <a:pt x="2799" y="1894"/>
                  </a:cubicBezTo>
                  <a:cubicBezTo>
                    <a:pt x="3581" y="1728"/>
                    <a:pt x="4329" y="1488"/>
                    <a:pt x="5080" y="1251"/>
                  </a:cubicBezTo>
                  <a:lnTo>
                    <a:pt x="5080" y="1251"/>
                  </a:lnTo>
                  <a:cubicBezTo>
                    <a:pt x="4520" y="1528"/>
                    <a:pt x="3889" y="1636"/>
                    <a:pt x="3291" y="1814"/>
                  </a:cubicBezTo>
                  <a:cubicBezTo>
                    <a:pt x="2756" y="1974"/>
                    <a:pt x="2223" y="2150"/>
                    <a:pt x="1694" y="2334"/>
                  </a:cubicBezTo>
                  <a:cubicBezTo>
                    <a:pt x="1284" y="2482"/>
                    <a:pt x="854" y="2568"/>
                    <a:pt x="444" y="2716"/>
                  </a:cubicBezTo>
                  <a:cubicBezTo>
                    <a:pt x="364" y="2747"/>
                    <a:pt x="284" y="2774"/>
                    <a:pt x="207" y="2808"/>
                  </a:cubicBezTo>
                  <a:cubicBezTo>
                    <a:pt x="167" y="2827"/>
                    <a:pt x="192" y="2879"/>
                    <a:pt x="226" y="2879"/>
                  </a:cubicBezTo>
                  <a:cubicBezTo>
                    <a:pt x="281" y="2885"/>
                    <a:pt x="333" y="2885"/>
                    <a:pt x="389" y="2885"/>
                  </a:cubicBezTo>
                  <a:cubicBezTo>
                    <a:pt x="783" y="2876"/>
                    <a:pt x="1152" y="2759"/>
                    <a:pt x="1528" y="2630"/>
                  </a:cubicBezTo>
                  <a:cubicBezTo>
                    <a:pt x="1934" y="2488"/>
                    <a:pt x="2346" y="2368"/>
                    <a:pt x="2762" y="2257"/>
                  </a:cubicBezTo>
                  <a:lnTo>
                    <a:pt x="2762" y="2257"/>
                  </a:lnTo>
                  <a:cubicBezTo>
                    <a:pt x="2365" y="2420"/>
                    <a:pt x="1974" y="2599"/>
                    <a:pt x="1571" y="2747"/>
                  </a:cubicBezTo>
                  <a:cubicBezTo>
                    <a:pt x="1155" y="2901"/>
                    <a:pt x="703" y="2953"/>
                    <a:pt x="296" y="3122"/>
                  </a:cubicBezTo>
                  <a:cubicBezTo>
                    <a:pt x="207" y="3159"/>
                    <a:pt x="118" y="3202"/>
                    <a:pt x="35" y="3252"/>
                  </a:cubicBezTo>
                  <a:cubicBezTo>
                    <a:pt x="1" y="3273"/>
                    <a:pt x="16" y="3322"/>
                    <a:pt x="53" y="3325"/>
                  </a:cubicBezTo>
                  <a:cubicBezTo>
                    <a:pt x="112" y="3322"/>
                    <a:pt x="170" y="3313"/>
                    <a:pt x="226" y="3307"/>
                  </a:cubicBezTo>
                  <a:cubicBezTo>
                    <a:pt x="620" y="3264"/>
                    <a:pt x="995" y="3147"/>
                    <a:pt x="1374" y="3033"/>
                  </a:cubicBezTo>
                  <a:cubicBezTo>
                    <a:pt x="1897" y="2873"/>
                    <a:pt x="2436" y="2762"/>
                    <a:pt x="2959" y="2608"/>
                  </a:cubicBezTo>
                  <a:cubicBezTo>
                    <a:pt x="4110" y="2273"/>
                    <a:pt x="5277" y="1928"/>
                    <a:pt x="6406" y="1531"/>
                  </a:cubicBezTo>
                  <a:lnTo>
                    <a:pt x="6456" y="1512"/>
                  </a:lnTo>
                  <a:cubicBezTo>
                    <a:pt x="6498" y="1498"/>
                    <a:pt x="6484" y="1436"/>
                    <a:pt x="6446" y="1436"/>
                  </a:cubicBezTo>
                  <a:cubicBezTo>
                    <a:pt x="6443" y="1436"/>
                    <a:pt x="6438" y="1437"/>
                    <a:pt x="6434" y="1439"/>
                  </a:cubicBezTo>
                  <a:lnTo>
                    <a:pt x="6379" y="1457"/>
                  </a:lnTo>
                  <a:cubicBezTo>
                    <a:pt x="4892" y="1980"/>
                    <a:pt x="3347" y="2451"/>
                    <a:pt x="1820" y="2839"/>
                  </a:cubicBezTo>
                  <a:cubicBezTo>
                    <a:pt x="1500" y="2922"/>
                    <a:pt x="1183" y="3015"/>
                    <a:pt x="863" y="3107"/>
                  </a:cubicBezTo>
                  <a:cubicBezTo>
                    <a:pt x="654" y="3170"/>
                    <a:pt x="357" y="3225"/>
                    <a:pt x="274" y="3225"/>
                  </a:cubicBezTo>
                  <a:cubicBezTo>
                    <a:pt x="268" y="3225"/>
                    <a:pt x="263" y="3225"/>
                    <a:pt x="259" y="3224"/>
                  </a:cubicBezTo>
                  <a:cubicBezTo>
                    <a:pt x="247" y="3221"/>
                    <a:pt x="250" y="3215"/>
                    <a:pt x="266" y="3205"/>
                  </a:cubicBezTo>
                  <a:cubicBezTo>
                    <a:pt x="299" y="3187"/>
                    <a:pt x="410" y="3147"/>
                    <a:pt x="632" y="3085"/>
                  </a:cubicBezTo>
                  <a:cubicBezTo>
                    <a:pt x="1324" y="2891"/>
                    <a:pt x="1983" y="2688"/>
                    <a:pt x="2648" y="2405"/>
                  </a:cubicBezTo>
                  <a:cubicBezTo>
                    <a:pt x="3017" y="2245"/>
                    <a:pt x="3393" y="2113"/>
                    <a:pt x="3769" y="1990"/>
                  </a:cubicBezTo>
                  <a:cubicBezTo>
                    <a:pt x="4615" y="1765"/>
                    <a:pt x="5449" y="1534"/>
                    <a:pt x="6283" y="1242"/>
                  </a:cubicBezTo>
                  <a:cubicBezTo>
                    <a:pt x="6333" y="1233"/>
                    <a:pt x="6327" y="1164"/>
                    <a:pt x="6283" y="1164"/>
                  </a:cubicBezTo>
                  <a:cubicBezTo>
                    <a:pt x="6280" y="1164"/>
                    <a:pt x="6277" y="1164"/>
                    <a:pt x="6274" y="1165"/>
                  </a:cubicBezTo>
                  <a:lnTo>
                    <a:pt x="6246" y="1165"/>
                  </a:lnTo>
                  <a:cubicBezTo>
                    <a:pt x="5822" y="1174"/>
                    <a:pt x="5440" y="1377"/>
                    <a:pt x="5049" y="1528"/>
                  </a:cubicBezTo>
                  <a:cubicBezTo>
                    <a:pt x="4541" y="1725"/>
                    <a:pt x="3993" y="1826"/>
                    <a:pt x="3473" y="1990"/>
                  </a:cubicBezTo>
                  <a:lnTo>
                    <a:pt x="3273" y="2042"/>
                  </a:lnTo>
                  <a:cubicBezTo>
                    <a:pt x="2510" y="2236"/>
                    <a:pt x="1774" y="2488"/>
                    <a:pt x="1017" y="2710"/>
                  </a:cubicBezTo>
                  <a:cubicBezTo>
                    <a:pt x="820" y="2765"/>
                    <a:pt x="620" y="2799"/>
                    <a:pt x="416" y="2808"/>
                  </a:cubicBezTo>
                  <a:cubicBezTo>
                    <a:pt x="404" y="2808"/>
                    <a:pt x="392" y="2811"/>
                    <a:pt x="376" y="2811"/>
                  </a:cubicBezTo>
                  <a:cubicBezTo>
                    <a:pt x="389" y="2811"/>
                    <a:pt x="404" y="2805"/>
                    <a:pt x="416" y="2805"/>
                  </a:cubicBezTo>
                  <a:cubicBezTo>
                    <a:pt x="555" y="2784"/>
                    <a:pt x="740" y="2694"/>
                    <a:pt x="869" y="2658"/>
                  </a:cubicBezTo>
                  <a:cubicBezTo>
                    <a:pt x="1214" y="2565"/>
                    <a:pt x="1549" y="2467"/>
                    <a:pt x="1888" y="2347"/>
                  </a:cubicBezTo>
                  <a:cubicBezTo>
                    <a:pt x="2657" y="2076"/>
                    <a:pt x="3436" y="1845"/>
                    <a:pt x="4221" y="1636"/>
                  </a:cubicBezTo>
                  <a:cubicBezTo>
                    <a:pt x="4513" y="1559"/>
                    <a:pt x="4809" y="1482"/>
                    <a:pt x="5080" y="1343"/>
                  </a:cubicBezTo>
                  <a:cubicBezTo>
                    <a:pt x="5194" y="1282"/>
                    <a:pt x="5320" y="1208"/>
                    <a:pt x="5446" y="1137"/>
                  </a:cubicBezTo>
                  <a:cubicBezTo>
                    <a:pt x="5677" y="1066"/>
                    <a:pt x="5908" y="995"/>
                    <a:pt x="6142" y="931"/>
                  </a:cubicBezTo>
                  <a:lnTo>
                    <a:pt x="6148" y="931"/>
                  </a:lnTo>
                  <a:cubicBezTo>
                    <a:pt x="6187" y="919"/>
                    <a:pt x="6182" y="854"/>
                    <a:pt x="6139" y="854"/>
                  </a:cubicBezTo>
                  <a:cubicBezTo>
                    <a:pt x="6138" y="854"/>
                    <a:pt x="6137" y="854"/>
                    <a:pt x="6136" y="854"/>
                  </a:cubicBezTo>
                  <a:cubicBezTo>
                    <a:pt x="6129" y="854"/>
                    <a:pt x="6120" y="857"/>
                    <a:pt x="6114" y="857"/>
                  </a:cubicBezTo>
                  <a:cubicBezTo>
                    <a:pt x="5896" y="885"/>
                    <a:pt x="5686" y="946"/>
                    <a:pt x="5492" y="1045"/>
                  </a:cubicBezTo>
                  <a:cubicBezTo>
                    <a:pt x="4898" y="1235"/>
                    <a:pt x="4313" y="1460"/>
                    <a:pt x="3704" y="1611"/>
                  </a:cubicBezTo>
                  <a:cubicBezTo>
                    <a:pt x="3033" y="1777"/>
                    <a:pt x="2325" y="1851"/>
                    <a:pt x="1682" y="2097"/>
                  </a:cubicBezTo>
                  <a:cubicBezTo>
                    <a:pt x="1414" y="2199"/>
                    <a:pt x="1155" y="2313"/>
                    <a:pt x="878" y="2393"/>
                  </a:cubicBezTo>
                  <a:cubicBezTo>
                    <a:pt x="872" y="2393"/>
                    <a:pt x="616" y="2452"/>
                    <a:pt x="530" y="2452"/>
                  </a:cubicBezTo>
                  <a:cubicBezTo>
                    <a:pt x="524" y="2452"/>
                    <a:pt x="519" y="2452"/>
                    <a:pt x="515" y="2451"/>
                  </a:cubicBezTo>
                  <a:cubicBezTo>
                    <a:pt x="500" y="2448"/>
                    <a:pt x="493" y="2442"/>
                    <a:pt x="515" y="2427"/>
                  </a:cubicBezTo>
                  <a:lnTo>
                    <a:pt x="521" y="2424"/>
                  </a:lnTo>
                  <a:cubicBezTo>
                    <a:pt x="700" y="2297"/>
                    <a:pt x="967" y="2251"/>
                    <a:pt x="1177" y="2199"/>
                  </a:cubicBezTo>
                  <a:cubicBezTo>
                    <a:pt x="2180" y="1934"/>
                    <a:pt x="3147" y="1549"/>
                    <a:pt x="4119" y="1189"/>
                  </a:cubicBezTo>
                  <a:cubicBezTo>
                    <a:pt x="4760" y="1011"/>
                    <a:pt x="5397" y="820"/>
                    <a:pt x="6012" y="586"/>
                  </a:cubicBezTo>
                  <a:cubicBezTo>
                    <a:pt x="6012" y="586"/>
                    <a:pt x="6016" y="583"/>
                    <a:pt x="6016" y="583"/>
                  </a:cubicBezTo>
                  <a:cubicBezTo>
                    <a:pt x="6048" y="565"/>
                    <a:pt x="6038" y="515"/>
                    <a:pt x="6003" y="515"/>
                  </a:cubicBezTo>
                  <a:cubicBezTo>
                    <a:pt x="6002" y="515"/>
                    <a:pt x="6001" y="515"/>
                    <a:pt x="6000" y="515"/>
                  </a:cubicBezTo>
                  <a:cubicBezTo>
                    <a:pt x="5998" y="515"/>
                    <a:pt x="5996" y="514"/>
                    <a:pt x="5994" y="514"/>
                  </a:cubicBezTo>
                  <a:cubicBezTo>
                    <a:pt x="5993" y="514"/>
                    <a:pt x="5992" y="514"/>
                    <a:pt x="5991" y="515"/>
                  </a:cubicBezTo>
                  <a:cubicBezTo>
                    <a:pt x="5492" y="626"/>
                    <a:pt x="5015" y="792"/>
                    <a:pt x="4541" y="974"/>
                  </a:cubicBezTo>
                  <a:cubicBezTo>
                    <a:pt x="4209" y="1072"/>
                    <a:pt x="3876" y="1174"/>
                    <a:pt x="3541" y="1266"/>
                  </a:cubicBezTo>
                  <a:cubicBezTo>
                    <a:pt x="2596" y="1534"/>
                    <a:pt x="1558" y="1894"/>
                    <a:pt x="573" y="1953"/>
                  </a:cubicBezTo>
                  <a:cubicBezTo>
                    <a:pt x="1454" y="1900"/>
                    <a:pt x="2386" y="1472"/>
                    <a:pt x="3202" y="1168"/>
                  </a:cubicBezTo>
                  <a:cubicBezTo>
                    <a:pt x="4107" y="829"/>
                    <a:pt x="5111" y="620"/>
                    <a:pt x="5917" y="75"/>
                  </a:cubicBezTo>
                  <a:cubicBezTo>
                    <a:pt x="5947" y="53"/>
                    <a:pt x="5936" y="1"/>
                    <a:pt x="59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938" name="Google Shape;1938;p39"/>
            <p:cNvSpPr/>
            <p:nvPr/>
          </p:nvSpPr>
          <p:spPr>
            <a:xfrm>
              <a:off x="-930850" y="5453150"/>
              <a:ext cx="171175" cy="72800"/>
            </a:xfrm>
            <a:custGeom>
              <a:avLst/>
              <a:gdLst/>
              <a:ahLst/>
              <a:cxnLst/>
              <a:rect l="l" t="t" r="r" b="b"/>
              <a:pathLst>
                <a:path w="6847" h="2912" extrusionOk="0">
                  <a:moveTo>
                    <a:pt x="5076" y="983"/>
                  </a:moveTo>
                  <a:lnTo>
                    <a:pt x="5076" y="983"/>
                  </a:lnTo>
                  <a:cubicBezTo>
                    <a:pt x="5074" y="983"/>
                    <a:pt x="5072" y="984"/>
                    <a:pt x="5070" y="985"/>
                  </a:cubicBezTo>
                  <a:lnTo>
                    <a:pt x="5070" y="985"/>
                  </a:lnTo>
                  <a:cubicBezTo>
                    <a:pt x="5072" y="984"/>
                    <a:pt x="5074" y="983"/>
                    <a:pt x="5076" y="983"/>
                  </a:cubicBezTo>
                  <a:close/>
                  <a:moveTo>
                    <a:pt x="1104" y="2425"/>
                  </a:moveTo>
                  <a:lnTo>
                    <a:pt x="1104" y="2425"/>
                  </a:lnTo>
                  <a:cubicBezTo>
                    <a:pt x="882" y="2507"/>
                    <a:pt x="665" y="2596"/>
                    <a:pt x="456" y="2694"/>
                  </a:cubicBezTo>
                  <a:cubicBezTo>
                    <a:pt x="389" y="2726"/>
                    <a:pt x="338" y="2750"/>
                    <a:pt x="298" y="2769"/>
                  </a:cubicBezTo>
                  <a:lnTo>
                    <a:pt x="298" y="2769"/>
                  </a:lnTo>
                  <a:cubicBezTo>
                    <a:pt x="384" y="2727"/>
                    <a:pt x="497" y="2672"/>
                    <a:pt x="545" y="2648"/>
                  </a:cubicBezTo>
                  <a:cubicBezTo>
                    <a:pt x="725" y="2562"/>
                    <a:pt x="914" y="2492"/>
                    <a:pt x="1104" y="2425"/>
                  </a:cubicBezTo>
                  <a:close/>
                  <a:moveTo>
                    <a:pt x="213" y="2811"/>
                  </a:moveTo>
                  <a:cubicBezTo>
                    <a:pt x="197" y="2818"/>
                    <a:pt x="190" y="2821"/>
                    <a:pt x="190" y="2821"/>
                  </a:cubicBezTo>
                  <a:cubicBezTo>
                    <a:pt x="189" y="2821"/>
                    <a:pt x="198" y="2817"/>
                    <a:pt x="213" y="2811"/>
                  </a:cubicBezTo>
                  <a:close/>
                  <a:moveTo>
                    <a:pt x="6575" y="1"/>
                  </a:moveTo>
                  <a:cubicBezTo>
                    <a:pt x="5470" y="355"/>
                    <a:pt x="4322" y="626"/>
                    <a:pt x="3202" y="927"/>
                  </a:cubicBezTo>
                  <a:cubicBezTo>
                    <a:pt x="2217" y="1192"/>
                    <a:pt x="1219" y="1417"/>
                    <a:pt x="293" y="1848"/>
                  </a:cubicBezTo>
                  <a:cubicBezTo>
                    <a:pt x="240" y="1872"/>
                    <a:pt x="191" y="1894"/>
                    <a:pt x="142" y="1918"/>
                  </a:cubicBezTo>
                  <a:cubicBezTo>
                    <a:pt x="100" y="1939"/>
                    <a:pt x="125" y="1987"/>
                    <a:pt x="160" y="1987"/>
                  </a:cubicBezTo>
                  <a:cubicBezTo>
                    <a:pt x="166" y="1987"/>
                    <a:pt x="173" y="1986"/>
                    <a:pt x="179" y="1983"/>
                  </a:cubicBezTo>
                  <a:cubicBezTo>
                    <a:pt x="207" y="1971"/>
                    <a:pt x="231" y="1961"/>
                    <a:pt x="256" y="1949"/>
                  </a:cubicBezTo>
                  <a:cubicBezTo>
                    <a:pt x="1253" y="1469"/>
                    <a:pt x="2330" y="1241"/>
                    <a:pt x="3392" y="955"/>
                  </a:cubicBezTo>
                  <a:cubicBezTo>
                    <a:pt x="3919" y="813"/>
                    <a:pt x="4433" y="638"/>
                    <a:pt x="4962" y="505"/>
                  </a:cubicBezTo>
                  <a:cubicBezTo>
                    <a:pt x="5042" y="484"/>
                    <a:pt x="5122" y="465"/>
                    <a:pt x="5202" y="447"/>
                  </a:cubicBezTo>
                  <a:lnTo>
                    <a:pt x="5202" y="447"/>
                  </a:lnTo>
                  <a:cubicBezTo>
                    <a:pt x="4451" y="687"/>
                    <a:pt x="3703" y="927"/>
                    <a:pt x="2955" y="1173"/>
                  </a:cubicBezTo>
                  <a:cubicBezTo>
                    <a:pt x="2010" y="1481"/>
                    <a:pt x="1068" y="1798"/>
                    <a:pt x="191" y="2275"/>
                  </a:cubicBezTo>
                  <a:cubicBezTo>
                    <a:pt x="142" y="2306"/>
                    <a:pt x="90" y="2331"/>
                    <a:pt x="37" y="2362"/>
                  </a:cubicBezTo>
                  <a:cubicBezTo>
                    <a:pt x="3" y="2384"/>
                    <a:pt x="22" y="2433"/>
                    <a:pt x="56" y="2433"/>
                  </a:cubicBezTo>
                  <a:cubicBezTo>
                    <a:pt x="59" y="2433"/>
                    <a:pt x="62" y="2433"/>
                    <a:pt x="65" y="2432"/>
                  </a:cubicBezTo>
                  <a:cubicBezTo>
                    <a:pt x="105" y="2426"/>
                    <a:pt x="142" y="2414"/>
                    <a:pt x="182" y="2408"/>
                  </a:cubicBezTo>
                  <a:cubicBezTo>
                    <a:pt x="1268" y="2195"/>
                    <a:pt x="2303" y="1731"/>
                    <a:pt x="3368" y="1432"/>
                  </a:cubicBezTo>
                  <a:cubicBezTo>
                    <a:pt x="3921" y="1276"/>
                    <a:pt x="4485" y="1166"/>
                    <a:pt x="5035" y="999"/>
                  </a:cubicBezTo>
                  <a:lnTo>
                    <a:pt x="5035" y="999"/>
                  </a:lnTo>
                  <a:cubicBezTo>
                    <a:pt x="4972" y="1024"/>
                    <a:pt x="4908" y="1049"/>
                    <a:pt x="4842" y="1072"/>
                  </a:cubicBezTo>
                  <a:cubicBezTo>
                    <a:pt x="4273" y="1263"/>
                    <a:pt x="3691" y="1410"/>
                    <a:pt x="3122" y="1604"/>
                  </a:cubicBezTo>
                  <a:cubicBezTo>
                    <a:pt x="2586" y="1789"/>
                    <a:pt x="2060" y="1998"/>
                    <a:pt x="1527" y="2192"/>
                  </a:cubicBezTo>
                  <a:cubicBezTo>
                    <a:pt x="1078" y="2359"/>
                    <a:pt x="622" y="2509"/>
                    <a:pt x="203" y="2746"/>
                  </a:cubicBezTo>
                  <a:cubicBezTo>
                    <a:pt x="148" y="2777"/>
                    <a:pt x="93" y="2805"/>
                    <a:pt x="37" y="2839"/>
                  </a:cubicBezTo>
                  <a:cubicBezTo>
                    <a:pt x="1" y="2861"/>
                    <a:pt x="20" y="2911"/>
                    <a:pt x="56" y="2911"/>
                  </a:cubicBezTo>
                  <a:cubicBezTo>
                    <a:pt x="60" y="2911"/>
                    <a:pt x="64" y="2911"/>
                    <a:pt x="68" y="2910"/>
                  </a:cubicBezTo>
                  <a:cubicBezTo>
                    <a:pt x="120" y="2900"/>
                    <a:pt x="170" y="2888"/>
                    <a:pt x="222" y="2873"/>
                  </a:cubicBezTo>
                  <a:cubicBezTo>
                    <a:pt x="413" y="2814"/>
                    <a:pt x="582" y="2719"/>
                    <a:pt x="779" y="2645"/>
                  </a:cubicBezTo>
                  <a:cubicBezTo>
                    <a:pt x="1105" y="2528"/>
                    <a:pt x="1441" y="2423"/>
                    <a:pt x="1779" y="2328"/>
                  </a:cubicBezTo>
                  <a:cubicBezTo>
                    <a:pt x="2435" y="2143"/>
                    <a:pt x="3088" y="1937"/>
                    <a:pt x="3746" y="1752"/>
                  </a:cubicBezTo>
                  <a:cubicBezTo>
                    <a:pt x="4420" y="1558"/>
                    <a:pt x="5098" y="1383"/>
                    <a:pt x="5778" y="1201"/>
                  </a:cubicBezTo>
                  <a:cubicBezTo>
                    <a:pt x="6067" y="1124"/>
                    <a:pt x="6397" y="1103"/>
                    <a:pt x="6664" y="955"/>
                  </a:cubicBezTo>
                  <a:cubicBezTo>
                    <a:pt x="6717" y="927"/>
                    <a:pt x="6769" y="890"/>
                    <a:pt x="6818" y="850"/>
                  </a:cubicBezTo>
                  <a:cubicBezTo>
                    <a:pt x="6846" y="825"/>
                    <a:pt x="6821" y="784"/>
                    <a:pt x="6788" y="784"/>
                  </a:cubicBezTo>
                  <a:cubicBezTo>
                    <a:pt x="6785" y="784"/>
                    <a:pt x="6782" y="785"/>
                    <a:pt x="6778" y="786"/>
                  </a:cubicBezTo>
                  <a:cubicBezTo>
                    <a:pt x="6735" y="792"/>
                    <a:pt x="6689" y="801"/>
                    <a:pt x="6649" y="813"/>
                  </a:cubicBezTo>
                  <a:cubicBezTo>
                    <a:pt x="6612" y="826"/>
                    <a:pt x="6575" y="838"/>
                    <a:pt x="6538" y="853"/>
                  </a:cubicBezTo>
                  <a:cubicBezTo>
                    <a:pt x="6504" y="863"/>
                    <a:pt x="6504" y="912"/>
                    <a:pt x="6538" y="924"/>
                  </a:cubicBezTo>
                  <a:cubicBezTo>
                    <a:pt x="6418" y="964"/>
                    <a:pt x="6261" y="1013"/>
                    <a:pt x="6227" y="1020"/>
                  </a:cubicBezTo>
                  <a:cubicBezTo>
                    <a:pt x="6003" y="1069"/>
                    <a:pt x="5784" y="1118"/>
                    <a:pt x="5562" y="1177"/>
                  </a:cubicBezTo>
                  <a:cubicBezTo>
                    <a:pt x="4950" y="1343"/>
                    <a:pt x="4334" y="1509"/>
                    <a:pt x="3722" y="1678"/>
                  </a:cubicBezTo>
                  <a:cubicBezTo>
                    <a:pt x="2986" y="1879"/>
                    <a:pt x="2194" y="2060"/>
                    <a:pt x="1445" y="2307"/>
                  </a:cubicBezTo>
                  <a:lnTo>
                    <a:pt x="1445" y="2307"/>
                  </a:lnTo>
                  <a:cubicBezTo>
                    <a:pt x="1479" y="2295"/>
                    <a:pt x="1514" y="2282"/>
                    <a:pt x="1549" y="2269"/>
                  </a:cubicBezTo>
                  <a:cubicBezTo>
                    <a:pt x="2137" y="2051"/>
                    <a:pt x="2721" y="1826"/>
                    <a:pt x="3315" y="1623"/>
                  </a:cubicBezTo>
                  <a:cubicBezTo>
                    <a:pt x="3882" y="1429"/>
                    <a:pt x="4464" y="1281"/>
                    <a:pt x="5030" y="1090"/>
                  </a:cubicBezTo>
                  <a:cubicBezTo>
                    <a:pt x="5578" y="906"/>
                    <a:pt x="6089" y="619"/>
                    <a:pt x="6628" y="416"/>
                  </a:cubicBezTo>
                  <a:cubicBezTo>
                    <a:pt x="6637" y="413"/>
                    <a:pt x="6637" y="410"/>
                    <a:pt x="6643" y="404"/>
                  </a:cubicBezTo>
                  <a:cubicBezTo>
                    <a:pt x="6658" y="389"/>
                    <a:pt x="6655" y="364"/>
                    <a:pt x="6640" y="348"/>
                  </a:cubicBezTo>
                  <a:cubicBezTo>
                    <a:pt x="6633" y="344"/>
                    <a:pt x="6625" y="341"/>
                    <a:pt x="6617" y="341"/>
                  </a:cubicBezTo>
                  <a:cubicBezTo>
                    <a:pt x="6614" y="341"/>
                    <a:pt x="6612" y="342"/>
                    <a:pt x="6609" y="342"/>
                  </a:cubicBezTo>
                  <a:cubicBezTo>
                    <a:pt x="6135" y="499"/>
                    <a:pt x="5676" y="693"/>
                    <a:pt x="5205" y="859"/>
                  </a:cubicBezTo>
                  <a:cubicBezTo>
                    <a:pt x="4664" y="1056"/>
                    <a:pt x="4091" y="1161"/>
                    <a:pt x="3534" y="1309"/>
                  </a:cubicBezTo>
                  <a:cubicBezTo>
                    <a:pt x="2469" y="1595"/>
                    <a:pt x="1447" y="2032"/>
                    <a:pt x="376" y="2294"/>
                  </a:cubicBezTo>
                  <a:cubicBezTo>
                    <a:pt x="286" y="2316"/>
                    <a:pt x="240" y="2325"/>
                    <a:pt x="223" y="2325"/>
                  </a:cubicBezTo>
                  <a:cubicBezTo>
                    <a:pt x="161" y="2325"/>
                    <a:pt x="475" y="2210"/>
                    <a:pt x="545" y="2174"/>
                  </a:cubicBezTo>
                  <a:cubicBezTo>
                    <a:pt x="874" y="2011"/>
                    <a:pt x="1210" y="1866"/>
                    <a:pt x="1555" y="1737"/>
                  </a:cubicBezTo>
                  <a:cubicBezTo>
                    <a:pt x="2084" y="1530"/>
                    <a:pt x="2629" y="1361"/>
                    <a:pt x="3168" y="1186"/>
                  </a:cubicBezTo>
                  <a:cubicBezTo>
                    <a:pt x="4196" y="847"/>
                    <a:pt x="5230" y="524"/>
                    <a:pt x="6258" y="185"/>
                  </a:cubicBezTo>
                  <a:cubicBezTo>
                    <a:pt x="6271" y="186"/>
                    <a:pt x="6284" y="187"/>
                    <a:pt x="6295" y="187"/>
                  </a:cubicBezTo>
                  <a:cubicBezTo>
                    <a:pt x="6374" y="187"/>
                    <a:pt x="6412" y="168"/>
                    <a:pt x="6412" y="133"/>
                  </a:cubicBezTo>
                  <a:cubicBezTo>
                    <a:pt x="6474" y="115"/>
                    <a:pt x="6535" y="96"/>
                    <a:pt x="6594" y="75"/>
                  </a:cubicBezTo>
                  <a:cubicBezTo>
                    <a:pt x="6600" y="75"/>
                    <a:pt x="6603" y="68"/>
                    <a:pt x="6606" y="65"/>
                  </a:cubicBezTo>
                  <a:cubicBezTo>
                    <a:pt x="6628" y="47"/>
                    <a:pt x="6618" y="10"/>
                    <a:pt x="6594" y="4"/>
                  </a:cubicBezTo>
                  <a:cubicBezTo>
                    <a:pt x="6587" y="1"/>
                    <a:pt x="6581" y="1"/>
                    <a:pt x="65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939" name="Google Shape;1939;p39"/>
            <p:cNvSpPr/>
            <p:nvPr/>
          </p:nvSpPr>
          <p:spPr>
            <a:xfrm>
              <a:off x="-950725" y="5479675"/>
              <a:ext cx="208900" cy="118975"/>
            </a:xfrm>
            <a:custGeom>
              <a:avLst/>
              <a:gdLst/>
              <a:ahLst/>
              <a:cxnLst/>
              <a:rect l="l" t="t" r="r" b="b"/>
              <a:pathLst>
                <a:path w="8356" h="4759" extrusionOk="0">
                  <a:moveTo>
                    <a:pt x="7169" y="833"/>
                  </a:moveTo>
                  <a:lnTo>
                    <a:pt x="7127" y="845"/>
                  </a:lnTo>
                  <a:cubicBezTo>
                    <a:pt x="7141" y="840"/>
                    <a:pt x="7155" y="837"/>
                    <a:pt x="7169" y="833"/>
                  </a:cubicBezTo>
                  <a:close/>
                  <a:moveTo>
                    <a:pt x="6345" y="725"/>
                  </a:moveTo>
                  <a:lnTo>
                    <a:pt x="6345" y="728"/>
                  </a:lnTo>
                  <a:cubicBezTo>
                    <a:pt x="5871" y="876"/>
                    <a:pt x="5385" y="1005"/>
                    <a:pt x="4895" y="1131"/>
                  </a:cubicBezTo>
                  <a:cubicBezTo>
                    <a:pt x="5277" y="1030"/>
                    <a:pt x="5659" y="925"/>
                    <a:pt x="6037" y="817"/>
                  </a:cubicBezTo>
                  <a:cubicBezTo>
                    <a:pt x="6142" y="787"/>
                    <a:pt x="6244" y="756"/>
                    <a:pt x="6345" y="725"/>
                  </a:cubicBezTo>
                  <a:close/>
                  <a:moveTo>
                    <a:pt x="7859" y="923"/>
                  </a:moveTo>
                  <a:cubicBezTo>
                    <a:pt x="7867" y="923"/>
                    <a:pt x="7834" y="939"/>
                    <a:pt x="7727" y="984"/>
                  </a:cubicBezTo>
                  <a:cubicBezTo>
                    <a:pt x="7410" y="1110"/>
                    <a:pt x="7084" y="1208"/>
                    <a:pt x="6748" y="1276"/>
                  </a:cubicBezTo>
                  <a:cubicBezTo>
                    <a:pt x="6841" y="1245"/>
                    <a:pt x="6930" y="1211"/>
                    <a:pt x="7019" y="1184"/>
                  </a:cubicBezTo>
                  <a:cubicBezTo>
                    <a:pt x="7189" y="1125"/>
                    <a:pt x="7361" y="1076"/>
                    <a:pt x="7533" y="1030"/>
                  </a:cubicBezTo>
                  <a:cubicBezTo>
                    <a:pt x="7575" y="1019"/>
                    <a:pt x="7839" y="923"/>
                    <a:pt x="7859" y="923"/>
                  </a:cubicBezTo>
                  <a:close/>
                  <a:moveTo>
                    <a:pt x="7204" y="1772"/>
                  </a:moveTo>
                  <a:lnTo>
                    <a:pt x="7204" y="1772"/>
                  </a:lnTo>
                  <a:cubicBezTo>
                    <a:pt x="6850" y="1919"/>
                    <a:pt x="6499" y="2064"/>
                    <a:pt x="6130" y="2172"/>
                  </a:cubicBezTo>
                  <a:cubicBezTo>
                    <a:pt x="6087" y="2184"/>
                    <a:pt x="6044" y="2199"/>
                    <a:pt x="6003" y="2212"/>
                  </a:cubicBezTo>
                  <a:cubicBezTo>
                    <a:pt x="6080" y="2184"/>
                    <a:pt x="6157" y="2159"/>
                    <a:pt x="6234" y="2132"/>
                  </a:cubicBezTo>
                  <a:cubicBezTo>
                    <a:pt x="6558" y="2015"/>
                    <a:pt x="6878" y="1889"/>
                    <a:pt x="7204" y="1772"/>
                  </a:cubicBezTo>
                  <a:close/>
                  <a:moveTo>
                    <a:pt x="7517" y="0"/>
                  </a:moveTo>
                  <a:cubicBezTo>
                    <a:pt x="7511" y="0"/>
                    <a:pt x="7505" y="2"/>
                    <a:pt x="7499" y="5"/>
                  </a:cubicBezTo>
                  <a:lnTo>
                    <a:pt x="7484" y="11"/>
                  </a:lnTo>
                  <a:cubicBezTo>
                    <a:pt x="7010" y="257"/>
                    <a:pt x="6487" y="359"/>
                    <a:pt x="5979" y="503"/>
                  </a:cubicBezTo>
                  <a:cubicBezTo>
                    <a:pt x="5363" y="676"/>
                    <a:pt x="4754" y="888"/>
                    <a:pt x="4141" y="1070"/>
                  </a:cubicBezTo>
                  <a:cubicBezTo>
                    <a:pt x="3089" y="1381"/>
                    <a:pt x="2057" y="1728"/>
                    <a:pt x="1054" y="2175"/>
                  </a:cubicBezTo>
                  <a:cubicBezTo>
                    <a:pt x="1017" y="2190"/>
                    <a:pt x="977" y="2206"/>
                    <a:pt x="937" y="2224"/>
                  </a:cubicBezTo>
                  <a:cubicBezTo>
                    <a:pt x="898" y="2242"/>
                    <a:pt x="917" y="2295"/>
                    <a:pt x="952" y="2295"/>
                  </a:cubicBezTo>
                  <a:cubicBezTo>
                    <a:pt x="953" y="2295"/>
                    <a:pt x="954" y="2295"/>
                    <a:pt x="955" y="2295"/>
                  </a:cubicBezTo>
                  <a:cubicBezTo>
                    <a:pt x="992" y="2295"/>
                    <a:pt x="1023" y="2292"/>
                    <a:pt x="1057" y="2289"/>
                  </a:cubicBezTo>
                  <a:cubicBezTo>
                    <a:pt x="1352" y="2255"/>
                    <a:pt x="1642" y="2184"/>
                    <a:pt x="1922" y="2079"/>
                  </a:cubicBezTo>
                  <a:lnTo>
                    <a:pt x="1922" y="2079"/>
                  </a:lnTo>
                  <a:cubicBezTo>
                    <a:pt x="1608" y="2221"/>
                    <a:pt x="1306" y="2381"/>
                    <a:pt x="1014" y="2566"/>
                  </a:cubicBezTo>
                  <a:cubicBezTo>
                    <a:pt x="897" y="2643"/>
                    <a:pt x="777" y="2720"/>
                    <a:pt x="663" y="2806"/>
                  </a:cubicBezTo>
                  <a:cubicBezTo>
                    <a:pt x="640" y="2823"/>
                    <a:pt x="641" y="2877"/>
                    <a:pt x="678" y="2877"/>
                  </a:cubicBezTo>
                  <a:cubicBezTo>
                    <a:pt x="680" y="2877"/>
                    <a:pt x="682" y="2877"/>
                    <a:pt x="684" y="2877"/>
                  </a:cubicBezTo>
                  <a:cubicBezTo>
                    <a:pt x="761" y="2867"/>
                    <a:pt x="838" y="2852"/>
                    <a:pt x="915" y="2834"/>
                  </a:cubicBezTo>
                  <a:cubicBezTo>
                    <a:pt x="1359" y="2726"/>
                    <a:pt x="1762" y="2498"/>
                    <a:pt x="2193" y="2338"/>
                  </a:cubicBezTo>
                  <a:cubicBezTo>
                    <a:pt x="2608" y="2184"/>
                    <a:pt x="3036" y="2052"/>
                    <a:pt x="3464" y="1919"/>
                  </a:cubicBezTo>
                  <a:lnTo>
                    <a:pt x="3464" y="1919"/>
                  </a:lnTo>
                  <a:cubicBezTo>
                    <a:pt x="2556" y="2252"/>
                    <a:pt x="1639" y="2612"/>
                    <a:pt x="795" y="3083"/>
                  </a:cubicBezTo>
                  <a:cubicBezTo>
                    <a:pt x="697" y="3138"/>
                    <a:pt x="598" y="3194"/>
                    <a:pt x="500" y="3252"/>
                  </a:cubicBezTo>
                  <a:cubicBezTo>
                    <a:pt x="471" y="3270"/>
                    <a:pt x="477" y="3323"/>
                    <a:pt x="513" y="3323"/>
                  </a:cubicBezTo>
                  <a:cubicBezTo>
                    <a:pt x="514" y="3323"/>
                    <a:pt x="516" y="3323"/>
                    <a:pt x="518" y="3323"/>
                  </a:cubicBezTo>
                  <a:cubicBezTo>
                    <a:pt x="577" y="3317"/>
                    <a:pt x="635" y="3308"/>
                    <a:pt x="691" y="3298"/>
                  </a:cubicBezTo>
                  <a:cubicBezTo>
                    <a:pt x="1131" y="3215"/>
                    <a:pt x="1519" y="3012"/>
                    <a:pt x="1922" y="2806"/>
                  </a:cubicBezTo>
                  <a:cubicBezTo>
                    <a:pt x="2636" y="2443"/>
                    <a:pt x="3436" y="2249"/>
                    <a:pt x="4206" y="2033"/>
                  </a:cubicBezTo>
                  <a:cubicBezTo>
                    <a:pt x="4403" y="1975"/>
                    <a:pt x="4600" y="1916"/>
                    <a:pt x="4797" y="1858"/>
                  </a:cubicBezTo>
                  <a:lnTo>
                    <a:pt x="4797" y="1858"/>
                  </a:lnTo>
                  <a:cubicBezTo>
                    <a:pt x="4468" y="1984"/>
                    <a:pt x="4141" y="2101"/>
                    <a:pt x="3815" y="2209"/>
                  </a:cubicBezTo>
                  <a:cubicBezTo>
                    <a:pt x="3193" y="2415"/>
                    <a:pt x="2584" y="2655"/>
                    <a:pt x="1990" y="2932"/>
                  </a:cubicBezTo>
                  <a:cubicBezTo>
                    <a:pt x="1565" y="3129"/>
                    <a:pt x="1075" y="3172"/>
                    <a:pt x="657" y="3375"/>
                  </a:cubicBezTo>
                  <a:cubicBezTo>
                    <a:pt x="555" y="3421"/>
                    <a:pt x="460" y="3480"/>
                    <a:pt x="371" y="3548"/>
                  </a:cubicBezTo>
                  <a:cubicBezTo>
                    <a:pt x="346" y="3572"/>
                    <a:pt x="364" y="3612"/>
                    <a:pt x="398" y="3612"/>
                  </a:cubicBezTo>
                  <a:cubicBezTo>
                    <a:pt x="454" y="3609"/>
                    <a:pt x="506" y="3600"/>
                    <a:pt x="561" y="3594"/>
                  </a:cubicBezTo>
                  <a:cubicBezTo>
                    <a:pt x="1100" y="3517"/>
                    <a:pt x="1602" y="3326"/>
                    <a:pt x="2116" y="3151"/>
                  </a:cubicBezTo>
                  <a:cubicBezTo>
                    <a:pt x="2753" y="2935"/>
                    <a:pt x="3396" y="2741"/>
                    <a:pt x="4040" y="2553"/>
                  </a:cubicBezTo>
                  <a:lnTo>
                    <a:pt x="4040" y="2553"/>
                  </a:lnTo>
                  <a:cubicBezTo>
                    <a:pt x="3993" y="2569"/>
                    <a:pt x="3947" y="2584"/>
                    <a:pt x="3904" y="2600"/>
                  </a:cubicBezTo>
                  <a:cubicBezTo>
                    <a:pt x="3193" y="2846"/>
                    <a:pt x="2501" y="3144"/>
                    <a:pt x="1802" y="3415"/>
                  </a:cubicBezTo>
                  <a:cubicBezTo>
                    <a:pt x="1331" y="3600"/>
                    <a:pt x="863" y="3745"/>
                    <a:pt x="417" y="3975"/>
                  </a:cubicBezTo>
                  <a:cubicBezTo>
                    <a:pt x="340" y="4016"/>
                    <a:pt x="263" y="4059"/>
                    <a:pt x="186" y="4105"/>
                  </a:cubicBezTo>
                  <a:cubicBezTo>
                    <a:pt x="157" y="4122"/>
                    <a:pt x="163" y="4176"/>
                    <a:pt x="199" y="4176"/>
                  </a:cubicBezTo>
                  <a:cubicBezTo>
                    <a:pt x="200" y="4176"/>
                    <a:pt x="202" y="4176"/>
                    <a:pt x="204" y="4176"/>
                  </a:cubicBezTo>
                  <a:cubicBezTo>
                    <a:pt x="257" y="4169"/>
                    <a:pt x="309" y="4160"/>
                    <a:pt x="358" y="4148"/>
                  </a:cubicBezTo>
                  <a:cubicBezTo>
                    <a:pt x="515" y="4105"/>
                    <a:pt x="669" y="4043"/>
                    <a:pt x="814" y="3963"/>
                  </a:cubicBezTo>
                  <a:cubicBezTo>
                    <a:pt x="1162" y="3785"/>
                    <a:pt x="1543" y="3671"/>
                    <a:pt x="1916" y="3551"/>
                  </a:cubicBezTo>
                  <a:cubicBezTo>
                    <a:pt x="2633" y="3320"/>
                    <a:pt x="3353" y="3089"/>
                    <a:pt x="4067" y="2843"/>
                  </a:cubicBezTo>
                  <a:cubicBezTo>
                    <a:pt x="4523" y="2686"/>
                    <a:pt x="4985" y="2544"/>
                    <a:pt x="5446" y="2396"/>
                  </a:cubicBezTo>
                  <a:lnTo>
                    <a:pt x="5446" y="2396"/>
                  </a:lnTo>
                  <a:cubicBezTo>
                    <a:pt x="4957" y="2575"/>
                    <a:pt x="4480" y="2775"/>
                    <a:pt x="4000" y="2969"/>
                  </a:cubicBezTo>
                  <a:cubicBezTo>
                    <a:pt x="2747" y="3474"/>
                    <a:pt x="1423" y="3908"/>
                    <a:pt x="241" y="4570"/>
                  </a:cubicBezTo>
                  <a:cubicBezTo>
                    <a:pt x="174" y="4610"/>
                    <a:pt x="106" y="4647"/>
                    <a:pt x="38" y="4687"/>
                  </a:cubicBezTo>
                  <a:cubicBezTo>
                    <a:pt x="1" y="4708"/>
                    <a:pt x="23" y="4759"/>
                    <a:pt x="58" y="4759"/>
                  </a:cubicBezTo>
                  <a:cubicBezTo>
                    <a:pt x="63" y="4759"/>
                    <a:pt x="69" y="4757"/>
                    <a:pt x="75" y="4754"/>
                  </a:cubicBezTo>
                  <a:cubicBezTo>
                    <a:pt x="121" y="4727"/>
                    <a:pt x="170" y="4702"/>
                    <a:pt x="217" y="4677"/>
                  </a:cubicBezTo>
                  <a:cubicBezTo>
                    <a:pt x="1463" y="3963"/>
                    <a:pt x="2873" y="3511"/>
                    <a:pt x="4200" y="2972"/>
                  </a:cubicBezTo>
                  <a:cubicBezTo>
                    <a:pt x="4902" y="2689"/>
                    <a:pt x="5603" y="2406"/>
                    <a:pt x="6333" y="2196"/>
                  </a:cubicBezTo>
                  <a:cubicBezTo>
                    <a:pt x="6921" y="2024"/>
                    <a:pt x="7469" y="1747"/>
                    <a:pt x="8044" y="1538"/>
                  </a:cubicBezTo>
                  <a:cubicBezTo>
                    <a:pt x="8047" y="1538"/>
                    <a:pt x="8050" y="1538"/>
                    <a:pt x="8053" y="1538"/>
                  </a:cubicBezTo>
                  <a:cubicBezTo>
                    <a:pt x="8078" y="1538"/>
                    <a:pt x="8102" y="1526"/>
                    <a:pt x="8121" y="1510"/>
                  </a:cubicBezTo>
                  <a:lnTo>
                    <a:pt x="8183" y="1488"/>
                  </a:lnTo>
                  <a:cubicBezTo>
                    <a:pt x="8226" y="1473"/>
                    <a:pt x="8272" y="1458"/>
                    <a:pt x="8315" y="1445"/>
                  </a:cubicBezTo>
                  <a:cubicBezTo>
                    <a:pt x="8355" y="1428"/>
                    <a:pt x="8342" y="1370"/>
                    <a:pt x="8305" y="1370"/>
                  </a:cubicBezTo>
                  <a:cubicBezTo>
                    <a:pt x="8302" y="1370"/>
                    <a:pt x="8300" y="1371"/>
                    <a:pt x="8297" y="1371"/>
                  </a:cubicBezTo>
                  <a:cubicBezTo>
                    <a:pt x="8260" y="1378"/>
                    <a:pt x="8226" y="1390"/>
                    <a:pt x="8189" y="1399"/>
                  </a:cubicBezTo>
                  <a:cubicBezTo>
                    <a:pt x="7573" y="1550"/>
                    <a:pt x="6979" y="1775"/>
                    <a:pt x="6385" y="1999"/>
                  </a:cubicBezTo>
                  <a:cubicBezTo>
                    <a:pt x="5677" y="2264"/>
                    <a:pt x="4948" y="2467"/>
                    <a:pt x="4230" y="2710"/>
                  </a:cubicBezTo>
                  <a:cubicBezTo>
                    <a:pt x="3563" y="2938"/>
                    <a:pt x="2888" y="3141"/>
                    <a:pt x="2224" y="3372"/>
                  </a:cubicBezTo>
                  <a:cubicBezTo>
                    <a:pt x="1614" y="3585"/>
                    <a:pt x="946" y="3745"/>
                    <a:pt x="383" y="4077"/>
                  </a:cubicBezTo>
                  <a:cubicBezTo>
                    <a:pt x="937" y="3748"/>
                    <a:pt x="1580" y="3591"/>
                    <a:pt x="2177" y="3357"/>
                  </a:cubicBezTo>
                  <a:cubicBezTo>
                    <a:pt x="2873" y="3083"/>
                    <a:pt x="3566" y="2793"/>
                    <a:pt x="4277" y="2560"/>
                  </a:cubicBezTo>
                  <a:cubicBezTo>
                    <a:pt x="4705" y="2418"/>
                    <a:pt x="5129" y="2258"/>
                    <a:pt x="5551" y="2098"/>
                  </a:cubicBezTo>
                  <a:cubicBezTo>
                    <a:pt x="5831" y="2005"/>
                    <a:pt x="6108" y="1910"/>
                    <a:pt x="6385" y="1805"/>
                  </a:cubicBezTo>
                  <a:cubicBezTo>
                    <a:pt x="6724" y="1676"/>
                    <a:pt x="7062" y="1544"/>
                    <a:pt x="7407" y="1424"/>
                  </a:cubicBezTo>
                  <a:cubicBezTo>
                    <a:pt x="7518" y="1390"/>
                    <a:pt x="7629" y="1353"/>
                    <a:pt x="7740" y="1319"/>
                  </a:cubicBezTo>
                  <a:lnTo>
                    <a:pt x="7770" y="1310"/>
                  </a:lnTo>
                  <a:cubicBezTo>
                    <a:pt x="7900" y="1270"/>
                    <a:pt x="8032" y="1236"/>
                    <a:pt x="8161" y="1202"/>
                  </a:cubicBezTo>
                  <a:cubicBezTo>
                    <a:pt x="8201" y="1193"/>
                    <a:pt x="8241" y="1181"/>
                    <a:pt x="8281" y="1168"/>
                  </a:cubicBezTo>
                  <a:cubicBezTo>
                    <a:pt x="8328" y="1160"/>
                    <a:pt x="8311" y="1094"/>
                    <a:pt x="8268" y="1094"/>
                  </a:cubicBezTo>
                  <a:cubicBezTo>
                    <a:pt x="8265" y="1094"/>
                    <a:pt x="8263" y="1094"/>
                    <a:pt x="8260" y="1094"/>
                  </a:cubicBezTo>
                  <a:cubicBezTo>
                    <a:pt x="8220" y="1107"/>
                    <a:pt x="8180" y="1119"/>
                    <a:pt x="8140" y="1128"/>
                  </a:cubicBezTo>
                  <a:cubicBezTo>
                    <a:pt x="8097" y="1141"/>
                    <a:pt x="8047" y="1156"/>
                    <a:pt x="8001" y="1168"/>
                  </a:cubicBezTo>
                  <a:cubicBezTo>
                    <a:pt x="7967" y="1174"/>
                    <a:pt x="7937" y="1181"/>
                    <a:pt x="7909" y="1187"/>
                  </a:cubicBezTo>
                  <a:cubicBezTo>
                    <a:pt x="6961" y="1445"/>
                    <a:pt x="6034" y="1808"/>
                    <a:pt x="5108" y="2162"/>
                  </a:cubicBezTo>
                  <a:cubicBezTo>
                    <a:pt x="4677" y="2292"/>
                    <a:pt x="4246" y="2412"/>
                    <a:pt x="3812" y="2541"/>
                  </a:cubicBezTo>
                  <a:cubicBezTo>
                    <a:pt x="3061" y="2763"/>
                    <a:pt x="2313" y="3006"/>
                    <a:pt x="1571" y="3261"/>
                  </a:cubicBezTo>
                  <a:cubicBezTo>
                    <a:pt x="1408" y="3317"/>
                    <a:pt x="1242" y="3369"/>
                    <a:pt x="1078" y="3418"/>
                  </a:cubicBezTo>
                  <a:lnTo>
                    <a:pt x="912" y="3461"/>
                  </a:lnTo>
                  <a:cubicBezTo>
                    <a:pt x="872" y="3487"/>
                    <a:pt x="826" y="3500"/>
                    <a:pt x="780" y="3500"/>
                  </a:cubicBezTo>
                  <a:cubicBezTo>
                    <a:pt x="731" y="3500"/>
                    <a:pt x="683" y="3485"/>
                    <a:pt x="641" y="3455"/>
                  </a:cubicBezTo>
                  <a:cubicBezTo>
                    <a:pt x="955" y="3271"/>
                    <a:pt x="1377" y="3243"/>
                    <a:pt x="1722" y="3135"/>
                  </a:cubicBezTo>
                  <a:cubicBezTo>
                    <a:pt x="2384" y="2929"/>
                    <a:pt x="3008" y="2572"/>
                    <a:pt x="3667" y="2341"/>
                  </a:cubicBezTo>
                  <a:cubicBezTo>
                    <a:pt x="4443" y="2073"/>
                    <a:pt x="5228" y="1818"/>
                    <a:pt x="6003" y="1538"/>
                  </a:cubicBezTo>
                  <a:cubicBezTo>
                    <a:pt x="6050" y="1522"/>
                    <a:pt x="6096" y="1507"/>
                    <a:pt x="6142" y="1488"/>
                  </a:cubicBezTo>
                  <a:cubicBezTo>
                    <a:pt x="6188" y="1473"/>
                    <a:pt x="6244" y="1464"/>
                    <a:pt x="6296" y="1451"/>
                  </a:cubicBezTo>
                  <a:cubicBezTo>
                    <a:pt x="6893" y="1316"/>
                    <a:pt x="7487" y="1190"/>
                    <a:pt x="8044" y="928"/>
                  </a:cubicBezTo>
                  <a:lnTo>
                    <a:pt x="8050" y="925"/>
                  </a:lnTo>
                  <a:cubicBezTo>
                    <a:pt x="8090" y="908"/>
                    <a:pt x="8064" y="856"/>
                    <a:pt x="8028" y="856"/>
                  </a:cubicBezTo>
                  <a:cubicBezTo>
                    <a:pt x="8025" y="856"/>
                    <a:pt x="8023" y="857"/>
                    <a:pt x="8020" y="857"/>
                  </a:cubicBezTo>
                  <a:lnTo>
                    <a:pt x="8004" y="860"/>
                  </a:lnTo>
                  <a:cubicBezTo>
                    <a:pt x="7241" y="977"/>
                    <a:pt x="6490" y="1230"/>
                    <a:pt x="5748" y="1504"/>
                  </a:cubicBezTo>
                  <a:cubicBezTo>
                    <a:pt x="5711" y="1513"/>
                    <a:pt x="5677" y="1522"/>
                    <a:pt x="5640" y="1531"/>
                  </a:cubicBezTo>
                  <a:cubicBezTo>
                    <a:pt x="4209" y="1910"/>
                    <a:pt x="2762" y="2313"/>
                    <a:pt x="1432" y="2972"/>
                  </a:cubicBezTo>
                  <a:cubicBezTo>
                    <a:pt x="1239" y="3067"/>
                    <a:pt x="1035" y="3144"/>
                    <a:pt x="829" y="3203"/>
                  </a:cubicBezTo>
                  <a:cubicBezTo>
                    <a:pt x="795" y="3212"/>
                    <a:pt x="761" y="3218"/>
                    <a:pt x="728" y="3224"/>
                  </a:cubicBezTo>
                  <a:cubicBezTo>
                    <a:pt x="723" y="3225"/>
                    <a:pt x="719" y="3226"/>
                    <a:pt x="716" y="3226"/>
                  </a:cubicBezTo>
                  <a:cubicBezTo>
                    <a:pt x="695" y="3226"/>
                    <a:pt x="711" y="3209"/>
                    <a:pt x="746" y="3187"/>
                  </a:cubicBezTo>
                  <a:cubicBezTo>
                    <a:pt x="832" y="3135"/>
                    <a:pt x="1020" y="3046"/>
                    <a:pt x="1032" y="3040"/>
                  </a:cubicBezTo>
                  <a:cubicBezTo>
                    <a:pt x="1402" y="2846"/>
                    <a:pt x="1780" y="2677"/>
                    <a:pt x="2168" y="2526"/>
                  </a:cubicBezTo>
                  <a:cubicBezTo>
                    <a:pt x="2919" y="2224"/>
                    <a:pt x="3673" y="1919"/>
                    <a:pt x="4440" y="1655"/>
                  </a:cubicBezTo>
                  <a:cubicBezTo>
                    <a:pt x="4711" y="1559"/>
                    <a:pt x="4988" y="1479"/>
                    <a:pt x="5268" y="1405"/>
                  </a:cubicBezTo>
                  <a:cubicBezTo>
                    <a:pt x="6151" y="1202"/>
                    <a:pt x="7053" y="1039"/>
                    <a:pt x="7866" y="660"/>
                  </a:cubicBezTo>
                  <a:lnTo>
                    <a:pt x="7878" y="654"/>
                  </a:lnTo>
                  <a:cubicBezTo>
                    <a:pt x="7919" y="634"/>
                    <a:pt x="7893" y="583"/>
                    <a:pt x="7857" y="583"/>
                  </a:cubicBezTo>
                  <a:cubicBezTo>
                    <a:pt x="7855" y="583"/>
                    <a:pt x="7852" y="583"/>
                    <a:pt x="7850" y="583"/>
                  </a:cubicBezTo>
                  <a:cubicBezTo>
                    <a:pt x="7838" y="583"/>
                    <a:pt x="7826" y="590"/>
                    <a:pt x="7817" y="590"/>
                  </a:cubicBezTo>
                  <a:cubicBezTo>
                    <a:pt x="7219" y="707"/>
                    <a:pt x="6659" y="934"/>
                    <a:pt x="6080" y="1113"/>
                  </a:cubicBezTo>
                  <a:cubicBezTo>
                    <a:pt x="6010" y="1134"/>
                    <a:pt x="5942" y="1153"/>
                    <a:pt x="5874" y="1174"/>
                  </a:cubicBezTo>
                  <a:cubicBezTo>
                    <a:pt x="4572" y="1491"/>
                    <a:pt x="3282" y="1855"/>
                    <a:pt x="2027" y="2319"/>
                  </a:cubicBezTo>
                  <a:cubicBezTo>
                    <a:pt x="1716" y="2436"/>
                    <a:pt x="1423" y="2590"/>
                    <a:pt x="1112" y="2704"/>
                  </a:cubicBezTo>
                  <a:cubicBezTo>
                    <a:pt x="1085" y="2717"/>
                    <a:pt x="1011" y="2747"/>
                    <a:pt x="946" y="2772"/>
                  </a:cubicBezTo>
                  <a:cubicBezTo>
                    <a:pt x="904" y="2788"/>
                    <a:pt x="866" y="2800"/>
                    <a:pt x="849" y="2800"/>
                  </a:cubicBezTo>
                  <a:cubicBezTo>
                    <a:pt x="823" y="2800"/>
                    <a:pt x="842" y="2774"/>
                    <a:pt x="955" y="2695"/>
                  </a:cubicBezTo>
                  <a:cubicBezTo>
                    <a:pt x="965" y="2689"/>
                    <a:pt x="974" y="2686"/>
                    <a:pt x="980" y="2680"/>
                  </a:cubicBezTo>
                  <a:cubicBezTo>
                    <a:pt x="1106" y="2596"/>
                    <a:pt x="1235" y="2526"/>
                    <a:pt x="1365" y="2452"/>
                  </a:cubicBezTo>
                  <a:cubicBezTo>
                    <a:pt x="2033" y="2082"/>
                    <a:pt x="2771" y="1852"/>
                    <a:pt x="3495" y="1621"/>
                  </a:cubicBezTo>
                  <a:cubicBezTo>
                    <a:pt x="4865" y="1177"/>
                    <a:pt x="6314" y="919"/>
                    <a:pt x="7632" y="328"/>
                  </a:cubicBezTo>
                  <a:cubicBezTo>
                    <a:pt x="7647" y="322"/>
                    <a:pt x="7660" y="319"/>
                    <a:pt x="7675" y="313"/>
                  </a:cubicBezTo>
                  <a:cubicBezTo>
                    <a:pt x="7708" y="296"/>
                    <a:pt x="7689" y="239"/>
                    <a:pt x="7656" y="239"/>
                  </a:cubicBezTo>
                  <a:cubicBezTo>
                    <a:pt x="7652" y="239"/>
                    <a:pt x="7648" y="240"/>
                    <a:pt x="7644" y="242"/>
                  </a:cubicBezTo>
                  <a:lnTo>
                    <a:pt x="7592" y="257"/>
                  </a:lnTo>
                  <a:cubicBezTo>
                    <a:pt x="6533" y="630"/>
                    <a:pt x="5440" y="913"/>
                    <a:pt x="4357" y="1202"/>
                  </a:cubicBezTo>
                  <a:cubicBezTo>
                    <a:pt x="3796" y="1350"/>
                    <a:pt x="3242" y="1516"/>
                    <a:pt x="2698" y="1713"/>
                  </a:cubicBezTo>
                  <a:cubicBezTo>
                    <a:pt x="2433" y="1805"/>
                    <a:pt x="2171" y="1910"/>
                    <a:pt x="1907" y="2009"/>
                  </a:cubicBezTo>
                  <a:cubicBezTo>
                    <a:pt x="1666" y="2098"/>
                    <a:pt x="1371" y="2116"/>
                    <a:pt x="1143" y="2218"/>
                  </a:cubicBezTo>
                  <a:cubicBezTo>
                    <a:pt x="2242" y="1722"/>
                    <a:pt x="3387" y="1381"/>
                    <a:pt x="4538" y="1036"/>
                  </a:cubicBezTo>
                  <a:cubicBezTo>
                    <a:pt x="5077" y="873"/>
                    <a:pt x="5606" y="688"/>
                    <a:pt x="6148" y="534"/>
                  </a:cubicBezTo>
                  <a:cubicBezTo>
                    <a:pt x="6613" y="402"/>
                    <a:pt x="7078" y="303"/>
                    <a:pt x="7512" y="85"/>
                  </a:cubicBezTo>
                  <a:cubicBezTo>
                    <a:pt x="7518" y="79"/>
                    <a:pt x="7527" y="75"/>
                    <a:pt x="7536" y="72"/>
                  </a:cubicBezTo>
                  <a:cubicBezTo>
                    <a:pt x="7576" y="51"/>
                    <a:pt x="7552" y="0"/>
                    <a:pt x="75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940" name="Google Shape;1940;p39"/>
            <p:cNvSpPr/>
            <p:nvPr/>
          </p:nvSpPr>
          <p:spPr>
            <a:xfrm>
              <a:off x="-953675" y="5521425"/>
              <a:ext cx="209975" cy="133450"/>
            </a:xfrm>
            <a:custGeom>
              <a:avLst/>
              <a:gdLst/>
              <a:ahLst/>
              <a:cxnLst/>
              <a:rect l="l" t="t" r="r" b="b"/>
              <a:pathLst>
                <a:path w="8399" h="5338" extrusionOk="0">
                  <a:moveTo>
                    <a:pt x="6669" y="1182"/>
                  </a:moveTo>
                  <a:lnTo>
                    <a:pt x="6669" y="1182"/>
                  </a:lnTo>
                  <a:cubicBezTo>
                    <a:pt x="6485" y="1333"/>
                    <a:pt x="6306" y="1471"/>
                    <a:pt x="6066" y="1567"/>
                  </a:cubicBezTo>
                  <a:cubicBezTo>
                    <a:pt x="6054" y="1573"/>
                    <a:pt x="6038" y="1579"/>
                    <a:pt x="6026" y="1582"/>
                  </a:cubicBezTo>
                  <a:cubicBezTo>
                    <a:pt x="5829" y="1659"/>
                    <a:pt x="5623" y="1730"/>
                    <a:pt x="5417" y="1791"/>
                  </a:cubicBezTo>
                  <a:cubicBezTo>
                    <a:pt x="5647" y="1681"/>
                    <a:pt x="5875" y="1570"/>
                    <a:pt x="6103" y="1459"/>
                  </a:cubicBezTo>
                  <a:cubicBezTo>
                    <a:pt x="6294" y="1370"/>
                    <a:pt x="6482" y="1274"/>
                    <a:pt x="6669" y="1182"/>
                  </a:cubicBezTo>
                  <a:close/>
                  <a:moveTo>
                    <a:pt x="8354" y="1"/>
                  </a:moveTo>
                  <a:cubicBezTo>
                    <a:pt x="8350" y="1"/>
                    <a:pt x="8346" y="1"/>
                    <a:pt x="8341" y="3"/>
                  </a:cubicBezTo>
                  <a:cubicBezTo>
                    <a:pt x="8307" y="12"/>
                    <a:pt x="8273" y="25"/>
                    <a:pt x="8242" y="37"/>
                  </a:cubicBezTo>
                  <a:cubicBezTo>
                    <a:pt x="7577" y="252"/>
                    <a:pt x="6940" y="539"/>
                    <a:pt x="6269" y="745"/>
                  </a:cubicBezTo>
                  <a:cubicBezTo>
                    <a:pt x="5543" y="967"/>
                    <a:pt x="4853" y="1299"/>
                    <a:pt x="4145" y="1582"/>
                  </a:cubicBezTo>
                  <a:cubicBezTo>
                    <a:pt x="3440" y="1868"/>
                    <a:pt x="2729" y="2149"/>
                    <a:pt x="2018" y="2416"/>
                  </a:cubicBezTo>
                  <a:cubicBezTo>
                    <a:pt x="1449" y="2629"/>
                    <a:pt x="870" y="2810"/>
                    <a:pt x="319" y="3066"/>
                  </a:cubicBezTo>
                  <a:cubicBezTo>
                    <a:pt x="233" y="3103"/>
                    <a:pt x="147" y="3143"/>
                    <a:pt x="64" y="3183"/>
                  </a:cubicBezTo>
                  <a:cubicBezTo>
                    <a:pt x="27" y="3204"/>
                    <a:pt x="49" y="3255"/>
                    <a:pt x="85" y="3255"/>
                  </a:cubicBezTo>
                  <a:cubicBezTo>
                    <a:pt x="91" y="3255"/>
                    <a:pt x="97" y="3253"/>
                    <a:pt x="104" y="3250"/>
                  </a:cubicBezTo>
                  <a:cubicBezTo>
                    <a:pt x="168" y="3217"/>
                    <a:pt x="236" y="3189"/>
                    <a:pt x="301" y="3158"/>
                  </a:cubicBezTo>
                  <a:cubicBezTo>
                    <a:pt x="913" y="2866"/>
                    <a:pt x="1563" y="2666"/>
                    <a:pt x="2200" y="2426"/>
                  </a:cubicBezTo>
                  <a:cubicBezTo>
                    <a:pt x="2920" y="2158"/>
                    <a:pt x="3634" y="1871"/>
                    <a:pt x="4345" y="1582"/>
                  </a:cubicBezTo>
                  <a:cubicBezTo>
                    <a:pt x="5050" y="1299"/>
                    <a:pt x="5743" y="985"/>
                    <a:pt x="6469" y="763"/>
                  </a:cubicBezTo>
                  <a:cubicBezTo>
                    <a:pt x="6829" y="653"/>
                    <a:pt x="7190" y="548"/>
                    <a:pt x="7544" y="416"/>
                  </a:cubicBezTo>
                  <a:cubicBezTo>
                    <a:pt x="7650" y="378"/>
                    <a:pt x="8146" y="107"/>
                    <a:pt x="8180" y="107"/>
                  </a:cubicBezTo>
                  <a:cubicBezTo>
                    <a:pt x="8190" y="107"/>
                    <a:pt x="8160" y="130"/>
                    <a:pt x="8067" y="191"/>
                  </a:cubicBezTo>
                  <a:cubicBezTo>
                    <a:pt x="7476" y="576"/>
                    <a:pt x="6719" y="736"/>
                    <a:pt x="6066" y="985"/>
                  </a:cubicBezTo>
                  <a:cubicBezTo>
                    <a:pt x="5361" y="1256"/>
                    <a:pt x="4669" y="1554"/>
                    <a:pt x="3970" y="1844"/>
                  </a:cubicBezTo>
                  <a:cubicBezTo>
                    <a:pt x="2714" y="2364"/>
                    <a:pt x="1437" y="2832"/>
                    <a:pt x="245" y="3494"/>
                  </a:cubicBezTo>
                  <a:cubicBezTo>
                    <a:pt x="184" y="3528"/>
                    <a:pt x="125" y="3558"/>
                    <a:pt x="64" y="3592"/>
                  </a:cubicBezTo>
                  <a:cubicBezTo>
                    <a:pt x="30" y="3615"/>
                    <a:pt x="48" y="3664"/>
                    <a:pt x="85" y="3664"/>
                  </a:cubicBezTo>
                  <a:cubicBezTo>
                    <a:pt x="88" y="3664"/>
                    <a:pt x="91" y="3664"/>
                    <a:pt x="95" y="3663"/>
                  </a:cubicBezTo>
                  <a:cubicBezTo>
                    <a:pt x="138" y="3654"/>
                    <a:pt x="181" y="3638"/>
                    <a:pt x="227" y="3623"/>
                  </a:cubicBezTo>
                  <a:cubicBezTo>
                    <a:pt x="790" y="3475"/>
                    <a:pt x="1317" y="3226"/>
                    <a:pt x="1861" y="3017"/>
                  </a:cubicBezTo>
                  <a:cubicBezTo>
                    <a:pt x="2588" y="2740"/>
                    <a:pt x="3342" y="2518"/>
                    <a:pt x="4078" y="2269"/>
                  </a:cubicBezTo>
                  <a:cubicBezTo>
                    <a:pt x="4265" y="2204"/>
                    <a:pt x="4456" y="2149"/>
                    <a:pt x="4644" y="2087"/>
                  </a:cubicBezTo>
                  <a:lnTo>
                    <a:pt x="4644" y="2087"/>
                  </a:lnTo>
                  <a:cubicBezTo>
                    <a:pt x="4419" y="2207"/>
                    <a:pt x="4192" y="2327"/>
                    <a:pt x="3964" y="2438"/>
                  </a:cubicBezTo>
                  <a:cubicBezTo>
                    <a:pt x="3287" y="2770"/>
                    <a:pt x="2588" y="3072"/>
                    <a:pt x="1895" y="3374"/>
                  </a:cubicBezTo>
                  <a:cubicBezTo>
                    <a:pt x="1341" y="3617"/>
                    <a:pt x="716" y="3761"/>
                    <a:pt x="193" y="4072"/>
                  </a:cubicBezTo>
                  <a:cubicBezTo>
                    <a:pt x="138" y="4103"/>
                    <a:pt x="82" y="4137"/>
                    <a:pt x="30" y="4171"/>
                  </a:cubicBezTo>
                  <a:cubicBezTo>
                    <a:pt x="0" y="4192"/>
                    <a:pt x="13" y="4245"/>
                    <a:pt x="46" y="4245"/>
                  </a:cubicBezTo>
                  <a:cubicBezTo>
                    <a:pt x="50" y="4245"/>
                    <a:pt x="55" y="4244"/>
                    <a:pt x="61" y="4242"/>
                  </a:cubicBezTo>
                  <a:lnTo>
                    <a:pt x="190" y="4192"/>
                  </a:lnTo>
                  <a:cubicBezTo>
                    <a:pt x="1175" y="3817"/>
                    <a:pt x="2154" y="3432"/>
                    <a:pt x="3148" y="3087"/>
                  </a:cubicBezTo>
                  <a:cubicBezTo>
                    <a:pt x="3407" y="2995"/>
                    <a:pt x="3668" y="2912"/>
                    <a:pt x="3930" y="2829"/>
                  </a:cubicBezTo>
                  <a:lnTo>
                    <a:pt x="3930" y="2829"/>
                  </a:lnTo>
                  <a:cubicBezTo>
                    <a:pt x="3505" y="2995"/>
                    <a:pt x="3080" y="3164"/>
                    <a:pt x="2659" y="3346"/>
                  </a:cubicBezTo>
                  <a:cubicBezTo>
                    <a:pt x="2058" y="3604"/>
                    <a:pt x="1452" y="3845"/>
                    <a:pt x="852" y="4103"/>
                  </a:cubicBezTo>
                  <a:cubicBezTo>
                    <a:pt x="627" y="4202"/>
                    <a:pt x="378" y="4297"/>
                    <a:pt x="205" y="4472"/>
                  </a:cubicBezTo>
                  <a:cubicBezTo>
                    <a:pt x="156" y="4519"/>
                    <a:pt x="116" y="4574"/>
                    <a:pt x="85" y="4629"/>
                  </a:cubicBezTo>
                  <a:cubicBezTo>
                    <a:pt x="72" y="4657"/>
                    <a:pt x="89" y="4686"/>
                    <a:pt x="117" y="4686"/>
                  </a:cubicBezTo>
                  <a:cubicBezTo>
                    <a:pt x="121" y="4686"/>
                    <a:pt x="125" y="4686"/>
                    <a:pt x="128" y="4685"/>
                  </a:cubicBezTo>
                  <a:cubicBezTo>
                    <a:pt x="162" y="4676"/>
                    <a:pt x="196" y="4660"/>
                    <a:pt x="230" y="4648"/>
                  </a:cubicBezTo>
                  <a:cubicBezTo>
                    <a:pt x="627" y="4500"/>
                    <a:pt x="999" y="4300"/>
                    <a:pt x="1393" y="4140"/>
                  </a:cubicBezTo>
                  <a:cubicBezTo>
                    <a:pt x="1917" y="3925"/>
                    <a:pt x="2486" y="3792"/>
                    <a:pt x="3025" y="3626"/>
                  </a:cubicBezTo>
                  <a:cubicBezTo>
                    <a:pt x="3477" y="3487"/>
                    <a:pt x="3921" y="3331"/>
                    <a:pt x="4373" y="3195"/>
                  </a:cubicBezTo>
                  <a:lnTo>
                    <a:pt x="4373" y="3195"/>
                  </a:lnTo>
                  <a:cubicBezTo>
                    <a:pt x="4281" y="3226"/>
                    <a:pt x="4188" y="3257"/>
                    <a:pt x="4099" y="3294"/>
                  </a:cubicBezTo>
                  <a:cubicBezTo>
                    <a:pt x="3610" y="3484"/>
                    <a:pt x="3111" y="3660"/>
                    <a:pt x="2628" y="3866"/>
                  </a:cubicBezTo>
                  <a:cubicBezTo>
                    <a:pt x="2108" y="4085"/>
                    <a:pt x="1609" y="4346"/>
                    <a:pt x="1092" y="4577"/>
                  </a:cubicBezTo>
                  <a:cubicBezTo>
                    <a:pt x="839" y="4691"/>
                    <a:pt x="525" y="4753"/>
                    <a:pt x="316" y="4947"/>
                  </a:cubicBezTo>
                  <a:cubicBezTo>
                    <a:pt x="298" y="4962"/>
                    <a:pt x="279" y="4980"/>
                    <a:pt x="264" y="4999"/>
                  </a:cubicBezTo>
                  <a:cubicBezTo>
                    <a:pt x="243" y="5020"/>
                    <a:pt x="254" y="5064"/>
                    <a:pt x="285" y="5064"/>
                  </a:cubicBezTo>
                  <a:cubicBezTo>
                    <a:pt x="286" y="5064"/>
                    <a:pt x="287" y="5064"/>
                    <a:pt x="288" y="5063"/>
                  </a:cubicBezTo>
                  <a:cubicBezTo>
                    <a:pt x="316" y="5063"/>
                    <a:pt x="344" y="5057"/>
                    <a:pt x="372" y="5054"/>
                  </a:cubicBezTo>
                  <a:cubicBezTo>
                    <a:pt x="1132" y="4980"/>
                    <a:pt x="1812" y="4645"/>
                    <a:pt x="2502" y="4334"/>
                  </a:cubicBezTo>
                  <a:cubicBezTo>
                    <a:pt x="2933" y="4146"/>
                    <a:pt x="3370" y="3980"/>
                    <a:pt x="3819" y="3841"/>
                  </a:cubicBezTo>
                  <a:cubicBezTo>
                    <a:pt x="4071" y="3758"/>
                    <a:pt x="4392" y="3703"/>
                    <a:pt x="4672" y="3620"/>
                  </a:cubicBezTo>
                  <a:cubicBezTo>
                    <a:pt x="4749" y="3598"/>
                    <a:pt x="4823" y="3574"/>
                    <a:pt x="4896" y="3543"/>
                  </a:cubicBezTo>
                  <a:lnTo>
                    <a:pt x="4896" y="3543"/>
                  </a:lnTo>
                  <a:cubicBezTo>
                    <a:pt x="4764" y="3608"/>
                    <a:pt x="4629" y="3660"/>
                    <a:pt x="4490" y="3703"/>
                  </a:cubicBezTo>
                  <a:cubicBezTo>
                    <a:pt x="4268" y="3774"/>
                    <a:pt x="4038" y="3835"/>
                    <a:pt x="3828" y="3900"/>
                  </a:cubicBezTo>
                  <a:cubicBezTo>
                    <a:pt x="3367" y="4048"/>
                    <a:pt x="2914" y="4226"/>
                    <a:pt x="2465" y="4408"/>
                  </a:cubicBezTo>
                  <a:cubicBezTo>
                    <a:pt x="2135" y="4543"/>
                    <a:pt x="1815" y="4703"/>
                    <a:pt x="1492" y="4851"/>
                  </a:cubicBezTo>
                  <a:cubicBezTo>
                    <a:pt x="1230" y="4971"/>
                    <a:pt x="919" y="5036"/>
                    <a:pt x="707" y="5239"/>
                  </a:cubicBezTo>
                  <a:cubicBezTo>
                    <a:pt x="686" y="5260"/>
                    <a:pt x="695" y="5294"/>
                    <a:pt x="722" y="5304"/>
                  </a:cubicBezTo>
                  <a:cubicBezTo>
                    <a:pt x="768" y="5314"/>
                    <a:pt x="812" y="5318"/>
                    <a:pt x="856" y="5318"/>
                  </a:cubicBezTo>
                  <a:cubicBezTo>
                    <a:pt x="1008" y="5318"/>
                    <a:pt x="1150" y="5263"/>
                    <a:pt x="1301" y="5205"/>
                  </a:cubicBezTo>
                  <a:cubicBezTo>
                    <a:pt x="1667" y="5063"/>
                    <a:pt x="2031" y="4910"/>
                    <a:pt x="2397" y="4768"/>
                  </a:cubicBezTo>
                  <a:lnTo>
                    <a:pt x="2397" y="4768"/>
                  </a:lnTo>
                  <a:cubicBezTo>
                    <a:pt x="2396" y="4768"/>
                    <a:pt x="2396" y="4768"/>
                    <a:pt x="2396" y="4768"/>
                  </a:cubicBezTo>
                  <a:cubicBezTo>
                    <a:pt x="2394" y="4768"/>
                    <a:pt x="2676" y="4647"/>
                    <a:pt x="2721" y="4647"/>
                  </a:cubicBezTo>
                  <a:cubicBezTo>
                    <a:pt x="2735" y="4647"/>
                    <a:pt x="2726" y="4658"/>
                    <a:pt x="2680" y="4688"/>
                  </a:cubicBezTo>
                  <a:cubicBezTo>
                    <a:pt x="2505" y="4802"/>
                    <a:pt x="2286" y="4857"/>
                    <a:pt x="2092" y="4925"/>
                  </a:cubicBezTo>
                  <a:cubicBezTo>
                    <a:pt x="1864" y="5002"/>
                    <a:pt x="1652" y="5091"/>
                    <a:pt x="1492" y="5273"/>
                  </a:cubicBezTo>
                  <a:cubicBezTo>
                    <a:pt x="1467" y="5297"/>
                    <a:pt x="1483" y="5337"/>
                    <a:pt x="1517" y="5337"/>
                  </a:cubicBezTo>
                  <a:lnTo>
                    <a:pt x="1587" y="5337"/>
                  </a:lnTo>
                  <a:cubicBezTo>
                    <a:pt x="1637" y="5337"/>
                    <a:pt x="1637" y="5260"/>
                    <a:pt x="1587" y="5260"/>
                  </a:cubicBezTo>
                  <a:cubicBezTo>
                    <a:pt x="1590" y="5260"/>
                    <a:pt x="1984" y="5045"/>
                    <a:pt x="1991" y="5045"/>
                  </a:cubicBezTo>
                  <a:cubicBezTo>
                    <a:pt x="2111" y="4996"/>
                    <a:pt x="2237" y="4956"/>
                    <a:pt x="2360" y="4913"/>
                  </a:cubicBezTo>
                  <a:cubicBezTo>
                    <a:pt x="2437" y="4885"/>
                    <a:pt x="2514" y="4851"/>
                    <a:pt x="2588" y="4817"/>
                  </a:cubicBezTo>
                  <a:cubicBezTo>
                    <a:pt x="2705" y="4762"/>
                    <a:pt x="2813" y="4691"/>
                    <a:pt x="2911" y="4608"/>
                  </a:cubicBezTo>
                  <a:cubicBezTo>
                    <a:pt x="2920" y="4602"/>
                    <a:pt x="2923" y="4589"/>
                    <a:pt x="2923" y="4580"/>
                  </a:cubicBezTo>
                  <a:cubicBezTo>
                    <a:pt x="2921" y="4559"/>
                    <a:pt x="2905" y="4545"/>
                    <a:pt x="2885" y="4545"/>
                  </a:cubicBezTo>
                  <a:cubicBezTo>
                    <a:pt x="2881" y="4545"/>
                    <a:pt x="2878" y="4545"/>
                    <a:pt x="2874" y="4546"/>
                  </a:cubicBezTo>
                  <a:cubicBezTo>
                    <a:pt x="2409" y="4651"/>
                    <a:pt x="1948" y="4842"/>
                    <a:pt x="1510" y="5033"/>
                  </a:cubicBezTo>
                  <a:cubicBezTo>
                    <a:pt x="1393" y="5085"/>
                    <a:pt x="1273" y="5134"/>
                    <a:pt x="1153" y="5177"/>
                  </a:cubicBezTo>
                  <a:cubicBezTo>
                    <a:pt x="1097" y="5199"/>
                    <a:pt x="1016" y="5215"/>
                    <a:pt x="965" y="5215"/>
                  </a:cubicBezTo>
                  <a:cubicBezTo>
                    <a:pt x="890" y="5215"/>
                    <a:pt x="885" y="5179"/>
                    <a:pt x="1144" y="5076"/>
                  </a:cubicBezTo>
                  <a:cubicBezTo>
                    <a:pt x="1384" y="4980"/>
                    <a:pt x="1615" y="4879"/>
                    <a:pt x="1849" y="4771"/>
                  </a:cubicBezTo>
                  <a:cubicBezTo>
                    <a:pt x="2449" y="4497"/>
                    <a:pt x="3056" y="4245"/>
                    <a:pt x="3677" y="4029"/>
                  </a:cubicBezTo>
                  <a:cubicBezTo>
                    <a:pt x="3804" y="3986"/>
                    <a:pt x="3933" y="3946"/>
                    <a:pt x="4059" y="3906"/>
                  </a:cubicBezTo>
                  <a:cubicBezTo>
                    <a:pt x="4462" y="3786"/>
                    <a:pt x="4869" y="3666"/>
                    <a:pt x="5229" y="3454"/>
                  </a:cubicBezTo>
                  <a:cubicBezTo>
                    <a:pt x="5263" y="3431"/>
                    <a:pt x="5245" y="3382"/>
                    <a:pt x="5208" y="3382"/>
                  </a:cubicBezTo>
                  <a:cubicBezTo>
                    <a:pt x="5204" y="3382"/>
                    <a:pt x="5201" y="3382"/>
                    <a:pt x="5198" y="3383"/>
                  </a:cubicBezTo>
                  <a:cubicBezTo>
                    <a:pt x="5164" y="3389"/>
                    <a:pt x="5133" y="3398"/>
                    <a:pt x="5103" y="3407"/>
                  </a:cubicBezTo>
                  <a:cubicBezTo>
                    <a:pt x="4259" y="3601"/>
                    <a:pt x="3431" y="3863"/>
                    <a:pt x="2631" y="4192"/>
                  </a:cubicBezTo>
                  <a:cubicBezTo>
                    <a:pt x="2243" y="4356"/>
                    <a:pt x="1868" y="4540"/>
                    <a:pt x="1480" y="4700"/>
                  </a:cubicBezTo>
                  <a:cubicBezTo>
                    <a:pt x="1258" y="4786"/>
                    <a:pt x="1027" y="4860"/>
                    <a:pt x="796" y="4919"/>
                  </a:cubicBezTo>
                  <a:cubicBezTo>
                    <a:pt x="735" y="4941"/>
                    <a:pt x="671" y="4953"/>
                    <a:pt x="606" y="4953"/>
                  </a:cubicBezTo>
                  <a:cubicBezTo>
                    <a:pt x="553" y="4953"/>
                    <a:pt x="500" y="4945"/>
                    <a:pt x="449" y="4928"/>
                  </a:cubicBezTo>
                  <a:cubicBezTo>
                    <a:pt x="547" y="4870"/>
                    <a:pt x="652" y="4823"/>
                    <a:pt x="759" y="4790"/>
                  </a:cubicBezTo>
                  <a:cubicBezTo>
                    <a:pt x="1594" y="4472"/>
                    <a:pt x="2375" y="4042"/>
                    <a:pt x="3207" y="3718"/>
                  </a:cubicBezTo>
                  <a:cubicBezTo>
                    <a:pt x="4056" y="3386"/>
                    <a:pt x="4998" y="3140"/>
                    <a:pt x="5798" y="2706"/>
                  </a:cubicBezTo>
                  <a:lnTo>
                    <a:pt x="5808" y="2703"/>
                  </a:lnTo>
                  <a:cubicBezTo>
                    <a:pt x="5826" y="2693"/>
                    <a:pt x="5832" y="2669"/>
                    <a:pt x="5820" y="2653"/>
                  </a:cubicBezTo>
                  <a:cubicBezTo>
                    <a:pt x="5813" y="2638"/>
                    <a:pt x="5801" y="2631"/>
                    <a:pt x="5787" y="2631"/>
                  </a:cubicBezTo>
                  <a:cubicBezTo>
                    <a:pt x="5780" y="2631"/>
                    <a:pt x="5774" y="2632"/>
                    <a:pt x="5768" y="2635"/>
                  </a:cubicBezTo>
                  <a:cubicBezTo>
                    <a:pt x="4850" y="3066"/>
                    <a:pt x="3791" y="3309"/>
                    <a:pt x="2822" y="3608"/>
                  </a:cubicBezTo>
                  <a:cubicBezTo>
                    <a:pt x="2283" y="3774"/>
                    <a:pt x="1729" y="3918"/>
                    <a:pt x="1206" y="4134"/>
                  </a:cubicBezTo>
                  <a:cubicBezTo>
                    <a:pt x="1043" y="4199"/>
                    <a:pt x="886" y="4282"/>
                    <a:pt x="726" y="4356"/>
                  </a:cubicBezTo>
                  <a:cubicBezTo>
                    <a:pt x="578" y="4429"/>
                    <a:pt x="424" y="4497"/>
                    <a:pt x="267" y="4559"/>
                  </a:cubicBezTo>
                  <a:cubicBezTo>
                    <a:pt x="338" y="4528"/>
                    <a:pt x="473" y="4368"/>
                    <a:pt x="569" y="4322"/>
                  </a:cubicBezTo>
                  <a:cubicBezTo>
                    <a:pt x="1584" y="3820"/>
                    <a:pt x="2674" y="3404"/>
                    <a:pt x="3727" y="2989"/>
                  </a:cubicBezTo>
                  <a:cubicBezTo>
                    <a:pt x="4198" y="2804"/>
                    <a:pt x="4669" y="2619"/>
                    <a:pt x="5133" y="2419"/>
                  </a:cubicBezTo>
                  <a:cubicBezTo>
                    <a:pt x="5257" y="2367"/>
                    <a:pt x="5377" y="2315"/>
                    <a:pt x="5497" y="2256"/>
                  </a:cubicBezTo>
                  <a:cubicBezTo>
                    <a:pt x="5601" y="2210"/>
                    <a:pt x="5706" y="2158"/>
                    <a:pt x="5808" y="2105"/>
                  </a:cubicBezTo>
                  <a:lnTo>
                    <a:pt x="5811" y="2102"/>
                  </a:lnTo>
                  <a:cubicBezTo>
                    <a:pt x="5838" y="2090"/>
                    <a:pt x="5866" y="2075"/>
                    <a:pt x="5894" y="2059"/>
                  </a:cubicBezTo>
                  <a:cubicBezTo>
                    <a:pt x="5921" y="2047"/>
                    <a:pt x="5949" y="2035"/>
                    <a:pt x="5977" y="2019"/>
                  </a:cubicBezTo>
                  <a:cubicBezTo>
                    <a:pt x="6014" y="1998"/>
                    <a:pt x="5992" y="1947"/>
                    <a:pt x="5957" y="1947"/>
                  </a:cubicBezTo>
                  <a:cubicBezTo>
                    <a:pt x="5952" y="1947"/>
                    <a:pt x="5946" y="1949"/>
                    <a:pt x="5940" y="1952"/>
                  </a:cubicBezTo>
                  <a:lnTo>
                    <a:pt x="5906" y="1967"/>
                  </a:lnTo>
                  <a:cubicBezTo>
                    <a:pt x="5857" y="1992"/>
                    <a:pt x="5808" y="2016"/>
                    <a:pt x="5761" y="2041"/>
                  </a:cubicBezTo>
                  <a:cubicBezTo>
                    <a:pt x="5754" y="2038"/>
                    <a:pt x="5747" y="2036"/>
                    <a:pt x="5739" y="2036"/>
                  </a:cubicBezTo>
                  <a:cubicBezTo>
                    <a:pt x="5710" y="2036"/>
                    <a:pt x="5676" y="2059"/>
                    <a:pt x="5635" y="2102"/>
                  </a:cubicBezTo>
                  <a:cubicBezTo>
                    <a:pt x="5395" y="2216"/>
                    <a:pt x="5155" y="2327"/>
                    <a:pt x="4909" y="2429"/>
                  </a:cubicBezTo>
                  <a:cubicBezTo>
                    <a:pt x="3887" y="2826"/>
                    <a:pt x="2822" y="3118"/>
                    <a:pt x="1791" y="3500"/>
                  </a:cubicBezTo>
                  <a:cubicBezTo>
                    <a:pt x="2769" y="3097"/>
                    <a:pt x="3739" y="2647"/>
                    <a:pt x="4678" y="2161"/>
                  </a:cubicBezTo>
                  <a:cubicBezTo>
                    <a:pt x="4829" y="2084"/>
                    <a:pt x="4976" y="2010"/>
                    <a:pt x="5127" y="1936"/>
                  </a:cubicBezTo>
                  <a:cubicBezTo>
                    <a:pt x="5395" y="1853"/>
                    <a:pt x="5666" y="1773"/>
                    <a:pt x="5934" y="1690"/>
                  </a:cubicBezTo>
                  <a:cubicBezTo>
                    <a:pt x="5949" y="1687"/>
                    <a:pt x="5961" y="1681"/>
                    <a:pt x="5974" y="1674"/>
                  </a:cubicBezTo>
                  <a:cubicBezTo>
                    <a:pt x="6466" y="1514"/>
                    <a:pt x="6802" y="1148"/>
                    <a:pt x="7233" y="896"/>
                  </a:cubicBezTo>
                  <a:lnTo>
                    <a:pt x="7417" y="803"/>
                  </a:lnTo>
                  <a:cubicBezTo>
                    <a:pt x="7516" y="791"/>
                    <a:pt x="7562" y="766"/>
                    <a:pt x="7559" y="733"/>
                  </a:cubicBezTo>
                  <a:cubicBezTo>
                    <a:pt x="7611" y="705"/>
                    <a:pt x="7664" y="677"/>
                    <a:pt x="7716" y="653"/>
                  </a:cubicBezTo>
                  <a:cubicBezTo>
                    <a:pt x="7756" y="631"/>
                    <a:pt x="7732" y="580"/>
                    <a:pt x="7697" y="580"/>
                  </a:cubicBezTo>
                  <a:cubicBezTo>
                    <a:pt x="7691" y="580"/>
                    <a:pt x="7685" y="582"/>
                    <a:pt x="7679" y="585"/>
                  </a:cubicBezTo>
                  <a:cubicBezTo>
                    <a:pt x="7445" y="699"/>
                    <a:pt x="7187" y="794"/>
                    <a:pt x="6971" y="942"/>
                  </a:cubicBezTo>
                  <a:cubicBezTo>
                    <a:pt x="6737" y="1059"/>
                    <a:pt x="6503" y="1167"/>
                    <a:pt x="6266" y="1277"/>
                  </a:cubicBezTo>
                  <a:lnTo>
                    <a:pt x="6001" y="1397"/>
                  </a:lnTo>
                  <a:cubicBezTo>
                    <a:pt x="5641" y="1561"/>
                    <a:pt x="5287" y="1745"/>
                    <a:pt x="4936" y="1930"/>
                  </a:cubicBezTo>
                  <a:cubicBezTo>
                    <a:pt x="4638" y="2016"/>
                    <a:pt x="4339" y="2099"/>
                    <a:pt x="4053" y="2195"/>
                  </a:cubicBezTo>
                  <a:cubicBezTo>
                    <a:pt x="3314" y="2444"/>
                    <a:pt x="2569" y="2681"/>
                    <a:pt x="1834" y="2943"/>
                  </a:cubicBezTo>
                  <a:cubicBezTo>
                    <a:pt x="1507" y="3060"/>
                    <a:pt x="1190" y="3207"/>
                    <a:pt x="867" y="3337"/>
                  </a:cubicBezTo>
                  <a:cubicBezTo>
                    <a:pt x="710" y="3401"/>
                    <a:pt x="547" y="3454"/>
                    <a:pt x="387" y="3506"/>
                  </a:cubicBezTo>
                  <a:cubicBezTo>
                    <a:pt x="301" y="3534"/>
                    <a:pt x="261" y="3549"/>
                    <a:pt x="242" y="3555"/>
                  </a:cubicBezTo>
                  <a:cubicBezTo>
                    <a:pt x="304" y="3534"/>
                    <a:pt x="362" y="3506"/>
                    <a:pt x="418" y="3478"/>
                  </a:cubicBezTo>
                  <a:cubicBezTo>
                    <a:pt x="1769" y="2724"/>
                    <a:pt x="3256" y="2225"/>
                    <a:pt x="4678" y="1631"/>
                  </a:cubicBezTo>
                  <a:cubicBezTo>
                    <a:pt x="5367" y="1342"/>
                    <a:pt x="6057" y="1056"/>
                    <a:pt x="6762" y="813"/>
                  </a:cubicBezTo>
                  <a:cubicBezTo>
                    <a:pt x="7227" y="649"/>
                    <a:pt x="7682" y="499"/>
                    <a:pt x="8101" y="249"/>
                  </a:cubicBezTo>
                  <a:cubicBezTo>
                    <a:pt x="8190" y="194"/>
                    <a:pt x="8279" y="138"/>
                    <a:pt x="8369" y="74"/>
                  </a:cubicBezTo>
                  <a:cubicBezTo>
                    <a:pt x="8399" y="52"/>
                    <a:pt x="8387" y="1"/>
                    <a:pt x="83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941" name="Google Shape;1941;p39"/>
            <p:cNvSpPr/>
            <p:nvPr/>
          </p:nvSpPr>
          <p:spPr>
            <a:xfrm>
              <a:off x="-837625" y="5636775"/>
              <a:ext cx="32300" cy="31875"/>
            </a:xfrm>
            <a:custGeom>
              <a:avLst/>
              <a:gdLst/>
              <a:ahLst/>
              <a:cxnLst/>
              <a:rect l="l" t="t" r="r" b="b"/>
              <a:pathLst>
                <a:path w="1292" h="1275" extrusionOk="0">
                  <a:moveTo>
                    <a:pt x="1252" y="0"/>
                  </a:moveTo>
                  <a:cubicBezTo>
                    <a:pt x="1230" y="0"/>
                    <a:pt x="1209" y="3"/>
                    <a:pt x="1187" y="6"/>
                  </a:cubicBezTo>
                  <a:cubicBezTo>
                    <a:pt x="874" y="29"/>
                    <a:pt x="575" y="140"/>
                    <a:pt x="261" y="140"/>
                  </a:cubicBezTo>
                  <a:cubicBezTo>
                    <a:pt x="239" y="140"/>
                    <a:pt x="216" y="140"/>
                    <a:pt x="193" y="139"/>
                  </a:cubicBezTo>
                  <a:cubicBezTo>
                    <a:pt x="192" y="139"/>
                    <a:pt x="191" y="139"/>
                    <a:pt x="190" y="139"/>
                  </a:cubicBezTo>
                  <a:cubicBezTo>
                    <a:pt x="141" y="139"/>
                    <a:pt x="142" y="213"/>
                    <a:pt x="193" y="216"/>
                  </a:cubicBezTo>
                  <a:cubicBezTo>
                    <a:pt x="210" y="216"/>
                    <a:pt x="228" y="216"/>
                    <a:pt x="246" y="216"/>
                  </a:cubicBezTo>
                  <a:cubicBezTo>
                    <a:pt x="336" y="216"/>
                    <a:pt x="429" y="209"/>
                    <a:pt x="519" y="194"/>
                  </a:cubicBezTo>
                  <a:cubicBezTo>
                    <a:pt x="704" y="166"/>
                    <a:pt x="888" y="120"/>
                    <a:pt x="1076" y="92"/>
                  </a:cubicBezTo>
                  <a:lnTo>
                    <a:pt x="1076" y="92"/>
                  </a:lnTo>
                  <a:cubicBezTo>
                    <a:pt x="876" y="185"/>
                    <a:pt x="658" y="222"/>
                    <a:pt x="445" y="271"/>
                  </a:cubicBezTo>
                  <a:cubicBezTo>
                    <a:pt x="328" y="296"/>
                    <a:pt x="214" y="333"/>
                    <a:pt x="104" y="382"/>
                  </a:cubicBezTo>
                  <a:cubicBezTo>
                    <a:pt x="70" y="397"/>
                    <a:pt x="85" y="443"/>
                    <a:pt x="113" y="453"/>
                  </a:cubicBezTo>
                  <a:cubicBezTo>
                    <a:pt x="168" y="471"/>
                    <a:pt x="227" y="480"/>
                    <a:pt x="285" y="483"/>
                  </a:cubicBezTo>
                  <a:cubicBezTo>
                    <a:pt x="307" y="485"/>
                    <a:pt x="329" y="486"/>
                    <a:pt x="351" y="486"/>
                  </a:cubicBezTo>
                  <a:cubicBezTo>
                    <a:pt x="505" y="486"/>
                    <a:pt x="661" y="452"/>
                    <a:pt x="818" y="449"/>
                  </a:cubicBezTo>
                  <a:lnTo>
                    <a:pt x="818" y="449"/>
                  </a:lnTo>
                  <a:cubicBezTo>
                    <a:pt x="630" y="610"/>
                    <a:pt x="331" y="625"/>
                    <a:pt x="113" y="736"/>
                  </a:cubicBezTo>
                  <a:cubicBezTo>
                    <a:pt x="97" y="745"/>
                    <a:pt x="82" y="748"/>
                    <a:pt x="70" y="757"/>
                  </a:cubicBezTo>
                  <a:cubicBezTo>
                    <a:pt x="51" y="770"/>
                    <a:pt x="48" y="797"/>
                    <a:pt x="64" y="813"/>
                  </a:cubicBezTo>
                  <a:cubicBezTo>
                    <a:pt x="67" y="816"/>
                    <a:pt x="67" y="822"/>
                    <a:pt x="70" y="825"/>
                  </a:cubicBezTo>
                  <a:cubicBezTo>
                    <a:pt x="211" y="902"/>
                    <a:pt x="374" y="884"/>
                    <a:pt x="531" y="893"/>
                  </a:cubicBezTo>
                  <a:cubicBezTo>
                    <a:pt x="575" y="896"/>
                    <a:pt x="618" y="902"/>
                    <a:pt x="661" y="911"/>
                  </a:cubicBezTo>
                  <a:cubicBezTo>
                    <a:pt x="571" y="985"/>
                    <a:pt x="461" y="1013"/>
                    <a:pt x="347" y="1040"/>
                  </a:cubicBezTo>
                  <a:cubicBezTo>
                    <a:pt x="245" y="1062"/>
                    <a:pt x="150" y="1105"/>
                    <a:pt x="70" y="1167"/>
                  </a:cubicBezTo>
                  <a:cubicBezTo>
                    <a:pt x="54" y="1179"/>
                    <a:pt x="39" y="1191"/>
                    <a:pt x="27" y="1207"/>
                  </a:cubicBezTo>
                  <a:cubicBezTo>
                    <a:pt x="1" y="1235"/>
                    <a:pt x="27" y="1274"/>
                    <a:pt x="55" y="1274"/>
                  </a:cubicBezTo>
                  <a:cubicBezTo>
                    <a:pt x="63" y="1274"/>
                    <a:pt x="72" y="1271"/>
                    <a:pt x="79" y="1262"/>
                  </a:cubicBezTo>
                  <a:cubicBezTo>
                    <a:pt x="251" y="1050"/>
                    <a:pt x="587" y="1133"/>
                    <a:pt x="762" y="920"/>
                  </a:cubicBezTo>
                  <a:cubicBezTo>
                    <a:pt x="784" y="899"/>
                    <a:pt x="775" y="862"/>
                    <a:pt x="747" y="856"/>
                  </a:cubicBezTo>
                  <a:cubicBezTo>
                    <a:pt x="701" y="837"/>
                    <a:pt x="651" y="828"/>
                    <a:pt x="602" y="822"/>
                  </a:cubicBezTo>
                  <a:cubicBezTo>
                    <a:pt x="461" y="807"/>
                    <a:pt x="310" y="828"/>
                    <a:pt x="181" y="788"/>
                  </a:cubicBezTo>
                  <a:cubicBezTo>
                    <a:pt x="430" y="671"/>
                    <a:pt x="756" y="665"/>
                    <a:pt x="935" y="440"/>
                  </a:cubicBezTo>
                  <a:cubicBezTo>
                    <a:pt x="959" y="416"/>
                    <a:pt x="941" y="376"/>
                    <a:pt x="907" y="376"/>
                  </a:cubicBezTo>
                  <a:cubicBezTo>
                    <a:pt x="882" y="374"/>
                    <a:pt x="858" y="373"/>
                    <a:pt x="833" y="373"/>
                  </a:cubicBezTo>
                  <a:cubicBezTo>
                    <a:pt x="673" y="373"/>
                    <a:pt x="515" y="410"/>
                    <a:pt x="357" y="410"/>
                  </a:cubicBezTo>
                  <a:cubicBezTo>
                    <a:pt x="351" y="410"/>
                    <a:pt x="346" y="410"/>
                    <a:pt x="341" y="409"/>
                  </a:cubicBezTo>
                  <a:cubicBezTo>
                    <a:pt x="310" y="409"/>
                    <a:pt x="282" y="406"/>
                    <a:pt x="254" y="403"/>
                  </a:cubicBezTo>
                  <a:cubicBezTo>
                    <a:pt x="294" y="388"/>
                    <a:pt x="331" y="379"/>
                    <a:pt x="371" y="366"/>
                  </a:cubicBezTo>
                  <a:cubicBezTo>
                    <a:pt x="651" y="289"/>
                    <a:pt x="947" y="262"/>
                    <a:pt x="1199" y="111"/>
                  </a:cubicBezTo>
                  <a:cubicBezTo>
                    <a:pt x="1224" y="99"/>
                    <a:pt x="1246" y="86"/>
                    <a:pt x="1270" y="71"/>
                  </a:cubicBezTo>
                  <a:cubicBezTo>
                    <a:pt x="1292" y="52"/>
                    <a:pt x="1292" y="19"/>
                    <a:pt x="1264" y="6"/>
                  </a:cubicBezTo>
                  <a:cubicBezTo>
                    <a:pt x="1261" y="3"/>
                    <a:pt x="1255" y="0"/>
                    <a:pt x="12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942" name="Google Shape;1942;p39"/>
            <p:cNvSpPr/>
            <p:nvPr/>
          </p:nvSpPr>
          <p:spPr>
            <a:xfrm>
              <a:off x="-955175" y="5776175"/>
              <a:ext cx="59200" cy="59975"/>
            </a:xfrm>
            <a:custGeom>
              <a:avLst/>
              <a:gdLst/>
              <a:ahLst/>
              <a:cxnLst/>
              <a:rect l="l" t="t" r="r" b="b"/>
              <a:pathLst>
                <a:path w="2368" h="2399" extrusionOk="0">
                  <a:moveTo>
                    <a:pt x="1852" y="1"/>
                  </a:moveTo>
                  <a:cubicBezTo>
                    <a:pt x="1849" y="1"/>
                    <a:pt x="1847" y="1"/>
                    <a:pt x="1844" y="2"/>
                  </a:cubicBezTo>
                  <a:lnTo>
                    <a:pt x="1743" y="26"/>
                  </a:lnTo>
                  <a:cubicBezTo>
                    <a:pt x="1407" y="109"/>
                    <a:pt x="1072" y="183"/>
                    <a:pt x="730" y="239"/>
                  </a:cubicBezTo>
                  <a:cubicBezTo>
                    <a:pt x="690" y="239"/>
                    <a:pt x="650" y="245"/>
                    <a:pt x="610" y="254"/>
                  </a:cubicBezTo>
                  <a:cubicBezTo>
                    <a:pt x="566" y="260"/>
                    <a:pt x="581" y="328"/>
                    <a:pt x="626" y="328"/>
                  </a:cubicBezTo>
                  <a:cubicBezTo>
                    <a:pt x="628" y="328"/>
                    <a:pt x="630" y="328"/>
                    <a:pt x="632" y="328"/>
                  </a:cubicBezTo>
                  <a:cubicBezTo>
                    <a:pt x="656" y="325"/>
                    <a:pt x="678" y="319"/>
                    <a:pt x="702" y="316"/>
                  </a:cubicBezTo>
                  <a:cubicBezTo>
                    <a:pt x="915" y="285"/>
                    <a:pt x="1124" y="245"/>
                    <a:pt x="1333" y="199"/>
                  </a:cubicBezTo>
                  <a:cubicBezTo>
                    <a:pt x="1380" y="189"/>
                    <a:pt x="1453" y="165"/>
                    <a:pt x="1521" y="140"/>
                  </a:cubicBezTo>
                  <a:lnTo>
                    <a:pt x="1521" y="140"/>
                  </a:lnTo>
                  <a:lnTo>
                    <a:pt x="1447" y="171"/>
                  </a:lnTo>
                  <a:cubicBezTo>
                    <a:pt x="1173" y="273"/>
                    <a:pt x="903" y="349"/>
                    <a:pt x="647" y="473"/>
                  </a:cubicBezTo>
                  <a:cubicBezTo>
                    <a:pt x="561" y="516"/>
                    <a:pt x="478" y="562"/>
                    <a:pt x="398" y="614"/>
                  </a:cubicBezTo>
                  <a:cubicBezTo>
                    <a:pt x="362" y="636"/>
                    <a:pt x="378" y="687"/>
                    <a:pt x="414" y="687"/>
                  </a:cubicBezTo>
                  <a:cubicBezTo>
                    <a:pt x="419" y="687"/>
                    <a:pt x="423" y="687"/>
                    <a:pt x="428" y="685"/>
                  </a:cubicBezTo>
                  <a:lnTo>
                    <a:pt x="573" y="663"/>
                  </a:lnTo>
                  <a:cubicBezTo>
                    <a:pt x="952" y="605"/>
                    <a:pt x="1417" y="519"/>
                    <a:pt x="1706" y="374"/>
                  </a:cubicBezTo>
                  <a:lnTo>
                    <a:pt x="1706" y="374"/>
                  </a:lnTo>
                  <a:cubicBezTo>
                    <a:pt x="1303" y="577"/>
                    <a:pt x="875" y="657"/>
                    <a:pt x="487" y="885"/>
                  </a:cubicBezTo>
                  <a:cubicBezTo>
                    <a:pt x="441" y="913"/>
                    <a:pt x="392" y="940"/>
                    <a:pt x="345" y="974"/>
                  </a:cubicBezTo>
                  <a:cubicBezTo>
                    <a:pt x="309" y="994"/>
                    <a:pt x="329" y="1047"/>
                    <a:pt x="365" y="1047"/>
                  </a:cubicBezTo>
                  <a:cubicBezTo>
                    <a:pt x="369" y="1047"/>
                    <a:pt x="372" y="1046"/>
                    <a:pt x="376" y="1045"/>
                  </a:cubicBezTo>
                  <a:cubicBezTo>
                    <a:pt x="395" y="1039"/>
                    <a:pt x="413" y="1036"/>
                    <a:pt x="435" y="1030"/>
                  </a:cubicBezTo>
                  <a:cubicBezTo>
                    <a:pt x="675" y="977"/>
                    <a:pt x="909" y="916"/>
                    <a:pt x="1146" y="842"/>
                  </a:cubicBezTo>
                  <a:cubicBezTo>
                    <a:pt x="1300" y="796"/>
                    <a:pt x="1453" y="756"/>
                    <a:pt x="1607" y="716"/>
                  </a:cubicBezTo>
                  <a:cubicBezTo>
                    <a:pt x="1653" y="703"/>
                    <a:pt x="1876" y="619"/>
                    <a:pt x="1886" y="619"/>
                  </a:cubicBezTo>
                  <a:lnTo>
                    <a:pt x="1886" y="619"/>
                  </a:lnTo>
                  <a:cubicBezTo>
                    <a:pt x="1891" y="619"/>
                    <a:pt x="1848" y="638"/>
                    <a:pt x="1718" y="691"/>
                  </a:cubicBezTo>
                  <a:cubicBezTo>
                    <a:pt x="1247" y="885"/>
                    <a:pt x="792" y="1110"/>
                    <a:pt x="336" y="1338"/>
                  </a:cubicBezTo>
                  <a:lnTo>
                    <a:pt x="142" y="1436"/>
                  </a:lnTo>
                  <a:cubicBezTo>
                    <a:pt x="101" y="1456"/>
                    <a:pt x="127" y="1507"/>
                    <a:pt x="166" y="1507"/>
                  </a:cubicBezTo>
                  <a:cubicBezTo>
                    <a:pt x="169" y="1507"/>
                    <a:pt x="171" y="1507"/>
                    <a:pt x="173" y="1507"/>
                  </a:cubicBezTo>
                  <a:cubicBezTo>
                    <a:pt x="213" y="1501"/>
                    <a:pt x="259" y="1485"/>
                    <a:pt x="302" y="1476"/>
                  </a:cubicBezTo>
                  <a:cubicBezTo>
                    <a:pt x="764" y="1384"/>
                    <a:pt x="1216" y="1233"/>
                    <a:pt x="1663" y="1079"/>
                  </a:cubicBezTo>
                  <a:lnTo>
                    <a:pt x="1663" y="1079"/>
                  </a:lnTo>
                  <a:cubicBezTo>
                    <a:pt x="1490" y="1156"/>
                    <a:pt x="1318" y="1227"/>
                    <a:pt x="1146" y="1298"/>
                  </a:cubicBezTo>
                  <a:cubicBezTo>
                    <a:pt x="853" y="1415"/>
                    <a:pt x="564" y="1528"/>
                    <a:pt x="275" y="1648"/>
                  </a:cubicBezTo>
                  <a:cubicBezTo>
                    <a:pt x="198" y="1679"/>
                    <a:pt x="124" y="1707"/>
                    <a:pt x="50" y="1738"/>
                  </a:cubicBezTo>
                  <a:cubicBezTo>
                    <a:pt x="0" y="1746"/>
                    <a:pt x="6" y="1815"/>
                    <a:pt x="51" y="1815"/>
                  </a:cubicBezTo>
                  <a:cubicBezTo>
                    <a:pt x="53" y="1815"/>
                    <a:pt x="56" y="1815"/>
                    <a:pt x="59" y="1815"/>
                  </a:cubicBezTo>
                  <a:cubicBezTo>
                    <a:pt x="82" y="1816"/>
                    <a:pt x="104" y="1816"/>
                    <a:pt x="127" y="1816"/>
                  </a:cubicBezTo>
                  <a:cubicBezTo>
                    <a:pt x="172" y="1816"/>
                    <a:pt x="217" y="1815"/>
                    <a:pt x="262" y="1815"/>
                  </a:cubicBezTo>
                  <a:cubicBezTo>
                    <a:pt x="549" y="1802"/>
                    <a:pt x="835" y="1759"/>
                    <a:pt x="1112" y="1685"/>
                  </a:cubicBezTo>
                  <a:lnTo>
                    <a:pt x="1112" y="1685"/>
                  </a:lnTo>
                  <a:lnTo>
                    <a:pt x="1103" y="1688"/>
                  </a:lnTo>
                  <a:cubicBezTo>
                    <a:pt x="819" y="1775"/>
                    <a:pt x="542" y="1873"/>
                    <a:pt x="271" y="1984"/>
                  </a:cubicBezTo>
                  <a:cubicBezTo>
                    <a:pt x="210" y="2006"/>
                    <a:pt x="148" y="2027"/>
                    <a:pt x="90" y="2052"/>
                  </a:cubicBezTo>
                  <a:cubicBezTo>
                    <a:pt x="53" y="2070"/>
                    <a:pt x="74" y="2122"/>
                    <a:pt x="111" y="2126"/>
                  </a:cubicBezTo>
                  <a:cubicBezTo>
                    <a:pt x="128" y="2126"/>
                    <a:pt x="144" y="2127"/>
                    <a:pt x="160" y="2127"/>
                  </a:cubicBezTo>
                  <a:cubicBezTo>
                    <a:pt x="205" y="2127"/>
                    <a:pt x="248" y="2124"/>
                    <a:pt x="293" y="2119"/>
                  </a:cubicBezTo>
                  <a:cubicBezTo>
                    <a:pt x="844" y="2092"/>
                    <a:pt x="1364" y="1864"/>
                    <a:pt x="1900" y="1750"/>
                  </a:cubicBezTo>
                  <a:cubicBezTo>
                    <a:pt x="1969" y="1735"/>
                    <a:pt x="2008" y="1729"/>
                    <a:pt x="2025" y="1729"/>
                  </a:cubicBezTo>
                  <a:cubicBezTo>
                    <a:pt x="2108" y="1729"/>
                    <a:pt x="1696" y="1866"/>
                    <a:pt x="1684" y="1870"/>
                  </a:cubicBezTo>
                  <a:lnTo>
                    <a:pt x="1684" y="1870"/>
                  </a:lnTo>
                  <a:cubicBezTo>
                    <a:pt x="1684" y="1870"/>
                    <a:pt x="1684" y="1870"/>
                    <a:pt x="1684" y="1870"/>
                  </a:cubicBezTo>
                  <a:lnTo>
                    <a:pt x="1684" y="1870"/>
                  </a:lnTo>
                  <a:cubicBezTo>
                    <a:pt x="1684" y="1870"/>
                    <a:pt x="1684" y="1870"/>
                    <a:pt x="1684" y="1870"/>
                  </a:cubicBezTo>
                  <a:cubicBezTo>
                    <a:pt x="1684" y="1870"/>
                    <a:pt x="1684" y="1870"/>
                    <a:pt x="1684" y="1870"/>
                  </a:cubicBezTo>
                  <a:lnTo>
                    <a:pt x="1684" y="1870"/>
                  </a:lnTo>
                  <a:cubicBezTo>
                    <a:pt x="1512" y="1932"/>
                    <a:pt x="1333" y="1987"/>
                    <a:pt x="1152" y="2027"/>
                  </a:cubicBezTo>
                  <a:cubicBezTo>
                    <a:pt x="875" y="2095"/>
                    <a:pt x="598" y="2178"/>
                    <a:pt x="330" y="2276"/>
                  </a:cubicBezTo>
                  <a:cubicBezTo>
                    <a:pt x="315" y="2283"/>
                    <a:pt x="299" y="2289"/>
                    <a:pt x="287" y="2295"/>
                  </a:cubicBezTo>
                  <a:lnTo>
                    <a:pt x="256" y="2304"/>
                  </a:lnTo>
                  <a:cubicBezTo>
                    <a:pt x="220" y="2319"/>
                    <a:pt x="216" y="2381"/>
                    <a:pt x="262" y="2381"/>
                  </a:cubicBezTo>
                  <a:cubicBezTo>
                    <a:pt x="263" y="2381"/>
                    <a:pt x="264" y="2381"/>
                    <a:pt x="265" y="2381"/>
                  </a:cubicBezTo>
                  <a:cubicBezTo>
                    <a:pt x="281" y="2381"/>
                    <a:pt x="293" y="2378"/>
                    <a:pt x="308" y="2378"/>
                  </a:cubicBezTo>
                  <a:cubicBezTo>
                    <a:pt x="422" y="2363"/>
                    <a:pt x="539" y="2344"/>
                    <a:pt x="653" y="2323"/>
                  </a:cubicBezTo>
                  <a:cubicBezTo>
                    <a:pt x="896" y="2279"/>
                    <a:pt x="1140" y="2221"/>
                    <a:pt x="1380" y="2163"/>
                  </a:cubicBezTo>
                  <a:cubicBezTo>
                    <a:pt x="1634" y="2098"/>
                    <a:pt x="1895" y="2055"/>
                    <a:pt x="2158" y="2030"/>
                  </a:cubicBezTo>
                  <a:lnTo>
                    <a:pt x="2158" y="2030"/>
                  </a:lnTo>
                  <a:cubicBezTo>
                    <a:pt x="2013" y="2045"/>
                    <a:pt x="1723" y="2234"/>
                    <a:pt x="1577" y="2310"/>
                  </a:cubicBezTo>
                  <a:cubicBezTo>
                    <a:pt x="1552" y="2329"/>
                    <a:pt x="1555" y="2366"/>
                    <a:pt x="1583" y="2378"/>
                  </a:cubicBezTo>
                  <a:cubicBezTo>
                    <a:pt x="1583" y="2378"/>
                    <a:pt x="1586" y="2378"/>
                    <a:pt x="1586" y="2381"/>
                  </a:cubicBezTo>
                  <a:cubicBezTo>
                    <a:pt x="1660" y="2394"/>
                    <a:pt x="1732" y="2398"/>
                    <a:pt x="1805" y="2398"/>
                  </a:cubicBezTo>
                  <a:cubicBezTo>
                    <a:pt x="1922" y="2398"/>
                    <a:pt x="2040" y="2387"/>
                    <a:pt x="2161" y="2381"/>
                  </a:cubicBezTo>
                  <a:cubicBezTo>
                    <a:pt x="2177" y="2381"/>
                    <a:pt x="2192" y="2369"/>
                    <a:pt x="2195" y="2353"/>
                  </a:cubicBezTo>
                  <a:cubicBezTo>
                    <a:pt x="2201" y="2329"/>
                    <a:pt x="2192" y="2304"/>
                    <a:pt x="2161" y="2304"/>
                  </a:cubicBezTo>
                  <a:cubicBezTo>
                    <a:pt x="2159" y="2304"/>
                    <a:pt x="2156" y="2304"/>
                    <a:pt x="2152" y="2304"/>
                  </a:cubicBezTo>
                  <a:cubicBezTo>
                    <a:pt x="2096" y="2304"/>
                    <a:pt x="1924" y="2289"/>
                    <a:pt x="1830" y="2289"/>
                  </a:cubicBezTo>
                  <a:cubicBezTo>
                    <a:pt x="1801" y="2289"/>
                    <a:pt x="1780" y="2290"/>
                    <a:pt x="1772" y="2294"/>
                  </a:cubicBezTo>
                  <a:lnTo>
                    <a:pt x="1772" y="2294"/>
                  </a:lnTo>
                  <a:cubicBezTo>
                    <a:pt x="1950" y="2199"/>
                    <a:pt x="2134" y="2138"/>
                    <a:pt x="2306" y="2033"/>
                  </a:cubicBezTo>
                  <a:cubicBezTo>
                    <a:pt x="2315" y="2027"/>
                    <a:pt x="2325" y="2024"/>
                    <a:pt x="2334" y="2018"/>
                  </a:cubicBezTo>
                  <a:cubicBezTo>
                    <a:pt x="2368" y="1996"/>
                    <a:pt x="2355" y="1944"/>
                    <a:pt x="2315" y="1944"/>
                  </a:cubicBezTo>
                  <a:lnTo>
                    <a:pt x="2309" y="1944"/>
                  </a:lnTo>
                  <a:cubicBezTo>
                    <a:pt x="1986" y="1962"/>
                    <a:pt x="1669" y="2009"/>
                    <a:pt x="1358" y="2089"/>
                  </a:cubicBezTo>
                  <a:cubicBezTo>
                    <a:pt x="1198" y="2126"/>
                    <a:pt x="1038" y="2166"/>
                    <a:pt x="881" y="2203"/>
                  </a:cubicBezTo>
                  <a:cubicBezTo>
                    <a:pt x="841" y="2212"/>
                    <a:pt x="616" y="2279"/>
                    <a:pt x="496" y="2310"/>
                  </a:cubicBezTo>
                  <a:cubicBezTo>
                    <a:pt x="457" y="2321"/>
                    <a:pt x="427" y="2328"/>
                    <a:pt x="418" y="2328"/>
                  </a:cubicBezTo>
                  <a:cubicBezTo>
                    <a:pt x="410" y="2328"/>
                    <a:pt x="420" y="2322"/>
                    <a:pt x="459" y="2307"/>
                  </a:cubicBezTo>
                  <a:lnTo>
                    <a:pt x="512" y="2289"/>
                  </a:lnTo>
                  <a:cubicBezTo>
                    <a:pt x="1072" y="2086"/>
                    <a:pt x="1669" y="2036"/>
                    <a:pt x="2180" y="1710"/>
                  </a:cubicBezTo>
                  <a:cubicBezTo>
                    <a:pt x="2209" y="1692"/>
                    <a:pt x="2202" y="1639"/>
                    <a:pt x="2167" y="1639"/>
                  </a:cubicBezTo>
                  <a:cubicBezTo>
                    <a:pt x="2165" y="1639"/>
                    <a:pt x="2163" y="1639"/>
                    <a:pt x="2161" y="1639"/>
                  </a:cubicBezTo>
                  <a:cubicBezTo>
                    <a:pt x="1518" y="1710"/>
                    <a:pt x="924" y="2006"/>
                    <a:pt x="281" y="2049"/>
                  </a:cubicBezTo>
                  <a:cubicBezTo>
                    <a:pt x="595" y="2018"/>
                    <a:pt x="973" y="1812"/>
                    <a:pt x="1272" y="1719"/>
                  </a:cubicBezTo>
                  <a:cubicBezTo>
                    <a:pt x="1610" y="1615"/>
                    <a:pt x="1946" y="1495"/>
                    <a:pt x="2272" y="1356"/>
                  </a:cubicBezTo>
                  <a:lnTo>
                    <a:pt x="2282" y="1353"/>
                  </a:lnTo>
                  <a:cubicBezTo>
                    <a:pt x="2320" y="1335"/>
                    <a:pt x="2298" y="1282"/>
                    <a:pt x="2263" y="1282"/>
                  </a:cubicBezTo>
                  <a:cubicBezTo>
                    <a:pt x="2262" y="1282"/>
                    <a:pt x="2261" y="1282"/>
                    <a:pt x="2260" y="1282"/>
                  </a:cubicBezTo>
                  <a:lnTo>
                    <a:pt x="2254" y="1282"/>
                  </a:lnTo>
                  <a:cubicBezTo>
                    <a:pt x="1595" y="1455"/>
                    <a:pt x="949" y="1707"/>
                    <a:pt x="265" y="1741"/>
                  </a:cubicBezTo>
                  <a:cubicBezTo>
                    <a:pt x="238" y="1744"/>
                    <a:pt x="210" y="1747"/>
                    <a:pt x="179" y="1747"/>
                  </a:cubicBezTo>
                  <a:lnTo>
                    <a:pt x="179" y="1747"/>
                  </a:lnTo>
                  <a:cubicBezTo>
                    <a:pt x="210" y="1747"/>
                    <a:pt x="238" y="1744"/>
                    <a:pt x="265" y="1738"/>
                  </a:cubicBezTo>
                  <a:cubicBezTo>
                    <a:pt x="555" y="1695"/>
                    <a:pt x="909" y="1479"/>
                    <a:pt x="1164" y="1378"/>
                  </a:cubicBezTo>
                  <a:cubicBezTo>
                    <a:pt x="1512" y="1239"/>
                    <a:pt x="1847" y="1088"/>
                    <a:pt x="2180" y="916"/>
                  </a:cubicBezTo>
                  <a:cubicBezTo>
                    <a:pt x="2195" y="910"/>
                    <a:pt x="2214" y="900"/>
                    <a:pt x="2232" y="891"/>
                  </a:cubicBezTo>
                  <a:cubicBezTo>
                    <a:pt x="2266" y="872"/>
                    <a:pt x="2249" y="822"/>
                    <a:pt x="2213" y="822"/>
                  </a:cubicBezTo>
                  <a:cubicBezTo>
                    <a:pt x="2209" y="822"/>
                    <a:pt x="2206" y="822"/>
                    <a:pt x="2201" y="824"/>
                  </a:cubicBezTo>
                  <a:lnTo>
                    <a:pt x="2158" y="836"/>
                  </a:lnTo>
                  <a:cubicBezTo>
                    <a:pt x="1592" y="1017"/>
                    <a:pt x="1041" y="1233"/>
                    <a:pt x="462" y="1375"/>
                  </a:cubicBezTo>
                  <a:lnTo>
                    <a:pt x="392" y="1393"/>
                  </a:lnTo>
                  <a:cubicBezTo>
                    <a:pt x="425" y="1381"/>
                    <a:pt x="456" y="1368"/>
                    <a:pt x="487" y="1353"/>
                  </a:cubicBezTo>
                  <a:cubicBezTo>
                    <a:pt x="641" y="1276"/>
                    <a:pt x="798" y="1199"/>
                    <a:pt x="952" y="1125"/>
                  </a:cubicBezTo>
                  <a:cubicBezTo>
                    <a:pt x="1318" y="950"/>
                    <a:pt x="1691" y="787"/>
                    <a:pt x="2069" y="639"/>
                  </a:cubicBezTo>
                  <a:cubicBezTo>
                    <a:pt x="2081" y="633"/>
                    <a:pt x="2091" y="620"/>
                    <a:pt x="2091" y="608"/>
                  </a:cubicBezTo>
                  <a:cubicBezTo>
                    <a:pt x="2097" y="593"/>
                    <a:pt x="2091" y="577"/>
                    <a:pt x="2078" y="571"/>
                  </a:cubicBezTo>
                  <a:cubicBezTo>
                    <a:pt x="2074" y="567"/>
                    <a:pt x="2069" y="564"/>
                    <a:pt x="2064" y="564"/>
                  </a:cubicBezTo>
                  <a:cubicBezTo>
                    <a:pt x="2062" y="564"/>
                    <a:pt x="2059" y="564"/>
                    <a:pt x="2057" y="565"/>
                  </a:cubicBezTo>
                  <a:cubicBezTo>
                    <a:pt x="1528" y="630"/>
                    <a:pt x="1030" y="817"/>
                    <a:pt x="514" y="943"/>
                  </a:cubicBezTo>
                  <a:lnTo>
                    <a:pt x="514" y="943"/>
                  </a:lnTo>
                  <a:cubicBezTo>
                    <a:pt x="717" y="893"/>
                    <a:pt x="968" y="731"/>
                    <a:pt x="1189" y="654"/>
                  </a:cubicBezTo>
                  <a:cubicBezTo>
                    <a:pt x="1423" y="577"/>
                    <a:pt x="1654" y="485"/>
                    <a:pt x="1872" y="380"/>
                  </a:cubicBezTo>
                  <a:cubicBezTo>
                    <a:pt x="1913" y="360"/>
                    <a:pt x="1887" y="309"/>
                    <a:pt x="1851" y="309"/>
                  </a:cubicBezTo>
                  <a:cubicBezTo>
                    <a:pt x="1849" y="309"/>
                    <a:pt x="1847" y="309"/>
                    <a:pt x="1844" y="309"/>
                  </a:cubicBezTo>
                  <a:cubicBezTo>
                    <a:pt x="1629" y="340"/>
                    <a:pt x="1417" y="386"/>
                    <a:pt x="1207" y="442"/>
                  </a:cubicBezTo>
                  <a:cubicBezTo>
                    <a:pt x="1047" y="482"/>
                    <a:pt x="773" y="503"/>
                    <a:pt x="610" y="577"/>
                  </a:cubicBezTo>
                  <a:cubicBezTo>
                    <a:pt x="604" y="580"/>
                    <a:pt x="598" y="583"/>
                    <a:pt x="592" y="585"/>
                  </a:cubicBezTo>
                  <a:lnTo>
                    <a:pt x="592" y="585"/>
                  </a:lnTo>
                  <a:cubicBezTo>
                    <a:pt x="598" y="582"/>
                    <a:pt x="604" y="578"/>
                    <a:pt x="610" y="574"/>
                  </a:cubicBezTo>
                  <a:cubicBezTo>
                    <a:pt x="992" y="343"/>
                    <a:pt x="1475" y="276"/>
                    <a:pt x="1872" y="72"/>
                  </a:cubicBezTo>
                  <a:cubicBezTo>
                    <a:pt x="1891" y="63"/>
                    <a:pt x="1897" y="39"/>
                    <a:pt x="1888" y="23"/>
                  </a:cubicBezTo>
                  <a:cubicBezTo>
                    <a:pt x="1880" y="8"/>
                    <a:pt x="1866" y="1"/>
                    <a:pt x="18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943" name="Google Shape;1943;p39"/>
            <p:cNvSpPr/>
            <p:nvPr/>
          </p:nvSpPr>
          <p:spPr>
            <a:xfrm>
              <a:off x="-1097325" y="5836225"/>
              <a:ext cx="356500" cy="87800"/>
            </a:xfrm>
            <a:custGeom>
              <a:avLst/>
              <a:gdLst/>
              <a:ahLst/>
              <a:cxnLst/>
              <a:rect l="l" t="t" r="r" b="b"/>
              <a:pathLst>
                <a:path w="14260" h="3512" extrusionOk="0">
                  <a:moveTo>
                    <a:pt x="3055" y="1484"/>
                  </a:moveTo>
                  <a:cubicBezTo>
                    <a:pt x="2184" y="1807"/>
                    <a:pt x="1334" y="2183"/>
                    <a:pt x="445" y="2454"/>
                  </a:cubicBezTo>
                  <a:cubicBezTo>
                    <a:pt x="534" y="2411"/>
                    <a:pt x="623" y="2368"/>
                    <a:pt x="712" y="2328"/>
                  </a:cubicBezTo>
                  <a:cubicBezTo>
                    <a:pt x="1032" y="2183"/>
                    <a:pt x="1362" y="2057"/>
                    <a:pt x="1694" y="1937"/>
                  </a:cubicBezTo>
                  <a:lnTo>
                    <a:pt x="1691" y="1937"/>
                  </a:lnTo>
                  <a:cubicBezTo>
                    <a:pt x="2141" y="1771"/>
                    <a:pt x="2596" y="1626"/>
                    <a:pt x="3055" y="1484"/>
                  </a:cubicBezTo>
                  <a:close/>
                  <a:moveTo>
                    <a:pt x="9131" y="1727"/>
                  </a:moveTo>
                  <a:cubicBezTo>
                    <a:pt x="8845" y="1847"/>
                    <a:pt x="8559" y="1961"/>
                    <a:pt x="8272" y="2063"/>
                  </a:cubicBezTo>
                  <a:cubicBezTo>
                    <a:pt x="7650" y="2282"/>
                    <a:pt x="7026" y="2491"/>
                    <a:pt x="6398" y="2694"/>
                  </a:cubicBezTo>
                  <a:cubicBezTo>
                    <a:pt x="5801" y="2891"/>
                    <a:pt x="5086" y="3033"/>
                    <a:pt x="4548" y="3313"/>
                  </a:cubicBezTo>
                  <a:cubicBezTo>
                    <a:pt x="5567" y="2771"/>
                    <a:pt x="6782" y="2562"/>
                    <a:pt x="7860" y="2165"/>
                  </a:cubicBezTo>
                  <a:cubicBezTo>
                    <a:pt x="8275" y="2011"/>
                    <a:pt x="8703" y="1872"/>
                    <a:pt x="9131" y="1727"/>
                  </a:cubicBezTo>
                  <a:close/>
                  <a:moveTo>
                    <a:pt x="6816" y="0"/>
                  </a:moveTo>
                  <a:cubicBezTo>
                    <a:pt x="6814" y="0"/>
                    <a:pt x="6812" y="0"/>
                    <a:pt x="6810" y="1"/>
                  </a:cubicBezTo>
                  <a:cubicBezTo>
                    <a:pt x="6530" y="50"/>
                    <a:pt x="6250" y="111"/>
                    <a:pt x="5976" y="195"/>
                  </a:cubicBezTo>
                  <a:cubicBezTo>
                    <a:pt x="5314" y="385"/>
                    <a:pt x="4668" y="641"/>
                    <a:pt x="4000" y="810"/>
                  </a:cubicBezTo>
                  <a:cubicBezTo>
                    <a:pt x="3049" y="1053"/>
                    <a:pt x="2101" y="1309"/>
                    <a:pt x="1177" y="1654"/>
                  </a:cubicBezTo>
                  <a:cubicBezTo>
                    <a:pt x="1143" y="1669"/>
                    <a:pt x="1106" y="1678"/>
                    <a:pt x="1069" y="1694"/>
                  </a:cubicBezTo>
                  <a:cubicBezTo>
                    <a:pt x="1048" y="1700"/>
                    <a:pt x="1039" y="1724"/>
                    <a:pt x="1048" y="1743"/>
                  </a:cubicBezTo>
                  <a:cubicBezTo>
                    <a:pt x="1050" y="1760"/>
                    <a:pt x="1064" y="1769"/>
                    <a:pt x="1079" y="1769"/>
                  </a:cubicBezTo>
                  <a:cubicBezTo>
                    <a:pt x="1083" y="1769"/>
                    <a:pt x="1087" y="1769"/>
                    <a:pt x="1091" y="1767"/>
                  </a:cubicBezTo>
                  <a:cubicBezTo>
                    <a:pt x="2165" y="1355"/>
                    <a:pt x="3276" y="1075"/>
                    <a:pt x="4391" y="789"/>
                  </a:cubicBezTo>
                  <a:cubicBezTo>
                    <a:pt x="4920" y="653"/>
                    <a:pt x="5428" y="453"/>
                    <a:pt x="5948" y="284"/>
                  </a:cubicBezTo>
                  <a:cubicBezTo>
                    <a:pt x="6031" y="256"/>
                    <a:pt x="6118" y="235"/>
                    <a:pt x="6204" y="210"/>
                  </a:cubicBezTo>
                  <a:cubicBezTo>
                    <a:pt x="6351" y="173"/>
                    <a:pt x="6502" y="133"/>
                    <a:pt x="6653" y="102"/>
                  </a:cubicBezTo>
                  <a:lnTo>
                    <a:pt x="6653" y="102"/>
                  </a:lnTo>
                  <a:cubicBezTo>
                    <a:pt x="6548" y="130"/>
                    <a:pt x="6444" y="170"/>
                    <a:pt x="6345" y="222"/>
                  </a:cubicBezTo>
                  <a:cubicBezTo>
                    <a:pt x="6231" y="278"/>
                    <a:pt x="6114" y="339"/>
                    <a:pt x="6016" y="382"/>
                  </a:cubicBezTo>
                  <a:cubicBezTo>
                    <a:pt x="4135" y="1216"/>
                    <a:pt x="2082" y="1570"/>
                    <a:pt x="229" y="2472"/>
                  </a:cubicBezTo>
                  <a:cubicBezTo>
                    <a:pt x="164" y="2503"/>
                    <a:pt x="100" y="2534"/>
                    <a:pt x="35" y="2568"/>
                  </a:cubicBezTo>
                  <a:cubicBezTo>
                    <a:pt x="1" y="2588"/>
                    <a:pt x="22" y="2640"/>
                    <a:pt x="57" y="2640"/>
                  </a:cubicBezTo>
                  <a:cubicBezTo>
                    <a:pt x="60" y="2640"/>
                    <a:pt x="63" y="2639"/>
                    <a:pt x="66" y="2639"/>
                  </a:cubicBezTo>
                  <a:cubicBezTo>
                    <a:pt x="100" y="2629"/>
                    <a:pt x="134" y="2617"/>
                    <a:pt x="171" y="2608"/>
                  </a:cubicBezTo>
                  <a:cubicBezTo>
                    <a:pt x="1411" y="2272"/>
                    <a:pt x="2575" y="1718"/>
                    <a:pt x="3790" y="1312"/>
                  </a:cubicBezTo>
                  <a:cubicBezTo>
                    <a:pt x="4437" y="1096"/>
                    <a:pt x="5102" y="952"/>
                    <a:pt x="5760" y="792"/>
                  </a:cubicBezTo>
                  <a:cubicBezTo>
                    <a:pt x="6062" y="718"/>
                    <a:pt x="6361" y="638"/>
                    <a:pt x="6659" y="549"/>
                  </a:cubicBezTo>
                  <a:cubicBezTo>
                    <a:pt x="6752" y="521"/>
                    <a:pt x="6847" y="490"/>
                    <a:pt x="6942" y="456"/>
                  </a:cubicBezTo>
                  <a:lnTo>
                    <a:pt x="6942" y="456"/>
                  </a:lnTo>
                  <a:cubicBezTo>
                    <a:pt x="5862" y="939"/>
                    <a:pt x="4726" y="1300"/>
                    <a:pt x="3603" y="1660"/>
                  </a:cubicBezTo>
                  <a:cubicBezTo>
                    <a:pt x="3249" y="1774"/>
                    <a:pt x="2898" y="1888"/>
                    <a:pt x="2547" y="2004"/>
                  </a:cubicBezTo>
                  <a:cubicBezTo>
                    <a:pt x="1820" y="2226"/>
                    <a:pt x="1109" y="2488"/>
                    <a:pt x="417" y="2792"/>
                  </a:cubicBezTo>
                  <a:cubicBezTo>
                    <a:pt x="392" y="2805"/>
                    <a:pt x="368" y="2814"/>
                    <a:pt x="346" y="2823"/>
                  </a:cubicBezTo>
                  <a:cubicBezTo>
                    <a:pt x="306" y="2842"/>
                    <a:pt x="331" y="2894"/>
                    <a:pt x="367" y="2894"/>
                  </a:cubicBezTo>
                  <a:cubicBezTo>
                    <a:pt x="372" y="2894"/>
                    <a:pt x="378" y="2893"/>
                    <a:pt x="383" y="2891"/>
                  </a:cubicBezTo>
                  <a:cubicBezTo>
                    <a:pt x="429" y="2873"/>
                    <a:pt x="478" y="2851"/>
                    <a:pt x="525" y="2832"/>
                  </a:cubicBezTo>
                  <a:cubicBezTo>
                    <a:pt x="1328" y="2497"/>
                    <a:pt x="2147" y="2214"/>
                    <a:pt x="2975" y="1943"/>
                  </a:cubicBezTo>
                  <a:cubicBezTo>
                    <a:pt x="3593" y="1758"/>
                    <a:pt x="4215" y="1592"/>
                    <a:pt x="4834" y="1423"/>
                  </a:cubicBezTo>
                  <a:cubicBezTo>
                    <a:pt x="5474" y="1244"/>
                    <a:pt x="6111" y="1063"/>
                    <a:pt x="6742" y="859"/>
                  </a:cubicBezTo>
                  <a:cubicBezTo>
                    <a:pt x="7029" y="767"/>
                    <a:pt x="7312" y="669"/>
                    <a:pt x="7592" y="564"/>
                  </a:cubicBezTo>
                  <a:cubicBezTo>
                    <a:pt x="7690" y="527"/>
                    <a:pt x="7789" y="487"/>
                    <a:pt x="7884" y="450"/>
                  </a:cubicBezTo>
                  <a:lnTo>
                    <a:pt x="7884" y="450"/>
                  </a:lnTo>
                  <a:cubicBezTo>
                    <a:pt x="6866" y="979"/>
                    <a:pt x="5696" y="1226"/>
                    <a:pt x="4622" y="1604"/>
                  </a:cubicBezTo>
                  <a:cubicBezTo>
                    <a:pt x="4012" y="1817"/>
                    <a:pt x="3421" y="2072"/>
                    <a:pt x="2809" y="2278"/>
                  </a:cubicBezTo>
                  <a:cubicBezTo>
                    <a:pt x="2193" y="2482"/>
                    <a:pt x="1593" y="2682"/>
                    <a:pt x="1011" y="2956"/>
                  </a:cubicBezTo>
                  <a:cubicBezTo>
                    <a:pt x="992" y="2965"/>
                    <a:pt x="977" y="2971"/>
                    <a:pt x="959" y="2980"/>
                  </a:cubicBezTo>
                  <a:cubicBezTo>
                    <a:pt x="921" y="2997"/>
                    <a:pt x="943" y="3049"/>
                    <a:pt x="980" y="3049"/>
                  </a:cubicBezTo>
                  <a:cubicBezTo>
                    <a:pt x="983" y="3049"/>
                    <a:pt x="986" y="3049"/>
                    <a:pt x="989" y="3048"/>
                  </a:cubicBezTo>
                  <a:cubicBezTo>
                    <a:pt x="1069" y="3033"/>
                    <a:pt x="1149" y="3011"/>
                    <a:pt x="1229" y="2993"/>
                  </a:cubicBezTo>
                  <a:cubicBezTo>
                    <a:pt x="2735" y="2648"/>
                    <a:pt x="4188" y="2128"/>
                    <a:pt x="5656" y="1654"/>
                  </a:cubicBezTo>
                  <a:cubicBezTo>
                    <a:pt x="6348" y="1429"/>
                    <a:pt x="7047" y="1216"/>
                    <a:pt x="7758" y="1059"/>
                  </a:cubicBezTo>
                  <a:lnTo>
                    <a:pt x="7758" y="1059"/>
                  </a:lnTo>
                  <a:cubicBezTo>
                    <a:pt x="7081" y="1297"/>
                    <a:pt x="6401" y="1530"/>
                    <a:pt x="5724" y="1771"/>
                  </a:cubicBezTo>
                  <a:cubicBezTo>
                    <a:pt x="4455" y="2229"/>
                    <a:pt x="3144" y="2577"/>
                    <a:pt x="1891" y="3079"/>
                  </a:cubicBezTo>
                  <a:cubicBezTo>
                    <a:pt x="1888" y="3079"/>
                    <a:pt x="1888" y="3082"/>
                    <a:pt x="1885" y="3082"/>
                  </a:cubicBezTo>
                  <a:cubicBezTo>
                    <a:pt x="1859" y="3102"/>
                    <a:pt x="1858" y="3153"/>
                    <a:pt x="1894" y="3153"/>
                  </a:cubicBezTo>
                  <a:cubicBezTo>
                    <a:pt x="1896" y="3153"/>
                    <a:pt x="1898" y="3153"/>
                    <a:pt x="1901" y="3153"/>
                  </a:cubicBezTo>
                  <a:cubicBezTo>
                    <a:pt x="1993" y="3143"/>
                    <a:pt x="2082" y="3128"/>
                    <a:pt x="2171" y="3116"/>
                  </a:cubicBezTo>
                  <a:cubicBezTo>
                    <a:pt x="3378" y="2937"/>
                    <a:pt x="4532" y="2543"/>
                    <a:pt x="5680" y="2140"/>
                  </a:cubicBezTo>
                  <a:cubicBezTo>
                    <a:pt x="6986" y="1681"/>
                    <a:pt x="8312" y="1263"/>
                    <a:pt x="9651" y="912"/>
                  </a:cubicBezTo>
                  <a:lnTo>
                    <a:pt x="9651" y="912"/>
                  </a:lnTo>
                  <a:cubicBezTo>
                    <a:pt x="9476" y="976"/>
                    <a:pt x="9300" y="1041"/>
                    <a:pt x="9125" y="1106"/>
                  </a:cubicBezTo>
                  <a:cubicBezTo>
                    <a:pt x="8408" y="1373"/>
                    <a:pt x="7703" y="1669"/>
                    <a:pt x="6992" y="1949"/>
                  </a:cubicBezTo>
                  <a:cubicBezTo>
                    <a:pt x="5773" y="2426"/>
                    <a:pt x="4458" y="2645"/>
                    <a:pt x="3267" y="3183"/>
                  </a:cubicBezTo>
                  <a:cubicBezTo>
                    <a:pt x="3255" y="3190"/>
                    <a:pt x="3249" y="3199"/>
                    <a:pt x="3249" y="3211"/>
                  </a:cubicBezTo>
                  <a:cubicBezTo>
                    <a:pt x="3246" y="3233"/>
                    <a:pt x="3264" y="3254"/>
                    <a:pt x="3286" y="3254"/>
                  </a:cubicBezTo>
                  <a:cubicBezTo>
                    <a:pt x="3344" y="3248"/>
                    <a:pt x="3400" y="3236"/>
                    <a:pt x="3458" y="3230"/>
                  </a:cubicBezTo>
                  <a:cubicBezTo>
                    <a:pt x="3935" y="3159"/>
                    <a:pt x="4388" y="3017"/>
                    <a:pt x="4846" y="2857"/>
                  </a:cubicBezTo>
                  <a:cubicBezTo>
                    <a:pt x="5487" y="2632"/>
                    <a:pt x="6151" y="2491"/>
                    <a:pt x="6798" y="2288"/>
                  </a:cubicBezTo>
                  <a:cubicBezTo>
                    <a:pt x="8106" y="1878"/>
                    <a:pt x="9371" y="1364"/>
                    <a:pt x="10704" y="1023"/>
                  </a:cubicBezTo>
                  <a:cubicBezTo>
                    <a:pt x="10824" y="995"/>
                    <a:pt x="10944" y="964"/>
                    <a:pt x="11061" y="936"/>
                  </a:cubicBezTo>
                  <a:cubicBezTo>
                    <a:pt x="11062" y="936"/>
                    <a:pt x="11062" y="936"/>
                    <a:pt x="11062" y="936"/>
                  </a:cubicBezTo>
                  <a:lnTo>
                    <a:pt x="11062" y="936"/>
                  </a:lnTo>
                  <a:cubicBezTo>
                    <a:pt x="11071" y="936"/>
                    <a:pt x="10674" y="1067"/>
                    <a:pt x="10581" y="1106"/>
                  </a:cubicBezTo>
                  <a:cubicBezTo>
                    <a:pt x="10248" y="1232"/>
                    <a:pt x="9907" y="1337"/>
                    <a:pt x="9571" y="1447"/>
                  </a:cubicBezTo>
                  <a:cubicBezTo>
                    <a:pt x="8931" y="1666"/>
                    <a:pt x="8303" y="1918"/>
                    <a:pt x="7669" y="2152"/>
                  </a:cubicBezTo>
                  <a:cubicBezTo>
                    <a:pt x="6595" y="2552"/>
                    <a:pt x="5431" y="2768"/>
                    <a:pt x="4412" y="3303"/>
                  </a:cubicBezTo>
                  <a:cubicBezTo>
                    <a:pt x="4388" y="3313"/>
                    <a:pt x="4366" y="3325"/>
                    <a:pt x="4341" y="3337"/>
                  </a:cubicBezTo>
                  <a:cubicBezTo>
                    <a:pt x="4305" y="3357"/>
                    <a:pt x="4325" y="3410"/>
                    <a:pt x="4361" y="3410"/>
                  </a:cubicBezTo>
                  <a:cubicBezTo>
                    <a:pt x="4365" y="3410"/>
                    <a:pt x="4368" y="3409"/>
                    <a:pt x="4372" y="3408"/>
                  </a:cubicBezTo>
                  <a:cubicBezTo>
                    <a:pt x="4468" y="3377"/>
                    <a:pt x="4560" y="3347"/>
                    <a:pt x="4652" y="3319"/>
                  </a:cubicBezTo>
                  <a:cubicBezTo>
                    <a:pt x="5813" y="2968"/>
                    <a:pt x="6964" y="2599"/>
                    <a:pt x="8109" y="2201"/>
                  </a:cubicBezTo>
                  <a:cubicBezTo>
                    <a:pt x="9211" y="1817"/>
                    <a:pt x="10295" y="1247"/>
                    <a:pt x="11446" y="1019"/>
                  </a:cubicBezTo>
                  <a:lnTo>
                    <a:pt x="11446" y="1019"/>
                  </a:lnTo>
                  <a:cubicBezTo>
                    <a:pt x="11230" y="1063"/>
                    <a:pt x="10984" y="1223"/>
                    <a:pt x="10772" y="1318"/>
                  </a:cubicBezTo>
                  <a:cubicBezTo>
                    <a:pt x="10442" y="1466"/>
                    <a:pt x="10104" y="1592"/>
                    <a:pt x="9765" y="1718"/>
                  </a:cubicBezTo>
                  <a:cubicBezTo>
                    <a:pt x="9190" y="1931"/>
                    <a:pt x="8599" y="2115"/>
                    <a:pt x="8014" y="2303"/>
                  </a:cubicBezTo>
                  <a:cubicBezTo>
                    <a:pt x="7069" y="2605"/>
                    <a:pt x="6062" y="2805"/>
                    <a:pt x="5222" y="3350"/>
                  </a:cubicBezTo>
                  <a:cubicBezTo>
                    <a:pt x="5203" y="3365"/>
                    <a:pt x="5182" y="3374"/>
                    <a:pt x="5163" y="3387"/>
                  </a:cubicBezTo>
                  <a:cubicBezTo>
                    <a:pt x="5129" y="3408"/>
                    <a:pt x="5142" y="3460"/>
                    <a:pt x="5182" y="3460"/>
                  </a:cubicBezTo>
                  <a:cubicBezTo>
                    <a:pt x="5193" y="3461"/>
                    <a:pt x="5205" y="3461"/>
                    <a:pt x="5216" y="3461"/>
                  </a:cubicBezTo>
                  <a:cubicBezTo>
                    <a:pt x="5432" y="3461"/>
                    <a:pt x="5648" y="3433"/>
                    <a:pt x="5859" y="3380"/>
                  </a:cubicBezTo>
                  <a:cubicBezTo>
                    <a:pt x="6071" y="3328"/>
                    <a:pt x="6278" y="3260"/>
                    <a:pt x="6481" y="3183"/>
                  </a:cubicBezTo>
                  <a:cubicBezTo>
                    <a:pt x="7038" y="2977"/>
                    <a:pt x="7592" y="2777"/>
                    <a:pt x="8165" y="2614"/>
                  </a:cubicBezTo>
                  <a:cubicBezTo>
                    <a:pt x="9183" y="2322"/>
                    <a:pt x="10175" y="1992"/>
                    <a:pt x="11169" y="1638"/>
                  </a:cubicBezTo>
                  <a:lnTo>
                    <a:pt x="11169" y="1638"/>
                  </a:lnTo>
                  <a:cubicBezTo>
                    <a:pt x="10864" y="1774"/>
                    <a:pt x="10569" y="1934"/>
                    <a:pt x="10261" y="2081"/>
                  </a:cubicBezTo>
                  <a:cubicBezTo>
                    <a:pt x="9177" y="2599"/>
                    <a:pt x="8014" y="3008"/>
                    <a:pt x="6884" y="3408"/>
                  </a:cubicBezTo>
                  <a:lnTo>
                    <a:pt x="6813" y="3436"/>
                  </a:lnTo>
                  <a:cubicBezTo>
                    <a:pt x="6771" y="3450"/>
                    <a:pt x="6783" y="3512"/>
                    <a:pt x="6819" y="3512"/>
                  </a:cubicBezTo>
                  <a:cubicBezTo>
                    <a:pt x="6823" y="3512"/>
                    <a:pt x="6827" y="3511"/>
                    <a:pt x="6832" y="3510"/>
                  </a:cubicBezTo>
                  <a:cubicBezTo>
                    <a:pt x="6930" y="3476"/>
                    <a:pt x="7026" y="3445"/>
                    <a:pt x="7124" y="3414"/>
                  </a:cubicBezTo>
                  <a:cubicBezTo>
                    <a:pt x="7968" y="3134"/>
                    <a:pt x="8814" y="2863"/>
                    <a:pt x="9667" y="2608"/>
                  </a:cubicBezTo>
                  <a:cubicBezTo>
                    <a:pt x="10550" y="2340"/>
                    <a:pt x="11397" y="2020"/>
                    <a:pt x="12265" y="1706"/>
                  </a:cubicBezTo>
                  <a:lnTo>
                    <a:pt x="12265" y="1706"/>
                  </a:lnTo>
                  <a:cubicBezTo>
                    <a:pt x="12169" y="1749"/>
                    <a:pt x="12074" y="1792"/>
                    <a:pt x="11978" y="1832"/>
                  </a:cubicBezTo>
                  <a:cubicBezTo>
                    <a:pt x="11452" y="2063"/>
                    <a:pt x="10916" y="2278"/>
                    <a:pt x="10381" y="2491"/>
                  </a:cubicBezTo>
                  <a:cubicBezTo>
                    <a:pt x="9657" y="2774"/>
                    <a:pt x="8919" y="3039"/>
                    <a:pt x="8235" y="3414"/>
                  </a:cubicBezTo>
                  <a:cubicBezTo>
                    <a:pt x="8220" y="3423"/>
                    <a:pt x="8205" y="3430"/>
                    <a:pt x="8186" y="3439"/>
                  </a:cubicBezTo>
                  <a:cubicBezTo>
                    <a:pt x="8148" y="3459"/>
                    <a:pt x="8174" y="3510"/>
                    <a:pt x="8211" y="3510"/>
                  </a:cubicBezTo>
                  <a:cubicBezTo>
                    <a:pt x="8213" y="3510"/>
                    <a:pt x="8215" y="3510"/>
                    <a:pt x="8217" y="3510"/>
                  </a:cubicBezTo>
                  <a:cubicBezTo>
                    <a:pt x="8383" y="3482"/>
                    <a:pt x="8546" y="3448"/>
                    <a:pt x="8709" y="3408"/>
                  </a:cubicBezTo>
                  <a:cubicBezTo>
                    <a:pt x="9362" y="3248"/>
                    <a:pt x="9987" y="3002"/>
                    <a:pt x="10618" y="2768"/>
                  </a:cubicBezTo>
                  <a:cubicBezTo>
                    <a:pt x="11329" y="2503"/>
                    <a:pt x="12024" y="2269"/>
                    <a:pt x="12711" y="1940"/>
                  </a:cubicBezTo>
                  <a:cubicBezTo>
                    <a:pt x="12828" y="1884"/>
                    <a:pt x="12936" y="1835"/>
                    <a:pt x="13040" y="1777"/>
                  </a:cubicBezTo>
                  <a:lnTo>
                    <a:pt x="13040" y="1777"/>
                  </a:lnTo>
                  <a:cubicBezTo>
                    <a:pt x="12920" y="1851"/>
                    <a:pt x="12797" y="1918"/>
                    <a:pt x="12671" y="1983"/>
                  </a:cubicBezTo>
                  <a:cubicBezTo>
                    <a:pt x="12308" y="2174"/>
                    <a:pt x="11917" y="2318"/>
                    <a:pt x="11535" y="2466"/>
                  </a:cubicBezTo>
                  <a:cubicBezTo>
                    <a:pt x="10923" y="2709"/>
                    <a:pt x="10319" y="2962"/>
                    <a:pt x="9799" y="3371"/>
                  </a:cubicBezTo>
                  <a:cubicBezTo>
                    <a:pt x="9790" y="3377"/>
                    <a:pt x="9777" y="3387"/>
                    <a:pt x="9768" y="3393"/>
                  </a:cubicBezTo>
                  <a:cubicBezTo>
                    <a:pt x="9740" y="3418"/>
                    <a:pt x="9766" y="3459"/>
                    <a:pt x="9799" y="3459"/>
                  </a:cubicBezTo>
                  <a:cubicBezTo>
                    <a:pt x="9802" y="3459"/>
                    <a:pt x="9805" y="3458"/>
                    <a:pt x="9808" y="3457"/>
                  </a:cubicBezTo>
                  <a:cubicBezTo>
                    <a:pt x="9941" y="3427"/>
                    <a:pt x="10073" y="3390"/>
                    <a:pt x="10202" y="3350"/>
                  </a:cubicBezTo>
                  <a:cubicBezTo>
                    <a:pt x="10839" y="3159"/>
                    <a:pt x="11440" y="2869"/>
                    <a:pt x="12061" y="2639"/>
                  </a:cubicBezTo>
                  <a:cubicBezTo>
                    <a:pt x="12258" y="2565"/>
                    <a:pt x="12452" y="2509"/>
                    <a:pt x="12646" y="2451"/>
                  </a:cubicBezTo>
                  <a:lnTo>
                    <a:pt x="12646" y="2451"/>
                  </a:lnTo>
                  <a:cubicBezTo>
                    <a:pt x="12141" y="2691"/>
                    <a:pt x="11643" y="2934"/>
                    <a:pt x="11175" y="3242"/>
                  </a:cubicBezTo>
                  <a:cubicBezTo>
                    <a:pt x="11147" y="3245"/>
                    <a:pt x="11126" y="3260"/>
                    <a:pt x="11113" y="3282"/>
                  </a:cubicBezTo>
                  <a:lnTo>
                    <a:pt x="11092" y="3294"/>
                  </a:lnTo>
                  <a:cubicBezTo>
                    <a:pt x="11049" y="3328"/>
                    <a:pt x="10999" y="3356"/>
                    <a:pt x="10956" y="3387"/>
                  </a:cubicBezTo>
                  <a:cubicBezTo>
                    <a:pt x="10919" y="3410"/>
                    <a:pt x="10941" y="3459"/>
                    <a:pt x="10975" y="3459"/>
                  </a:cubicBezTo>
                  <a:cubicBezTo>
                    <a:pt x="10981" y="3459"/>
                    <a:pt x="10987" y="3457"/>
                    <a:pt x="10993" y="3454"/>
                  </a:cubicBezTo>
                  <a:cubicBezTo>
                    <a:pt x="11113" y="3390"/>
                    <a:pt x="11233" y="3328"/>
                    <a:pt x="11353" y="3273"/>
                  </a:cubicBezTo>
                  <a:cubicBezTo>
                    <a:pt x="12061" y="2940"/>
                    <a:pt x="12816" y="2737"/>
                    <a:pt x="13560" y="2506"/>
                  </a:cubicBezTo>
                  <a:cubicBezTo>
                    <a:pt x="13702" y="2460"/>
                    <a:pt x="13841" y="2411"/>
                    <a:pt x="13982" y="2362"/>
                  </a:cubicBezTo>
                  <a:lnTo>
                    <a:pt x="13982" y="2362"/>
                  </a:lnTo>
                  <a:cubicBezTo>
                    <a:pt x="13954" y="2386"/>
                    <a:pt x="13921" y="2414"/>
                    <a:pt x="13881" y="2448"/>
                  </a:cubicBezTo>
                  <a:cubicBezTo>
                    <a:pt x="13801" y="2500"/>
                    <a:pt x="13714" y="2552"/>
                    <a:pt x="13631" y="2599"/>
                  </a:cubicBezTo>
                  <a:cubicBezTo>
                    <a:pt x="13302" y="2786"/>
                    <a:pt x="12945" y="2928"/>
                    <a:pt x="12597" y="3079"/>
                  </a:cubicBezTo>
                  <a:cubicBezTo>
                    <a:pt x="12575" y="3088"/>
                    <a:pt x="12569" y="3113"/>
                    <a:pt x="12585" y="3128"/>
                  </a:cubicBezTo>
                  <a:cubicBezTo>
                    <a:pt x="12590" y="3141"/>
                    <a:pt x="12605" y="3150"/>
                    <a:pt x="12621" y="3150"/>
                  </a:cubicBezTo>
                  <a:cubicBezTo>
                    <a:pt x="12623" y="3150"/>
                    <a:pt x="12625" y="3150"/>
                    <a:pt x="12628" y="3150"/>
                  </a:cubicBezTo>
                  <a:cubicBezTo>
                    <a:pt x="12812" y="3125"/>
                    <a:pt x="12997" y="3082"/>
                    <a:pt x="13179" y="3026"/>
                  </a:cubicBezTo>
                  <a:cubicBezTo>
                    <a:pt x="13511" y="2928"/>
                    <a:pt x="13831" y="2792"/>
                    <a:pt x="14158" y="2660"/>
                  </a:cubicBezTo>
                  <a:lnTo>
                    <a:pt x="14216" y="2639"/>
                  </a:lnTo>
                  <a:cubicBezTo>
                    <a:pt x="14244" y="2626"/>
                    <a:pt x="14250" y="2589"/>
                    <a:pt x="14225" y="2568"/>
                  </a:cubicBezTo>
                  <a:cubicBezTo>
                    <a:pt x="14220" y="2564"/>
                    <a:pt x="14213" y="2561"/>
                    <a:pt x="14206" y="2561"/>
                  </a:cubicBezTo>
                  <a:cubicBezTo>
                    <a:pt x="14202" y="2561"/>
                    <a:pt x="14198" y="2562"/>
                    <a:pt x="14195" y="2565"/>
                  </a:cubicBezTo>
                  <a:cubicBezTo>
                    <a:pt x="13930" y="2669"/>
                    <a:pt x="13668" y="2777"/>
                    <a:pt x="13400" y="2879"/>
                  </a:cubicBezTo>
                  <a:cubicBezTo>
                    <a:pt x="13243" y="2934"/>
                    <a:pt x="13080" y="2983"/>
                    <a:pt x="12917" y="3023"/>
                  </a:cubicBezTo>
                  <a:cubicBezTo>
                    <a:pt x="13354" y="2832"/>
                    <a:pt x="13801" y="2635"/>
                    <a:pt x="14164" y="2328"/>
                  </a:cubicBezTo>
                  <a:cubicBezTo>
                    <a:pt x="14188" y="2306"/>
                    <a:pt x="14213" y="2288"/>
                    <a:pt x="14235" y="2269"/>
                  </a:cubicBezTo>
                  <a:cubicBezTo>
                    <a:pt x="14259" y="2244"/>
                    <a:pt x="14240" y="2203"/>
                    <a:pt x="14207" y="2203"/>
                  </a:cubicBezTo>
                  <a:cubicBezTo>
                    <a:pt x="14203" y="2203"/>
                    <a:pt x="14199" y="2203"/>
                    <a:pt x="14195" y="2205"/>
                  </a:cubicBezTo>
                  <a:cubicBezTo>
                    <a:pt x="14164" y="2217"/>
                    <a:pt x="14130" y="2226"/>
                    <a:pt x="14099" y="2238"/>
                  </a:cubicBezTo>
                  <a:cubicBezTo>
                    <a:pt x="13588" y="2423"/>
                    <a:pt x="13062" y="2574"/>
                    <a:pt x="12542" y="2737"/>
                  </a:cubicBezTo>
                  <a:cubicBezTo>
                    <a:pt x="12268" y="2820"/>
                    <a:pt x="12000" y="2916"/>
                    <a:pt x="11732" y="3020"/>
                  </a:cubicBezTo>
                  <a:cubicBezTo>
                    <a:pt x="11652" y="3051"/>
                    <a:pt x="11575" y="3085"/>
                    <a:pt x="11498" y="3119"/>
                  </a:cubicBezTo>
                  <a:cubicBezTo>
                    <a:pt x="11895" y="2882"/>
                    <a:pt x="12326" y="2688"/>
                    <a:pt x="12742" y="2491"/>
                  </a:cubicBezTo>
                  <a:cubicBezTo>
                    <a:pt x="12886" y="2423"/>
                    <a:pt x="13031" y="2349"/>
                    <a:pt x="13176" y="2278"/>
                  </a:cubicBezTo>
                  <a:cubicBezTo>
                    <a:pt x="13385" y="2198"/>
                    <a:pt x="13582" y="2094"/>
                    <a:pt x="13764" y="1968"/>
                  </a:cubicBezTo>
                  <a:cubicBezTo>
                    <a:pt x="13773" y="1958"/>
                    <a:pt x="13779" y="1949"/>
                    <a:pt x="13779" y="1937"/>
                  </a:cubicBezTo>
                  <a:cubicBezTo>
                    <a:pt x="13784" y="1915"/>
                    <a:pt x="13765" y="1896"/>
                    <a:pt x="13745" y="1896"/>
                  </a:cubicBezTo>
                  <a:cubicBezTo>
                    <a:pt x="13740" y="1896"/>
                    <a:pt x="13735" y="1897"/>
                    <a:pt x="13730" y="1900"/>
                  </a:cubicBezTo>
                  <a:lnTo>
                    <a:pt x="13727" y="1900"/>
                  </a:lnTo>
                  <a:cubicBezTo>
                    <a:pt x="13490" y="2032"/>
                    <a:pt x="13250" y="2155"/>
                    <a:pt x="13009" y="2275"/>
                  </a:cubicBezTo>
                  <a:lnTo>
                    <a:pt x="12926" y="2306"/>
                  </a:lnTo>
                  <a:cubicBezTo>
                    <a:pt x="12409" y="2497"/>
                    <a:pt x="11880" y="2617"/>
                    <a:pt x="11369" y="2829"/>
                  </a:cubicBezTo>
                  <a:cubicBezTo>
                    <a:pt x="11079" y="2953"/>
                    <a:pt x="10790" y="3073"/>
                    <a:pt x="10498" y="3180"/>
                  </a:cubicBezTo>
                  <a:cubicBezTo>
                    <a:pt x="10322" y="3245"/>
                    <a:pt x="10144" y="3294"/>
                    <a:pt x="9965" y="3343"/>
                  </a:cubicBezTo>
                  <a:cubicBezTo>
                    <a:pt x="10064" y="3316"/>
                    <a:pt x="10215" y="3168"/>
                    <a:pt x="10304" y="3113"/>
                  </a:cubicBezTo>
                  <a:cubicBezTo>
                    <a:pt x="11267" y="2522"/>
                    <a:pt x="12415" y="2325"/>
                    <a:pt x="13342" y="1663"/>
                  </a:cubicBezTo>
                  <a:lnTo>
                    <a:pt x="13351" y="1657"/>
                  </a:lnTo>
                  <a:cubicBezTo>
                    <a:pt x="13381" y="1637"/>
                    <a:pt x="13370" y="1584"/>
                    <a:pt x="13336" y="1584"/>
                  </a:cubicBezTo>
                  <a:cubicBezTo>
                    <a:pt x="13332" y="1584"/>
                    <a:pt x="13328" y="1584"/>
                    <a:pt x="13323" y="1586"/>
                  </a:cubicBezTo>
                  <a:lnTo>
                    <a:pt x="13250" y="1617"/>
                  </a:lnTo>
                  <a:cubicBezTo>
                    <a:pt x="11701" y="2241"/>
                    <a:pt x="10178" y="2993"/>
                    <a:pt x="8537" y="3371"/>
                  </a:cubicBezTo>
                  <a:cubicBezTo>
                    <a:pt x="8457" y="3390"/>
                    <a:pt x="8411" y="3402"/>
                    <a:pt x="8386" y="3408"/>
                  </a:cubicBezTo>
                  <a:cubicBezTo>
                    <a:pt x="8375" y="3413"/>
                    <a:pt x="8370" y="3415"/>
                    <a:pt x="8369" y="3415"/>
                  </a:cubicBezTo>
                  <a:cubicBezTo>
                    <a:pt x="8368" y="3415"/>
                    <a:pt x="8372" y="3413"/>
                    <a:pt x="8380" y="3408"/>
                  </a:cubicBezTo>
                  <a:cubicBezTo>
                    <a:pt x="8395" y="3402"/>
                    <a:pt x="8451" y="3380"/>
                    <a:pt x="8522" y="3343"/>
                  </a:cubicBezTo>
                  <a:cubicBezTo>
                    <a:pt x="8771" y="3214"/>
                    <a:pt x="9036" y="3106"/>
                    <a:pt x="9297" y="2999"/>
                  </a:cubicBezTo>
                  <a:cubicBezTo>
                    <a:pt x="9664" y="2851"/>
                    <a:pt x="10033" y="2706"/>
                    <a:pt x="10399" y="2562"/>
                  </a:cubicBezTo>
                  <a:cubicBezTo>
                    <a:pt x="11240" y="2235"/>
                    <a:pt x="12074" y="1884"/>
                    <a:pt x="12889" y="1503"/>
                  </a:cubicBezTo>
                  <a:cubicBezTo>
                    <a:pt x="12908" y="1497"/>
                    <a:pt x="12914" y="1475"/>
                    <a:pt x="12908" y="1460"/>
                  </a:cubicBezTo>
                  <a:cubicBezTo>
                    <a:pt x="12902" y="1443"/>
                    <a:pt x="12884" y="1431"/>
                    <a:pt x="12868" y="1431"/>
                  </a:cubicBezTo>
                  <a:cubicBezTo>
                    <a:pt x="12866" y="1431"/>
                    <a:pt x="12864" y="1432"/>
                    <a:pt x="12862" y="1432"/>
                  </a:cubicBezTo>
                  <a:lnTo>
                    <a:pt x="12849" y="1435"/>
                  </a:lnTo>
                  <a:cubicBezTo>
                    <a:pt x="11827" y="1727"/>
                    <a:pt x="10858" y="2174"/>
                    <a:pt x="9839" y="2475"/>
                  </a:cubicBezTo>
                  <a:cubicBezTo>
                    <a:pt x="9390" y="2605"/>
                    <a:pt x="8946" y="2743"/>
                    <a:pt x="8503" y="2885"/>
                  </a:cubicBezTo>
                  <a:cubicBezTo>
                    <a:pt x="8999" y="2691"/>
                    <a:pt x="9491" y="2497"/>
                    <a:pt x="9978" y="2291"/>
                  </a:cubicBezTo>
                  <a:cubicBezTo>
                    <a:pt x="10455" y="2088"/>
                    <a:pt x="10898" y="1783"/>
                    <a:pt x="11381" y="1610"/>
                  </a:cubicBezTo>
                  <a:cubicBezTo>
                    <a:pt x="11714" y="1497"/>
                    <a:pt x="12040" y="1404"/>
                    <a:pt x="12348" y="1244"/>
                  </a:cubicBezTo>
                  <a:cubicBezTo>
                    <a:pt x="12409" y="1213"/>
                    <a:pt x="12471" y="1183"/>
                    <a:pt x="12532" y="1146"/>
                  </a:cubicBezTo>
                  <a:cubicBezTo>
                    <a:pt x="12563" y="1126"/>
                    <a:pt x="12549" y="1073"/>
                    <a:pt x="12514" y="1073"/>
                  </a:cubicBezTo>
                  <a:cubicBezTo>
                    <a:pt x="12510" y="1073"/>
                    <a:pt x="12506" y="1073"/>
                    <a:pt x="12502" y="1075"/>
                  </a:cubicBezTo>
                  <a:cubicBezTo>
                    <a:pt x="12397" y="1115"/>
                    <a:pt x="12292" y="1152"/>
                    <a:pt x="12188" y="1192"/>
                  </a:cubicBezTo>
                  <a:cubicBezTo>
                    <a:pt x="11092" y="1589"/>
                    <a:pt x="10008" y="2017"/>
                    <a:pt x="8885" y="2331"/>
                  </a:cubicBezTo>
                  <a:cubicBezTo>
                    <a:pt x="8278" y="2503"/>
                    <a:pt x="7672" y="2663"/>
                    <a:pt x="7078" y="2869"/>
                  </a:cubicBezTo>
                  <a:cubicBezTo>
                    <a:pt x="6555" y="3054"/>
                    <a:pt x="6062" y="3294"/>
                    <a:pt x="5511" y="3368"/>
                  </a:cubicBezTo>
                  <a:cubicBezTo>
                    <a:pt x="5456" y="3374"/>
                    <a:pt x="5397" y="3383"/>
                    <a:pt x="5339" y="3387"/>
                  </a:cubicBezTo>
                  <a:cubicBezTo>
                    <a:pt x="5360" y="3380"/>
                    <a:pt x="5379" y="3371"/>
                    <a:pt x="5397" y="3362"/>
                  </a:cubicBezTo>
                  <a:cubicBezTo>
                    <a:pt x="5511" y="3300"/>
                    <a:pt x="5751" y="3140"/>
                    <a:pt x="5841" y="3097"/>
                  </a:cubicBezTo>
                  <a:cubicBezTo>
                    <a:pt x="6124" y="2974"/>
                    <a:pt x="6416" y="2866"/>
                    <a:pt x="6712" y="2777"/>
                  </a:cubicBezTo>
                  <a:cubicBezTo>
                    <a:pt x="7207" y="2617"/>
                    <a:pt x="7712" y="2479"/>
                    <a:pt x="8208" y="2322"/>
                  </a:cubicBezTo>
                  <a:cubicBezTo>
                    <a:pt x="9371" y="1949"/>
                    <a:pt x="10532" y="1567"/>
                    <a:pt x="11609" y="995"/>
                  </a:cubicBezTo>
                  <a:cubicBezTo>
                    <a:pt x="11612" y="995"/>
                    <a:pt x="11612" y="992"/>
                    <a:pt x="11612" y="989"/>
                  </a:cubicBezTo>
                  <a:cubicBezTo>
                    <a:pt x="11644" y="968"/>
                    <a:pt x="11621" y="924"/>
                    <a:pt x="11585" y="924"/>
                  </a:cubicBezTo>
                  <a:cubicBezTo>
                    <a:pt x="11583" y="924"/>
                    <a:pt x="11580" y="924"/>
                    <a:pt x="11578" y="924"/>
                  </a:cubicBezTo>
                  <a:cubicBezTo>
                    <a:pt x="11541" y="930"/>
                    <a:pt x="11514" y="936"/>
                    <a:pt x="11480" y="943"/>
                  </a:cubicBezTo>
                  <a:cubicBezTo>
                    <a:pt x="11255" y="983"/>
                    <a:pt x="11033" y="1035"/>
                    <a:pt x="10815" y="1096"/>
                  </a:cubicBezTo>
                  <a:cubicBezTo>
                    <a:pt x="10963" y="1032"/>
                    <a:pt x="11107" y="964"/>
                    <a:pt x="11252" y="890"/>
                  </a:cubicBezTo>
                  <a:cubicBezTo>
                    <a:pt x="11258" y="887"/>
                    <a:pt x="11261" y="881"/>
                    <a:pt x="11264" y="875"/>
                  </a:cubicBezTo>
                  <a:cubicBezTo>
                    <a:pt x="11278" y="850"/>
                    <a:pt x="11258" y="821"/>
                    <a:pt x="11231" y="821"/>
                  </a:cubicBezTo>
                  <a:cubicBezTo>
                    <a:pt x="11228" y="821"/>
                    <a:pt x="11225" y="821"/>
                    <a:pt x="11221" y="822"/>
                  </a:cubicBezTo>
                  <a:cubicBezTo>
                    <a:pt x="11196" y="826"/>
                    <a:pt x="11172" y="835"/>
                    <a:pt x="11147" y="841"/>
                  </a:cubicBezTo>
                  <a:cubicBezTo>
                    <a:pt x="9897" y="1133"/>
                    <a:pt x="8694" y="1540"/>
                    <a:pt x="7487" y="1974"/>
                  </a:cubicBezTo>
                  <a:cubicBezTo>
                    <a:pt x="6899" y="2186"/>
                    <a:pt x="6302" y="2365"/>
                    <a:pt x="5696" y="2525"/>
                  </a:cubicBezTo>
                  <a:cubicBezTo>
                    <a:pt x="5059" y="2691"/>
                    <a:pt x="4446" y="2940"/>
                    <a:pt x="3806" y="3097"/>
                  </a:cubicBezTo>
                  <a:cubicBezTo>
                    <a:pt x="3708" y="3121"/>
                    <a:pt x="3657" y="3131"/>
                    <a:pt x="3638" y="3131"/>
                  </a:cubicBezTo>
                  <a:cubicBezTo>
                    <a:pt x="3560" y="3131"/>
                    <a:pt x="4030" y="2966"/>
                    <a:pt x="4101" y="2943"/>
                  </a:cubicBezTo>
                  <a:cubicBezTo>
                    <a:pt x="4381" y="2851"/>
                    <a:pt x="4668" y="2774"/>
                    <a:pt x="4951" y="2697"/>
                  </a:cubicBezTo>
                  <a:cubicBezTo>
                    <a:pt x="5591" y="2528"/>
                    <a:pt x="6219" y="2325"/>
                    <a:pt x="6835" y="2091"/>
                  </a:cubicBezTo>
                  <a:cubicBezTo>
                    <a:pt x="8078" y="1617"/>
                    <a:pt x="9297" y="1078"/>
                    <a:pt x="10575" y="690"/>
                  </a:cubicBezTo>
                  <a:cubicBezTo>
                    <a:pt x="10581" y="690"/>
                    <a:pt x="10581" y="684"/>
                    <a:pt x="10584" y="681"/>
                  </a:cubicBezTo>
                  <a:cubicBezTo>
                    <a:pt x="10611" y="657"/>
                    <a:pt x="10591" y="616"/>
                    <a:pt x="10557" y="616"/>
                  </a:cubicBezTo>
                  <a:cubicBezTo>
                    <a:pt x="10556" y="616"/>
                    <a:pt x="10554" y="616"/>
                    <a:pt x="10553" y="616"/>
                  </a:cubicBezTo>
                  <a:cubicBezTo>
                    <a:pt x="10516" y="625"/>
                    <a:pt x="10476" y="635"/>
                    <a:pt x="10436" y="644"/>
                  </a:cubicBezTo>
                  <a:cubicBezTo>
                    <a:pt x="9119" y="936"/>
                    <a:pt x="7817" y="1333"/>
                    <a:pt x="6539" y="1761"/>
                  </a:cubicBezTo>
                  <a:cubicBezTo>
                    <a:pt x="5182" y="2211"/>
                    <a:pt x="3852" y="2746"/>
                    <a:pt x="2439" y="3002"/>
                  </a:cubicBezTo>
                  <a:cubicBezTo>
                    <a:pt x="2316" y="3011"/>
                    <a:pt x="2196" y="3039"/>
                    <a:pt x="2082" y="3082"/>
                  </a:cubicBezTo>
                  <a:cubicBezTo>
                    <a:pt x="2255" y="3014"/>
                    <a:pt x="2427" y="2953"/>
                    <a:pt x="2599" y="2891"/>
                  </a:cubicBezTo>
                  <a:cubicBezTo>
                    <a:pt x="2947" y="2765"/>
                    <a:pt x="3301" y="2654"/>
                    <a:pt x="3655" y="2543"/>
                  </a:cubicBezTo>
                  <a:cubicBezTo>
                    <a:pt x="4357" y="2318"/>
                    <a:pt x="5056" y="2097"/>
                    <a:pt x="5745" y="1844"/>
                  </a:cubicBezTo>
                  <a:cubicBezTo>
                    <a:pt x="6398" y="1607"/>
                    <a:pt x="7050" y="1386"/>
                    <a:pt x="7706" y="1158"/>
                  </a:cubicBezTo>
                  <a:cubicBezTo>
                    <a:pt x="7937" y="1078"/>
                    <a:pt x="8168" y="995"/>
                    <a:pt x="8398" y="909"/>
                  </a:cubicBezTo>
                  <a:cubicBezTo>
                    <a:pt x="8817" y="804"/>
                    <a:pt x="9226" y="672"/>
                    <a:pt x="9611" y="456"/>
                  </a:cubicBezTo>
                  <a:cubicBezTo>
                    <a:pt x="9627" y="447"/>
                    <a:pt x="9645" y="441"/>
                    <a:pt x="9660" y="428"/>
                  </a:cubicBezTo>
                  <a:cubicBezTo>
                    <a:pt x="9693" y="412"/>
                    <a:pt x="9678" y="358"/>
                    <a:pt x="9646" y="358"/>
                  </a:cubicBezTo>
                  <a:cubicBezTo>
                    <a:pt x="9642" y="358"/>
                    <a:pt x="9638" y="359"/>
                    <a:pt x="9633" y="361"/>
                  </a:cubicBezTo>
                  <a:cubicBezTo>
                    <a:pt x="9574" y="382"/>
                    <a:pt x="9516" y="404"/>
                    <a:pt x="9457" y="425"/>
                  </a:cubicBezTo>
                  <a:cubicBezTo>
                    <a:pt x="9073" y="579"/>
                    <a:pt x="8685" y="724"/>
                    <a:pt x="8294" y="866"/>
                  </a:cubicBezTo>
                  <a:cubicBezTo>
                    <a:pt x="8035" y="924"/>
                    <a:pt x="7777" y="973"/>
                    <a:pt x="7521" y="1029"/>
                  </a:cubicBezTo>
                  <a:cubicBezTo>
                    <a:pt x="6819" y="1183"/>
                    <a:pt x="6133" y="1417"/>
                    <a:pt x="5450" y="1638"/>
                  </a:cubicBezTo>
                  <a:cubicBezTo>
                    <a:pt x="4026" y="2100"/>
                    <a:pt x="2620" y="2598"/>
                    <a:pt x="1162" y="2933"/>
                  </a:cubicBezTo>
                  <a:lnTo>
                    <a:pt x="1162" y="2933"/>
                  </a:lnTo>
                  <a:cubicBezTo>
                    <a:pt x="1685" y="2813"/>
                    <a:pt x="2410" y="2490"/>
                    <a:pt x="3002" y="2291"/>
                  </a:cubicBezTo>
                  <a:cubicBezTo>
                    <a:pt x="3664" y="2072"/>
                    <a:pt x="4301" y="1789"/>
                    <a:pt x="4963" y="1564"/>
                  </a:cubicBezTo>
                  <a:cubicBezTo>
                    <a:pt x="6136" y="1170"/>
                    <a:pt x="7349" y="887"/>
                    <a:pt x="8414" y="235"/>
                  </a:cubicBezTo>
                  <a:lnTo>
                    <a:pt x="8429" y="225"/>
                  </a:lnTo>
                  <a:cubicBezTo>
                    <a:pt x="8467" y="201"/>
                    <a:pt x="8444" y="154"/>
                    <a:pt x="8409" y="154"/>
                  </a:cubicBezTo>
                  <a:cubicBezTo>
                    <a:pt x="8404" y="154"/>
                    <a:pt x="8398" y="155"/>
                    <a:pt x="8392" y="158"/>
                  </a:cubicBezTo>
                  <a:cubicBezTo>
                    <a:pt x="8346" y="176"/>
                    <a:pt x="8309" y="191"/>
                    <a:pt x="8269" y="210"/>
                  </a:cubicBezTo>
                  <a:cubicBezTo>
                    <a:pt x="7106" y="702"/>
                    <a:pt x="5893" y="1047"/>
                    <a:pt x="4677" y="1386"/>
                  </a:cubicBezTo>
                  <a:cubicBezTo>
                    <a:pt x="5610" y="1075"/>
                    <a:pt x="6533" y="736"/>
                    <a:pt x="7426" y="315"/>
                  </a:cubicBezTo>
                  <a:cubicBezTo>
                    <a:pt x="7475" y="308"/>
                    <a:pt x="7509" y="296"/>
                    <a:pt x="7521" y="271"/>
                  </a:cubicBezTo>
                  <a:cubicBezTo>
                    <a:pt x="7521" y="268"/>
                    <a:pt x="7521" y="268"/>
                    <a:pt x="7524" y="265"/>
                  </a:cubicBezTo>
                  <a:cubicBezTo>
                    <a:pt x="7586" y="235"/>
                    <a:pt x="7650" y="207"/>
                    <a:pt x="7712" y="173"/>
                  </a:cubicBezTo>
                  <a:cubicBezTo>
                    <a:pt x="7745" y="157"/>
                    <a:pt x="7727" y="102"/>
                    <a:pt x="7695" y="102"/>
                  </a:cubicBezTo>
                  <a:cubicBezTo>
                    <a:pt x="7691" y="102"/>
                    <a:pt x="7686" y="103"/>
                    <a:pt x="7681" y="105"/>
                  </a:cubicBezTo>
                  <a:cubicBezTo>
                    <a:pt x="7537" y="164"/>
                    <a:pt x="7389" y="219"/>
                    <a:pt x="7241" y="275"/>
                  </a:cubicBezTo>
                  <a:cubicBezTo>
                    <a:pt x="6361" y="585"/>
                    <a:pt x="5447" y="773"/>
                    <a:pt x="4548" y="1013"/>
                  </a:cubicBezTo>
                  <a:cubicBezTo>
                    <a:pt x="5219" y="798"/>
                    <a:pt x="5877" y="536"/>
                    <a:pt x="6515" y="235"/>
                  </a:cubicBezTo>
                  <a:cubicBezTo>
                    <a:pt x="6622" y="182"/>
                    <a:pt x="6733" y="130"/>
                    <a:pt x="6841" y="71"/>
                  </a:cubicBezTo>
                  <a:cubicBezTo>
                    <a:pt x="6879" y="51"/>
                    <a:pt x="6853" y="0"/>
                    <a:pt x="68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6" name="Google Shape;2056;p43"/>
          <p:cNvSpPr txBox="1">
            <a:spLocks noGrp="1"/>
          </p:cNvSpPr>
          <p:nvPr>
            <p:ph type="subTitle" idx="1"/>
          </p:nvPr>
        </p:nvSpPr>
        <p:spPr>
          <a:xfrm>
            <a:off x="929566" y="2091419"/>
            <a:ext cx="22125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 b="1" dirty="0">
                <a:latin typeface="Cambria" panose="02040503050406030204" pitchFamily="18" charset="0"/>
                <a:ea typeface="Cambria" panose="02040503050406030204" pitchFamily="18" charset="0"/>
              </a:rPr>
              <a:t>Chủ đề</a:t>
            </a:r>
            <a:endParaRPr sz="2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57" name="Google Shape;2057;p43"/>
          <p:cNvSpPr txBox="1">
            <a:spLocks noGrp="1"/>
          </p:cNvSpPr>
          <p:nvPr>
            <p:ph type="subTitle" idx="5"/>
          </p:nvPr>
        </p:nvSpPr>
        <p:spPr>
          <a:xfrm>
            <a:off x="3510041" y="2091419"/>
            <a:ext cx="22125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 b="1" dirty="0">
                <a:latin typeface="Cambria" panose="02040503050406030204" pitchFamily="18" charset="0"/>
                <a:ea typeface="Cambria" panose="02040503050406030204" pitchFamily="18" charset="0"/>
              </a:rPr>
              <a:t>Tìm kiếm</a:t>
            </a:r>
            <a:endParaRPr sz="2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58" name="Google Shape;2058;p43"/>
          <p:cNvSpPr txBox="1">
            <a:spLocks noGrp="1"/>
          </p:cNvSpPr>
          <p:nvPr>
            <p:ph type="subTitle" idx="6"/>
          </p:nvPr>
        </p:nvSpPr>
        <p:spPr>
          <a:xfrm>
            <a:off x="6090516" y="2091419"/>
            <a:ext cx="22125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 b="1" dirty="0">
                <a:latin typeface="Cambria" panose="02040503050406030204" pitchFamily="18" charset="0"/>
                <a:ea typeface="Cambria" panose="02040503050406030204" pitchFamily="18" charset="0"/>
              </a:rPr>
              <a:t>Sắp xếp</a:t>
            </a:r>
            <a:endParaRPr sz="2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59" name="Google Shape;2059;p43"/>
          <p:cNvSpPr txBox="1">
            <a:spLocks noGrp="1"/>
          </p:cNvSpPr>
          <p:nvPr>
            <p:ph type="subTitle" idx="2"/>
          </p:nvPr>
        </p:nvSpPr>
        <p:spPr>
          <a:xfrm>
            <a:off x="682487" y="2630095"/>
            <a:ext cx="2212501" cy="243998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dirty="0">
                <a:latin typeface="Cambria" panose="02040503050406030204" pitchFamily="18" charset="0"/>
                <a:ea typeface="Cambria" panose="02040503050406030204" pitchFamily="18" charset="0"/>
              </a:rPr>
              <a:t>Xác định vấn đề cho bài nói. (Em định nói về điều gì/khía cạnh nào của công nghệ?)</a:t>
            </a:r>
            <a:endParaRPr sz="1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60" name="Google Shape;2060;p43"/>
          <p:cNvSpPr txBox="1">
            <a:spLocks noGrp="1"/>
          </p:cNvSpPr>
          <p:nvPr>
            <p:ph type="subTitle" idx="3"/>
          </p:nvPr>
        </p:nvSpPr>
        <p:spPr>
          <a:xfrm>
            <a:off x="3053487" y="2630098"/>
            <a:ext cx="2841792" cy="450958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dirty="0">
                <a:latin typeface="Cambria" panose="02040503050406030204" pitchFamily="18" charset="0"/>
                <a:ea typeface="Cambria" panose="02040503050406030204" pitchFamily="18" charset="0"/>
              </a:rPr>
              <a:t>Tìm kiếm thông tin từ SGK, sách báo, Internet,...</a:t>
            </a: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dirty="0">
                <a:latin typeface="Cambria" panose="02040503050406030204" pitchFamily="18" charset="0"/>
                <a:ea typeface="Cambria" panose="02040503050406030204" pitchFamily="18" charset="0"/>
              </a:rPr>
              <a:t>Đặt ra các câu hỏi để khai thác nhiều khía cạnh của vấn đề</a:t>
            </a:r>
            <a:endParaRPr sz="1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61" name="Google Shape;2061;p43"/>
          <p:cNvSpPr txBox="1">
            <a:spLocks noGrp="1"/>
          </p:cNvSpPr>
          <p:nvPr>
            <p:ph type="subTitle" idx="4"/>
          </p:nvPr>
        </p:nvSpPr>
        <p:spPr>
          <a:xfrm>
            <a:off x="5969620" y="2630098"/>
            <a:ext cx="2962687" cy="243998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dirty="0">
                <a:latin typeface="Cambria" panose="02040503050406030204" pitchFamily="18" charset="0"/>
                <a:ea typeface="Cambria" panose="02040503050406030204" pitchFamily="18" charset="0"/>
              </a:rPr>
              <a:t>Chuẩn bị các ý đã tìm thành 1 dàn ý (Mở đầu – nội dung – quan điểm, kết luận)</a:t>
            </a:r>
            <a:endParaRPr sz="1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62" name="Google Shape;2062;p43"/>
          <p:cNvSpPr txBox="1">
            <a:spLocks noGrp="1"/>
          </p:cNvSpPr>
          <p:nvPr>
            <p:ph type="title"/>
          </p:nvPr>
        </p:nvSpPr>
        <p:spPr>
          <a:xfrm>
            <a:off x="823325" y="445025"/>
            <a:ext cx="7600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200" b="1" dirty="0">
                <a:latin typeface="Cambria" panose="02040503050406030204" pitchFamily="18" charset="0"/>
                <a:ea typeface="Cambria" panose="02040503050406030204" pitchFamily="18" charset="0"/>
              </a:rPr>
              <a:t>1. Chuẩn bị nội dung nói</a:t>
            </a:r>
            <a:endParaRPr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63" name="Google Shape;2063;p43"/>
          <p:cNvSpPr/>
          <p:nvPr/>
        </p:nvSpPr>
        <p:spPr>
          <a:xfrm rot="-710183">
            <a:off x="1021134" y="1243523"/>
            <a:ext cx="848256" cy="781006"/>
          </a:xfrm>
          <a:custGeom>
            <a:avLst/>
            <a:gdLst/>
            <a:ahLst/>
            <a:cxnLst/>
            <a:rect l="l" t="t" r="r" b="b"/>
            <a:pathLst>
              <a:path w="22939" h="21119" extrusionOk="0">
                <a:moveTo>
                  <a:pt x="11914" y="1"/>
                </a:moveTo>
                <a:cubicBezTo>
                  <a:pt x="8668" y="1"/>
                  <a:pt x="5453" y="1379"/>
                  <a:pt x="3287" y="3873"/>
                </a:cubicBezTo>
                <a:cubicBezTo>
                  <a:pt x="339" y="7271"/>
                  <a:pt x="0" y="12264"/>
                  <a:pt x="2386" y="16056"/>
                </a:cubicBezTo>
                <a:cubicBezTo>
                  <a:pt x="3543" y="17894"/>
                  <a:pt x="5224" y="19266"/>
                  <a:pt x="7141" y="20116"/>
                </a:cubicBezTo>
                <a:cubicBezTo>
                  <a:pt x="7147" y="20107"/>
                  <a:pt x="7154" y="20094"/>
                  <a:pt x="7157" y="20085"/>
                </a:cubicBezTo>
                <a:cubicBezTo>
                  <a:pt x="7181" y="20009"/>
                  <a:pt x="7243" y="19976"/>
                  <a:pt x="7305" y="19976"/>
                </a:cubicBezTo>
                <a:cubicBezTo>
                  <a:pt x="7398" y="19976"/>
                  <a:pt x="7490" y="20051"/>
                  <a:pt x="7455" y="20165"/>
                </a:cubicBezTo>
                <a:cubicBezTo>
                  <a:pt x="7446" y="20187"/>
                  <a:pt x="7434" y="20211"/>
                  <a:pt x="7424" y="20233"/>
                </a:cubicBezTo>
                <a:cubicBezTo>
                  <a:pt x="7554" y="20288"/>
                  <a:pt x="7686" y="20341"/>
                  <a:pt x="7822" y="20387"/>
                </a:cubicBezTo>
                <a:cubicBezTo>
                  <a:pt x="7843" y="20331"/>
                  <a:pt x="7862" y="20288"/>
                  <a:pt x="7874" y="20264"/>
                </a:cubicBezTo>
                <a:cubicBezTo>
                  <a:pt x="7898" y="20207"/>
                  <a:pt x="7941" y="20183"/>
                  <a:pt x="7986" y="20183"/>
                </a:cubicBezTo>
                <a:cubicBezTo>
                  <a:pt x="8084" y="20183"/>
                  <a:pt x="8191" y="20295"/>
                  <a:pt x="8139" y="20418"/>
                </a:cubicBezTo>
                <a:cubicBezTo>
                  <a:pt x="8129" y="20439"/>
                  <a:pt x="8120" y="20464"/>
                  <a:pt x="8108" y="20488"/>
                </a:cubicBezTo>
                <a:cubicBezTo>
                  <a:pt x="9344" y="20907"/>
                  <a:pt x="10636" y="21119"/>
                  <a:pt x="11931" y="21119"/>
                </a:cubicBezTo>
                <a:cubicBezTo>
                  <a:pt x="12645" y="21119"/>
                  <a:pt x="13360" y="21055"/>
                  <a:pt x="14067" y="20926"/>
                </a:cubicBezTo>
                <a:cubicBezTo>
                  <a:pt x="19035" y="20005"/>
                  <a:pt x="22901" y="15653"/>
                  <a:pt x="22938" y="10565"/>
                </a:cubicBezTo>
                <a:cubicBezTo>
                  <a:pt x="22907" y="6363"/>
                  <a:pt x="20310" y="2715"/>
                  <a:pt x="16567" y="1004"/>
                </a:cubicBezTo>
                <a:cubicBezTo>
                  <a:pt x="16554" y="1022"/>
                  <a:pt x="16539" y="1044"/>
                  <a:pt x="16530" y="1059"/>
                </a:cubicBezTo>
                <a:cubicBezTo>
                  <a:pt x="16517" y="1072"/>
                  <a:pt x="16505" y="1084"/>
                  <a:pt x="16490" y="1096"/>
                </a:cubicBezTo>
                <a:cubicBezTo>
                  <a:pt x="16501" y="1094"/>
                  <a:pt x="16512" y="1093"/>
                  <a:pt x="16523" y="1093"/>
                </a:cubicBezTo>
                <a:cubicBezTo>
                  <a:pt x="16672" y="1093"/>
                  <a:pt x="16733" y="1298"/>
                  <a:pt x="16616" y="1370"/>
                </a:cubicBezTo>
                <a:cubicBezTo>
                  <a:pt x="17105" y="1601"/>
                  <a:pt x="17576" y="1866"/>
                  <a:pt x="18029" y="2164"/>
                </a:cubicBezTo>
                <a:cubicBezTo>
                  <a:pt x="18031" y="2164"/>
                  <a:pt x="18033" y="2164"/>
                  <a:pt x="18035" y="2164"/>
                </a:cubicBezTo>
                <a:cubicBezTo>
                  <a:pt x="18049" y="2164"/>
                  <a:pt x="18063" y="2173"/>
                  <a:pt x="18069" y="2189"/>
                </a:cubicBezTo>
                <a:cubicBezTo>
                  <a:pt x="18139" y="2235"/>
                  <a:pt x="18207" y="2284"/>
                  <a:pt x="18278" y="2334"/>
                </a:cubicBezTo>
                <a:cubicBezTo>
                  <a:pt x="18290" y="2334"/>
                  <a:pt x="18299" y="2343"/>
                  <a:pt x="18306" y="2352"/>
                </a:cubicBezTo>
                <a:cubicBezTo>
                  <a:pt x="18423" y="2435"/>
                  <a:pt x="18540" y="2521"/>
                  <a:pt x="18653" y="2608"/>
                </a:cubicBezTo>
                <a:cubicBezTo>
                  <a:pt x="18666" y="2611"/>
                  <a:pt x="18678" y="2620"/>
                  <a:pt x="18684" y="2632"/>
                </a:cubicBezTo>
                <a:cubicBezTo>
                  <a:pt x="18746" y="2681"/>
                  <a:pt x="18810" y="2728"/>
                  <a:pt x="18872" y="2780"/>
                </a:cubicBezTo>
                <a:cubicBezTo>
                  <a:pt x="18998" y="2878"/>
                  <a:pt x="19118" y="2983"/>
                  <a:pt x="19238" y="3091"/>
                </a:cubicBezTo>
                <a:lnTo>
                  <a:pt x="19254" y="3085"/>
                </a:lnTo>
                <a:cubicBezTo>
                  <a:pt x="19257" y="3084"/>
                  <a:pt x="19261" y="3083"/>
                  <a:pt x="19264" y="3083"/>
                </a:cubicBezTo>
                <a:cubicBezTo>
                  <a:pt x="19293" y="3083"/>
                  <a:pt x="19313" y="3115"/>
                  <a:pt x="19297" y="3140"/>
                </a:cubicBezTo>
                <a:cubicBezTo>
                  <a:pt x="19389" y="3226"/>
                  <a:pt x="19481" y="3316"/>
                  <a:pt x="19571" y="3402"/>
                </a:cubicBezTo>
                <a:cubicBezTo>
                  <a:pt x="19580" y="3399"/>
                  <a:pt x="19586" y="3396"/>
                  <a:pt x="19595" y="3393"/>
                </a:cubicBezTo>
                <a:cubicBezTo>
                  <a:pt x="19599" y="3391"/>
                  <a:pt x="19603" y="3391"/>
                  <a:pt x="19607" y="3391"/>
                </a:cubicBezTo>
                <a:cubicBezTo>
                  <a:pt x="19635" y="3391"/>
                  <a:pt x="19655" y="3421"/>
                  <a:pt x="19638" y="3448"/>
                </a:cubicBezTo>
                <a:cubicBezTo>
                  <a:pt x="19635" y="3451"/>
                  <a:pt x="19632" y="3457"/>
                  <a:pt x="19629" y="3460"/>
                </a:cubicBezTo>
                <a:cubicBezTo>
                  <a:pt x="19799" y="3630"/>
                  <a:pt x="19965" y="3802"/>
                  <a:pt x="20122" y="3984"/>
                </a:cubicBezTo>
                <a:cubicBezTo>
                  <a:pt x="20128" y="3980"/>
                  <a:pt x="20134" y="3974"/>
                  <a:pt x="20143" y="3974"/>
                </a:cubicBezTo>
                <a:cubicBezTo>
                  <a:pt x="20149" y="3972"/>
                  <a:pt x="20154" y="3971"/>
                  <a:pt x="20159" y="3971"/>
                </a:cubicBezTo>
                <a:cubicBezTo>
                  <a:pt x="20190" y="3971"/>
                  <a:pt x="20198" y="4018"/>
                  <a:pt x="20171" y="4039"/>
                </a:cubicBezTo>
                <a:cubicBezTo>
                  <a:pt x="20233" y="4113"/>
                  <a:pt x="20291" y="4184"/>
                  <a:pt x="20353" y="4257"/>
                </a:cubicBezTo>
                <a:cubicBezTo>
                  <a:pt x="20362" y="4254"/>
                  <a:pt x="20371" y="4251"/>
                  <a:pt x="20380" y="4245"/>
                </a:cubicBezTo>
                <a:cubicBezTo>
                  <a:pt x="20385" y="4244"/>
                  <a:pt x="20389" y="4243"/>
                  <a:pt x="20393" y="4243"/>
                </a:cubicBezTo>
                <a:cubicBezTo>
                  <a:pt x="20428" y="4243"/>
                  <a:pt x="20444" y="4299"/>
                  <a:pt x="20411" y="4316"/>
                </a:cubicBezTo>
                <a:lnTo>
                  <a:pt x="20405" y="4319"/>
                </a:lnTo>
                <a:cubicBezTo>
                  <a:pt x="20439" y="4365"/>
                  <a:pt x="20473" y="4408"/>
                  <a:pt x="20507" y="4454"/>
                </a:cubicBezTo>
                <a:cubicBezTo>
                  <a:pt x="20519" y="4458"/>
                  <a:pt x="20528" y="4470"/>
                  <a:pt x="20528" y="4482"/>
                </a:cubicBezTo>
                <a:cubicBezTo>
                  <a:pt x="20583" y="4550"/>
                  <a:pt x="20633" y="4621"/>
                  <a:pt x="20685" y="4691"/>
                </a:cubicBezTo>
                <a:lnTo>
                  <a:pt x="20688" y="4691"/>
                </a:lnTo>
                <a:cubicBezTo>
                  <a:pt x="20690" y="4691"/>
                  <a:pt x="20691" y="4691"/>
                  <a:pt x="20692" y="4691"/>
                </a:cubicBezTo>
                <a:cubicBezTo>
                  <a:pt x="20724" y="4691"/>
                  <a:pt x="20743" y="4723"/>
                  <a:pt x="20728" y="4750"/>
                </a:cubicBezTo>
                <a:cubicBezTo>
                  <a:pt x="20857" y="4928"/>
                  <a:pt x="20981" y="5110"/>
                  <a:pt x="21098" y="5298"/>
                </a:cubicBezTo>
                <a:cubicBezTo>
                  <a:pt x="21122" y="5289"/>
                  <a:pt x="21144" y="5279"/>
                  <a:pt x="21168" y="5273"/>
                </a:cubicBezTo>
                <a:cubicBezTo>
                  <a:pt x="21173" y="5271"/>
                  <a:pt x="21178" y="5270"/>
                  <a:pt x="21182" y="5270"/>
                </a:cubicBezTo>
                <a:cubicBezTo>
                  <a:pt x="21218" y="5270"/>
                  <a:pt x="21231" y="5333"/>
                  <a:pt x="21190" y="5347"/>
                </a:cubicBezTo>
                <a:cubicBezTo>
                  <a:pt x="21171" y="5353"/>
                  <a:pt x="21153" y="5359"/>
                  <a:pt x="21138" y="5366"/>
                </a:cubicBezTo>
                <a:cubicBezTo>
                  <a:pt x="21190" y="5452"/>
                  <a:pt x="21239" y="5535"/>
                  <a:pt x="21288" y="5621"/>
                </a:cubicBezTo>
                <a:lnTo>
                  <a:pt x="21295" y="5618"/>
                </a:lnTo>
                <a:cubicBezTo>
                  <a:pt x="21300" y="5616"/>
                  <a:pt x="21306" y="5615"/>
                  <a:pt x="21311" y="5615"/>
                </a:cubicBezTo>
                <a:cubicBezTo>
                  <a:pt x="21349" y="5615"/>
                  <a:pt x="21375" y="5667"/>
                  <a:pt x="21335" y="5686"/>
                </a:cubicBezTo>
                <a:lnTo>
                  <a:pt x="21325" y="5689"/>
                </a:lnTo>
                <a:cubicBezTo>
                  <a:pt x="21402" y="5827"/>
                  <a:pt x="21479" y="5966"/>
                  <a:pt x="21550" y="6107"/>
                </a:cubicBezTo>
                <a:cubicBezTo>
                  <a:pt x="21553" y="6114"/>
                  <a:pt x="21556" y="6117"/>
                  <a:pt x="21556" y="6123"/>
                </a:cubicBezTo>
                <a:cubicBezTo>
                  <a:pt x="21670" y="6351"/>
                  <a:pt x="21778" y="6578"/>
                  <a:pt x="21873" y="6812"/>
                </a:cubicBezTo>
                <a:cubicBezTo>
                  <a:pt x="21895" y="6822"/>
                  <a:pt x="21904" y="6846"/>
                  <a:pt x="21892" y="6865"/>
                </a:cubicBezTo>
                <a:cubicBezTo>
                  <a:pt x="22002" y="7139"/>
                  <a:pt x="22101" y="7416"/>
                  <a:pt x="22190" y="7699"/>
                </a:cubicBezTo>
                <a:lnTo>
                  <a:pt x="22193" y="7699"/>
                </a:lnTo>
                <a:cubicBezTo>
                  <a:pt x="22196" y="7698"/>
                  <a:pt x="22199" y="7698"/>
                  <a:pt x="22202" y="7698"/>
                </a:cubicBezTo>
                <a:cubicBezTo>
                  <a:pt x="22237" y="7698"/>
                  <a:pt x="22261" y="7750"/>
                  <a:pt x="22224" y="7770"/>
                </a:cubicBezTo>
                <a:cubicBezTo>
                  <a:pt x="22218" y="7773"/>
                  <a:pt x="22215" y="7773"/>
                  <a:pt x="22212" y="7776"/>
                </a:cubicBezTo>
                <a:cubicBezTo>
                  <a:pt x="22249" y="7899"/>
                  <a:pt x="22280" y="8022"/>
                  <a:pt x="22313" y="8145"/>
                </a:cubicBezTo>
                <a:cubicBezTo>
                  <a:pt x="22341" y="8154"/>
                  <a:pt x="22350" y="8188"/>
                  <a:pt x="22329" y="8210"/>
                </a:cubicBezTo>
                <a:cubicBezTo>
                  <a:pt x="22353" y="8305"/>
                  <a:pt x="22375" y="8401"/>
                  <a:pt x="22396" y="8496"/>
                </a:cubicBezTo>
                <a:cubicBezTo>
                  <a:pt x="22412" y="8505"/>
                  <a:pt x="22415" y="8524"/>
                  <a:pt x="22406" y="8539"/>
                </a:cubicBezTo>
                <a:cubicBezTo>
                  <a:pt x="22517" y="9056"/>
                  <a:pt x="22587" y="9576"/>
                  <a:pt x="22618" y="10103"/>
                </a:cubicBezTo>
                <a:cubicBezTo>
                  <a:pt x="22634" y="10100"/>
                  <a:pt x="22649" y="10097"/>
                  <a:pt x="22670" y="10091"/>
                </a:cubicBezTo>
                <a:cubicBezTo>
                  <a:pt x="22673" y="10090"/>
                  <a:pt x="22675" y="10090"/>
                  <a:pt x="22678" y="10090"/>
                </a:cubicBezTo>
                <a:cubicBezTo>
                  <a:pt x="22699" y="10090"/>
                  <a:pt x="22728" y="10112"/>
                  <a:pt x="22720" y="10140"/>
                </a:cubicBezTo>
                <a:cubicBezTo>
                  <a:pt x="22701" y="10189"/>
                  <a:pt x="22661" y="10288"/>
                  <a:pt x="22627" y="10377"/>
                </a:cubicBezTo>
                <a:cubicBezTo>
                  <a:pt x="22627" y="10445"/>
                  <a:pt x="22634" y="10506"/>
                  <a:pt x="22634" y="10571"/>
                </a:cubicBezTo>
                <a:cubicBezTo>
                  <a:pt x="22634" y="10611"/>
                  <a:pt x="22630" y="10651"/>
                  <a:pt x="22630" y="10691"/>
                </a:cubicBezTo>
                <a:cubicBezTo>
                  <a:pt x="22720" y="10946"/>
                  <a:pt x="22790" y="11211"/>
                  <a:pt x="22840" y="11476"/>
                </a:cubicBezTo>
                <a:cubicBezTo>
                  <a:pt x="22861" y="11592"/>
                  <a:pt x="22763" y="11669"/>
                  <a:pt x="22674" y="11669"/>
                </a:cubicBezTo>
                <a:cubicBezTo>
                  <a:pt x="22633" y="11669"/>
                  <a:pt x="22594" y="11653"/>
                  <a:pt x="22569" y="11617"/>
                </a:cubicBezTo>
                <a:cubicBezTo>
                  <a:pt x="22070" y="16041"/>
                  <a:pt x="18635" y="19596"/>
                  <a:pt x="14267" y="20575"/>
                </a:cubicBezTo>
                <a:cubicBezTo>
                  <a:pt x="13482" y="20751"/>
                  <a:pt x="12688" y="20837"/>
                  <a:pt x="11898" y="20837"/>
                </a:cubicBezTo>
                <a:cubicBezTo>
                  <a:pt x="7883" y="20837"/>
                  <a:pt x="3992" y="18630"/>
                  <a:pt x="2130" y="14972"/>
                </a:cubicBezTo>
                <a:cubicBezTo>
                  <a:pt x="1985" y="14686"/>
                  <a:pt x="1856" y="14397"/>
                  <a:pt x="1742" y="14098"/>
                </a:cubicBezTo>
                <a:cubicBezTo>
                  <a:pt x="1709" y="14135"/>
                  <a:pt x="1660" y="14153"/>
                  <a:pt x="1613" y="14153"/>
                </a:cubicBezTo>
                <a:cubicBezTo>
                  <a:pt x="1538" y="14153"/>
                  <a:pt x="1467" y="14106"/>
                  <a:pt x="1474" y="14009"/>
                </a:cubicBezTo>
                <a:cubicBezTo>
                  <a:pt x="1490" y="13864"/>
                  <a:pt x="1518" y="13726"/>
                  <a:pt x="1564" y="13590"/>
                </a:cubicBezTo>
                <a:cubicBezTo>
                  <a:pt x="1551" y="13557"/>
                  <a:pt x="1542" y="13526"/>
                  <a:pt x="1533" y="13495"/>
                </a:cubicBezTo>
                <a:cubicBezTo>
                  <a:pt x="1524" y="13464"/>
                  <a:pt x="1514" y="13436"/>
                  <a:pt x="1505" y="13409"/>
                </a:cubicBezTo>
                <a:cubicBezTo>
                  <a:pt x="1465" y="13273"/>
                  <a:pt x="1428" y="13138"/>
                  <a:pt x="1394" y="12999"/>
                </a:cubicBezTo>
                <a:cubicBezTo>
                  <a:pt x="1388" y="12975"/>
                  <a:pt x="1382" y="12953"/>
                  <a:pt x="1376" y="12929"/>
                </a:cubicBezTo>
                <a:cubicBezTo>
                  <a:pt x="1345" y="12812"/>
                  <a:pt x="1321" y="12695"/>
                  <a:pt x="1299" y="12578"/>
                </a:cubicBezTo>
                <a:lnTo>
                  <a:pt x="1290" y="12547"/>
                </a:lnTo>
                <a:cubicBezTo>
                  <a:pt x="1274" y="12458"/>
                  <a:pt x="1256" y="12368"/>
                  <a:pt x="1241" y="12279"/>
                </a:cubicBezTo>
                <a:cubicBezTo>
                  <a:pt x="1237" y="12248"/>
                  <a:pt x="1231" y="12218"/>
                  <a:pt x="1225" y="12187"/>
                </a:cubicBezTo>
                <a:cubicBezTo>
                  <a:pt x="1210" y="12085"/>
                  <a:pt x="1194" y="11984"/>
                  <a:pt x="1182" y="11879"/>
                </a:cubicBezTo>
                <a:cubicBezTo>
                  <a:pt x="1179" y="11854"/>
                  <a:pt x="1176" y="11827"/>
                  <a:pt x="1173" y="11799"/>
                </a:cubicBezTo>
                <a:cubicBezTo>
                  <a:pt x="1164" y="11728"/>
                  <a:pt x="1154" y="11654"/>
                  <a:pt x="1148" y="11583"/>
                </a:cubicBezTo>
                <a:cubicBezTo>
                  <a:pt x="1130" y="11590"/>
                  <a:pt x="1114" y="11596"/>
                  <a:pt x="1099" y="11599"/>
                </a:cubicBezTo>
                <a:cubicBezTo>
                  <a:pt x="1095" y="11600"/>
                  <a:pt x="1090" y="11600"/>
                  <a:pt x="1087" y="11600"/>
                </a:cubicBezTo>
                <a:cubicBezTo>
                  <a:pt x="1049" y="11600"/>
                  <a:pt x="1032" y="11550"/>
                  <a:pt x="1068" y="11528"/>
                </a:cubicBezTo>
                <a:cubicBezTo>
                  <a:pt x="1093" y="11516"/>
                  <a:pt x="1114" y="11497"/>
                  <a:pt x="1139" y="11485"/>
                </a:cubicBezTo>
                <a:cubicBezTo>
                  <a:pt x="1130" y="11349"/>
                  <a:pt x="1120" y="11217"/>
                  <a:pt x="1114" y="11085"/>
                </a:cubicBezTo>
                <a:cubicBezTo>
                  <a:pt x="1087" y="11079"/>
                  <a:pt x="1074" y="11045"/>
                  <a:pt x="1093" y="11023"/>
                </a:cubicBezTo>
                <a:cubicBezTo>
                  <a:pt x="1099" y="11017"/>
                  <a:pt x="1105" y="11014"/>
                  <a:pt x="1111" y="11008"/>
                </a:cubicBezTo>
                <a:cubicBezTo>
                  <a:pt x="1108" y="10894"/>
                  <a:pt x="1105" y="10783"/>
                  <a:pt x="1105" y="10672"/>
                </a:cubicBezTo>
                <a:cubicBezTo>
                  <a:pt x="1080" y="10663"/>
                  <a:pt x="1074" y="10632"/>
                  <a:pt x="1093" y="10614"/>
                </a:cubicBezTo>
                <a:lnTo>
                  <a:pt x="1105" y="10605"/>
                </a:lnTo>
                <a:cubicBezTo>
                  <a:pt x="1105" y="10445"/>
                  <a:pt x="1111" y="10284"/>
                  <a:pt x="1120" y="10124"/>
                </a:cubicBezTo>
                <a:lnTo>
                  <a:pt x="1120" y="10124"/>
                </a:lnTo>
                <a:lnTo>
                  <a:pt x="1099" y="10131"/>
                </a:lnTo>
                <a:cubicBezTo>
                  <a:pt x="1096" y="10131"/>
                  <a:pt x="1093" y="10132"/>
                  <a:pt x="1090" y="10132"/>
                </a:cubicBezTo>
                <a:cubicBezTo>
                  <a:pt x="1057" y="10132"/>
                  <a:pt x="1031" y="10088"/>
                  <a:pt x="1059" y="10066"/>
                </a:cubicBezTo>
                <a:cubicBezTo>
                  <a:pt x="1080" y="10047"/>
                  <a:pt x="1105" y="10032"/>
                  <a:pt x="1127" y="10014"/>
                </a:cubicBezTo>
                <a:cubicBezTo>
                  <a:pt x="1136" y="9890"/>
                  <a:pt x="1145" y="9770"/>
                  <a:pt x="1160" y="9650"/>
                </a:cubicBezTo>
                <a:cubicBezTo>
                  <a:pt x="1127" y="9650"/>
                  <a:pt x="1096" y="9613"/>
                  <a:pt x="1127" y="9589"/>
                </a:cubicBezTo>
                <a:cubicBezTo>
                  <a:pt x="1142" y="9576"/>
                  <a:pt x="1154" y="9567"/>
                  <a:pt x="1170" y="9555"/>
                </a:cubicBezTo>
                <a:cubicBezTo>
                  <a:pt x="1185" y="9432"/>
                  <a:pt x="1200" y="9309"/>
                  <a:pt x="1219" y="9189"/>
                </a:cubicBezTo>
                <a:lnTo>
                  <a:pt x="1219" y="9189"/>
                </a:lnTo>
                <a:cubicBezTo>
                  <a:pt x="1200" y="9195"/>
                  <a:pt x="1182" y="9201"/>
                  <a:pt x="1164" y="9207"/>
                </a:cubicBezTo>
                <a:cubicBezTo>
                  <a:pt x="1159" y="9208"/>
                  <a:pt x="1155" y="9209"/>
                  <a:pt x="1151" y="9209"/>
                </a:cubicBezTo>
                <a:cubicBezTo>
                  <a:pt x="1120" y="9209"/>
                  <a:pt x="1099" y="9170"/>
                  <a:pt x="1127" y="9142"/>
                </a:cubicBezTo>
                <a:cubicBezTo>
                  <a:pt x="1164" y="9109"/>
                  <a:pt x="1200" y="9081"/>
                  <a:pt x="1237" y="9050"/>
                </a:cubicBezTo>
                <a:cubicBezTo>
                  <a:pt x="1256" y="8939"/>
                  <a:pt x="1277" y="8828"/>
                  <a:pt x="1302" y="8718"/>
                </a:cubicBezTo>
                <a:lnTo>
                  <a:pt x="1302" y="8718"/>
                </a:lnTo>
                <a:cubicBezTo>
                  <a:pt x="1290" y="8721"/>
                  <a:pt x="1277" y="8727"/>
                  <a:pt x="1265" y="8730"/>
                </a:cubicBezTo>
                <a:cubicBezTo>
                  <a:pt x="1261" y="8731"/>
                  <a:pt x="1257" y="8732"/>
                  <a:pt x="1253" y="8732"/>
                </a:cubicBezTo>
                <a:cubicBezTo>
                  <a:pt x="1222" y="8732"/>
                  <a:pt x="1201" y="8690"/>
                  <a:pt x="1228" y="8665"/>
                </a:cubicBezTo>
                <a:cubicBezTo>
                  <a:pt x="1259" y="8638"/>
                  <a:pt x="1293" y="8613"/>
                  <a:pt x="1327" y="8585"/>
                </a:cubicBezTo>
                <a:cubicBezTo>
                  <a:pt x="1351" y="8465"/>
                  <a:pt x="1382" y="8345"/>
                  <a:pt x="1413" y="8225"/>
                </a:cubicBezTo>
                <a:lnTo>
                  <a:pt x="1413" y="8225"/>
                </a:lnTo>
                <a:cubicBezTo>
                  <a:pt x="1385" y="8231"/>
                  <a:pt x="1361" y="8244"/>
                  <a:pt x="1336" y="8250"/>
                </a:cubicBezTo>
                <a:cubicBezTo>
                  <a:pt x="1332" y="8251"/>
                  <a:pt x="1328" y="8252"/>
                  <a:pt x="1324" y="8252"/>
                </a:cubicBezTo>
                <a:cubicBezTo>
                  <a:pt x="1293" y="8252"/>
                  <a:pt x="1271" y="8210"/>
                  <a:pt x="1296" y="8188"/>
                </a:cubicBezTo>
                <a:cubicBezTo>
                  <a:pt x="1348" y="8142"/>
                  <a:pt x="1401" y="8102"/>
                  <a:pt x="1453" y="8062"/>
                </a:cubicBezTo>
                <a:cubicBezTo>
                  <a:pt x="1478" y="7967"/>
                  <a:pt x="1508" y="7868"/>
                  <a:pt x="1536" y="7773"/>
                </a:cubicBezTo>
                <a:lnTo>
                  <a:pt x="1536" y="7773"/>
                </a:lnTo>
                <a:cubicBezTo>
                  <a:pt x="1502" y="7782"/>
                  <a:pt x="1471" y="7797"/>
                  <a:pt x="1438" y="7807"/>
                </a:cubicBezTo>
                <a:cubicBezTo>
                  <a:pt x="1433" y="7808"/>
                  <a:pt x="1429" y="7808"/>
                  <a:pt x="1425" y="7808"/>
                </a:cubicBezTo>
                <a:cubicBezTo>
                  <a:pt x="1392" y="7808"/>
                  <a:pt x="1373" y="7767"/>
                  <a:pt x="1397" y="7742"/>
                </a:cubicBezTo>
                <a:cubicBezTo>
                  <a:pt x="1459" y="7687"/>
                  <a:pt x="1524" y="7634"/>
                  <a:pt x="1594" y="7588"/>
                </a:cubicBezTo>
                <a:cubicBezTo>
                  <a:pt x="1628" y="7483"/>
                  <a:pt x="1662" y="7376"/>
                  <a:pt x="1702" y="7271"/>
                </a:cubicBezTo>
                <a:lnTo>
                  <a:pt x="1702" y="7271"/>
                </a:lnTo>
                <a:cubicBezTo>
                  <a:pt x="1625" y="7293"/>
                  <a:pt x="1548" y="7314"/>
                  <a:pt x="1471" y="7329"/>
                </a:cubicBezTo>
                <a:cubicBezTo>
                  <a:pt x="1467" y="7331"/>
                  <a:pt x="1463" y="7331"/>
                  <a:pt x="1459" y="7331"/>
                </a:cubicBezTo>
                <a:cubicBezTo>
                  <a:pt x="1425" y="7331"/>
                  <a:pt x="1404" y="7290"/>
                  <a:pt x="1431" y="7265"/>
                </a:cubicBezTo>
                <a:cubicBezTo>
                  <a:pt x="1545" y="7163"/>
                  <a:pt x="1668" y="7074"/>
                  <a:pt x="1804" y="7003"/>
                </a:cubicBezTo>
                <a:cubicBezTo>
                  <a:pt x="1819" y="6960"/>
                  <a:pt x="1835" y="6917"/>
                  <a:pt x="1853" y="6874"/>
                </a:cubicBezTo>
                <a:lnTo>
                  <a:pt x="1853" y="6874"/>
                </a:lnTo>
                <a:cubicBezTo>
                  <a:pt x="1838" y="6877"/>
                  <a:pt x="1825" y="6883"/>
                  <a:pt x="1810" y="6886"/>
                </a:cubicBezTo>
                <a:cubicBezTo>
                  <a:pt x="1806" y="6887"/>
                  <a:pt x="1803" y="6888"/>
                  <a:pt x="1800" y="6888"/>
                </a:cubicBezTo>
                <a:cubicBezTo>
                  <a:pt x="1771" y="6888"/>
                  <a:pt x="1753" y="6855"/>
                  <a:pt x="1767" y="6828"/>
                </a:cubicBezTo>
                <a:cubicBezTo>
                  <a:pt x="1825" y="6729"/>
                  <a:pt x="1899" y="6637"/>
                  <a:pt x="1988" y="6560"/>
                </a:cubicBezTo>
                <a:cubicBezTo>
                  <a:pt x="2019" y="6495"/>
                  <a:pt x="2050" y="6428"/>
                  <a:pt x="2081" y="6360"/>
                </a:cubicBezTo>
                <a:lnTo>
                  <a:pt x="2081" y="6360"/>
                </a:lnTo>
                <a:cubicBezTo>
                  <a:pt x="2056" y="6366"/>
                  <a:pt x="2032" y="6372"/>
                  <a:pt x="2004" y="6375"/>
                </a:cubicBezTo>
                <a:cubicBezTo>
                  <a:pt x="1970" y="6372"/>
                  <a:pt x="1952" y="6332"/>
                  <a:pt x="1976" y="6308"/>
                </a:cubicBezTo>
                <a:cubicBezTo>
                  <a:pt x="2038" y="6255"/>
                  <a:pt x="2105" y="6206"/>
                  <a:pt x="2176" y="6160"/>
                </a:cubicBezTo>
                <a:cubicBezTo>
                  <a:pt x="2226" y="6061"/>
                  <a:pt x="2278" y="5963"/>
                  <a:pt x="2330" y="5864"/>
                </a:cubicBezTo>
                <a:lnTo>
                  <a:pt x="2330" y="5864"/>
                </a:lnTo>
                <a:cubicBezTo>
                  <a:pt x="2250" y="5892"/>
                  <a:pt x="2167" y="5914"/>
                  <a:pt x="2084" y="5929"/>
                </a:cubicBezTo>
                <a:cubicBezTo>
                  <a:pt x="2082" y="5929"/>
                  <a:pt x="2079" y="5929"/>
                  <a:pt x="2077" y="5929"/>
                </a:cubicBezTo>
                <a:cubicBezTo>
                  <a:pt x="2043" y="5929"/>
                  <a:pt x="2015" y="5890"/>
                  <a:pt x="2044" y="5864"/>
                </a:cubicBezTo>
                <a:cubicBezTo>
                  <a:pt x="2189" y="5738"/>
                  <a:pt x="2346" y="5630"/>
                  <a:pt x="2515" y="5535"/>
                </a:cubicBezTo>
                <a:cubicBezTo>
                  <a:pt x="2546" y="5483"/>
                  <a:pt x="2573" y="5433"/>
                  <a:pt x="2604" y="5381"/>
                </a:cubicBezTo>
                <a:lnTo>
                  <a:pt x="2604" y="5381"/>
                </a:lnTo>
                <a:cubicBezTo>
                  <a:pt x="2490" y="5424"/>
                  <a:pt x="2376" y="5467"/>
                  <a:pt x="2262" y="5516"/>
                </a:cubicBezTo>
                <a:cubicBezTo>
                  <a:pt x="2256" y="5519"/>
                  <a:pt x="2250" y="5520"/>
                  <a:pt x="2245" y="5520"/>
                </a:cubicBezTo>
                <a:cubicBezTo>
                  <a:pt x="2208" y="5520"/>
                  <a:pt x="2185" y="5473"/>
                  <a:pt x="2222" y="5449"/>
                </a:cubicBezTo>
                <a:cubicBezTo>
                  <a:pt x="2379" y="5353"/>
                  <a:pt x="2546" y="5292"/>
                  <a:pt x="2709" y="5212"/>
                </a:cubicBezTo>
                <a:lnTo>
                  <a:pt x="2715" y="5212"/>
                </a:lnTo>
                <a:cubicBezTo>
                  <a:pt x="2724" y="5193"/>
                  <a:pt x="2736" y="5175"/>
                  <a:pt x="2749" y="5156"/>
                </a:cubicBezTo>
                <a:lnTo>
                  <a:pt x="2749" y="5156"/>
                </a:lnTo>
                <a:lnTo>
                  <a:pt x="2663" y="5178"/>
                </a:lnTo>
                <a:cubicBezTo>
                  <a:pt x="2658" y="5179"/>
                  <a:pt x="2654" y="5180"/>
                  <a:pt x="2650" y="5180"/>
                </a:cubicBezTo>
                <a:cubicBezTo>
                  <a:pt x="2610" y="5180"/>
                  <a:pt x="2596" y="5115"/>
                  <a:pt x="2641" y="5104"/>
                </a:cubicBezTo>
                <a:lnTo>
                  <a:pt x="2810" y="5061"/>
                </a:lnTo>
                <a:cubicBezTo>
                  <a:pt x="2890" y="4938"/>
                  <a:pt x="2977" y="4815"/>
                  <a:pt x="3063" y="4695"/>
                </a:cubicBezTo>
                <a:cubicBezTo>
                  <a:pt x="3047" y="4553"/>
                  <a:pt x="3038" y="4408"/>
                  <a:pt x="3041" y="4267"/>
                </a:cubicBezTo>
                <a:cubicBezTo>
                  <a:pt x="3046" y="4167"/>
                  <a:pt x="3125" y="4117"/>
                  <a:pt x="3202" y="4117"/>
                </a:cubicBezTo>
                <a:cubicBezTo>
                  <a:pt x="3279" y="4117"/>
                  <a:pt x="3354" y="4167"/>
                  <a:pt x="3349" y="4267"/>
                </a:cubicBezTo>
                <a:lnTo>
                  <a:pt x="3349" y="4316"/>
                </a:lnTo>
                <a:cubicBezTo>
                  <a:pt x="3928" y="3586"/>
                  <a:pt x="4602" y="2940"/>
                  <a:pt x="5350" y="2392"/>
                </a:cubicBezTo>
                <a:cubicBezTo>
                  <a:pt x="7247" y="1005"/>
                  <a:pt x="9530" y="325"/>
                  <a:pt x="11813" y="325"/>
                </a:cubicBezTo>
                <a:cubicBezTo>
                  <a:pt x="13289" y="325"/>
                  <a:pt x="14766" y="609"/>
                  <a:pt x="16139" y="1170"/>
                </a:cubicBezTo>
                <a:cubicBezTo>
                  <a:pt x="16213" y="1155"/>
                  <a:pt x="16283" y="1139"/>
                  <a:pt x="16357" y="1127"/>
                </a:cubicBezTo>
                <a:cubicBezTo>
                  <a:pt x="16262" y="1102"/>
                  <a:pt x="16191" y="1007"/>
                  <a:pt x="16262" y="908"/>
                </a:cubicBezTo>
                <a:cubicBezTo>
                  <a:pt x="16265" y="902"/>
                  <a:pt x="16274" y="893"/>
                  <a:pt x="16280" y="884"/>
                </a:cubicBezTo>
                <a:cubicBezTo>
                  <a:pt x="16132" y="822"/>
                  <a:pt x="15982" y="761"/>
                  <a:pt x="15831" y="705"/>
                </a:cubicBezTo>
                <a:cubicBezTo>
                  <a:pt x="15831" y="708"/>
                  <a:pt x="15828" y="711"/>
                  <a:pt x="15828" y="715"/>
                </a:cubicBezTo>
                <a:cubicBezTo>
                  <a:pt x="15799" y="770"/>
                  <a:pt x="15755" y="793"/>
                  <a:pt x="15709" y="793"/>
                </a:cubicBezTo>
                <a:cubicBezTo>
                  <a:pt x="15621" y="793"/>
                  <a:pt x="15529" y="707"/>
                  <a:pt x="15548" y="604"/>
                </a:cubicBezTo>
                <a:cubicBezTo>
                  <a:pt x="14369" y="197"/>
                  <a:pt x="13139" y="1"/>
                  <a:pt x="11914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CFFD089-6CEA-41AE-A3BE-67A7D7148506}"/>
              </a:ext>
            </a:extLst>
          </p:cNvPr>
          <p:cNvGrpSpPr/>
          <p:nvPr/>
        </p:nvGrpSpPr>
        <p:grpSpPr>
          <a:xfrm>
            <a:off x="3591359" y="1243523"/>
            <a:ext cx="848256" cy="781006"/>
            <a:chOff x="3591359" y="1243523"/>
            <a:chExt cx="848256" cy="781006"/>
          </a:xfrm>
        </p:grpSpPr>
        <p:sp>
          <p:nvSpPr>
            <p:cNvPr id="2064" name="Google Shape;2064;p43"/>
            <p:cNvSpPr/>
            <p:nvPr/>
          </p:nvSpPr>
          <p:spPr>
            <a:xfrm rot="-710183">
              <a:off x="3591359" y="1243523"/>
              <a:ext cx="848256" cy="781006"/>
            </a:xfrm>
            <a:custGeom>
              <a:avLst/>
              <a:gdLst/>
              <a:ahLst/>
              <a:cxnLst/>
              <a:rect l="l" t="t" r="r" b="b"/>
              <a:pathLst>
                <a:path w="22939" h="21119" extrusionOk="0">
                  <a:moveTo>
                    <a:pt x="11914" y="1"/>
                  </a:moveTo>
                  <a:cubicBezTo>
                    <a:pt x="8668" y="1"/>
                    <a:pt x="5453" y="1379"/>
                    <a:pt x="3287" y="3873"/>
                  </a:cubicBezTo>
                  <a:cubicBezTo>
                    <a:pt x="339" y="7271"/>
                    <a:pt x="0" y="12264"/>
                    <a:pt x="2386" y="16056"/>
                  </a:cubicBezTo>
                  <a:cubicBezTo>
                    <a:pt x="3543" y="17894"/>
                    <a:pt x="5224" y="19266"/>
                    <a:pt x="7141" y="20116"/>
                  </a:cubicBezTo>
                  <a:cubicBezTo>
                    <a:pt x="7147" y="20107"/>
                    <a:pt x="7154" y="20094"/>
                    <a:pt x="7157" y="20085"/>
                  </a:cubicBezTo>
                  <a:cubicBezTo>
                    <a:pt x="7181" y="20009"/>
                    <a:pt x="7243" y="19976"/>
                    <a:pt x="7305" y="19976"/>
                  </a:cubicBezTo>
                  <a:cubicBezTo>
                    <a:pt x="7398" y="19976"/>
                    <a:pt x="7490" y="20051"/>
                    <a:pt x="7455" y="20165"/>
                  </a:cubicBezTo>
                  <a:cubicBezTo>
                    <a:pt x="7446" y="20187"/>
                    <a:pt x="7434" y="20211"/>
                    <a:pt x="7424" y="20233"/>
                  </a:cubicBezTo>
                  <a:cubicBezTo>
                    <a:pt x="7554" y="20288"/>
                    <a:pt x="7686" y="20341"/>
                    <a:pt x="7822" y="20387"/>
                  </a:cubicBezTo>
                  <a:cubicBezTo>
                    <a:pt x="7843" y="20331"/>
                    <a:pt x="7862" y="20288"/>
                    <a:pt x="7874" y="20264"/>
                  </a:cubicBezTo>
                  <a:cubicBezTo>
                    <a:pt x="7898" y="20207"/>
                    <a:pt x="7941" y="20183"/>
                    <a:pt x="7986" y="20183"/>
                  </a:cubicBezTo>
                  <a:cubicBezTo>
                    <a:pt x="8084" y="20183"/>
                    <a:pt x="8191" y="20295"/>
                    <a:pt x="8139" y="20418"/>
                  </a:cubicBezTo>
                  <a:cubicBezTo>
                    <a:pt x="8129" y="20439"/>
                    <a:pt x="8120" y="20464"/>
                    <a:pt x="8108" y="20488"/>
                  </a:cubicBezTo>
                  <a:cubicBezTo>
                    <a:pt x="9344" y="20907"/>
                    <a:pt x="10636" y="21119"/>
                    <a:pt x="11931" y="21119"/>
                  </a:cubicBezTo>
                  <a:cubicBezTo>
                    <a:pt x="12645" y="21119"/>
                    <a:pt x="13360" y="21055"/>
                    <a:pt x="14067" y="20926"/>
                  </a:cubicBezTo>
                  <a:cubicBezTo>
                    <a:pt x="19035" y="20005"/>
                    <a:pt x="22901" y="15653"/>
                    <a:pt x="22938" y="10565"/>
                  </a:cubicBezTo>
                  <a:cubicBezTo>
                    <a:pt x="22907" y="6363"/>
                    <a:pt x="20310" y="2715"/>
                    <a:pt x="16567" y="1004"/>
                  </a:cubicBezTo>
                  <a:cubicBezTo>
                    <a:pt x="16554" y="1022"/>
                    <a:pt x="16539" y="1044"/>
                    <a:pt x="16530" y="1059"/>
                  </a:cubicBezTo>
                  <a:cubicBezTo>
                    <a:pt x="16517" y="1072"/>
                    <a:pt x="16505" y="1084"/>
                    <a:pt x="16490" y="1096"/>
                  </a:cubicBezTo>
                  <a:cubicBezTo>
                    <a:pt x="16501" y="1094"/>
                    <a:pt x="16512" y="1093"/>
                    <a:pt x="16523" y="1093"/>
                  </a:cubicBezTo>
                  <a:cubicBezTo>
                    <a:pt x="16672" y="1093"/>
                    <a:pt x="16733" y="1298"/>
                    <a:pt x="16616" y="1370"/>
                  </a:cubicBezTo>
                  <a:cubicBezTo>
                    <a:pt x="17105" y="1601"/>
                    <a:pt x="17576" y="1866"/>
                    <a:pt x="18029" y="2164"/>
                  </a:cubicBezTo>
                  <a:cubicBezTo>
                    <a:pt x="18031" y="2164"/>
                    <a:pt x="18033" y="2164"/>
                    <a:pt x="18035" y="2164"/>
                  </a:cubicBezTo>
                  <a:cubicBezTo>
                    <a:pt x="18049" y="2164"/>
                    <a:pt x="18063" y="2173"/>
                    <a:pt x="18069" y="2189"/>
                  </a:cubicBezTo>
                  <a:cubicBezTo>
                    <a:pt x="18139" y="2235"/>
                    <a:pt x="18207" y="2284"/>
                    <a:pt x="18278" y="2334"/>
                  </a:cubicBezTo>
                  <a:cubicBezTo>
                    <a:pt x="18290" y="2334"/>
                    <a:pt x="18299" y="2343"/>
                    <a:pt x="18306" y="2352"/>
                  </a:cubicBezTo>
                  <a:cubicBezTo>
                    <a:pt x="18423" y="2435"/>
                    <a:pt x="18540" y="2521"/>
                    <a:pt x="18653" y="2608"/>
                  </a:cubicBezTo>
                  <a:cubicBezTo>
                    <a:pt x="18666" y="2611"/>
                    <a:pt x="18678" y="2620"/>
                    <a:pt x="18684" y="2632"/>
                  </a:cubicBezTo>
                  <a:cubicBezTo>
                    <a:pt x="18746" y="2681"/>
                    <a:pt x="18810" y="2728"/>
                    <a:pt x="18872" y="2780"/>
                  </a:cubicBezTo>
                  <a:cubicBezTo>
                    <a:pt x="18998" y="2878"/>
                    <a:pt x="19118" y="2983"/>
                    <a:pt x="19238" y="3091"/>
                  </a:cubicBezTo>
                  <a:lnTo>
                    <a:pt x="19254" y="3085"/>
                  </a:lnTo>
                  <a:cubicBezTo>
                    <a:pt x="19257" y="3084"/>
                    <a:pt x="19261" y="3083"/>
                    <a:pt x="19264" y="3083"/>
                  </a:cubicBezTo>
                  <a:cubicBezTo>
                    <a:pt x="19293" y="3083"/>
                    <a:pt x="19313" y="3115"/>
                    <a:pt x="19297" y="3140"/>
                  </a:cubicBezTo>
                  <a:cubicBezTo>
                    <a:pt x="19389" y="3226"/>
                    <a:pt x="19481" y="3316"/>
                    <a:pt x="19571" y="3402"/>
                  </a:cubicBezTo>
                  <a:cubicBezTo>
                    <a:pt x="19580" y="3399"/>
                    <a:pt x="19586" y="3396"/>
                    <a:pt x="19595" y="3393"/>
                  </a:cubicBezTo>
                  <a:cubicBezTo>
                    <a:pt x="19599" y="3391"/>
                    <a:pt x="19603" y="3391"/>
                    <a:pt x="19607" y="3391"/>
                  </a:cubicBezTo>
                  <a:cubicBezTo>
                    <a:pt x="19635" y="3391"/>
                    <a:pt x="19655" y="3421"/>
                    <a:pt x="19638" y="3448"/>
                  </a:cubicBezTo>
                  <a:cubicBezTo>
                    <a:pt x="19635" y="3451"/>
                    <a:pt x="19632" y="3457"/>
                    <a:pt x="19629" y="3460"/>
                  </a:cubicBezTo>
                  <a:cubicBezTo>
                    <a:pt x="19799" y="3630"/>
                    <a:pt x="19965" y="3802"/>
                    <a:pt x="20122" y="3984"/>
                  </a:cubicBezTo>
                  <a:cubicBezTo>
                    <a:pt x="20128" y="3980"/>
                    <a:pt x="20134" y="3974"/>
                    <a:pt x="20143" y="3974"/>
                  </a:cubicBezTo>
                  <a:cubicBezTo>
                    <a:pt x="20149" y="3972"/>
                    <a:pt x="20154" y="3971"/>
                    <a:pt x="20159" y="3971"/>
                  </a:cubicBezTo>
                  <a:cubicBezTo>
                    <a:pt x="20190" y="3971"/>
                    <a:pt x="20198" y="4018"/>
                    <a:pt x="20171" y="4039"/>
                  </a:cubicBezTo>
                  <a:cubicBezTo>
                    <a:pt x="20233" y="4113"/>
                    <a:pt x="20291" y="4184"/>
                    <a:pt x="20353" y="4257"/>
                  </a:cubicBezTo>
                  <a:cubicBezTo>
                    <a:pt x="20362" y="4254"/>
                    <a:pt x="20371" y="4251"/>
                    <a:pt x="20380" y="4245"/>
                  </a:cubicBezTo>
                  <a:cubicBezTo>
                    <a:pt x="20385" y="4244"/>
                    <a:pt x="20389" y="4243"/>
                    <a:pt x="20393" y="4243"/>
                  </a:cubicBezTo>
                  <a:cubicBezTo>
                    <a:pt x="20428" y="4243"/>
                    <a:pt x="20444" y="4299"/>
                    <a:pt x="20411" y="4316"/>
                  </a:cubicBezTo>
                  <a:lnTo>
                    <a:pt x="20405" y="4319"/>
                  </a:lnTo>
                  <a:cubicBezTo>
                    <a:pt x="20439" y="4365"/>
                    <a:pt x="20473" y="4408"/>
                    <a:pt x="20507" y="4454"/>
                  </a:cubicBezTo>
                  <a:cubicBezTo>
                    <a:pt x="20519" y="4458"/>
                    <a:pt x="20528" y="4470"/>
                    <a:pt x="20528" y="4482"/>
                  </a:cubicBezTo>
                  <a:cubicBezTo>
                    <a:pt x="20583" y="4550"/>
                    <a:pt x="20633" y="4621"/>
                    <a:pt x="20685" y="4691"/>
                  </a:cubicBezTo>
                  <a:lnTo>
                    <a:pt x="20688" y="4691"/>
                  </a:lnTo>
                  <a:cubicBezTo>
                    <a:pt x="20690" y="4691"/>
                    <a:pt x="20691" y="4691"/>
                    <a:pt x="20692" y="4691"/>
                  </a:cubicBezTo>
                  <a:cubicBezTo>
                    <a:pt x="20724" y="4691"/>
                    <a:pt x="20743" y="4723"/>
                    <a:pt x="20728" y="4750"/>
                  </a:cubicBezTo>
                  <a:cubicBezTo>
                    <a:pt x="20857" y="4928"/>
                    <a:pt x="20981" y="5110"/>
                    <a:pt x="21098" y="5298"/>
                  </a:cubicBezTo>
                  <a:cubicBezTo>
                    <a:pt x="21122" y="5289"/>
                    <a:pt x="21144" y="5279"/>
                    <a:pt x="21168" y="5273"/>
                  </a:cubicBezTo>
                  <a:cubicBezTo>
                    <a:pt x="21173" y="5271"/>
                    <a:pt x="21178" y="5270"/>
                    <a:pt x="21182" y="5270"/>
                  </a:cubicBezTo>
                  <a:cubicBezTo>
                    <a:pt x="21218" y="5270"/>
                    <a:pt x="21231" y="5333"/>
                    <a:pt x="21190" y="5347"/>
                  </a:cubicBezTo>
                  <a:cubicBezTo>
                    <a:pt x="21171" y="5353"/>
                    <a:pt x="21153" y="5359"/>
                    <a:pt x="21138" y="5366"/>
                  </a:cubicBezTo>
                  <a:cubicBezTo>
                    <a:pt x="21190" y="5452"/>
                    <a:pt x="21239" y="5535"/>
                    <a:pt x="21288" y="5621"/>
                  </a:cubicBezTo>
                  <a:lnTo>
                    <a:pt x="21295" y="5618"/>
                  </a:lnTo>
                  <a:cubicBezTo>
                    <a:pt x="21300" y="5616"/>
                    <a:pt x="21306" y="5615"/>
                    <a:pt x="21311" y="5615"/>
                  </a:cubicBezTo>
                  <a:cubicBezTo>
                    <a:pt x="21349" y="5615"/>
                    <a:pt x="21375" y="5667"/>
                    <a:pt x="21335" y="5686"/>
                  </a:cubicBezTo>
                  <a:lnTo>
                    <a:pt x="21325" y="5689"/>
                  </a:lnTo>
                  <a:cubicBezTo>
                    <a:pt x="21402" y="5827"/>
                    <a:pt x="21479" y="5966"/>
                    <a:pt x="21550" y="6107"/>
                  </a:cubicBezTo>
                  <a:cubicBezTo>
                    <a:pt x="21553" y="6114"/>
                    <a:pt x="21556" y="6117"/>
                    <a:pt x="21556" y="6123"/>
                  </a:cubicBezTo>
                  <a:cubicBezTo>
                    <a:pt x="21670" y="6351"/>
                    <a:pt x="21778" y="6578"/>
                    <a:pt x="21873" y="6812"/>
                  </a:cubicBezTo>
                  <a:cubicBezTo>
                    <a:pt x="21895" y="6822"/>
                    <a:pt x="21904" y="6846"/>
                    <a:pt x="21892" y="6865"/>
                  </a:cubicBezTo>
                  <a:cubicBezTo>
                    <a:pt x="22002" y="7139"/>
                    <a:pt x="22101" y="7416"/>
                    <a:pt x="22190" y="7699"/>
                  </a:cubicBezTo>
                  <a:lnTo>
                    <a:pt x="22193" y="7699"/>
                  </a:lnTo>
                  <a:cubicBezTo>
                    <a:pt x="22196" y="7698"/>
                    <a:pt x="22199" y="7698"/>
                    <a:pt x="22202" y="7698"/>
                  </a:cubicBezTo>
                  <a:cubicBezTo>
                    <a:pt x="22237" y="7698"/>
                    <a:pt x="22261" y="7750"/>
                    <a:pt x="22224" y="7770"/>
                  </a:cubicBezTo>
                  <a:cubicBezTo>
                    <a:pt x="22218" y="7773"/>
                    <a:pt x="22215" y="7773"/>
                    <a:pt x="22212" y="7776"/>
                  </a:cubicBezTo>
                  <a:cubicBezTo>
                    <a:pt x="22249" y="7899"/>
                    <a:pt x="22280" y="8022"/>
                    <a:pt x="22313" y="8145"/>
                  </a:cubicBezTo>
                  <a:cubicBezTo>
                    <a:pt x="22341" y="8154"/>
                    <a:pt x="22350" y="8188"/>
                    <a:pt x="22329" y="8210"/>
                  </a:cubicBezTo>
                  <a:cubicBezTo>
                    <a:pt x="22353" y="8305"/>
                    <a:pt x="22375" y="8401"/>
                    <a:pt x="22396" y="8496"/>
                  </a:cubicBezTo>
                  <a:cubicBezTo>
                    <a:pt x="22412" y="8505"/>
                    <a:pt x="22415" y="8524"/>
                    <a:pt x="22406" y="8539"/>
                  </a:cubicBezTo>
                  <a:cubicBezTo>
                    <a:pt x="22517" y="9056"/>
                    <a:pt x="22587" y="9576"/>
                    <a:pt x="22618" y="10103"/>
                  </a:cubicBezTo>
                  <a:cubicBezTo>
                    <a:pt x="22634" y="10100"/>
                    <a:pt x="22649" y="10097"/>
                    <a:pt x="22670" y="10091"/>
                  </a:cubicBezTo>
                  <a:cubicBezTo>
                    <a:pt x="22673" y="10090"/>
                    <a:pt x="22675" y="10090"/>
                    <a:pt x="22678" y="10090"/>
                  </a:cubicBezTo>
                  <a:cubicBezTo>
                    <a:pt x="22699" y="10090"/>
                    <a:pt x="22728" y="10112"/>
                    <a:pt x="22720" y="10140"/>
                  </a:cubicBezTo>
                  <a:cubicBezTo>
                    <a:pt x="22701" y="10189"/>
                    <a:pt x="22661" y="10288"/>
                    <a:pt x="22627" y="10377"/>
                  </a:cubicBezTo>
                  <a:cubicBezTo>
                    <a:pt x="22627" y="10445"/>
                    <a:pt x="22634" y="10506"/>
                    <a:pt x="22634" y="10571"/>
                  </a:cubicBezTo>
                  <a:cubicBezTo>
                    <a:pt x="22634" y="10611"/>
                    <a:pt x="22630" y="10651"/>
                    <a:pt x="22630" y="10691"/>
                  </a:cubicBezTo>
                  <a:cubicBezTo>
                    <a:pt x="22720" y="10946"/>
                    <a:pt x="22790" y="11211"/>
                    <a:pt x="22840" y="11476"/>
                  </a:cubicBezTo>
                  <a:cubicBezTo>
                    <a:pt x="22861" y="11592"/>
                    <a:pt x="22763" y="11669"/>
                    <a:pt x="22674" y="11669"/>
                  </a:cubicBezTo>
                  <a:cubicBezTo>
                    <a:pt x="22633" y="11669"/>
                    <a:pt x="22594" y="11653"/>
                    <a:pt x="22569" y="11617"/>
                  </a:cubicBezTo>
                  <a:cubicBezTo>
                    <a:pt x="22070" y="16041"/>
                    <a:pt x="18635" y="19596"/>
                    <a:pt x="14267" y="20575"/>
                  </a:cubicBezTo>
                  <a:cubicBezTo>
                    <a:pt x="13482" y="20751"/>
                    <a:pt x="12688" y="20837"/>
                    <a:pt x="11898" y="20837"/>
                  </a:cubicBezTo>
                  <a:cubicBezTo>
                    <a:pt x="7883" y="20837"/>
                    <a:pt x="3992" y="18630"/>
                    <a:pt x="2130" y="14972"/>
                  </a:cubicBezTo>
                  <a:cubicBezTo>
                    <a:pt x="1985" y="14686"/>
                    <a:pt x="1856" y="14397"/>
                    <a:pt x="1742" y="14098"/>
                  </a:cubicBezTo>
                  <a:cubicBezTo>
                    <a:pt x="1709" y="14135"/>
                    <a:pt x="1660" y="14153"/>
                    <a:pt x="1613" y="14153"/>
                  </a:cubicBezTo>
                  <a:cubicBezTo>
                    <a:pt x="1538" y="14153"/>
                    <a:pt x="1467" y="14106"/>
                    <a:pt x="1474" y="14009"/>
                  </a:cubicBezTo>
                  <a:cubicBezTo>
                    <a:pt x="1490" y="13864"/>
                    <a:pt x="1518" y="13726"/>
                    <a:pt x="1564" y="13590"/>
                  </a:cubicBezTo>
                  <a:cubicBezTo>
                    <a:pt x="1551" y="13557"/>
                    <a:pt x="1542" y="13526"/>
                    <a:pt x="1533" y="13495"/>
                  </a:cubicBezTo>
                  <a:cubicBezTo>
                    <a:pt x="1524" y="13464"/>
                    <a:pt x="1514" y="13436"/>
                    <a:pt x="1505" y="13409"/>
                  </a:cubicBezTo>
                  <a:cubicBezTo>
                    <a:pt x="1465" y="13273"/>
                    <a:pt x="1428" y="13138"/>
                    <a:pt x="1394" y="12999"/>
                  </a:cubicBezTo>
                  <a:cubicBezTo>
                    <a:pt x="1388" y="12975"/>
                    <a:pt x="1382" y="12953"/>
                    <a:pt x="1376" y="12929"/>
                  </a:cubicBezTo>
                  <a:cubicBezTo>
                    <a:pt x="1345" y="12812"/>
                    <a:pt x="1321" y="12695"/>
                    <a:pt x="1299" y="12578"/>
                  </a:cubicBezTo>
                  <a:lnTo>
                    <a:pt x="1290" y="12547"/>
                  </a:lnTo>
                  <a:cubicBezTo>
                    <a:pt x="1274" y="12458"/>
                    <a:pt x="1256" y="12368"/>
                    <a:pt x="1241" y="12279"/>
                  </a:cubicBezTo>
                  <a:cubicBezTo>
                    <a:pt x="1237" y="12248"/>
                    <a:pt x="1231" y="12218"/>
                    <a:pt x="1225" y="12187"/>
                  </a:cubicBezTo>
                  <a:cubicBezTo>
                    <a:pt x="1210" y="12085"/>
                    <a:pt x="1194" y="11984"/>
                    <a:pt x="1182" y="11879"/>
                  </a:cubicBezTo>
                  <a:cubicBezTo>
                    <a:pt x="1179" y="11854"/>
                    <a:pt x="1176" y="11827"/>
                    <a:pt x="1173" y="11799"/>
                  </a:cubicBezTo>
                  <a:cubicBezTo>
                    <a:pt x="1164" y="11728"/>
                    <a:pt x="1154" y="11654"/>
                    <a:pt x="1148" y="11583"/>
                  </a:cubicBezTo>
                  <a:cubicBezTo>
                    <a:pt x="1130" y="11590"/>
                    <a:pt x="1114" y="11596"/>
                    <a:pt x="1099" y="11599"/>
                  </a:cubicBezTo>
                  <a:cubicBezTo>
                    <a:pt x="1095" y="11600"/>
                    <a:pt x="1090" y="11600"/>
                    <a:pt x="1087" y="11600"/>
                  </a:cubicBezTo>
                  <a:cubicBezTo>
                    <a:pt x="1049" y="11600"/>
                    <a:pt x="1032" y="11550"/>
                    <a:pt x="1068" y="11528"/>
                  </a:cubicBezTo>
                  <a:cubicBezTo>
                    <a:pt x="1093" y="11516"/>
                    <a:pt x="1114" y="11497"/>
                    <a:pt x="1139" y="11485"/>
                  </a:cubicBezTo>
                  <a:cubicBezTo>
                    <a:pt x="1130" y="11349"/>
                    <a:pt x="1120" y="11217"/>
                    <a:pt x="1114" y="11085"/>
                  </a:cubicBezTo>
                  <a:cubicBezTo>
                    <a:pt x="1087" y="11079"/>
                    <a:pt x="1074" y="11045"/>
                    <a:pt x="1093" y="11023"/>
                  </a:cubicBezTo>
                  <a:cubicBezTo>
                    <a:pt x="1099" y="11017"/>
                    <a:pt x="1105" y="11014"/>
                    <a:pt x="1111" y="11008"/>
                  </a:cubicBezTo>
                  <a:cubicBezTo>
                    <a:pt x="1108" y="10894"/>
                    <a:pt x="1105" y="10783"/>
                    <a:pt x="1105" y="10672"/>
                  </a:cubicBezTo>
                  <a:cubicBezTo>
                    <a:pt x="1080" y="10663"/>
                    <a:pt x="1074" y="10632"/>
                    <a:pt x="1093" y="10614"/>
                  </a:cubicBezTo>
                  <a:lnTo>
                    <a:pt x="1105" y="10605"/>
                  </a:lnTo>
                  <a:cubicBezTo>
                    <a:pt x="1105" y="10445"/>
                    <a:pt x="1111" y="10284"/>
                    <a:pt x="1120" y="10124"/>
                  </a:cubicBezTo>
                  <a:lnTo>
                    <a:pt x="1120" y="10124"/>
                  </a:lnTo>
                  <a:lnTo>
                    <a:pt x="1099" y="10131"/>
                  </a:lnTo>
                  <a:cubicBezTo>
                    <a:pt x="1096" y="10131"/>
                    <a:pt x="1093" y="10132"/>
                    <a:pt x="1090" y="10132"/>
                  </a:cubicBezTo>
                  <a:cubicBezTo>
                    <a:pt x="1057" y="10132"/>
                    <a:pt x="1031" y="10088"/>
                    <a:pt x="1059" y="10066"/>
                  </a:cubicBezTo>
                  <a:cubicBezTo>
                    <a:pt x="1080" y="10047"/>
                    <a:pt x="1105" y="10032"/>
                    <a:pt x="1127" y="10014"/>
                  </a:cubicBezTo>
                  <a:cubicBezTo>
                    <a:pt x="1136" y="9890"/>
                    <a:pt x="1145" y="9770"/>
                    <a:pt x="1160" y="9650"/>
                  </a:cubicBezTo>
                  <a:cubicBezTo>
                    <a:pt x="1127" y="9650"/>
                    <a:pt x="1096" y="9613"/>
                    <a:pt x="1127" y="9589"/>
                  </a:cubicBezTo>
                  <a:cubicBezTo>
                    <a:pt x="1142" y="9576"/>
                    <a:pt x="1154" y="9567"/>
                    <a:pt x="1170" y="9555"/>
                  </a:cubicBezTo>
                  <a:cubicBezTo>
                    <a:pt x="1185" y="9432"/>
                    <a:pt x="1200" y="9309"/>
                    <a:pt x="1219" y="9189"/>
                  </a:cubicBezTo>
                  <a:lnTo>
                    <a:pt x="1219" y="9189"/>
                  </a:lnTo>
                  <a:cubicBezTo>
                    <a:pt x="1200" y="9195"/>
                    <a:pt x="1182" y="9201"/>
                    <a:pt x="1164" y="9207"/>
                  </a:cubicBezTo>
                  <a:cubicBezTo>
                    <a:pt x="1159" y="9208"/>
                    <a:pt x="1155" y="9209"/>
                    <a:pt x="1151" y="9209"/>
                  </a:cubicBezTo>
                  <a:cubicBezTo>
                    <a:pt x="1120" y="9209"/>
                    <a:pt x="1099" y="9170"/>
                    <a:pt x="1127" y="9142"/>
                  </a:cubicBezTo>
                  <a:cubicBezTo>
                    <a:pt x="1164" y="9109"/>
                    <a:pt x="1200" y="9081"/>
                    <a:pt x="1237" y="9050"/>
                  </a:cubicBezTo>
                  <a:cubicBezTo>
                    <a:pt x="1256" y="8939"/>
                    <a:pt x="1277" y="8828"/>
                    <a:pt x="1302" y="8718"/>
                  </a:cubicBezTo>
                  <a:lnTo>
                    <a:pt x="1302" y="8718"/>
                  </a:lnTo>
                  <a:cubicBezTo>
                    <a:pt x="1290" y="8721"/>
                    <a:pt x="1277" y="8727"/>
                    <a:pt x="1265" y="8730"/>
                  </a:cubicBezTo>
                  <a:cubicBezTo>
                    <a:pt x="1261" y="8731"/>
                    <a:pt x="1257" y="8732"/>
                    <a:pt x="1253" y="8732"/>
                  </a:cubicBezTo>
                  <a:cubicBezTo>
                    <a:pt x="1222" y="8732"/>
                    <a:pt x="1201" y="8690"/>
                    <a:pt x="1228" y="8665"/>
                  </a:cubicBezTo>
                  <a:cubicBezTo>
                    <a:pt x="1259" y="8638"/>
                    <a:pt x="1293" y="8613"/>
                    <a:pt x="1327" y="8585"/>
                  </a:cubicBezTo>
                  <a:cubicBezTo>
                    <a:pt x="1351" y="8465"/>
                    <a:pt x="1382" y="8345"/>
                    <a:pt x="1413" y="8225"/>
                  </a:cubicBezTo>
                  <a:lnTo>
                    <a:pt x="1413" y="8225"/>
                  </a:lnTo>
                  <a:cubicBezTo>
                    <a:pt x="1385" y="8231"/>
                    <a:pt x="1361" y="8244"/>
                    <a:pt x="1336" y="8250"/>
                  </a:cubicBezTo>
                  <a:cubicBezTo>
                    <a:pt x="1332" y="8251"/>
                    <a:pt x="1328" y="8252"/>
                    <a:pt x="1324" y="8252"/>
                  </a:cubicBezTo>
                  <a:cubicBezTo>
                    <a:pt x="1293" y="8252"/>
                    <a:pt x="1271" y="8210"/>
                    <a:pt x="1296" y="8188"/>
                  </a:cubicBezTo>
                  <a:cubicBezTo>
                    <a:pt x="1348" y="8142"/>
                    <a:pt x="1401" y="8102"/>
                    <a:pt x="1453" y="8062"/>
                  </a:cubicBezTo>
                  <a:cubicBezTo>
                    <a:pt x="1478" y="7967"/>
                    <a:pt x="1508" y="7868"/>
                    <a:pt x="1536" y="7773"/>
                  </a:cubicBezTo>
                  <a:lnTo>
                    <a:pt x="1536" y="7773"/>
                  </a:lnTo>
                  <a:cubicBezTo>
                    <a:pt x="1502" y="7782"/>
                    <a:pt x="1471" y="7797"/>
                    <a:pt x="1438" y="7807"/>
                  </a:cubicBezTo>
                  <a:cubicBezTo>
                    <a:pt x="1433" y="7808"/>
                    <a:pt x="1429" y="7808"/>
                    <a:pt x="1425" y="7808"/>
                  </a:cubicBezTo>
                  <a:cubicBezTo>
                    <a:pt x="1392" y="7808"/>
                    <a:pt x="1373" y="7767"/>
                    <a:pt x="1397" y="7742"/>
                  </a:cubicBezTo>
                  <a:cubicBezTo>
                    <a:pt x="1459" y="7687"/>
                    <a:pt x="1524" y="7634"/>
                    <a:pt x="1594" y="7588"/>
                  </a:cubicBezTo>
                  <a:cubicBezTo>
                    <a:pt x="1628" y="7483"/>
                    <a:pt x="1662" y="7376"/>
                    <a:pt x="1702" y="7271"/>
                  </a:cubicBezTo>
                  <a:lnTo>
                    <a:pt x="1702" y="7271"/>
                  </a:lnTo>
                  <a:cubicBezTo>
                    <a:pt x="1625" y="7293"/>
                    <a:pt x="1548" y="7314"/>
                    <a:pt x="1471" y="7329"/>
                  </a:cubicBezTo>
                  <a:cubicBezTo>
                    <a:pt x="1467" y="7331"/>
                    <a:pt x="1463" y="7331"/>
                    <a:pt x="1459" y="7331"/>
                  </a:cubicBezTo>
                  <a:cubicBezTo>
                    <a:pt x="1425" y="7331"/>
                    <a:pt x="1404" y="7290"/>
                    <a:pt x="1431" y="7265"/>
                  </a:cubicBezTo>
                  <a:cubicBezTo>
                    <a:pt x="1545" y="7163"/>
                    <a:pt x="1668" y="7074"/>
                    <a:pt x="1804" y="7003"/>
                  </a:cubicBezTo>
                  <a:cubicBezTo>
                    <a:pt x="1819" y="6960"/>
                    <a:pt x="1835" y="6917"/>
                    <a:pt x="1853" y="6874"/>
                  </a:cubicBezTo>
                  <a:lnTo>
                    <a:pt x="1853" y="6874"/>
                  </a:lnTo>
                  <a:cubicBezTo>
                    <a:pt x="1838" y="6877"/>
                    <a:pt x="1825" y="6883"/>
                    <a:pt x="1810" y="6886"/>
                  </a:cubicBezTo>
                  <a:cubicBezTo>
                    <a:pt x="1806" y="6887"/>
                    <a:pt x="1803" y="6888"/>
                    <a:pt x="1800" y="6888"/>
                  </a:cubicBezTo>
                  <a:cubicBezTo>
                    <a:pt x="1771" y="6888"/>
                    <a:pt x="1753" y="6855"/>
                    <a:pt x="1767" y="6828"/>
                  </a:cubicBezTo>
                  <a:cubicBezTo>
                    <a:pt x="1825" y="6729"/>
                    <a:pt x="1899" y="6637"/>
                    <a:pt x="1988" y="6560"/>
                  </a:cubicBezTo>
                  <a:cubicBezTo>
                    <a:pt x="2019" y="6495"/>
                    <a:pt x="2050" y="6428"/>
                    <a:pt x="2081" y="6360"/>
                  </a:cubicBezTo>
                  <a:lnTo>
                    <a:pt x="2081" y="6360"/>
                  </a:lnTo>
                  <a:cubicBezTo>
                    <a:pt x="2056" y="6366"/>
                    <a:pt x="2032" y="6372"/>
                    <a:pt x="2004" y="6375"/>
                  </a:cubicBezTo>
                  <a:cubicBezTo>
                    <a:pt x="1970" y="6372"/>
                    <a:pt x="1952" y="6332"/>
                    <a:pt x="1976" y="6308"/>
                  </a:cubicBezTo>
                  <a:cubicBezTo>
                    <a:pt x="2038" y="6255"/>
                    <a:pt x="2105" y="6206"/>
                    <a:pt x="2176" y="6160"/>
                  </a:cubicBezTo>
                  <a:cubicBezTo>
                    <a:pt x="2226" y="6061"/>
                    <a:pt x="2278" y="5963"/>
                    <a:pt x="2330" y="5864"/>
                  </a:cubicBezTo>
                  <a:lnTo>
                    <a:pt x="2330" y="5864"/>
                  </a:lnTo>
                  <a:cubicBezTo>
                    <a:pt x="2250" y="5892"/>
                    <a:pt x="2167" y="5914"/>
                    <a:pt x="2084" y="5929"/>
                  </a:cubicBezTo>
                  <a:cubicBezTo>
                    <a:pt x="2082" y="5929"/>
                    <a:pt x="2079" y="5929"/>
                    <a:pt x="2077" y="5929"/>
                  </a:cubicBezTo>
                  <a:cubicBezTo>
                    <a:pt x="2043" y="5929"/>
                    <a:pt x="2015" y="5890"/>
                    <a:pt x="2044" y="5864"/>
                  </a:cubicBezTo>
                  <a:cubicBezTo>
                    <a:pt x="2189" y="5738"/>
                    <a:pt x="2346" y="5630"/>
                    <a:pt x="2515" y="5535"/>
                  </a:cubicBezTo>
                  <a:cubicBezTo>
                    <a:pt x="2546" y="5483"/>
                    <a:pt x="2573" y="5433"/>
                    <a:pt x="2604" y="5381"/>
                  </a:cubicBezTo>
                  <a:lnTo>
                    <a:pt x="2604" y="5381"/>
                  </a:lnTo>
                  <a:cubicBezTo>
                    <a:pt x="2490" y="5424"/>
                    <a:pt x="2376" y="5467"/>
                    <a:pt x="2262" y="5516"/>
                  </a:cubicBezTo>
                  <a:cubicBezTo>
                    <a:pt x="2256" y="5519"/>
                    <a:pt x="2250" y="5520"/>
                    <a:pt x="2245" y="5520"/>
                  </a:cubicBezTo>
                  <a:cubicBezTo>
                    <a:pt x="2208" y="5520"/>
                    <a:pt x="2185" y="5473"/>
                    <a:pt x="2222" y="5449"/>
                  </a:cubicBezTo>
                  <a:cubicBezTo>
                    <a:pt x="2379" y="5353"/>
                    <a:pt x="2546" y="5292"/>
                    <a:pt x="2709" y="5212"/>
                  </a:cubicBezTo>
                  <a:lnTo>
                    <a:pt x="2715" y="5212"/>
                  </a:lnTo>
                  <a:cubicBezTo>
                    <a:pt x="2724" y="5193"/>
                    <a:pt x="2736" y="5175"/>
                    <a:pt x="2749" y="5156"/>
                  </a:cubicBezTo>
                  <a:lnTo>
                    <a:pt x="2749" y="5156"/>
                  </a:lnTo>
                  <a:lnTo>
                    <a:pt x="2663" y="5178"/>
                  </a:lnTo>
                  <a:cubicBezTo>
                    <a:pt x="2658" y="5179"/>
                    <a:pt x="2654" y="5180"/>
                    <a:pt x="2650" y="5180"/>
                  </a:cubicBezTo>
                  <a:cubicBezTo>
                    <a:pt x="2610" y="5180"/>
                    <a:pt x="2596" y="5115"/>
                    <a:pt x="2641" y="5104"/>
                  </a:cubicBezTo>
                  <a:lnTo>
                    <a:pt x="2810" y="5061"/>
                  </a:lnTo>
                  <a:cubicBezTo>
                    <a:pt x="2890" y="4938"/>
                    <a:pt x="2977" y="4815"/>
                    <a:pt x="3063" y="4695"/>
                  </a:cubicBezTo>
                  <a:cubicBezTo>
                    <a:pt x="3047" y="4553"/>
                    <a:pt x="3038" y="4408"/>
                    <a:pt x="3041" y="4267"/>
                  </a:cubicBezTo>
                  <a:cubicBezTo>
                    <a:pt x="3046" y="4167"/>
                    <a:pt x="3125" y="4117"/>
                    <a:pt x="3202" y="4117"/>
                  </a:cubicBezTo>
                  <a:cubicBezTo>
                    <a:pt x="3279" y="4117"/>
                    <a:pt x="3354" y="4167"/>
                    <a:pt x="3349" y="4267"/>
                  </a:cubicBezTo>
                  <a:lnTo>
                    <a:pt x="3349" y="4316"/>
                  </a:lnTo>
                  <a:cubicBezTo>
                    <a:pt x="3928" y="3586"/>
                    <a:pt x="4602" y="2940"/>
                    <a:pt x="5350" y="2392"/>
                  </a:cubicBezTo>
                  <a:cubicBezTo>
                    <a:pt x="7247" y="1005"/>
                    <a:pt x="9530" y="325"/>
                    <a:pt x="11813" y="325"/>
                  </a:cubicBezTo>
                  <a:cubicBezTo>
                    <a:pt x="13289" y="325"/>
                    <a:pt x="14766" y="609"/>
                    <a:pt x="16139" y="1170"/>
                  </a:cubicBezTo>
                  <a:cubicBezTo>
                    <a:pt x="16213" y="1155"/>
                    <a:pt x="16283" y="1139"/>
                    <a:pt x="16357" y="1127"/>
                  </a:cubicBezTo>
                  <a:cubicBezTo>
                    <a:pt x="16262" y="1102"/>
                    <a:pt x="16191" y="1007"/>
                    <a:pt x="16262" y="908"/>
                  </a:cubicBezTo>
                  <a:cubicBezTo>
                    <a:pt x="16265" y="902"/>
                    <a:pt x="16274" y="893"/>
                    <a:pt x="16280" y="884"/>
                  </a:cubicBezTo>
                  <a:cubicBezTo>
                    <a:pt x="16132" y="822"/>
                    <a:pt x="15982" y="761"/>
                    <a:pt x="15831" y="705"/>
                  </a:cubicBezTo>
                  <a:cubicBezTo>
                    <a:pt x="15831" y="708"/>
                    <a:pt x="15828" y="711"/>
                    <a:pt x="15828" y="715"/>
                  </a:cubicBezTo>
                  <a:cubicBezTo>
                    <a:pt x="15799" y="770"/>
                    <a:pt x="15755" y="793"/>
                    <a:pt x="15709" y="793"/>
                  </a:cubicBezTo>
                  <a:cubicBezTo>
                    <a:pt x="15621" y="793"/>
                    <a:pt x="15529" y="707"/>
                    <a:pt x="15548" y="604"/>
                  </a:cubicBezTo>
                  <a:cubicBezTo>
                    <a:pt x="14369" y="197"/>
                    <a:pt x="13139" y="1"/>
                    <a:pt x="11914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grpSp>
          <p:nvGrpSpPr>
            <p:cNvPr id="2066" name="Google Shape;2066;p43"/>
            <p:cNvGrpSpPr/>
            <p:nvPr/>
          </p:nvGrpSpPr>
          <p:grpSpPr>
            <a:xfrm>
              <a:off x="3888845" y="1464635"/>
              <a:ext cx="273787" cy="338755"/>
              <a:chOff x="5710675" y="4089575"/>
              <a:chExt cx="203650" cy="251975"/>
            </a:xfrm>
          </p:grpSpPr>
          <p:sp>
            <p:nvSpPr>
              <p:cNvPr id="2067" name="Google Shape;2067;p43"/>
              <p:cNvSpPr/>
              <p:nvPr/>
            </p:nvSpPr>
            <p:spPr>
              <a:xfrm>
                <a:off x="5710675" y="4089575"/>
                <a:ext cx="203650" cy="251975"/>
              </a:xfrm>
              <a:custGeom>
                <a:avLst/>
                <a:gdLst/>
                <a:ahLst/>
                <a:cxnLst/>
                <a:rect l="l" t="t" r="r" b="b"/>
                <a:pathLst>
                  <a:path w="8146" h="10079" extrusionOk="0">
                    <a:moveTo>
                      <a:pt x="2025" y="358"/>
                    </a:moveTo>
                    <a:cubicBezTo>
                      <a:pt x="3120" y="358"/>
                      <a:pt x="4025" y="1239"/>
                      <a:pt x="4025" y="2335"/>
                    </a:cubicBezTo>
                    <a:lnTo>
                      <a:pt x="4025" y="2811"/>
                    </a:lnTo>
                    <a:lnTo>
                      <a:pt x="3525" y="2811"/>
                    </a:lnTo>
                    <a:cubicBezTo>
                      <a:pt x="2430" y="2811"/>
                      <a:pt x="1549" y="1930"/>
                      <a:pt x="1549" y="834"/>
                    </a:cubicBezTo>
                    <a:lnTo>
                      <a:pt x="1549" y="358"/>
                    </a:lnTo>
                    <a:close/>
                    <a:moveTo>
                      <a:pt x="4907" y="3168"/>
                    </a:moveTo>
                    <a:cubicBezTo>
                      <a:pt x="6812" y="3168"/>
                      <a:pt x="8121" y="5049"/>
                      <a:pt x="7478" y="6836"/>
                    </a:cubicBezTo>
                    <a:lnTo>
                      <a:pt x="6836" y="8550"/>
                    </a:lnTo>
                    <a:cubicBezTo>
                      <a:pt x="6788" y="8693"/>
                      <a:pt x="6740" y="8812"/>
                      <a:pt x="6669" y="8931"/>
                    </a:cubicBezTo>
                    <a:cubicBezTo>
                      <a:pt x="6574" y="9074"/>
                      <a:pt x="6454" y="9217"/>
                      <a:pt x="6312" y="9336"/>
                    </a:cubicBezTo>
                    <a:cubicBezTo>
                      <a:pt x="6193" y="9431"/>
                      <a:pt x="6050" y="9527"/>
                      <a:pt x="5907" y="9598"/>
                    </a:cubicBezTo>
                    <a:cubicBezTo>
                      <a:pt x="5713" y="9675"/>
                      <a:pt x="5513" y="9718"/>
                      <a:pt x="5313" y="9718"/>
                    </a:cubicBezTo>
                    <a:cubicBezTo>
                      <a:pt x="5144" y="9718"/>
                      <a:pt x="4975" y="9687"/>
                      <a:pt x="4811" y="9622"/>
                    </a:cubicBezTo>
                    <a:cubicBezTo>
                      <a:pt x="4716" y="9598"/>
                      <a:pt x="4621" y="9550"/>
                      <a:pt x="4502" y="9550"/>
                    </a:cubicBezTo>
                    <a:cubicBezTo>
                      <a:pt x="4406" y="9527"/>
                      <a:pt x="4311" y="9527"/>
                      <a:pt x="4192" y="9527"/>
                    </a:cubicBezTo>
                    <a:cubicBezTo>
                      <a:pt x="4002" y="9527"/>
                      <a:pt x="3811" y="9550"/>
                      <a:pt x="3597" y="9622"/>
                    </a:cubicBezTo>
                    <a:cubicBezTo>
                      <a:pt x="3501" y="9669"/>
                      <a:pt x="3359" y="9693"/>
                      <a:pt x="3240" y="9717"/>
                    </a:cubicBezTo>
                    <a:cubicBezTo>
                      <a:pt x="3199" y="9721"/>
                      <a:pt x="3158" y="9723"/>
                      <a:pt x="3117" y="9723"/>
                    </a:cubicBezTo>
                    <a:cubicBezTo>
                      <a:pt x="2920" y="9723"/>
                      <a:pt x="2722" y="9677"/>
                      <a:pt x="2525" y="9598"/>
                    </a:cubicBezTo>
                    <a:cubicBezTo>
                      <a:pt x="2096" y="9384"/>
                      <a:pt x="1739" y="9003"/>
                      <a:pt x="1573" y="8550"/>
                    </a:cubicBezTo>
                    <a:lnTo>
                      <a:pt x="953" y="6836"/>
                    </a:lnTo>
                    <a:cubicBezTo>
                      <a:pt x="310" y="5049"/>
                      <a:pt x="1620" y="3168"/>
                      <a:pt x="3525" y="3168"/>
                    </a:cubicBezTo>
                    <a:close/>
                    <a:moveTo>
                      <a:pt x="1382" y="1"/>
                    </a:moveTo>
                    <a:cubicBezTo>
                      <a:pt x="1287" y="1"/>
                      <a:pt x="1191" y="72"/>
                      <a:pt x="1191" y="168"/>
                    </a:cubicBezTo>
                    <a:lnTo>
                      <a:pt x="1191" y="834"/>
                    </a:lnTo>
                    <a:cubicBezTo>
                      <a:pt x="1191" y="1739"/>
                      <a:pt x="1739" y="2573"/>
                      <a:pt x="2573" y="2954"/>
                    </a:cubicBezTo>
                    <a:cubicBezTo>
                      <a:pt x="906" y="3502"/>
                      <a:pt x="1" y="5311"/>
                      <a:pt x="596" y="6955"/>
                    </a:cubicBezTo>
                    <a:lnTo>
                      <a:pt x="1215" y="8669"/>
                    </a:lnTo>
                    <a:cubicBezTo>
                      <a:pt x="1430" y="9217"/>
                      <a:pt x="1834" y="9669"/>
                      <a:pt x="2358" y="9908"/>
                    </a:cubicBezTo>
                    <a:cubicBezTo>
                      <a:pt x="2607" y="10011"/>
                      <a:pt x="2874" y="10079"/>
                      <a:pt x="3143" y="10079"/>
                    </a:cubicBezTo>
                    <a:cubicBezTo>
                      <a:pt x="3183" y="10079"/>
                      <a:pt x="3223" y="10077"/>
                      <a:pt x="3263" y="10074"/>
                    </a:cubicBezTo>
                    <a:cubicBezTo>
                      <a:pt x="3406" y="10050"/>
                      <a:pt x="3549" y="10003"/>
                      <a:pt x="3692" y="9955"/>
                    </a:cubicBezTo>
                    <a:cubicBezTo>
                      <a:pt x="3859" y="9908"/>
                      <a:pt x="4025" y="9884"/>
                      <a:pt x="4192" y="9884"/>
                    </a:cubicBezTo>
                    <a:cubicBezTo>
                      <a:pt x="4264" y="9884"/>
                      <a:pt x="4335" y="9884"/>
                      <a:pt x="4430" y="9908"/>
                    </a:cubicBezTo>
                    <a:cubicBezTo>
                      <a:pt x="4502" y="9908"/>
                      <a:pt x="4597" y="9931"/>
                      <a:pt x="4668" y="9955"/>
                    </a:cubicBezTo>
                    <a:cubicBezTo>
                      <a:pt x="4883" y="10027"/>
                      <a:pt x="5073" y="10074"/>
                      <a:pt x="5288" y="10074"/>
                    </a:cubicBezTo>
                    <a:cubicBezTo>
                      <a:pt x="5550" y="10074"/>
                      <a:pt x="5788" y="10027"/>
                      <a:pt x="6026" y="9908"/>
                    </a:cubicBezTo>
                    <a:cubicBezTo>
                      <a:pt x="6193" y="9836"/>
                      <a:pt x="6359" y="9741"/>
                      <a:pt x="6502" y="9622"/>
                    </a:cubicBezTo>
                    <a:cubicBezTo>
                      <a:pt x="6812" y="9360"/>
                      <a:pt x="7026" y="9050"/>
                      <a:pt x="7169" y="8693"/>
                    </a:cubicBezTo>
                    <a:lnTo>
                      <a:pt x="7788" y="6978"/>
                    </a:lnTo>
                    <a:cubicBezTo>
                      <a:pt x="8145" y="6026"/>
                      <a:pt x="8002" y="4954"/>
                      <a:pt x="7407" y="4121"/>
                    </a:cubicBezTo>
                    <a:cubicBezTo>
                      <a:pt x="6836" y="3287"/>
                      <a:pt x="5883" y="2811"/>
                      <a:pt x="4883" y="2811"/>
                    </a:cubicBezTo>
                    <a:lnTo>
                      <a:pt x="4383" y="2811"/>
                    </a:lnTo>
                    <a:cubicBezTo>
                      <a:pt x="4478" y="2263"/>
                      <a:pt x="4954" y="1858"/>
                      <a:pt x="5526" y="1858"/>
                    </a:cubicBezTo>
                    <a:cubicBezTo>
                      <a:pt x="5597" y="1858"/>
                      <a:pt x="5669" y="1787"/>
                      <a:pt x="5692" y="1692"/>
                    </a:cubicBezTo>
                    <a:cubicBezTo>
                      <a:pt x="5716" y="1596"/>
                      <a:pt x="5621" y="1501"/>
                      <a:pt x="5526" y="1501"/>
                    </a:cubicBezTo>
                    <a:cubicBezTo>
                      <a:pt x="5073" y="1501"/>
                      <a:pt x="4645" y="1692"/>
                      <a:pt x="4359" y="2049"/>
                    </a:cubicBezTo>
                    <a:cubicBezTo>
                      <a:pt x="4216" y="882"/>
                      <a:pt x="3216" y="1"/>
                      <a:pt x="202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068" name="Google Shape;2068;p43"/>
              <p:cNvSpPr/>
              <p:nvPr/>
            </p:nvSpPr>
            <p:spPr>
              <a:xfrm>
                <a:off x="5853225" y="4181200"/>
                <a:ext cx="45025" cy="104275"/>
              </a:xfrm>
              <a:custGeom>
                <a:avLst/>
                <a:gdLst/>
                <a:ahLst/>
                <a:cxnLst/>
                <a:rect l="l" t="t" r="r" b="b"/>
                <a:pathLst>
                  <a:path w="1801" h="4171" extrusionOk="0">
                    <a:moveTo>
                      <a:pt x="252" y="0"/>
                    </a:moveTo>
                    <a:cubicBezTo>
                      <a:pt x="90" y="0"/>
                      <a:pt x="0" y="236"/>
                      <a:pt x="181" y="337"/>
                    </a:cubicBezTo>
                    <a:cubicBezTo>
                      <a:pt x="1110" y="837"/>
                      <a:pt x="1562" y="1956"/>
                      <a:pt x="1181" y="2956"/>
                    </a:cubicBezTo>
                    <a:lnTo>
                      <a:pt x="848" y="3933"/>
                    </a:lnTo>
                    <a:cubicBezTo>
                      <a:pt x="800" y="4028"/>
                      <a:pt x="848" y="4123"/>
                      <a:pt x="943" y="4171"/>
                    </a:cubicBezTo>
                    <a:lnTo>
                      <a:pt x="1014" y="4171"/>
                    </a:lnTo>
                    <a:cubicBezTo>
                      <a:pt x="1086" y="4171"/>
                      <a:pt x="1157" y="4123"/>
                      <a:pt x="1181" y="4052"/>
                    </a:cubicBezTo>
                    <a:lnTo>
                      <a:pt x="1538" y="3075"/>
                    </a:lnTo>
                    <a:cubicBezTo>
                      <a:pt x="1800" y="2313"/>
                      <a:pt x="1705" y="1456"/>
                      <a:pt x="1229" y="813"/>
                    </a:cubicBezTo>
                    <a:cubicBezTo>
                      <a:pt x="991" y="480"/>
                      <a:pt x="681" y="218"/>
                      <a:pt x="348" y="27"/>
                    </a:cubicBezTo>
                    <a:cubicBezTo>
                      <a:pt x="314" y="8"/>
                      <a:pt x="282" y="0"/>
                      <a:pt x="25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069" name="Google Shape;2069;p43"/>
              <p:cNvSpPr/>
              <p:nvPr/>
            </p:nvSpPr>
            <p:spPr>
              <a:xfrm>
                <a:off x="5752700" y="4103125"/>
                <a:ext cx="53850" cy="51525"/>
              </a:xfrm>
              <a:custGeom>
                <a:avLst/>
                <a:gdLst/>
                <a:ahLst/>
                <a:cxnLst/>
                <a:rect l="l" t="t" r="r" b="b"/>
                <a:pathLst>
                  <a:path w="2154" h="2061" extrusionOk="0">
                    <a:moveTo>
                      <a:pt x="270" y="1"/>
                    </a:moveTo>
                    <a:cubicBezTo>
                      <a:pt x="129" y="1"/>
                      <a:pt x="1" y="187"/>
                      <a:pt x="130" y="316"/>
                    </a:cubicBezTo>
                    <a:lnTo>
                      <a:pt x="630" y="792"/>
                    </a:lnTo>
                    <a:lnTo>
                      <a:pt x="296" y="792"/>
                    </a:lnTo>
                    <a:cubicBezTo>
                      <a:pt x="249" y="792"/>
                      <a:pt x="201" y="816"/>
                      <a:pt x="177" y="864"/>
                    </a:cubicBezTo>
                    <a:cubicBezTo>
                      <a:pt x="82" y="983"/>
                      <a:pt x="177" y="1150"/>
                      <a:pt x="320" y="1150"/>
                    </a:cubicBezTo>
                    <a:lnTo>
                      <a:pt x="987" y="1150"/>
                    </a:lnTo>
                    <a:lnTo>
                      <a:pt x="1273" y="1459"/>
                    </a:lnTo>
                    <a:lnTo>
                      <a:pt x="987" y="1459"/>
                    </a:lnTo>
                    <a:cubicBezTo>
                      <a:pt x="892" y="1459"/>
                      <a:pt x="796" y="1531"/>
                      <a:pt x="796" y="1626"/>
                    </a:cubicBezTo>
                    <a:cubicBezTo>
                      <a:pt x="796" y="1721"/>
                      <a:pt x="868" y="1816"/>
                      <a:pt x="987" y="1816"/>
                    </a:cubicBezTo>
                    <a:lnTo>
                      <a:pt x="1630" y="1816"/>
                    </a:lnTo>
                    <a:lnTo>
                      <a:pt x="1844" y="2007"/>
                    </a:lnTo>
                    <a:cubicBezTo>
                      <a:pt x="1868" y="2043"/>
                      <a:pt x="1910" y="2061"/>
                      <a:pt x="1954" y="2061"/>
                    </a:cubicBezTo>
                    <a:cubicBezTo>
                      <a:pt x="1999" y="2061"/>
                      <a:pt x="2047" y="2043"/>
                      <a:pt x="2082" y="2007"/>
                    </a:cubicBezTo>
                    <a:cubicBezTo>
                      <a:pt x="2154" y="1936"/>
                      <a:pt x="2154" y="1840"/>
                      <a:pt x="2082" y="1769"/>
                    </a:cubicBezTo>
                    <a:lnTo>
                      <a:pt x="1892" y="1578"/>
                    </a:lnTo>
                    <a:lnTo>
                      <a:pt x="1892" y="912"/>
                    </a:lnTo>
                    <a:cubicBezTo>
                      <a:pt x="1892" y="816"/>
                      <a:pt x="1820" y="745"/>
                      <a:pt x="1725" y="721"/>
                    </a:cubicBezTo>
                    <a:cubicBezTo>
                      <a:pt x="1606" y="721"/>
                      <a:pt x="1535" y="792"/>
                      <a:pt x="1535" y="912"/>
                    </a:cubicBezTo>
                    <a:lnTo>
                      <a:pt x="1535" y="1197"/>
                    </a:lnTo>
                    <a:lnTo>
                      <a:pt x="1225" y="912"/>
                    </a:lnTo>
                    <a:lnTo>
                      <a:pt x="1225" y="221"/>
                    </a:lnTo>
                    <a:cubicBezTo>
                      <a:pt x="1225" y="173"/>
                      <a:pt x="1201" y="126"/>
                      <a:pt x="1177" y="102"/>
                    </a:cubicBezTo>
                    <a:cubicBezTo>
                      <a:pt x="1144" y="75"/>
                      <a:pt x="1105" y="63"/>
                      <a:pt x="1067" y="63"/>
                    </a:cubicBezTo>
                    <a:cubicBezTo>
                      <a:pt x="967" y="63"/>
                      <a:pt x="868" y="142"/>
                      <a:pt x="868" y="245"/>
                    </a:cubicBezTo>
                    <a:lnTo>
                      <a:pt x="868" y="554"/>
                    </a:lnTo>
                    <a:lnTo>
                      <a:pt x="392" y="54"/>
                    </a:lnTo>
                    <a:cubicBezTo>
                      <a:pt x="354" y="17"/>
                      <a:pt x="312" y="1"/>
                      <a:pt x="27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070" name="Google Shape;2070;p43"/>
              <p:cNvSpPr/>
              <p:nvPr/>
            </p:nvSpPr>
            <p:spPr>
              <a:xfrm>
                <a:off x="5841075" y="4175900"/>
                <a:ext cx="8950" cy="8975"/>
              </a:xfrm>
              <a:custGeom>
                <a:avLst/>
                <a:gdLst/>
                <a:ahLst/>
                <a:cxnLst/>
                <a:rect l="l" t="t" r="r" b="b"/>
                <a:pathLst>
                  <a:path w="358" h="359" extrusionOk="0">
                    <a:moveTo>
                      <a:pt x="167" y="1"/>
                    </a:moveTo>
                    <a:cubicBezTo>
                      <a:pt x="72" y="1"/>
                      <a:pt x="0" y="96"/>
                      <a:pt x="0" y="191"/>
                    </a:cubicBezTo>
                    <a:cubicBezTo>
                      <a:pt x="0" y="287"/>
                      <a:pt x="72" y="358"/>
                      <a:pt x="167" y="358"/>
                    </a:cubicBezTo>
                    <a:cubicBezTo>
                      <a:pt x="262" y="358"/>
                      <a:pt x="357" y="287"/>
                      <a:pt x="357" y="191"/>
                    </a:cubicBezTo>
                    <a:cubicBezTo>
                      <a:pt x="357" y="96"/>
                      <a:pt x="262" y="1"/>
                      <a:pt x="16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A9BD61FF-F8E3-4416-AA34-F14495A2C1CB}"/>
              </a:ext>
            </a:extLst>
          </p:cNvPr>
          <p:cNvGrpSpPr/>
          <p:nvPr/>
        </p:nvGrpSpPr>
        <p:grpSpPr>
          <a:xfrm>
            <a:off x="6161584" y="1243523"/>
            <a:ext cx="848256" cy="781006"/>
            <a:chOff x="6161584" y="1243523"/>
            <a:chExt cx="848256" cy="781006"/>
          </a:xfrm>
        </p:grpSpPr>
        <p:sp>
          <p:nvSpPr>
            <p:cNvPr id="2065" name="Google Shape;2065;p43"/>
            <p:cNvSpPr/>
            <p:nvPr/>
          </p:nvSpPr>
          <p:spPr>
            <a:xfrm rot="-710183">
              <a:off x="6161584" y="1243523"/>
              <a:ext cx="848256" cy="781006"/>
            </a:xfrm>
            <a:custGeom>
              <a:avLst/>
              <a:gdLst/>
              <a:ahLst/>
              <a:cxnLst/>
              <a:rect l="l" t="t" r="r" b="b"/>
              <a:pathLst>
                <a:path w="22939" h="21119" extrusionOk="0">
                  <a:moveTo>
                    <a:pt x="11914" y="1"/>
                  </a:moveTo>
                  <a:cubicBezTo>
                    <a:pt x="8668" y="1"/>
                    <a:pt x="5453" y="1379"/>
                    <a:pt x="3287" y="3873"/>
                  </a:cubicBezTo>
                  <a:cubicBezTo>
                    <a:pt x="339" y="7271"/>
                    <a:pt x="0" y="12264"/>
                    <a:pt x="2386" y="16056"/>
                  </a:cubicBezTo>
                  <a:cubicBezTo>
                    <a:pt x="3543" y="17894"/>
                    <a:pt x="5224" y="19266"/>
                    <a:pt x="7141" y="20116"/>
                  </a:cubicBezTo>
                  <a:cubicBezTo>
                    <a:pt x="7147" y="20107"/>
                    <a:pt x="7154" y="20094"/>
                    <a:pt x="7157" y="20085"/>
                  </a:cubicBezTo>
                  <a:cubicBezTo>
                    <a:pt x="7181" y="20009"/>
                    <a:pt x="7243" y="19976"/>
                    <a:pt x="7305" y="19976"/>
                  </a:cubicBezTo>
                  <a:cubicBezTo>
                    <a:pt x="7398" y="19976"/>
                    <a:pt x="7490" y="20051"/>
                    <a:pt x="7455" y="20165"/>
                  </a:cubicBezTo>
                  <a:cubicBezTo>
                    <a:pt x="7446" y="20187"/>
                    <a:pt x="7434" y="20211"/>
                    <a:pt x="7424" y="20233"/>
                  </a:cubicBezTo>
                  <a:cubicBezTo>
                    <a:pt x="7554" y="20288"/>
                    <a:pt x="7686" y="20341"/>
                    <a:pt x="7822" y="20387"/>
                  </a:cubicBezTo>
                  <a:cubicBezTo>
                    <a:pt x="7843" y="20331"/>
                    <a:pt x="7862" y="20288"/>
                    <a:pt x="7874" y="20264"/>
                  </a:cubicBezTo>
                  <a:cubicBezTo>
                    <a:pt x="7898" y="20207"/>
                    <a:pt x="7941" y="20183"/>
                    <a:pt x="7986" y="20183"/>
                  </a:cubicBezTo>
                  <a:cubicBezTo>
                    <a:pt x="8084" y="20183"/>
                    <a:pt x="8191" y="20295"/>
                    <a:pt x="8139" y="20418"/>
                  </a:cubicBezTo>
                  <a:cubicBezTo>
                    <a:pt x="8129" y="20439"/>
                    <a:pt x="8120" y="20464"/>
                    <a:pt x="8108" y="20488"/>
                  </a:cubicBezTo>
                  <a:cubicBezTo>
                    <a:pt x="9344" y="20907"/>
                    <a:pt x="10636" y="21119"/>
                    <a:pt x="11931" y="21119"/>
                  </a:cubicBezTo>
                  <a:cubicBezTo>
                    <a:pt x="12645" y="21119"/>
                    <a:pt x="13360" y="21055"/>
                    <a:pt x="14067" y="20926"/>
                  </a:cubicBezTo>
                  <a:cubicBezTo>
                    <a:pt x="19035" y="20005"/>
                    <a:pt x="22901" y="15653"/>
                    <a:pt x="22938" y="10565"/>
                  </a:cubicBezTo>
                  <a:cubicBezTo>
                    <a:pt x="22907" y="6363"/>
                    <a:pt x="20310" y="2715"/>
                    <a:pt x="16567" y="1004"/>
                  </a:cubicBezTo>
                  <a:cubicBezTo>
                    <a:pt x="16554" y="1022"/>
                    <a:pt x="16539" y="1044"/>
                    <a:pt x="16530" y="1059"/>
                  </a:cubicBezTo>
                  <a:cubicBezTo>
                    <a:pt x="16517" y="1072"/>
                    <a:pt x="16505" y="1084"/>
                    <a:pt x="16490" y="1096"/>
                  </a:cubicBezTo>
                  <a:cubicBezTo>
                    <a:pt x="16501" y="1094"/>
                    <a:pt x="16512" y="1093"/>
                    <a:pt x="16523" y="1093"/>
                  </a:cubicBezTo>
                  <a:cubicBezTo>
                    <a:pt x="16672" y="1093"/>
                    <a:pt x="16733" y="1298"/>
                    <a:pt x="16616" y="1370"/>
                  </a:cubicBezTo>
                  <a:cubicBezTo>
                    <a:pt x="17105" y="1601"/>
                    <a:pt x="17576" y="1866"/>
                    <a:pt x="18029" y="2164"/>
                  </a:cubicBezTo>
                  <a:cubicBezTo>
                    <a:pt x="18031" y="2164"/>
                    <a:pt x="18033" y="2164"/>
                    <a:pt x="18035" y="2164"/>
                  </a:cubicBezTo>
                  <a:cubicBezTo>
                    <a:pt x="18049" y="2164"/>
                    <a:pt x="18063" y="2173"/>
                    <a:pt x="18069" y="2189"/>
                  </a:cubicBezTo>
                  <a:cubicBezTo>
                    <a:pt x="18139" y="2235"/>
                    <a:pt x="18207" y="2284"/>
                    <a:pt x="18278" y="2334"/>
                  </a:cubicBezTo>
                  <a:cubicBezTo>
                    <a:pt x="18290" y="2334"/>
                    <a:pt x="18299" y="2343"/>
                    <a:pt x="18306" y="2352"/>
                  </a:cubicBezTo>
                  <a:cubicBezTo>
                    <a:pt x="18423" y="2435"/>
                    <a:pt x="18540" y="2521"/>
                    <a:pt x="18653" y="2608"/>
                  </a:cubicBezTo>
                  <a:cubicBezTo>
                    <a:pt x="18666" y="2611"/>
                    <a:pt x="18678" y="2620"/>
                    <a:pt x="18684" y="2632"/>
                  </a:cubicBezTo>
                  <a:cubicBezTo>
                    <a:pt x="18746" y="2681"/>
                    <a:pt x="18810" y="2728"/>
                    <a:pt x="18872" y="2780"/>
                  </a:cubicBezTo>
                  <a:cubicBezTo>
                    <a:pt x="18998" y="2878"/>
                    <a:pt x="19118" y="2983"/>
                    <a:pt x="19238" y="3091"/>
                  </a:cubicBezTo>
                  <a:lnTo>
                    <a:pt x="19254" y="3085"/>
                  </a:lnTo>
                  <a:cubicBezTo>
                    <a:pt x="19257" y="3084"/>
                    <a:pt x="19261" y="3083"/>
                    <a:pt x="19264" y="3083"/>
                  </a:cubicBezTo>
                  <a:cubicBezTo>
                    <a:pt x="19293" y="3083"/>
                    <a:pt x="19313" y="3115"/>
                    <a:pt x="19297" y="3140"/>
                  </a:cubicBezTo>
                  <a:cubicBezTo>
                    <a:pt x="19389" y="3226"/>
                    <a:pt x="19481" y="3316"/>
                    <a:pt x="19571" y="3402"/>
                  </a:cubicBezTo>
                  <a:cubicBezTo>
                    <a:pt x="19580" y="3399"/>
                    <a:pt x="19586" y="3396"/>
                    <a:pt x="19595" y="3393"/>
                  </a:cubicBezTo>
                  <a:cubicBezTo>
                    <a:pt x="19599" y="3391"/>
                    <a:pt x="19603" y="3391"/>
                    <a:pt x="19607" y="3391"/>
                  </a:cubicBezTo>
                  <a:cubicBezTo>
                    <a:pt x="19635" y="3391"/>
                    <a:pt x="19655" y="3421"/>
                    <a:pt x="19638" y="3448"/>
                  </a:cubicBezTo>
                  <a:cubicBezTo>
                    <a:pt x="19635" y="3451"/>
                    <a:pt x="19632" y="3457"/>
                    <a:pt x="19629" y="3460"/>
                  </a:cubicBezTo>
                  <a:cubicBezTo>
                    <a:pt x="19799" y="3630"/>
                    <a:pt x="19965" y="3802"/>
                    <a:pt x="20122" y="3984"/>
                  </a:cubicBezTo>
                  <a:cubicBezTo>
                    <a:pt x="20128" y="3980"/>
                    <a:pt x="20134" y="3974"/>
                    <a:pt x="20143" y="3974"/>
                  </a:cubicBezTo>
                  <a:cubicBezTo>
                    <a:pt x="20149" y="3972"/>
                    <a:pt x="20154" y="3971"/>
                    <a:pt x="20159" y="3971"/>
                  </a:cubicBezTo>
                  <a:cubicBezTo>
                    <a:pt x="20190" y="3971"/>
                    <a:pt x="20198" y="4018"/>
                    <a:pt x="20171" y="4039"/>
                  </a:cubicBezTo>
                  <a:cubicBezTo>
                    <a:pt x="20233" y="4113"/>
                    <a:pt x="20291" y="4184"/>
                    <a:pt x="20353" y="4257"/>
                  </a:cubicBezTo>
                  <a:cubicBezTo>
                    <a:pt x="20362" y="4254"/>
                    <a:pt x="20371" y="4251"/>
                    <a:pt x="20380" y="4245"/>
                  </a:cubicBezTo>
                  <a:cubicBezTo>
                    <a:pt x="20385" y="4244"/>
                    <a:pt x="20389" y="4243"/>
                    <a:pt x="20393" y="4243"/>
                  </a:cubicBezTo>
                  <a:cubicBezTo>
                    <a:pt x="20428" y="4243"/>
                    <a:pt x="20444" y="4299"/>
                    <a:pt x="20411" y="4316"/>
                  </a:cubicBezTo>
                  <a:lnTo>
                    <a:pt x="20405" y="4319"/>
                  </a:lnTo>
                  <a:cubicBezTo>
                    <a:pt x="20439" y="4365"/>
                    <a:pt x="20473" y="4408"/>
                    <a:pt x="20507" y="4454"/>
                  </a:cubicBezTo>
                  <a:cubicBezTo>
                    <a:pt x="20519" y="4458"/>
                    <a:pt x="20528" y="4470"/>
                    <a:pt x="20528" y="4482"/>
                  </a:cubicBezTo>
                  <a:cubicBezTo>
                    <a:pt x="20583" y="4550"/>
                    <a:pt x="20633" y="4621"/>
                    <a:pt x="20685" y="4691"/>
                  </a:cubicBezTo>
                  <a:lnTo>
                    <a:pt x="20688" y="4691"/>
                  </a:lnTo>
                  <a:cubicBezTo>
                    <a:pt x="20690" y="4691"/>
                    <a:pt x="20691" y="4691"/>
                    <a:pt x="20692" y="4691"/>
                  </a:cubicBezTo>
                  <a:cubicBezTo>
                    <a:pt x="20724" y="4691"/>
                    <a:pt x="20743" y="4723"/>
                    <a:pt x="20728" y="4750"/>
                  </a:cubicBezTo>
                  <a:cubicBezTo>
                    <a:pt x="20857" y="4928"/>
                    <a:pt x="20981" y="5110"/>
                    <a:pt x="21098" y="5298"/>
                  </a:cubicBezTo>
                  <a:cubicBezTo>
                    <a:pt x="21122" y="5289"/>
                    <a:pt x="21144" y="5279"/>
                    <a:pt x="21168" y="5273"/>
                  </a:cubicBezTo>
                  <a:cubicBezTo>
                    <a:pt x="21173" y="5271"/>
                    <a:pt x="21178" y="5270"/>
                    <a:pt x="21182" y="5270"/>
                  </a:cubicBezTo>
                  <a:cubicBezTo>
                    <a:pt x="21218" y="5270"/>
                    <a:pt x="21231" y="5333"/>
                    <a:pt x="21190" y="5347"/>
                  </a:cubicBezTo>
                  <a:cubicBezTo>
                    <a:pt x="21171" y="5353"/>
                    <a:pt x="21153" y="5359"/>
                    <a:pt x="21138" y="5366"/>
                  </a:cubicBezTo>
                  <a:cubicBezTo>
                    <a:pt x="21190" y="5452"/>
                    <a:pt x="21239" y="5535"/>
                    <a:pt x="21288" y="5621"/>
                  </a:cubicBezTo>
                  <a:lnTo>
                    <a:pt x="21295" y="5618"/>
                  </a:lnTo>
                  <a:cubicBezTo>
                    <a:pt x="21300" y="5616"/>
                    <a:pt x="21306" y="5615"/>
                    <a:pt x="21311" y="5615"/>
                  </a:cubicBezTo>
                  <a:cubicBezTo>
                    <a:pt x="21349" y="5615"/>
                    <a:pt x="21375" y="5667"/>
                    <a:pt x="21335" y="5686"/>
                  </a:cubicBezTo>
                  <a:lnTo>
                    <a:pt x="21325" y="5689"/>
                  </a:lnTo>
                  <a:cubicBezTo>
                    <a:pt x="21402" y="5827"/>
                    <a:pt x="21479" y="5966"/>
                    <a:pt x="21550" y="6107"/>
                  </a:cubicBezTo>
                  <a:cubicBezTo>
                    <a:pt x="21553" y="6114"/>
                    <a:pt x="21556" y="6117"/>
                    <a:pt x="21556" y="6123"/>
                  </a:cubicBezTo>
                  <a:cubicBezTo>
                    <a:pt x="21670" y="6351"/>
                    <a:pt x="21778" y="6578"/>
                    <a:pt x="21873" y="6812"/>
                  </a:cubicBezTo>
                  <a:cubicBezTo>
                    <a:pt x="21895" y="6822"/>
                    <a:pt x="21904" y="6846"/>
                    <a:pt x="21892" y="6865"/>
                  </a:cubicBezTo>
                  <a:cubicBezTo>
                    <a:pt x="22002" y="7139"/>
                    <a:pt x="22101" y="7416"/>
                    <a:pt x="22190" y="7699"/>
                  </a:cubicBezTo>
                  <a:lnTo>
                    <a:pt x="22193" y="7699"/>
                  </a:lnTo>
                  <a:cubicBezTo>
                    <a:pt x="22196" y="7698"/>
                    <a:pt x="22199" y="7698"/>
                    <a:pt x="22202" y="7698"/>
                  </a:cubicBezTo>
                  <a:cubicBezTo>
                    <a:pt x="22237" y="7698"/>
                    <a:pt x="22261" y="7750"/>
                    <a:pt x="22224" y="7770"/>
                  </a:cubicBezTo>
                  <a:cubicBezTo>
                    <a:pt x="22218" y="7773"/>
                    <a:pt x="22215" y="7773"/>
                    <a:pt x="22212" y="7776"/>
                  </a:cubicBezTo>
                  <a:cubicBezTo>
                    <a:pt x="22249" y="7899"/>
                    <a:pt x="22280" y="8022"/>
                    <a:pt x="22313" y="8145"/>
                  </a:cubicBezTo>
                  <a:cubicBezTo>
                    <a:pt x="22341" y="8154"/>
                    <a:pt x="22350" y="8188"/>
                    <a:pt x="22329" y="8210"/>
                  </a:cubicBezTo>
                  <a:cubicBezTo>
                    <a:pt x="22353" y="8305"/>
                    <a:pt x="22375" y="8401"/>
                    <a:pt x="22396" y="8496"/>
                  </a:cubicBezTo>
                  <a:cubicBezTo>
                    <a:pt x="22412" y="8505"/>
                    <a:pt x="22415" y="8524"/>
                    <a:pt x="22406" y="8539"/>
                  </a:cubicBezTo>
                  <a:cubicBezTo>
                    <a:pt x="22517" y="9056"/>
                    <a:pt x="22587" y="9576"/>
                    <a:pt x="22618" y="10103"/>
                  </a:cubicBezTo>
                  <a:cubicBezTo>
                    <a:pt x="22634" y="10100"/>
                    <a:pt x="22649" y="10097"/>
                    <a:pt x="22670" y="10091"/>
                  </a:cubicBezTo>
                  <a:cubicBezTo>
                    <a:pt x="22673" y="10090"/>
                    <a:pt x="22675" y="10090"/>
                    <a:pt x="22678" y="10090"/>
                  </a:cubicBezTo>
                  <a:cubicBezTo>
                    <a:pt x="22699" y="10090"/>
                    <a:pt x="22728" y="10112"/>
                    <a:pt x="22720" y="10140"/>
                  </a:cubicBezTo>
                  <a:cubicBezTo>
                    <a:pt x="22701" y="10189"/>
                    <a:pt x="22661" y="10288"/>
                    <a:pt x="22627" y="10377"/>
                  </a:cubicBezTo>
                  <a:cubicBezTo>
                    <a:pt x="22627" y="10445"/>
                    <a:pt x="22634" y="10506"/>
                    <a:pt x="22634" y="10571"/>
                  </a:cubicBezTo>
                  <a:cubicBezTo>
                    <a:pt x="22634" y="10611"/>
                    <a:pt x="22630" y="10651"/>
                    <a:pt x="22630" y="10691"/>
                  </a:cubicBezTo>
                  <a:cubicBezTo>
                    <a:pt x="22720" y="10946"/>
                    <a:pt x="22790" y="11211"/>
                    <a:pt x="22840" y="11476"/>
                  </a:cubicBezTo>
                  <a:cubicBezTo>
                    <a:pt x="22861" y="11592"/>
                    <a:pt x="22763" y="11669"/>
                    <a:pt x="22674" y="11669"/>
                  </a:cubicBezTo>
                  <a:cubicBezTo>
                    <a:pt x="22633" y="11669"/>
                    <a:pt x="22594" y="11653"/>
                    <a:pt x="22569" y="11617"/>
                  </a:cubicBezTo>
                  <a:cubicBezTo>
                    <a:pt x="22070" y="16041"/>
                    <a:pt x="18635" y="19596"/>
                    <a:pt x="14267" y="20575"/>
                  </a:cubicBezTo>
                  <a:cubicBezTo>
                    <a:pt x="13482" y="20751"/>
                    <a:pt x="12688" y="20837"/>
                    <a:pt x="11898" y="20837"/>
                  </a:cubicBezTo>
                  <a:cubicBezTo>
                    <a:pt x="7883" y="20837"/>
                    <a:pt x="3992" y="18630"/>
                    <a:pt x="2130" y="14972"/>
                  </a:cubicBezTo>
                  <a:cubicBezTo>
                    <a:pt x="1985" y="14686"/>
                    <a:pt x="1856" y="14397"/>
                    <a:pt x="1742" y="14098"/>
                  </a:cubicBezTo>
                  <a:cubicBezTo>
                    <a:pt x="1709" y="14135"/>
                    <a:pt x="1660" y="14153"/>
                    <a:pt x="1613" y="14153"/>
                  </a:cubicBezTo>
                  <a:cubicBezTo>
                    <a:pt x="1538" y="14153"/>
                    <a:pt x="1467" y="14106"/>
                    <a:pt x="1474" y="14009"/>
                  </a:cubicBezTo>
                  <a:cubicBezTo>
                    <a:pt x="1490" y="13864"/>
                    <a:pt x="1518" y="13726"/>
                    <a:pt x="1564" y="13590"/>
                  </a:cubicBezTo>
                  <a:cubicBezTo>
                    <a:pt x="1551" y="13557"/>
                    <a:pt x="1542" y="13526"/>
                    <a:pt x="1533" y="13495"/>
                  </a:cubicBezTo>
                  <a:cubicBezTo>
                    <a:pt x="1524" y="13464"/>
                    <a:pt x="1514" y="13436"/>
                    <a:pt x="1505" y="13409"/>
                  </a:cubicBezTo>
                  <a:cubicBezTo>
                    <a:pt x="1465" y="13273"/>
                    <a:pt x="1428" y="13138"/>
                    <a:pt x="1394" y="12999"/>
                  </a:cubicBezTo>
                  <a:cubicBezTo>
                    <a:pt x="1388" y="12975"/>
                    <a:pt x="1382" y="12953"/>
                    <a:pt x="1376" y="12929"/>
                  </a:cubicBezTo>
                  <a:cubicBezTo>
                    <a:pt x="1345" y="12812"/>
                    <a:pt x="1321" y="12695"/>
                    <a:pt x="1299" y="12578"/>
                  </a:cubicBezTo>
                  <a:lnTo>
                    <a:pt x="1290" y="12547"/>
                  </a:lnTo>
                  <a:cubicBezTo>
                    <a:pt x="1274" y="12458"/>
                    <a:pt x="1256" y="12368"/>
                    <a:pt x="1241" y="12279"/>
                  </a:cubicBezTo>
                  <a:cubicBezTo>
                    <a:pt x="1237" y="12248"/>
                    <a:pt x="1231" y="12218"/>
                    <a:pt x="1225" y="12187"/>
                  </a:cubicBezTo>
                  <a:cubicBezTo>
                    <a:pt x="1210" y="12085"/>
                    <a:pt x="1194" y="11984"/>
                    <a:pt x="1182" y="11879"/>
                  </a:cubicBezTo>
                  <a:cubicBezTo>
                    <a:pt x="1179" y="11854"/>
                    <a:pt x="1176" y="11827"/>
                    <a:pt x="1173" y="11799"/>
                  </a:cubicBezTo>
                  <a:cubicBezTo>
                    <a:pt x="1164" y="11728"/>
                    <a:pt x="1154" y="11654"/>
                    <a:pt x="1148" y="11583"/>
                  </a:cubicBezTo>
                  <a:cubicBezTo>
                    <a:pt x="1130" y="11590"/>
                    <a:pt x="1114" y="11596"/>
                    <a:pt x="1099" y="11599"/>
                  </a:cubicBezTo>
                  <a:cubicBezTo>
                    <a:pt x="1095" y="11600"/>
                    <a:pt x="1090" y="11600"/>
                    <a:pt x="1087" y="11600"/>
                  </a:cubicBezTo>
                  <a:cubicBezTo>
                    <a:pt x="1049" y="11600"/>
                    <a:pt x="1032" y="11550"/>
                    <a:pt x="1068" y="11528"/>
                  </a:cubicBezTo>
                  <a:cubicBezTo>
                    <a:pt x="1093" y="11516"/>
                    <a:pt x="1114" y="11497"/>
                    <a:pt x="1139" y="11485"/>
                  </a:cubicBezTo>
                  <a:cubicBezTo>
                    <a:pt x="1130" y="11349"/>
                    <a:pt x="1120" y="11217"/>
                    <a:pt x="1114" y="11085"/>
                  </a:cubicBezTo>
                  <a:cubicBezTo>
                    <a:pt x="1087" y="11079"/>
                    <a:pt x="1074" y="11045"/>
                    <a:pt x="1093" y="11023"/>
                  </a:cubicBezTo>
                  <a:cubicBezTo>
                    <a:pt x="1099" y="11017"/>
                    <a:pt x="1105" y="11014"/>
                    <a:pt x="1111" y="11008"/>
                  </a:cubicBezTo>
                  <a:cubicBezTo>
                    <a:pt x="1108" y="10894"/>
                    <a:pt x="1105" y="10783"/>
                    <a:pt x="1105" y="10672"/>
                  </a:cubicBezTo>
                  <a:cubicBezTo>
                    <a:pt x="1080" y="10663"/>
                    <a:pt x="1074" y="10632"/>
                    <a:pt x="1093" y="10614"/>
                  </a:cubicBezTo>
                  <a:lnTo>
                    <a:pt x="1105" y="10605"/>
                  </a:lnTo>
                  <a:cubicBezTo>
                    <a:pt x="1105" y="10445"/>
                    <a:pt x="1111" y="10284"/>
                    <a:pt x="1120" y="10124"/>
                  </a:cubicBezTo>
                  <a:lnTo>
                    <a:pt x="1120" y="10124"/>
                  </a:lnTo>
                  <a:lnTo>
                    <a:pt x="1099" y="10131"/>
                  </a:lnTo>
                  <a:cubicBezTo>
                    <a:pt x="1096" y="10131"/>
                    <a:pt x="1093" y="10132"/>
                    <a:pt x="1090" y="10132"/>
                  </a:cubicBezTo>
                  <a:cubicBezTo>
                    <a:pt x="1057" y="10132"/>
                    <a:pt x="1031" y="10088"/>
                    <a:pt x="1059" y="10066"/>
                  </a:cubicBezTo>
                  <a:cubicBezTo>
                    <a:pt x="1080" y="10047"/>
                    <a:pt x="1105" y="10032"/>
                    <a:pt x="1127" y="10014"/>
                  </a:cubicBezTo>
                  <a:cubicBezTo>
                    <a:pt x="1136" y="9890"/>
                    <a:pt x="1145" y="9770"/>
                    <a:pt x="1160" y="9650"/>
                  </a:cubicBezTo>
                  <a:cubicBezTo>
                    <a:pt x="1127" y="9650"/>
                    <a:pt x="1096" y="9613"/>
                    <a:pt x="1127" y="9589"/>
                  </a:cubicBezTo>
                  <a:cubicBezTo>
                    <a:pt x="1142" y="9576"/>
                    <a:pt x="1154" y="9567"/>
                    <a:pt x="1170" y="9555"/>
                  </a:cubicBezTo>
                  <a:cubicBezTo>
                    <a:pt x="1185" y="9432"/>
                    <a:pt x="1200" y="9309"/>
                    <a:pt x="1219" y="9189"/>
                  </a:cubicBezTo>
                  <a:lnTo>
                    <a:pt x="1219" y="9189"/>
                  </a:lnTo>
                  <a:cubicBezTo>
                    <a:pt x="1200" y="9195"/>
                    <a:pt x="1182" y="9201"/>
                    <a:pt x="1164" y="9207"/>
                  </a:cubicBezTo>
                  <a:cubicBezTo>
                    <a:pt x="1159" y="9208"/>
                    <a:pt x="1155" y="9209"/>
                    <a:pt x="1151" y="9209"/>
                  </a:cubicBezTo>
                  <a:cubicBezTo>
                    <a:pt x="1120" y="9209"/>
                    <a:pt x="1099" y="9170"/>
                    <a:pt x="1127" y="9142"/>
                  </a:cubicBezTo>
                  <a:cubicBezTo>
                    <a:pt x="1164" y="9109"/>
                    <a:pt x="1200" y="9081"/>
                    <a:pt x="1237" y="9050"/>
                  </a:cubicBezTo>
                  <a:cubicBezTo>
                    <a:pt x="1256" y="8939"/>
                    <a:pt x="1277" y="8828"/>
                    <a:pt x="1302" y="8718"/>
                  </a:cubicBezTo>
                  <a:lnTo>
                    <a:pt x="1302" y="8718"/>
                  </a:lnTo>
                  <a:cubicBezTo>
                    <a:pt x="1290" y="8721"/>
                    <a:pt x="1277" y="8727"/>
                    <a:pt x="1265" y="8730"/>
                  </a:cubicBezTo>
                  <a:cubicBezTo>
                    <a:pt x="1261" y="8731"/>
                    <a:pt x="1257" y="8732"/>
                    <a:pt x="1253" y="8732"/>
                  </a:cubicBezTo>
                  <a:cubicBezTo>
                    <a:pt x="1222" y="8732"/>
                    <a:pt x="1201" y="8690"/>
                    <a:pt x="1228" y="8665"/>
                  </a:cubicBezTo>
                  <a:cubicBezTo>
                    <a:pt x="1259" y="8638"/>
                    <a:pt x="1293" y="8613"/>
                    <a:pt x="1327" y="8585"/>
                  </a:cubicBezTo>
                  <a:cubicBezTo>
                    <a:pt x="1351" y="8465"/>
                    <a:pt x="1382" y="8345"/>
                    <a:pt x="1413" y="8225"/>
                  </a:cubicBezTo>
                  <a:lnTo>
                    <a:pt x="1413" y="8225"/>
                  </a:lnTo>
                  <a:cubicBezTo>
                    <a:pt x="1385" y="8231"/>
                    <a:pt x="1361" y="8244"/>
                    <a:pt x="1336" y="8250"/>
                  </a:cubicBezTo>
                  <a:cubicBezTo>
                    <a:pt x="1332" y="8251"/>
                    <a:pt x="1328" y="8252"/>
                    <a:pt x="1324" y="8252"/>
                  </a:cubicBezTo>
                  <a:cubicBezTo>
                    <a:pt x="1293" y="8252"/>
                    <a:pt x="1271" y="8210"/>
                    <a:pt x="1296" y="8188"/>
                  </a:cubicBezTo>
                  <a:cubicBezTo>
                    <a:pt x="1348" y="8142"/>
                    <a:pt x="1401" y="8102"/>
                    <a:pt x="1453" y="8062"/>
                  </a:cubicBezTo>
                  <a:cubicBezTo>
                    <a:pt x="1478" y="7967"/>
                    <a:pt x="1508" y="7868"/>
                    <a:pt x="1536" y="7773"/>
                  </a:cubicBezTo>
                  <a:lnTo>
                    <a:pt x="1536" y="7773"/>
                  </a:lnTo>
                  <a:cubicBezTo>
                    <a:pt x="1502" y="7782"/>
                    <a:pt x="1471" y="7797"/>
                    <a:pt x="1438" y="7807"/>
                  </a:cubicBezTo>
                  <a:cubicBezTo>
                    <a:pt x="1433" y="7808"/>
                    <a:pt x="1429" y="7808"/>
                    <a:pt x="1425" y="7808"/>
                  </a:cubicBezTo>
                  <a:cubicBezTo>
                    <a:pt x="1392" y="7808"/>
                    <a:pt x="1373" y="7767"/>
                    <a:pt x="1397" y="7742"/>
                  </a:cubicBezTo>
                  <a:cubicBezTo>
                    <a:pt x="1459" y="7687"/>
                    <a:pt x="1524" y="7634"/>
                    <a:pt x="1594" y="7588"/>
                  </a:cubicBezTo>
                  <a:cubicBezTo>
                    <a:pt x="1628" y="7483"/>
                    <a:pt x="1662" y="7376"/>
                    <a:pt x="1702" y="7271"/>
                  </a:cubicBezTo>
                  <a:lnTo>
                    <a:pt x="1702" y="7271"/>
                  </a:lnTo>
                  <a:cubicBezTo>
                    <a:pt x="1625" y="7293"/>
                    <a:pt x="1548" y="7314"/>
                    <a:pt x="1471" y="7329"/>
                  </a:cubicBezTo>
                  <a:cubicBezTo>
                    <a:pt x="1467" y="7331"/>
                    <a:pt x="1463" y="7331"/>
                    <a:pt x="1459" y="7331"/>
                  </a:cubicBezTo>
                  <a:cubicBezTo>
                    <a:pt x="1425" y="7331"/>
                    <a:pt x="1404" y="7290"/>
                    <a:pt x="1431" y="7265"/>
                  </a:cubicBezTo>
                  <a:cubicBezTo>
                    <a:pt x="1545" y="7163"/>
                    <a:pt x="1668" y="7074"/>
                    <a:pt x="1804" y="7003"/>
                  </a:cubicBezTo>
                  <a:cubicBezTo>
                    <a:pt x="1819" y="6960"/>
                    <a:pt x="1835" y="6917"/>
                    <a:pt x="1853" y="6874"/>
                  </a:cubicBezTo>
                  <a:lnTo>
                    <a:pt x="1853" y="6874"/>
                  </a:lnTo>
                  <a:cubicBezTo>
                    <a:pt x="1838" y="6877"/>
                    <a:pt x="1825" y="6883"/>
                    <a:pt x="1810" y="6886"/>
                  </a:cubicBezTo>
                  <a:cubicBezTo>
                    <a:pt x="1806" y="6887"/>
                    <a:pt x="1803" y="6888"/>
                    <a:pt x="1800" y="6888"/>
                  </a:cubicBezTo>
                  <a:cubicBezTo>
                    <a:pt x="1771" y="6888"/>
                    <a:pt x="1753" y="6855"/>
                    <a:pt x="1767" y="6828"/>
                  </a:cubicBezTo>
                  <a:cubicBezTo>
                    <a:pt x="1825" y="6729"/>
                    <a:pt x="1899" y="6637"/>
                    <a:pt x="1988" y="6560"/>
                  </a:cubicBezTo>
                  <a:cubicBezTo>
                    <a:pt x="2019" y="6495"/>
                    <a:pt x="2050" y="6428"/>
                    <a:pt x="2081" y="6360"/>
                  </a:cubicBezTo>
                  <a:lnTo>
                    <a:pt x="2081" y="6360"/>
                  </a:lnTo>
                  <a:cubicBezTo>
                    <a:pt x="2056" y="6366"/>
                    <a:pt x="2032" y="6372"/>
                    <a:pt x="2004" y="6375"/>
                  </a:cubicBezTo>
                  <a:cubicBezTo>
                    <a:pt x="1970" y="6372"/>
                    <a:pt x="1952" y="6332"/>
                    <a:pt x="1976" y="6308"/>
                  </a:cubicBezTo>
                  <a:cubicBezTo>
                    <a:pt x="2038" y="6255"/>
                    <a:pt x="2105" y="6206"/>
                    <a:pt x="2176" y="6160"/>
                  </a:cubicBezTo>
                  <a:cubicBezTo>
                    <a:pt x="2226" y="6061"/>
                    <a:pt x="2278" y="5963"/>
                    <a:pt x="2330" y="5864"/>
                  </a:cubicBezTo>
                  <a:lnTo>
                    <a:pt x="2330" y="5864"/>
                  </a:lnTo>
                  <a:cubicBezTo>
                    <a:pt x="2250" y="5892"/>
                    <a:pt x="2167" y="5914"/>
                    <a:pt x="2084" y="5929"/>
                  </a:cubicBezTo>
                  <a:cubicBezTo>
                    <a:pt x="2082" y="5929"/>
                    <a:pt x="2079" y="5929"/>
                    <a:pt x="2077" y="5929"/>
                  </a:cubicBezTo>
                  <a:cubicBezTo>
                    <a:pt x="2043" y="5929"/>
                    <a:pt x="2015" y="5890"/>
                    <a:pt x="2044" y="5864"/>
                  </a:cubicBezTo>
                  <a:cubicBezTo>
                    <a:pt x="2189" y="5738"/>
                    <a:pt x="2346" y="5630"/>
                    <a:pt x="2515" y="5535"/>
                  </a:cubicBezTo>
                  <a:cubicBezTo>
                    <a:pt x="2546" y="5483"/>
                    <a:pt x="2573" y="5433"/>
                    <a:pt x="2604" y="5381"/>
                  </a:cubicBezTo>
                  <a:lnTo>
                    <a:pt x="2604" y="5381"/>
                  </a:lnTo>
                  <a:cubicBezTo>
                    <a:pt x="2490" y="5424"/>
                    <a:pt x="2376" y="5467"/>
                    <a:pt x="2262" y="5516"/>
                  </a:cubicBezTo>
                  <a:cubicBezTo>
                    <a:pt x="2256" y="5519"/>
                    <a:pt x="2250" y="5520"/>
                    <a:pt x="2245" y="5520"/>
                  </a:cubicBezTo>
                  <a:cubicBezTo>
                    <a:pt x="2208" y="5520"/>
                    <a:pt x="2185" y="5473"/>
                    <a:pt x="2222" y="5449"/>
                  </a:cubicBezTo>
                  <a:cubicBezTo>
                    <a:pt x="2379" y="5353"/>
                    <a:pt x="2546" y="5292"/>
                    <a:pt x="2709" y="5212"/>
                  </a:cubicBezTo>
                  <a:lnTo>
                    <a:pt x="2715" y="5212"/>
                  </a:lnTo>
                  <a:cubicBezTo>
                    <a:pt x="2724" y="5193"/>
                    <a:pt x="2736" y="5175"/>
                    <a:pt x="2749" y="5156"/>
                  </a:cubicBezTo>
                  <a:lnTo>
                    <a:pt x="2749" y="5156"/>
                  </a:lnTo>
                  <a:lnTo>
                    <a:pt x="2663" y="5178"/>
                  </a:lnTo>
                  <a:cubicBezTo>
                    <a:pt x="2658" y="5179"/>
                    <a:pt x="2654" y="5180"/>
                    <a:pt x="2650" y="5180"/>
                  </a:cubicBezTo>
                  <a:cubicBezTo>
                    <a:pt x="2610" y="5180"/>
                    <a:pt x="2596" y="5115"/>
                    <a:pt x="2641" y="5104"/>
                  </a:cubicBezTo>
                  <a:lnTo>
                    <a:pt x="2810" y="5061"/>
                  </a:lnTo>
                  <a:cubicBezTo>
                    <a:pt x="2890" y="4938"/>
                    <a:pt x="2977" y="4815"/>
                    <a:pt x="3063" y="4695"/>
                  </a:cubicBezTo>
                  <a:cubicBezTo>
                    <a:pt x="3047" y="4553"/>
                    <a:pt x="3038" y="4408"/>
                    <a:pt x="3041" y="4267"/>
                  </a:cubicBezTo>
                  <a:cubicBezTo>
                    <a:pt x="3046" y="4167"/>
                    <a:pt x="3125" y="4117"/>
                    <a:pt x="3202" y="4117"/>
                  </a:cubicBezTo>
                  <a:cubicBezTo>
                    <a:pt x="3279" y="4117"/>
                    <a:pt x="3354" y="4167"/>
                    <a:pt x="3349" y="4267"/>
                  </a:cubicBezTo>
                  <a:lnTo>
                    <a:pt x="3349" y="4316"/>
                  </a:lnTo>
                  <a:cubicBezTo>
                    <a:pt x="3928" y="3586"/>
                    <a:pt x="4602" y="2940"/>
                    <a:pt x="5350" y="2392"/>
                  </a:cubicBezTo>
                  <a:cubicBezTo>
                    <a:pt x="7247" y="1005"/>
                    <a:pt x="9530" y="325"/>
                    <a:pt x="11813" y="325"/>
                  </a:cubicBezTo>
                  <a:cubicBezTo>
                    <a:pt x="13289" y="325"/>
                    <a:pt x="14766" y="609"/>
                    <a:pt x="16139" y="1170"/>
                  </a:cubicBezTo>
                  <a:cubicBezTo>
                    <a:pt x="16213" y="1155"/>
                    <a:pt x="16283" y="1139"/>
                    <a:pt x="16357" y="1127"/>
                  </a:cubicBezTo>
                  <a:cubicBezTo>
                    <a:pt x="16262" y="1102"/>
                    <a:pt x="16191" y="1007"/>
                    <a:pt x="16262" y="908"/>
                  </a:cubicBezTo>
                  <a:cubicBezTo>
                    <a:pt x="16265" y="902"/>
                    <a:pt x="16274" y="893"/>
                    <a:pt x="16280" y="884"/>
                  </a:cubicBezTo>
                  <a:cubicBezTo>
                    <a:pt x="16132" y="822"/>
                    <a:pt x="15982" y="761"/>
                    <a:pt x="15831" y="705"/>
                  </a:cubicBezTo>
                  <a:cubicBezTo>
                    <a:pt x="15831" y="708"/>
                    <a:pt x="15828" y="711"/>
                    <a:pt x="15828" y="715"/>
                  </a:cubicBezTo>
                  <a:cubicBezTo>
                    <a:pt x="15799" y="770"/>
                    <a:pt x="15755" y="793"/>
                    <a:pt x="15709" y="793"/>
                  </a:cubicBezTo>
                  <a:cubicBezTo>
                    <a:pt x="15621" y="793"/>
                    <a:pt x="15529" y="707"/>
                    <a:pt x="15548" y="604"/>
                  </a:cubicBezTo>
                  <a:cubicBezTo>
                    <a:pt x="14369" y="197"/>
                    <a:pt x="13139" y="1"/>
                    <a:pt x="11914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071" name="Google Shape;2071;p43"/>
            <p:cNvSpPr/>
            <p:nvPr/>
          </p:nvSpPr>
          <p:spPr>
            <a:xfrm>
              <a:off x="6470436" y="1464316"/>
              <a:ext cx="230565" cy="339394"/>
            </a:xfrm>
            <a:custGeom>
              <a:avLst/>
              <a:gdLst/>
              <a:ahLst/>
              <a:cxnLst/>
              <a:rect l="l" t="t" r="r" b="b"/>
              <a:pathLst>
                <a:path w="6860" h="10098" extrusionOk="0">
                  <a:moveTo>
                    <a:pt x="3597" y="1953"/>
                  </a:moveTo>
                  <a:lnTo>
                    <a:pt x="3597" y="2406"/>
                  </a:lnTo>
                  <a:lnTo>
                    <a:pt x="1763" y="2406"/>
                  </a:lnTo>
                  <a:cubicBezTo>
                    <a:pt x="1620" y="2406"/>
                    <a:pt x="1525" y="2287"/>
                    <a:pt x="1549" y="2144"/>
                  </a:cubicBezTo>
                  <a:cubicBezTo>
                    <a:pt x="1573" y="2025"/>
                    <a:pt x="1668" y="1953"/>
                    <a:pt x="1787" y="1953"/>
                  </a:cubicBezTo>
                  <a:close/>
                  <a:moveTo>
                    <a:pt x="3597" y="2739"/>
                  </a:moveTo>
                  <a:lnTo>
                    <a:pt x="3597" y="3192"/>
                  </a:lnTo>
                  <a:lnTo>
                    <a:pt x="1763" y="3192"/>
                  </a:lnTo>
                  <a:cubicBezTo>
                    <a:pt x="1620" y="3192"/>
                    <a:pt x="1525" y="3073"/>
                    <a:pt x="1549" y="2930"/>
                  </a:cubicBezTo>
                  <a:cubicBezTo>
                    <a:pt x="1573" y="2811"/>
                    <a:pt x="1668" y="2739"/>
                    <a:pt x="1787" y="2739"/>
                  </a:cubicBezTo>
                  <a:close/>
                  <a:moveTo>
                    <a:pt x="5264" y="334"/>
                  </a:moveTo>
                  <a:cubicBezTo>
                    <a:pt x="5431" y="334"/>
                    <a:pt x="5573" y="453"/>
                    <a:pt x="5573" y="620"/>
                  </a:cubicBezTo>
                  <a:lnTo>
                    <a:pt x="5812" y="3168"/>
                  </a:lnTo>
                  <a:cubicBezTo>
                    <a:pt x="5835" y="3263"/>
                    <a:pt x="5788" y="3358"/>
                    <a:pt x="5716" y="3406"/>
                  </a:cubicBezTo>
                  <a:cubicBezTo>
                    <a:pt x="5669" y="3477"/>
                    <a:pt x="5573" y="3501"/>
                    <a:pt x="5502" y="3501"/>
                  </a:cubicBezTo>
                  <a:lnTo>
                    <a:pt x="5002" y="3501"/>
                  </a:lnTo>
                  <a:cubicBezTo>
                    <a:pt x="4930" y="3311"/>
                    <a:pt x="4740" y="3192"/>
                    <a:pt x="4526" y="3192"/>
                  </a:cubicBezTo>
                  <a:lnTo>
                    <a:pt x="3930" y="3192"/>
                  </a:lnTo>
                  <a:lnTo>
                    <a:pt x="3930" y="2739"/>
                  </a:lnTo>
                  <a:lnTo>
                    <a:pt x="3978" y="2739"/>
                  </a:lnTo>
                  <a:cubicBezTo>
                    <a:pt x="4073" y="2739"/>
                    <a:pt x="4145" y="2668"/>
                    <a:pt x="4145" y="2596"/>
                  </a:cubicBezTo>
                  <a:cubicBezTo>
                    <a:pt x="4168" y="2477"/>
                    <a:pt x="4073" y="2406"/>
                    <a:pt x="3978" y="2406"/>
                  </a:cubicBezTo>
                  <a:lnTo>
                    <a:pt x="3930" y="2406"/>
                  </a:lnTo>
                  <a:lnTo>
                    <a:pt x="3930" y="1953"/>
                  </a:lnTo>
                  <a:lnTo>
                    <a:pt x="3978" y="1953"/>
                  </a:lnTo>
                  <a:cubicBezTo>
                    <a:pt x="4073" y="1953"/>
                    <a:pt x="4145" y="1882"/>
                    <a:pt x="4145" y="1787"/>
                  </a:cubicBezTo>
                  <a:cubicBezTo>
                    <a:pt x="4168" y="1691"/>
                    <a:pt x="4073" y="1620"/>
                    <a:pt x="3978" y="1620"/>
                  </a:cubicBezTo>
                  <a:lnTo>
                    <a:pt x="2358" y="1620"/>
                  </a:lnTo>
                  <a:lnTo>
                    <a:pt x="2430" y="620"/>
                  </a:lnTo>
                  <a:cubicBezTo>
                    <a:pt x="2454" y="453"/>
                    <a:pt x="2597" y="334"/>
                    <a:pt x="2763" y="334"/>
                  </a:cubicBezTo>
                  <a:close/>
                  <a:moveTo>
                    <a:pt x="4502" y="3525"/>
                  </a:moveTo>
                  <a:cubicBezTo>
                    <a:pt x="4597" y="3525"/>
                    <a:pt x="4669" y="3596"/>
                    <a:pt x="4692" y="3692"/>
                  </a:cubicBezTo>
                  <a:cubicBezTo>
                    <a:pt x="4716" y="3811"/>
                    <a:pt x="4621" y="3930"/>
                    <a:pt x="4502" y="3930"/>
                  </a:cubicBezTo>
                  <a:lnTo>
                    <a:pt x="977" y="3930"/>
                  </a:lnTo>
                  <a:cubicBezTo>
                    <a:pt x="882" y="3930"/>
                    <a:pt x="811" y="3858"/>
                    <a:pt x="787" y="3763"/>
                  </a:cubicBezTo>
                  <a:cubicBezTo>
                    <a:pt x="763" y="3620"/>
                    <a:pt x="858" y="3525"/>
                    <a:pt x="977" y="3525"/>
                  </a:cubicBezTo>
                  <a:close/>
                  <a:moveTo>
                    <a:pt x="5335" y="3835"/>
                  </a:moveTo>
                  <a:lnTo>
                    <a:pt x="5335" y="5478"/>
                  </a:lnTo>
                  <a:lnTo>
                    <a:pt x="2692" y="5478"/>
                  </a:lnTo>
                  <a:lnTo>
                    <a:pt x="2692" y="4263"/>
                  </a:lnTo>
                  <a:lnTo>
                    <a:pt x="4526" y="4263"/>
                  </a:lnTo>
                  <a:cubicBezTo>
                    <a:pt x="4764" y="4263"/>
                    <a:pt x="4978" y="4073"/>
                    <a:pt x="5050" y="3835"/>
                  </a:cubicBezTo>
                  <a:close/>
                  <a:moveTo>
                    <a:pt x="477" y="3930"/>
                  </a:moveTo>
                  <a:cubicBezTo>
                    <a:pt x="543" y="4129"/>
                    <a:pt x="712" y="4266"/>
                    <a:pt x="926" y="4266"/>
                  </a:cubicBezTo>
                  <a:cubicBezTo>
                    <a:pt x="943" y="4266"/>
                    <a:pt x="960" y="4265"/>
                    <a:pt x="977" y="4263"/>
                  </a:cubicBezTo>
                  <a:lnTo>
                    <a:pt x="2358" y="4263"/>
                  </a:lnTo>
                  <a:lnTo>
                    <a:pt x="2358" y="5502"/>
                  </a:lnTo>
                  <a:lnTo>
                    <a:pt x="2097" y="5502"/>
                  </a:lnTo>
                  <a:cubicBezTo>
                    <a:pt x="1787" y="5502"/>
                    <a:pt x="1549" y="5692"/>
                    <a:pt x="1454" y="5978"/>
                  </a:cubicBezTo>
                  <a:cubicBezTo>
                    <a:pt x="834" y="5906"/>
                    <a:pt x="358" y="5359"/>
                    <a:pt x="358" y="4716"/>
                  </a:cubicBezTo>
                  <a:lnTo>
                    <a:pt x="358" y="4144"/>
                  </a:lnTo>
                  <a:cubicBezTo>
                    <a:pt x="358" y="4073"/>
                    <a:pt x="406" y="3977"/>
                    <a:pt x="477" y="3930"/>
                  </a:cubicBezTo>
                  <a:close/>
                  <a:moveTo>
                    <a:pt x="5978" y="5835"/>
                  </a:moveTo>
                  <a:cubicBezTo>
                    <a:pt x="6193" y="5859"/>
                    <a:pt x="6312" y="6026"/>
                    <a:pt x="6264" y="6216"/>
                  </a:cubicBezTo>
                  <a:cubicBezTo>
                    <a:pt x="6216" y="6359"/>
                    <a:pt x="6097" y="6454"/>
                    <a:pt x="5954" y="6454"/>
                  </a:cubicBezTo>
                  <a:lnTo>
                    <a:pt x="2097" y="6454"/>
                  </a:lnTo>
                  <a:cubicBezTo>
                    <a:pt x="1954" y="6454"/>
                    <a:pt x="1835" y="6359"/>
                    <a:pt x="1787" y="6216"/>
                  </a:cubicBezTo>
                  <a:cubicBezTo>
                    <a:pt x="1739" y="6026"/>
                    <a:pt x="1882" y="5835"/>
                    <a:pt x="2097" y="5835"/>
                  </a:cubicBezTo>
                  <a:close/>
                  <a:moveTo>
                    <a:pt x="5216" y="6788"/>
                  </a:moveTo>
                  <a:lnTo>
                    <a:pt x="5192" y="7645"/>
                  </a:lnTo>
                  <a:lnTo>
                    <a:pt x="2835" y="7645"/>
                  </a:lnTo>
                  <a:lnTo>
                    <a:pt x="2835" y="6788"/>
                  </a:lnTo>
                  <a:close/>
                  <a:moveTo>
                    <a:pt x="2501" y="6764"/>
                  </a:moveTo>
                  <a:lnTo>
                    <a:pt x="2501" y="9741"/>
                  </a:lnTo>
                  <a:lnTo>
                    <a:pt x="2263" y="9741"/>
                  </a:lnTo>
                  <a:lnTo>
                    <a:pt x="2263" y="6764"/>
                  </a:lnTo>
                  <a:close/>
                  <a:moveTo>
                    <a:pt x="5764" y="6764"/>
                  </a:moveTo>
                  <a:lnTo>
                    <a:pt x="5764" y="9741"/>
                  </a:lnTo>
                  <a:lnTo>
                    <a:pt x="5526" y="9741"/>
                  </a:lnTo>
                  <a:lnTo>
                    <a:pt x="5526" y="6764"/>
                  </a:lnTo>
                  <a:close/>
                  <a:moveTo>
                    <a:pt x="2763" y="0"/>
                  </a:moveTo>
                  <a:cubicBezTo>
                    <a:pt x="2430" y="0"/>
                    <a:pt x="2144" y="262"/>
                    <a:pt x="2120" y="596"/>
                  </a:cubicBezTo>
                  <a:lnTo>
                    <a:pt x="2025" y="1620"/>
                  </a:lnTo>
                  <a:lnTo>
                    <a:pt x="1787" y="1620"/>
                  </a:lnTo>
                  <a:cubicBezTo>
                    <a:pt x="1477" y="1620"/>
                    <a:pt x="1215" y="1858"/>
                    <a:pt x="1215" y="2168"/>
                  </a:cubicBezTo>
                  <a:cubicBezTo>
                    <a:pt x="1215" y="2310"/>
                    <a:pt x="1263" y="2477"/>
                    <a:pt x="1358" y="2572"/>
                  </a:cubicBezTo>
                  <a:cubicBezTo>
                    <a:pt x="1263" y="2668"/>
                    <a:pt x="1215" y="2811"/>
                    <a:pt x="1215" y="2977"/>
                  </a:cubicBezTo>
                  <a:cubicBezTo>
                    <a:pt x="1215" y="3049"/>
                    <a:pt x="1215" y="3120"/>
                    <a:pt x="1263" y="3192"/>
                  </a:cubicBezTo>
                  <a:lnTo>
                    <a:pt x="953" y="3192"/>
                  </a:lnTo>
                  <a:cubicBezTo>
                    <a:pt x="715" y="3192"/>
                    <a:pt x="501" y="3358"/>
                    <a:pt x="453" y="3573"/>
                  </a:cubicBezTo>
                  <a:cubicBezTo>
                    <a:pt x="191" y="3644"/>
                    <a:pt x="1" y="3882"/>
                    <a:pt x="1" y="4144"/>
                  </a:cubicBezTo>
                  <a:lnTo>
                    <a:pt x="1" y="4716"/>
                  </a:lnTo>
                  <a:cubicBezTo>
                    <a:pt x="1" y="5525"/>
                    <a:pt x="620" y="6216"/>
                    <a:pt x="1430" y="6287"/>
                  </a:cubicBezTo>
                  <a:cubicBezTo>
                    <a:pt x="1501" y="6526"/>
                    <a:pt x="1668" y="6692"/>
                    <a:pt x="1906" y="6764"/>
                  </a:cubicBezTo>
                  <a:lnTo>
                    <a:pt x="1906" y="9907"/>
                  </a:lnTo>
                  <a:cubicBezTo>
                    <a:pt x="1906" y="10003"/>
                    <a:pt x="1977" y="10074"/>
                    <a:pt x="2073" y="10074"/>
                  </a:cubicBezTo>
                  <a:lnTo>
                    <a:pt x="2668" y="10098"/>
                  </a:lnTo>
                  <a:cubicBezTo>
                    <a:pt x="2763" y="10098"/>
                    <a:pt x="2835" y="10003"/>
                    <a:pt x="2835" y="9931"/>
                  </a:cubicBezTo>
                  <a:lnTo>
                    <a:pt x="2835" y="8002"/>
                  </a:lnTo>
                  <a:lnTo>
                    <a:pt x="5216" y="8002"/>
                  </a:lnTo>
                  <a:lnTo>
                    <a:pt x="5216" y="9907"/>
                  </a:lnTo>
                  <a:cubicBezTo>
                    <a:pt x="5192" y="10003"/>
                    <a:pt x="5288" y="10074"/>
                    <a:pt x="5383" y="10074"/>
                  </a:cubicBezTo>
                  <a:lnTo>
                    <a:pt x="5931" y="10074"/>
                  </a:lnTo>
                  <a:cubicBezTo>
                    <a:pt x="6026" y="10074"/>
                    <a:pt x="6121" y="10003"/>
                    <a:pt x="6121" y="9907"/>
                  </a:cubicBezTo>
                  <a:lnTo>
                    <a:pt x="6121" y="6764"/>
                  </a:lnTo>
                  <a:cubicBezTo>
                    <a:pt x="6859" y="6573"/>
                    <a:pt x="6717" y="5502"/>
                    <a:pt x="5954" y="5502"/>
                  </a:cubicBezTo>
                  <a:lnTo>
                    <a:pt x="5669" y="5502"/>
                  </a:lnTo>
                  <a:lnTo>
                    <a:pt x="5669" y="3835"/>
                  </a:lnTo>
                  <a:cubicBezTo>
                    <a:pt x="5788" y="3787"/>
                    <a:pt x="5907" y="3716"/>
                    <a:pt x="5978" y="3644"/>
                  </a:cubicBezTo>
                  <a:cubicBezTo>
                    <a:pt x="6121" y="3501"/>
                    <a:pt x="6169" y="3311"/>
                    <a:pt x="6145" y="3120"/>
                  </a:cubicBezTo>
                  <a:lnTo>
                    <a:pt x="5907" y="596"/>
                  </a:lnTo>
                  <a:cubicBezTo>
                    <a:pt x="5883" y="262"/>
                    <a:pt x="5597" y="0"/>
                    <a:pt x="526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072" name="Google Shape;2072;p43"/>
          <p:cNvGrpSpPr/>
          <p:nvPr/>
        </p:nvGrpSpPr>
        <p:grpSpPr>
          <a:xfrm>
            <a:off x="1251683" y="1487507"/>
            <a:ext cx="387154" cy="293012"/>
            <a:chOff x="2772575" y="3248925"/>
            <a:chExt cx="287975" cy="217950"/>
          </a:xfrm>
        </p:grpSpPr>
        <p:sp>
          <p:nvSpPr>
            <p:cNvPr id="2073" name="Google Shape;2073;p43"/>
            <p:cNvSpPr/>
            <p:nvPr/>
          </p:nvSpPr>
          <p:spPr>
            <a:xfrm>
              <a:off x="2772575" y="3248925"/>
              <a:ext cx="287975" cy="217950"/>
            </a:xfrm>
            <a:custGeom>
              <a:avLst/>
              <a:gdLst/>
              <a:ahLst/>
              <a:cxnLst/>
              <a:rect l="l" t="t" r="r" b="b"/>
              <a:pathLst>
                <a:path w="11519" h="8718" extrusionOk="0">
                  <a:moveTo>
                    <a:pt x="8740" y="1025"/>
                  </a:moveTo>
                  <a:cubicBezTo>
                    <a:pt x="9455" y="1025"/>
                    <a:pt x="9907" y="1811"/>
                    <a:pt x="9550" y="2454"/>
                  </a:cubicBezTo>
                  <a:cubicBezTo>
                    <a:pt x="9383" y="2740"/>
                    <a:pt x="9050" y="2930"/>
                    <a:pt x="8716" y="2930"/>
                  </a:cubicBezTo>
                  <a:lnTo>
                    <a:pt x="1858" y="2930"/>
                  </a:lnTo>
                  <a:cubicBezTo>
                    <a:pt x="1882" y="2787"/>
                    <a:pt x="1929" y="2644"/>
                    <a:pt x="1953" y="2501"/>
                  </a:cubicBezTo>
                  <a:lnTo>
                    <a:pt x="3906" y="2501"/>
                  </a:lnTo>
                  <a:cubicBezTo>
                    <a:pt x="4001" y="2501"/>
                    <a:pt x="4096" y="2430"/>
                    <a:pt x="4096" y="2335"/>
                  </a:cubicBezTo>
                  <a:cubicBezTo>
                    <a:pt x="4096" y="2239"/>
                    <a:pt x="4025" y="2144"/>
                    <a:pt x="3906" y="2144"/>
                  </a:cubicBezTo>
                  <a:lnTo>
                    <a:pt x="2001" y="2144"/>
                  </a:lnTo>
                  <a:lnTo>
                    <a:pt x="2001" y="1835"/>
                  </a:lnTo>
                  <a:lnTo>
                    <a:pt x="2929" y="1835"/>
                  </a:lnTo>
                  <a:cubicBezTo>
                    <a:pt x="3025" y="1835"/>
                    <a:pt x="3120" y="1763"/>
                    <a:pt x="3120" y="1668"/>
                  </a:cubicBezTo>
                  <a:cubicBezTo>
                    <a:pt x="3120" y="1549"/>
                    <a:pt x="3049" y="1477"/>
                    <a:pt x="2929" y="1477"/>
                  </a:cubicBezTo>
                  <a:lnTo>
                    <a:pt x="1953" y="1477"/>
                  </a:lnTo>
                  <a:cubicBezTo>
                    <a:pt x="1929" y="1311"/>
                    <a:pt x="1882" y="1168"/>
                    <a:pt x="1834" y="1025"/>
                  </a:cubicBezTo>
                  <a:close/>
                  <a:moveTo>
                    <a:pt x="8764" y="406"/>
                  </a:moveTo>
                  <a:cubicBezTo>
                    <a:pt x="9645" y="406"/>
                    <a:pt x="10360" y="1096"/>
                    <a:pt x="10360" y="1978"/>
                  </a:cubicBezTo>
                  <a:cubicBezTo>
                    <a:pt x="10360" y="2859"/>
                    <a:pt x="9669" y="3573"/>
                    <a:pt x="8788" y="3573"/>
                  </a:cubicBezTo>
                  <a:lnTo>
                    <a:pt x="1191" y="3573"/>
                  </a:lnTo>
                  <a:cubicBezTo>
                    <a:pt x="1096" y="3573"/>
                    <a:pt x="1048" y="3502"/>
                    <a:pt x="1048" y="3430"/>
                  </a:cubicBezTo>
                  <a:cubicBezTo>
                    <a:pt x="1072" y="3359"/>
                    <a:pt x="1120" y="3311"/>
                    <a:pt x="1191" y="3311"/>
                  </a:cubicBezTo>
                  <a:lnTo>
                    <a:pt x="8740" y="3311"/>
                  </a:lnTo>
                  <a:cubicBezTo>
                    <a:pt x="10502" y="3311"/>
                    <a:pt x="10502" y="668"/>
                    <a:pt x="8740" y="668"/>
                  </a:cubicBezTo>
                  <a:lnTo>
                    <a:pt x="1191" y="668"/>
                  </a:lnTo>
                  <a:cubicBezTo>
                    <a:pt x="1000" y="668"/>
                    <a:pt x="1000" y="406"/>
                    <a:pt x="1191" y="406"/>
                  </a:cubicBezTo>
                  <a:close/>
                  <a:moveTo>
                    <a:pt x="9574" y="4573"/>
                  </a:moveTo>
                  <a:cubicBezTo>
                    <a:pt x="9526" y="4716"/>
                    <a:pt x="9502" y="4859"/>
                    <a:pt x="9455" y="5026"/>
                  </a:cubicBezTo>
                  <a:lnTo>
                    <a:pt x="8502" y="5026"/>
                  </a:lnTo>
                  <a:cubicBezTo>
                    <a:pt x="8489" y="5023"/>
                    <a:pt x="8477" y="5022"/>
                    <a:pt x="8466" y="5022"/>
                  </a:cubicBezTo>
                  <a:cubicBezTo>
                    <a:pt x="8368" y="5022"/>
                    <a:pt x="8309" y="5107"/>
                    <a:pt x="8288" y="5192"/>
                  </a:cubicBezTo>
                  <a:cubicBezTo>
                    <a:pt x="8288" y="5288"/>
                    <a:pt x="8383" y="5383"/>
                    <a:pt x="8478" y="5383"/>
                  </a:cubicBezTo>
                  <a:lnTo>
                    <a:pt x="9431" y="5383"/>
                  </a:lnTo>
                  <a:lnTo>
                    <a:pt x="9431" y="5526"/>
                  </a:lnTo>
                  <a:lnTo>
                    <a:pt x="9431" y="5693"/>
                  </a:lnTo>
                  <a:lnTo>
                    <a:pt x="7526" y="5693"/>
                  </a:lnTo>
                  <a:cubicBezTo>
                    <a:pt x="7430" y="5693"/>
                    <a:pt x="7335" y="5764"/>
                    <a:pt x="7335" y="5859"/>
                  </a:cubicBezTo>
                  <a:cubicBezTo>
                    <a:pt x="7311" y="5978"/>
                    <a:pt x="7407" y="6050"/>
                    <a:pt x="7526" y="6050"/>
                  </a:cubicBezTo>
                  <a:lnTo>
                    <a:pt x="9478" y="6050"/>
                  </a:lnTo>
                  <a:cubicBezTo>
                    <a:pt x="9502" y="6216"/>
                    <a:pt x="9526" y="6359"/>
                    <a:pt x="9574" y="6502"/>
                  </a:cubicBezTo>
                  <a:lnTo>
                    <a:pt x="4525" y="6502"/>
                  </a:lnTo>
                  <a:lnTo>
                    <a:pt x="4525" y="6050"/>
                  </a:lnTo>
                  <a:lnTo>
                    <a:pt x="5120" y="6050"/>
                  </a:lnTo>
                  <a:cubicBezTo>
                    <a:pt x="5216" y="6050"/>
                    <a:pt x="5287" y="5978"/>
                    <a:pt x="5311" y="5883"/>
                  </a:cubicBezTo>
                  <a:cubicBezTo>
                    <a:pt x="5311" y="5764"/>
                    <a:pt x="5239" y="5693"/>
                    <a:pt x="5120" y="5693"/>
                  </a:cubicBezTo>
                  <a:lnTo>
                    <a:pt x="4311" y="5693"/>
                  </a:lnTo>
                  <a:lnTo>
                    <a:pt x="4335" y="5716"/>
                  </a:lnTo>
                  <a:lnTo>
                    <a:pt x="2644" y="5716"/>
                  </a:lnTo>
                  <a:cubicBezTo>
                    <a:pt x="2637" y="5715"/>
                    <a:pt x="2630" y="5714"/>
                    <a:pt x="2623" y="5714"/>
                  </a:cubicBezTo>
                  <a:cubicBezTo>
                    <a:pt x="2516" y="5714"/>
                    <a:pt x="2453" y="5883"/>
                    <a:pt x="2453" y="5883"/>
                  </a:cubicBezTo>
                  <a:lnTo>
                    <a:pt x="2453" y="6478"/>
                  </a:lnTo>
                  <a:cubicBezTo>
                    <a:pt x="2358" y="6455"/>
                    <a:pt x="2286" y="6431"/>
                    <a:pt x="2215" y="6383"/>
                  </a:cubicBezTo>
                  <a:cubicBezTo>
                    <a:pt x="2048" y="6288"/>
                    <a:pt x="1929" y="6169"/>
                    <a:pt x="1858" y="6002"/>
                  </a:cubicBezTo>
                  <a:cubicBezTo>
                    <a:pt x="1691" y="5716"/>
                    <a:pt x="1691" y="5383"/>
                    <a:pt x="1858" y="5097"/>
                  </a:cubicBezTo>
                  <a:cubicBezTo>
                    <a:pt x="2024" y="4788"/>
                    <a:pt x="2334" y="4573"/>
                    <a:pt x="2691" y="4573"/>
                  </a:cubicBezTo>
                  <a:close/>
                  <a:moveTo>
                    <a:pt x="10264" y="3978"/>
                  </a:moveTo>
                  <a:cubicBezTo>
                    <a:pt x="10288" y="3978"/>
                    <a:pt x="10312" y="4002"/>
                    <a:pt x="10336" y="4002"/>
                  </a:cubicBezTo>
                  <a:cubicBezTo>
                    <a:pt x="10360" y="4026"/>
                    <a:pt x="10383" y="4073"/>
                    <a:pt x="10383" y="4097"/>
                  </a:cubicBezTo>
                  <a:cubicBezTo>
                    <a:pt x="10383" y="4168"/>
                    <a:pt x="10312" y="4216"/>
                    <a:pt x="10264" y="4216"/>
                  </a:cubicBezTo>
                  <a:lnTo>
                    <a:pt x="2691" y="4216"/>
                  </a:lnTo>
                  <a:cubicBezTo>
                    <a:pt x="2215" y="4216"/>
                    <a:pt x="1763" y="4478"/>
                    <a:pt x="1524" y="4907"/>
                  </a:cubicBezTo>
                  <a:cubicBezTo>
                    <a:pt x="1167" y="5550"/>
                    <a:pt x="1405" y="6336"/>
                    <a:pt x="2001" y="6693"/>
                  </a:cubicBezTo>
                  <a:cubicBezTo>
                    <a:pt x="2144" y="6764"/>
                    <a:pt x="2286" y="6812"/>
                    <a:pt x="2429" y="6859"/>
                  </a:cubicBezTo>
                  <a:lnTo>
                    <a:pt x="2429" y="7121"/>
                  </a:lnTo>
                  <a:cubicBezTo>
                    <a:pt x="2096" y="7026"/>
                    <a:pt x="1786" y="6883"/>
                    <a:pt x="1501" y="6669"/>
                  </a:cubicBezTo>
                  <a:cubicBezTo>
                    <a:pt x="524" y="5669"/>
                    <a:pt x="1215" y="3978"/>
                    <a:pt x="2644" y="3978"/>
                  </a:cubicBezTo>
                  <a:close/>
                  <a:moveTo>
                    <a:pt x="10336" y="6883"/>
                  </a:moveTo>
                  <a:lnTo>
                    <a:pt x="10336" y="6907"/>
                  </a:lnTo>
                  <a:cubicBezTo>
                    <a:pt x="10407" y="6931"/>
                    <a:pt x="10431" y="7002"/>
                    <a:pt x="10407" y="7050"/>
                  </a:cubicBezTo>
                  <a:cubicBezTo>
                    <a:pt x="10383" y="7098"/>
                    <a:pt x="10336" y="7145"/>
                    <a:pt x="10288" y="7145"/>
                  </a:cubicBezTo>
                  <a:lnTo>
                    <a:pt x="4525" y="7145"/>
                  </a:lnTo>
                  <a:lnTo>
                    <a:pt x="4525" y="6883"/>
                  </a:lnTo>
                  <a:close/>
                  <a:moveTo>
                    <a:pt x="4144" y="6050"/>
                  </a:moveTo>
                  <a:lnTo>
                    <a:pt x="4168" y="8169"/>
                  </a:lnTo>
                  <a:lnTo>
                    <a:pt x="4168" y="8169"/>
                  </a:lnTo>
                  <a:lnTo>
                    <a:pt x="3596" y="7884"/>
                  </a:lnTo>
                  <a:cubicBezTo>
                    <a:pt x="3549" y="7860"/>
                    <a:pt x="3525" y="7860"/>
                    <a:pt x="3501" y="7860"/>
                  </a:cubicBezTo>
                  <a:cubicBezTo>
                    <a:pt x="3453" y="7860"/>
                    <a:pt x="3430" y="7860"/>
                    <a:pt x="3406" y="7884"/>
                  </a:cubicBezTo>
                  <a:lnTo>
                    <a:pt x="2834" y="8169"/>
                  </a:lnTo>
                  <a:lnTo>
                    <a:pt x="2834" y="6050"/>
                  </a:lnTo>
                  <a:close/>
                  <a:moveTo>
                    <a:pt x="8792" y="1"/>
                  </a:moveTo>
                  <a:cubicBezTo>
                    <a:pt x="8782" y="1"/>
                    <a:pt x="8773" y="1"/>
                    <a:pt x="8764" y="1"/>
                  </a:cubicBezTo>
                  <a:lnTo>
                    <a:pt x="1191" y="1"/>
                  </a:lnTo>
                  <a:cubicBezTo>
                    <a:pt x="500" y="1"/>
                    <a:pt x="500" y="1025"/>
                    <a:pt x="1191" y="1025"/>
                  </a:cubicBezTo>
                  <a:lnTo>
                    <a:pt x="1453" y="1025"/>
                  </a:lnTo>
                  <a:cubicBezTo>
                    <a:pt x="1667" y="1644"/>
                    <a:pt x="1667" y="2311"/>
                    <a:pt x="1453" y="2930"/>
                  </a:cubicBezTo>
                  <a:lnTo>
                    <a:pt x="1167" y="2930"/>
                  </a:lnTo>
                  <a:cubicBezTo>
                    <a:pt x="1145" y="2928"/>
                    <a:pt x="1123" y="2927"/>
                    <a:pt x="1102" y="2927"/>
                  </a:cubicBezTo>
                  <a:cubicBezTo>
                    <a:pt x="444" y="2927"/>
                    <a:pt x="451" y="3956"/>
                    <a:pt x="1123" y="3956"/>
                  </a:cubicBezTo>
                  <a:cubicBezTo>
                    <a:pt x="1137" y="3956"/>
                    <a:pt x="1152" y="3955"/>
                    <a:pt x="1167" y="3954"/>
                  </a:cubicBezTo>
                  <a:lnTo>
                    <a:pt x="1477" y="3954"/>
                  </a:lnTo>
                  <a:cubicBezTo>
                    <a:pt x="0" y="5026"/>
                    <a:pt x="643" y="7336"/>
                    <a:pt x="2453" y="7526"/>
                  </a:cubicBezTo>
                  <a:lnTo>
                    <a:pt x="2453" y="8526"/>
                  </a:lnTo>
                  <a:cubicBezTo>
                    <a:pt x="2453" y="8550"/>
                    <a:pt x="2477" y="8598"/>
                    <a:pt x="2501" y="8646"/>
                  </a:cubicBezTo>
                  <a:cubicBezTo>
                    <a:pt x="2532" y="8692"/>
                    <a:pt x="2582" y="8718"/>
                    <a:pt x="2640" y="8718"/>
                  </a:cubicBezTo>
                  <a:cubicBezTo>
                    <a:pt x="2671" y="8718"/>
                    <a:pt x="2705" y="8710"/>
                    <a:pt x="2739" y="8693"/>
                  </a:cubicBezTo>
                  <a:lnTo>
                    <a:pt x="3501" y="8288"/>
                  </a:lnTo>
                  <a:lnTo>
                    <a:pt x="4263" y="8693"/>
                  </a:lnTo>
                  <a:cubicBezTo>
                    <a:pt x="4287" y="8693"/>
                    <a:pt x="4311" y="8717"/>
                    <a:pt x="4358" y="8717"/>
                  </a:cubicBezTo>
                  <a:cubicBezTo>
                    <a:pt x="4406" y="8717"/>
                    <a:pt x="4477" y="8693"/>
                    <a:pt x="4501" y="8622"/>
                  </a:cubicBezTo>
                  <a:cubicBezTo>
                    <a:pt x="4525" y="8598"/>
                    <a:pt x="4549" y="8550"/>
                    <a:pt x="4549" y="8526"/>
                  </a:cubicBezTo>
                  <a:lnTo>
                    <a:pt x="4549" y="7526"/>
                  </a:lnTo>
                  <a:lnTo>
                    <a:pt x="10264" y="7526"/>
                  </a:lnTo>
                  <a:cubicBezTo>
                    <a:pt x="10502" y="7526"/>
                    <a:pt x="10717" y="7336"/>
                    <a:pt x="10764" y="7098"/>
                  </a:cubicBezTo>
                  <a:cubicBezTo>
                    <a:pt x="10812" y="6764"/>
                    <a:pt x="10574" y="6502"/>
                    <a:pt x="10264" y="6502"/>
                  </a:cubicBezTo>
                  <a:lnTo>
                    <a:pt x="9979" y="6502"/>
                  </a:lnTo>
                  <a:cubicBezTo>
                    <a:pt x="9907" y="6288"/>
                    <a:pt x="9859" y="6074"/>
                    <a:pt x="9836" y="5859"/>
                  </a:cubicBezTo>
                  <a:cubicBezTo>
                    <a:pt x="9812" y="5764"/>
                    <a:pt x="9812" y="5669"/>
                    <a:pt x="9812" y="5550"/>
                  </a:cubicBezTo>
                  <a:cubicBezTo>
                    <a:pt x="9812" y="5454"/>
                    <a:pt x="9812" y="5359"/>
                    <a:pt x="9836" y="5240"/>
                  </a:cubicBezTo>
                  <a:cubicBezTo>
                    <a:pt x="9859" y="5026"/>
                    <a:pt x="9907" y="4811"/>
                    <a:pt x="9979" y="4597"/>
                  </a:cubicBezTo>
                  <a:lnTo>
                    <a:pt x="10264" y="4597"/>
                  </a:lnTo>
                  <a:cubicBezTo>
                    <a:pt x="10717" y="4597"/>
                    <a:pt x="10955" y="4049"/>
                    <a:pt x="10622" y="3716"/>
                  </a:cubicBezTo>
                  <a:cubicBezTo>
                    <a:pt x="10526" y="3621"/>
                    <a:pt x="10383" y="3573"/>
                    <a:pt x="10264" y="3573"/>
                  </a:cubicBezTo>
                  <a:lnTo>
                    <a:pt x="9955" y="3573"/>
                  </a:lnTo>
                  <a:cubicBezTo>
                    <a:pt x="11519" y="2459"/>
                    <a:pt x="10701" y="1"/>
                    <a:pt x="879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074" name="Google Shape;2074;p43"/>
            <p:cNvSpPr/>
            <p:nvPr/>
          </p:nvSpPr>
          <p:spPr>
            <a:xfrm>
              <a:off x="2882125" y="3302525"/>
              <a:ext cx="9550" cy="9550"/>
            </a:xfrm>
            <a:custGeom>
              <a:avLst/>
              <a:gdLst/>
              <a:ahLst/>
              <a:cxnLst/>
              <a:rect l="l" t="t" r="r" b="b"/>
              <a:pathLst>
                <a:path w="382" h="382" extrusionOk="0">
                  <a:moveTo>
                    <a:pt x="191" y="0"/>
                  </a:moveTo>
                  <a:cubicBezTo>
                    <a:pt x="72" y="0"/>
                    <a:pt x="0" y="72"/>
                    <a:pt x="0" y="191"/>
                  </a:cubicBezTo>
                  <a:cubicBezTo>
                    <a:pt x="0" y="286"/>
                    <a:pt x="72" y="381"/>
                    <a:pt x="191" y="381"/>
                  </a:cubicBezTo>
                  <a:cubicBezTo>
                    <a:pt x="286" y="381"/>
                    <a:pt x="381" y="286"/>
                    <a:pt x="381" y="191"/>
                  </a:cubicBezTo>
                  <a:cubicBezTo>
                    <a:pt x="381" y="72"/>
                    <a:pt x="286" y="0"/>
                    <a:pt x="19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0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0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0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0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0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0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0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0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0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0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0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0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0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0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0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20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0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0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6" grpId="0" build="p"/>
      <p:bldP spid="2057" grpId="0" build="p"/>
      <p:bldP spid="2058" grpId="0" build="p"/>
      <p:bldP spid="2059" grpId="0" build="p"/>
      <p:bldP spid="2060" grpId="0" build="p"/>
      <p:bldP spid="2061" grpId="0" build="p"/>
      <p:bldP spid="2062" grpId="0"/>
      <p:bldP spid="206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2" name="Google Shape;2032;p42"/>
          <p:cNvSpPr txBox="1">
            <a:spLocks noGrp="1"/>
          </p:cNvSpPr>
          <p:nvPr>
            <p:ph type="subTitle" idx="1"/>
          </p:nvPr>
        </p:nvSpPr>
        <p:spPr>
          <a:xfrm>
            <a:off x="894835" y="1937701"/>
            <a:ext cx="29076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 b="1" dirty="0">
                <a:latin typeface="Cambria" panose="02040503050406030204" pitchFamily="18" charset="0"/>
                <a:ea typeface="Cambria" panose="02040503050406030204" pitchFamily="18" charset="0"/>
              </a:rPr>
              <a:t>Trình bày</a:t>
            </a:r>
            <a:endParaRPr sz="2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33" name="Google Shape;2033;p42"/>
          <p:cNvSpPr txBox="1">
            <a:spLocks noGrp="1"/>
          </p:cNvSpPr>
          <p:nvPr>
            <p:ph type="subTitle" idx="2"/>
          </p:nvPr>
        </p:nvSpPr>
        <p:spPr>
          <a:xfrm>
            <a:off x="4572012" y="1937701"/>
            <a:ext cx="29076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 b="1" dirty="0">
                <a:latin typeface="Cambria" panose="02040503050406030204" pitchFamily="18" charset="0"/>
                <a:ea typeface="Cambria" panose="02040503050406030204" pitchFamily="18" charset="0"/>
              </a:rPr>
              <a:t>Thời gian</a:t>
            </a:r>
            <a:endParaRPr sz="2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34" name="Google Shape;2034;p42"/>
          <p:cNvSpPr txBox="1">
            <a:spLocks noGrp="1"/>
          </p:cNvSpPr>
          <p:nvPr>
            <p:ph type="subTitle" idx="3"/>
          </p:nvPr>
        </p:nvSpPr>
        <p:spPr>
          <a:xfrm>
            <a:off x="894823" y="2462251"/>
            <a:ext cx="2907600" cy="223622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dirty="0">
                <a:latin typeface="Cambria" panose="02040503050406030204" pitchFamily="18" charset="0"/>
                <a:ea typeface="Cambria" panose="02040503050406030204" pitchFamily="18" charset="0"/>
              </a:rPr>
              <a:t>Em đã vận dụng cách nào để tập nói trước tiết học? </a:t>
            </a: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dirty="0">
                <a:latin typeface="Cambria" panose="02040503050406030204" pitchFamily="18" charset="0"/>
                <a:ea typeface="Cambria" panose="02040503050406030204" pitchFamily="18" charset="0"/>
              </a:rPr>
              <a:t>Theo em, cách nào là hiệu quả nhất.</a:t>
            </a:r>
            <a:endParaRPr sz="1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35" name="Google Shape;2035;p42"/>
          <p:cNvSpPr txBox="1">
            <a:spLocks noGrp="1"/>
          </p:cNvSpPr>
          <p:nvPr>
            <p:ph type="subTitle" idx="4"/>
          </p:nvPr>
        </p:nvSpPr>
        <p:spPr>
          <a:xfrm>
            <a:off x="4572000" y="2462251"/>
            <a:ext cx="2907600" cy="223622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dirty="0">
                <a:latin typeface="Cambria" panose="02040503050406030204" pitchFamily="18" charset="0"/>
                <a:ea typeface="Cambria" panose="02040503050406030204" pitchFamily="18" charset="0"/>
              </a:rPr>
              <a:t>Theo em, 1 bài nói hiệu quả nên kéo dài trong thời gian bao lâu? Tại sao?</a:t>
            </a: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dirty="0">
                <a:latin typeface="Cambria" panose="02040503050406030204" pitchFamily="18" charset="0"/>
                <a:ea typeface="Cambria" panose="02040503050406030204" pitchFamily="18" charset="0"/>
              </a:rPr>
              <a:t>Em đã làm gì để điều chỉnh thời gian bài nói của mình?</a:t>
            </a:r>
            <a:endParaRPr sz="1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36" name="Google Shape;2036;p42"/>
          <p:cNvSpPr txBox="1">
            <a:spLocks noGrp="1"/>
          </p:cNvSpPr>
          <p:nvPr>
            <p:ph type="title"/>
          </p:nvPr>
        </p:nvSpPr>
        <p:spPr>
          <a:xfrm>
            <a:off x="823325" y="445025"/>
            <a:ext cx="7600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200" b="1" dirty="0">
                <a:latin typeface="Cambria" panose="02040503050406030204" pitchFamily="18" charset="0"/>
                <a:ea typeface="Cambria" panose="02040503050406030204" pitchFamily="18" charset="0"/>
              </a:rPr>
              <a:t>2. Tập luyện</a:t>
            </a:r>
            <a:endParaRPr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2C2C273-035A-4382-9B02-69932D39504B}"/>
              </a:ext>
            </a:extLst>
          </p:cNvPr>
          <p:cNvGrpSpPr/>
          <p:nvPr/>
        </p:nvGrpSpPr>
        <p:grpSpPr>
          <a:xfrm>
            <a:off x="965911" y="1096418"/>
            <a:ext cx="848256" cy="781006"/>
            <a:chOff x="988213" y="1096418"/>
            <a:chExt cx="848256" cy="781006"/>
          </a:xfrm>
        </p:grpSpPr>
        <p:sp>
          <p:nvSpPr>
            <p:cNvPr id="2037" name="Google Shape;2037;p42"/>
            <p:cNvSpPr/>
            <p:nvPr/>
          </p:nvSpPr>
          <p:spPr>
            <a:xfrm rot="-710183">
              <a:off x="988213" y="1096418"/>
              <a:ext cx="848256" cy="781006"/>
            </a:xfrm>
            <a:custGeom>
              <a:avLst/>
              <a:gdLst/>
              <a:ahLst/>
              <a:cxnLst/>
              <a:rect l="l" t="t" r="r" b="b"/>
              <a:pathLst>
                <a:path w="22939" h="21119" extrusionOk="0">
                  <a:moveTo>
                    <a:pt x="11914" y="1"/>
                  </a:moveTo>
                  <a:cubicBezTo>
                    <a:pt x="8668" y="1"/>
                    <a:pt x="5453" y="1379"/>
                    <a:pt x="3287" y="3873"/>
                  </a:cubicBezTo>
                  <a:cubicBezTo>
                    <a:pt x="339" y="7271"/>
                    <a:pt x="0" y="12264"/>
                    <a:pt x="2386" y="16056"/>
                  </a:cubicBezTo>
                  <a:cubicBezTo>
                    <a:pt x="3543" y="17894"/>
                    <a:pt x="5224" y="19266"/>
                    <a:pt x="7141" y="20116"/>
                  </a:cubicBezTo>
                  <a:cubicBezTo>
                    <a:pt x="7147" y="20107"/>
                    <a:pt x="7154" y="20094"/>
                    <a:pt x="7157" y="20085"/>
                  </a:cubicBezTo>
                  <a:cubicBezTo>
                    <a:pt x="7181" y="20009"/>
                    <a:pt x="7243" y="19976"/>
                    <a:pt x="7305" y="19976"/>
                  </a:cubicBezTo>
                  <a:cubicBezTo>
                    <a:pt x="7398" y="19976"/>
                    <a:pt x="7490" y="20051"/>
                    <a:pt x="7455" y="20165"/>
                  </a:cubicBezTo>
                  <a:cubicBezTo>
                    <a:pt x="7446" y="20187"/>
                    <a:pt x="7434" y="20211"/>
                    <a:pt x="7424" y="20233"/>
                  </a:cubicBezTo>
                  <a:cubicBezTo>
                    <a:pt x="7554" y="20288"/>
                    <a:pt x="7686" y="20341"/>
                    <a:pt x="7822" y="20387"/>
                  </a:cubicBezTo>
                  <a:cubicBezTo>
                    <a:pt x="7843" y="20331"/>
                    <a:pt x="7862" y="20288"/>
                    <a:pt x="7874" y="20264"/>
                  </a:cubicBezTo>
                  <a:cubicBezTo>
                    <a:pt x="7898" y="20207"/>
                    <a:pt x="7941" y="20183"/>
                    <a:pt x="7986" y="20183"/>
                  </a:cubicBezTo>
                  <a:cubicBezTo>
                    <a:pt x="8084" y="20183"/>
                    <a:pt x="8191" y="20295"/>
                    <a:pt x="8139" y="20418"/>
                  </a:cubicBezTo>
                  <a:cubicBezTo>
                    <a:pt x="8129" y="20439"/>
                    <a:pt x="8120" y="20464"/>
                    <a:pt x="8108" y="20488"/>
                  </a:cubicBezTo>
                  <a:cubicBezTo>
                    <a:pt x="9344" y="20907"/>
                    <a:pt x="10636" y="21119"/>
                    <a:pt x="11931" y="21119"/>
                  </a:cubicBezTo>
                  <a:cubicBezTo>
                    <a:pt x="12645" y="21119"/>
                    <a:pt x="13360" y="21055"/>
                    <a:pt x="14067" y="20926"/>
                  </a:cubicBezTo>
                  <a:cubicBezTo>
                    <a:pt x="19035" y="20005"/>
                    <a:pt x="22901" y="15653"/>
                    <a:pt x="22938" y="10565"/>
                  </a:cubicBezTo>
                  <a:cubicBezTo>
                    <a:pt x="22907" y="6363"/>
                    <a:pt x="20310" y="2715"/>
                    <a:pt x="16567" y="1004"/>
                  </a:cubicBezTo>
                  <a:cubicBezTo>
                    <a:pt x="16554" y="1022"/>
                    <a:pt x="16539" y="1044"/>
                    <a:pt x="16530" y="1059"/>
                  </a:cubicBezTo>
                  <a:cubicBezTo>
                    <a:pt x="16517" y="1072"/>
                    <a:pt x="16505" y="1084"/>
                    <a:pt x="16490" y="1096"/>
                  </a:cubicBezTo>
                  <a:cubicBezTo>
                    <a:pt x="16501" y="1094"/>
                    <a:pt x="16512" y="1093"/>
                    <a:pt x="16523" y="1093"/>
                  </a:cubicBezTo>
                  <a:cubicBezTo>
                    <a:pt x="16672" y="1093"/>
                    <a:pt x="16733" y="1298"/>
                    <a:pt x="16616" y="1370"/>
                  </a:cubicBezTo>
                  <a:cubicBezTo>
                    <a:pt x="17105" y="1601"/>
                    <a:pt x="17576" y="1866"/>
                    <a:pt x="18029" y="2164"/>
                  </a:cubicBezTo>
                  <a:cubicBezTo>
                    <a:pt x="18031" y="2164"/>
                    <a:pt x="18033" y="2164"/>
                    <a:pt x="18035" y="2164"/>
                  </a:cubicBezTo>
                  <a:cubicBezTo>
                    <a:pt x="18049" y="2164"/>
                    <a:pt x="18063" y="2173"/>
                    <a:pt x="18069" y="2189"/>
                  </a:cubicBezTo>
                  <a:cubicBezTo>
                    <a:pt x="18139" y="2235"/>
                    <a:pt x="18207" y="2284"/>
                    <a:pt x="18278" y="2334"/>
                  </a:cubicBezTo>
                  <a:cubicBezTo>
                    <a:pt x="18290" y="2334"/>
                    <a:pt x="18299" y="2343"/>
                    <a:pt x="18306" y="2352"/>
                  </a:cubicBezTo>
                  <a:cubicBezTo>
                    <a:pt x="18423" y="2435"/>
                    <a:pt x="18540" y="2521"/>
                    <a:pt x="18653" y="2608"/>
                  </a:cubicBezTo>
                  <a:cubicBezTo>
                    <a:pt x="18666" y="2611"/>
                    <a:pt x="18678" y="2620"/>
                    <a:pt x="18684" y="2632"/>
                  </a:cubicBezTo>
                  <a:cubicBezTo>
                    <a:pt x="18746" y="2681"/>
                    <a:pt x="18810" y="2728"/>
                    <a:pt x="18872" y="2780"/>
                  </a:cubicBezTo>
                  <a:cubicBezTo>
                    <a:pt x="18998" y="2878"/>
                    <a:pt x="19118" y="2983"/>
                    <a:pt x="19238" y="3091"/>
                  </a:cubicBezTo>
                  <a:lnTo>
                    <a:pt x="19254" y="3085"/>
                  </a:lnTo>
                  <a:cubicBezTo>
                    <a:pt x="19257" y="3084"/>
                    <a:pt x="19261" y="3083"/>
                    <a:pt x="19264" y="3083"/>
                  </a:cubicBezTo>
                  <a:cubicBezTo>
                    <a:pt x="19293" y="3083"/>
                    <a:pt x="19313" y="3115"/>
                    <a:pt x="19297" y="3140"/>
                  </a:cubicBezTo>
                  <a:cubicBezTo>
                    <a:pt x="19389" y="3226"/>
                    <a:pt x="19481" y="3316"/>
                    <a:pt x="19571" y="3402"/>
                  </a:cubicBezTo>
                  <a:cubicBezTo>
                    <a:pt x="19580" y="3399"/>
                    <a:pt x="19586" y="3396"/>
                    <a:pt x="19595" y="3393"/>
                  </a:cubicBezTo>
                  <a:cubicBezTo>
                    <a:pt x="19599" y="3391"/>
                    <a:pt x="19603" y="3391"/>
                    <a:pt x="19607" y="3391"/>
                  </a:cubicBezTo>
                  <a:cubicBezTo>
                    <a:pt x="19635" y="3391"/>
                    <a:pt x="19655" y="3421"/>
                    <a:pt x="19638" y="3448"/>
                  </a:cubicBezTo>
                  <a:cubicBezTo>
                    <a:pt x="19635" y="3451"/>
                    <a:pt x="19632" y="3457"/>
                    <a:pt x="19629" y="3460"/>
                  </a:cubicBezTo>
                  <a:cubicBezTo>
                    <a:pt x="19799" y="3630"/>
                    <a:pt x="19965" y="3802"/>
                    <a:pt x="20122" y="3984"/>
                  </a:cubicBezTo>
                  <a:cubicBezTo>
                    <a:pt x="20128" y="3980"/>
                    <a:pt x="20134" y="3974"/>
                    <a:pt x="20143" y="3974"/>
                  </a:cubicBezTo>
                  <a:cubicBezTo>
                    <a:pt x="20149" y="3972"/>
                    <a:pt x="20154" y="3971"/>
                    <a:pt x="20159" y="3971"/>
                  </a:cubicBezTo>
                  <a:cubicBezTo>
                    <a:pt x="20190" y="3971"/>
                    <a:pt x="20198" y="4018"/>
                    <a:pt x="20171" y="4039"/>
                  </a:cubicBezTo>
                  <a:cubicBezTo>
                    <a:pt x="20233" y="4113"/>
                    <a:pt x="20291" y="4184"/>
                    <a:pt x="20353" y="4257"/>
                  </a:cubicBezTo>
                  <a:cubicBezTo>
                    <a:pt x="20362" y="4254"/>
                    <a:pt x="20371" y="4251"/>
                    <a:pt x="20380" y="4245"/>
                  </a:cubicBezTo>
                  <a:cubicBezTo>
                    <a:pt x="20385" y="4244"/>
                    <a:pt x="20389" y="4243"/>
                    <a:pt x="20393" y="4243"/>
                  </a:cubicBezTo>
                  <a:cubicBezTo>
                    <a:pt x="20428" y="4243"/>
                    <a:pt x="20444" y="4299"/>
                    <a:pt x="20411" y="4316"/>
                  </a:cubicBezTo>
                  <a:lnTo>
                    <a:pt x="20405" y="4319"/>
                  </a:lnTo>
                  <a:cubicBezTo>
                    <a:pt x="20439" y="4365"/>
                    <a:pt x="20473" y="4408"/>
                    <a:pt x="20507" y="4454"/>
                  </a:cubicBezTo>
                  <a:cubicBezTo>
                    <a:pt x="20519" y="4458"/>
                    <a:pt x="20528" y="4470"/>
                    <a:pt x="20528" y="4482"/>
                  </a:cubicBezTo>
                  <a:cubicBezTo>
                    <a:pt x="20583" y="4550"/>
                    <a:pt x="20633" y="4621"/>
                    <a:pt x="20685" y="4691"/>
                  </a:cubicBezTo>
                  <a:lnTo>
                    <a:pt x="20688" y="4691"/>
                  </a:lnTo>
                  <a:cubicBezTo>
                    <a:pt x="20690" y="4691"/>
                    <a:pt x="20691" y="4691"/>
                    <a:pt x="20692" y="4691"/>
                  </a:cubicBezTo>
                  <a:cubicBezTo>
                    <a:pt x="20724" y="4691"/>
                    <a:pt x="20743" y="4723"/>
                    <a:pt x="20728" y="4750"/>
                  </a:cubicBezTo>
                  <a:cubicBezTo>
                    <a:pt x="20857" y="4928"/>
                    <a:pt x="20981" y="5110"/>
                    <a:pt x="21098" y="5298"/>
                  </a:cubicBezTo>
                  <a:cubicBezTo>
                    <a:pt x="21122" y="5289"/>
                    <a:pt x="21144" y="5279"/>
                    <a:pt x="21168" y="5273"/>
                  </a:cubicBezTo>
                  <a:cubicBezTo>
                    <a:pt x="21173" y="5271"/>
                    <a:pt x="21178" y="5270"/>
                    <a:pt x="21182" y="5270"/>
                  </a:cubicBezTo>
                  <a:cubicBezTo>
                    <a:pt x="21218" y="5270"/>
                    <a:pt x="21231" y="5333"/>
                    <a:pt x="21190" y="5347"/>
                  </a:cubicBezTo>
                  <a:cubicBezTo>
                    <a:pt x="21171" y="5353"/>
                    <a:pt x="21153" y="5359"/>
                    <a:pt x="21138" y="5366"/>
                  </a:cubicBezTo>
                  <a:cubicBezTo>
                    <a:pt x="21190" y="5452"/>
                    <a:pt x="21239" y="5535"/>
                    <a:pt x="21288" y="5621"/>
                  </a:cubicBezTo>
                  <a:lnTo>
                    <a:pt x="21295" y="5618"/>
                  </a:lnTo>
                  <a:cubicBezTo>
                    <a:pt x="21300" y="5616"/>
                    <a:pt x="21306" y="5615"/>
                    <a:pt x="21311" y="5615"/>
                  </a:cubicBezTo>
                  <a:cubicBezTo>
                    <a:pt x="21349" y="5615"/>
                    <a:pt x="21375" y="5667"/>
                    <a:pt x="21335" y="5686"/>
                  </a:cubicBezTo>
                  <a:lnTo>
                    <a:pt x="21325" y="5689"/>
                  </a:lnTo>
                  <a:cubicBezTo>
                    <a:pt x="21402" y="5827"/>
                    <a:pt x="21479" y="5966"/>
                    <a:pt x="21550" y="6107"/>
                  </a:cubicBezTo>
                  <a:cubicBezTo>
                    <a:pt x="21553" y="6114"/>
                    <a:pt x="21556" y="6117"/>
                    <a:pt x="21556" y="6123"/>
                  </a:cubicBezTo>
                  <a:cubicBezTo>
                    <a:pt x="21670" y="6351"/>
                    <a:pt x="21778" y="6578"/>
                    <a:pt x="21873" y="6812"/>
                  </a:cubicBezTo>
                  <a:cubicBezTo>
                    <a:pt x="21895" y="6822"/>
                    <a:pt x="21904" y="6846"/>
                    <a:pt x="21892" y="6865"/>
                  </a:cubicBezTo>
                  <a:cubicBezTo>
                    <a:pt x="22002" y="7139"/>
                    <a:pt x="22101" y="7416"/>
                    <a:pt x="22190" y="7699"/>
                  </a:cubicBezTo>
                  <a:lnTo>
                    <a:pt x="22193" y="7699"/>
                  </a:lnTo>
                  <a:cubicBezTo>
                    <a:pt x="22196" y="7698"/>
                    <a:pt x="22199" y="7698"/>
                    <a:pt x="22202" y="7698"/>
                  </a:cubicBezTo>
                  <a:cubicBezTo>
                    <a:pt x="22237" y="7698"/>
                    <a:pt x="22261" y="7750"/>
                    <a:pt x="22224" y="7770"/>
                  </a:cubicBezTo>
                  <a:cubicBezTo>
                    <a:pt x="22218" y="7773"/>
                    <a:pt x="22215" y="7773"/>
                    <a:pt x="22212" y="7776"/>
                  </a:cubicBezTo>
                  <a:cubicBezTo>
                    <a:pt x="22249" y="7899"/>
                    <a:pt x="22280" y="8022"/>
                    <a:pt x="22313" y="8145"/>
                  </a:cubicBezTo>
                  <a:cubicBezTo>
                    <a:pt x="22341" y="8154"/>
                    <a:pt x="22350" y="8188"/>
                    <a:pt x="22329" y="8210"/>
                  </a:cubicBezTo>
                  <a:cubicBezTo>
                    <a:pt x="22353" y="8305"/>
                    <a:pt x="22375" y="8401"/>
                    <a:pt x="22396" y="8496"/>
                  </a:cubicBezTo>
                  <a:cubicBezTo>
                    <a:pt x="22412" y="8505"/>
                    <a:pt x="22415" y="8524"/>
                    <a:pt x="22406" y="8539"/>
                  </a:cubicBezTo>
                  <a:cubicBezTo>
                    <a:pt x="22517" y="9056"/>
                    <a:pt x="22587" y="9576"/>
                    <a:pt x="22618" y="10103"/>
                  </a:cubicBezTo>
                  <a:cubicBezTo>
                    <a:pt x="22634" y="10100"/>
                    <a:pt x="22649" y="10097"/>
                    <a:pt x="22670" y="10091"/>
                  </a:cubicBezTo>
                  <a:cubicBezTo>
                    <a:pt x="22673" y="10090"/>
                    <a:pt x="22675" y="10090"/>
                    <a:pt x="22678" y="10090"/>
                  </a:cubicBezTo>
                  <a:cubicBezTo>
                    <a:pt x="22699" y="10090"/>
                    <a:pt x="22728" y="10112"/>
                    <a:pt x="22720" y="10140"/>
                  </a:cubicBezTo>
                  <a:cubicBezTo>
                    <a:pt x="22701" y="10189"/>
                    <a:pt x="22661" y="10288"/>
                    <a:pt x="22627" y="10377"/>
                  </a:cubicBezTo>
                  <a:cubicBezTo>
                    <a:pt x="22627" y="10445"/>
                    <a:pt x="22634" y="10506"/>
                    <a:pt x="22634" y="10571"/>
                  </a:cubicBezTo>
                  <a:cubicBezTo>
                    <a:pt x="22634" y="10611"/>
                    <a:pt x="22630" y="10651"/>
                    <a:pt x="22630" y="10691"/>
                  </a:cubicBezTo>
                  <a:cubicBezTo>
                    <a:pt x="22720" y="10946"/>
                    <a:pt x="22790" y="11211"/>
                    <a:pt x="22840" y="11476"/>
                  </a:cubicBezTo>
                  <a:cubicBezTo>
                    <a:pt x="22861" y="11592"/>
                    <a:pt x="22763" y="11669"/>
                    <a:pt x="22674" y="11669"/>
                  </a:cubicBezTo>
                  <a:cubicBezTo>
                    <a:pt x="22633" y="11669"/>
                    <a:pt x="22594" y="11653"/>
                    <a:pt x="22569" y="11617"/>
                  </a:cubicBezTo>
                  <a:cubicBezTo>
                    <a:pt x="22070" y="16041"/>
                    <a:pt x="18635" y="19596"/>
                    <a:pt x="14267" y="20575"/>
                  </a:cubicBezTo>
                  <a:cubicBezTo>
                    <a:pt x="13482" y="20751"/>
                    <a:pt x="12688" y="20837"/>
                    <a:pt x="11898" y="20837"/>
                  </a:cubicBezTo>
                  <a:cubicBezTo>
                    <a:pt x="7883" y="20837"/>
                    <a:pt x="3992" y="18630"/>
                    <a:pt x="2130" y="14972"/>
                  </a:cubicBezTo>
                  <a:cubicBezTo>
                    <a:pt x="1985" y="14686"/>
                    <a:pt x="1856" y="14397"/>
                    <a:pt x="1742" y="14098"/>
                  </a:cubicBezTo>
                  <a:cubicBezTo>
                    <a:pt x="1709" y="14135"/>
                    <a:pt x="1660" y="14153"/>
                    <a:pt x="1613" y="14153"/>
                  </a:cubicBezTo>
                  <a:cubicBezTo>
                    <a:pt x="1538" y="14153"/>
                    <a:pt x="1467" y="14106"/>
                    <a:pt x="1474" y="14009"/>
                  </a:cubicBezTo>
                  <a:cubicBezTo>
                    <a:pt x="1490" y="13864"/>
                    <a:pt x="1518" y="13726"/>
                    <a:pt x="1564" y="13590"/>
                  </a:cubicBezTo>
                  <a:cubicBezTo>
                    <a:pt x="1551" y="13557"/>
                    <a:pt x="1542" y="13526"/>
                    <a:pt x="1533" y="13495"/>
                  </a:cubicBezTo>
                  <a:cubicBezTo>
                    <a:pt x="1524" y="13464"/>
                    <a:pt x="1514" y="13436"/>
                    <a:pt x="1505" y="13409"/>
                  </a:cubicBezTo>
                  <a:cubicBezTo>
                    <a:pt x="1465" y="13273"/>
                    <a:pt x="1428" y="13138"/>
                    <a:pt x="1394" y="12999"/>
                  </a:cubicBezTo>
                  <a:cubicBezTo>
                    <a:pt x="1388" y="12975"/>
                    <a:pt x="1382" y="12953"/>
                    <a:pt x="1376" y="12929"/>
                  </a:cubicBezTo>
                  <a:cubicBezTo>
                    <a:pt x="1345" y="12812"/>
                    <a:pt x="1321" y="12695"/>
                    <a:pt x="1299" y="12578"/>
                  </a:cubicBezTo>
                  <a:lnTo>
                    <a:pt x="1290" y="12547"/>
                  </a:lnTo>
                  <a:cubicBezTo>
                    <a:pt x="1274" y="12458"/>
                    <a:pt x="1256" y="12368"/>
                    <a:pt x="1241" y="12279"/>
                  </a:cubicBezTo>
                  <a:cubicBezTo>
                    <a:pt x="1237" y="12248"/>
                    <a:pt x="1231" y="12218"/>
                    <a:pt x="1225" y="12187"/>
                  </a:cubicBezTo>
                  <a:cubicBezTo>
                    <a:pt x="1210" y="12085"/>
                    <a:pt x="1194" y="11984"/>
                    <a:pt x="1182" y="11879"/>
                  </a:cubicBezTo>
                  <a:cubicBezTo>
                    <a:pt x="1179" y="11854"/>
                    <a:pt x="1176" y="11827"/>
                    <a:pt x="1173" y="11799"/>
                  </a:cubicBezTo>
                  <a:cubicBezTo>
                    <a:pt x="1164" y="11728"/>
                    <a:pt x="1154" y="11654"/>
                    <a:pt x="1148" y="11583"/>
                  </a:cubicBezTo>
                  <a:cubicBezTo>
                    <a:pt x="1130" y="11590"/>
                    <a:pt x="1114" y="11596"/>
                    <a:pt x="1099" y="11599"/>
                  </a:cubicBezTo>
                  <a:cubicBezTo>
                    <a:pt x="1095" y="11600"/>
                    <a:pt x="1090" y="11600"/>
                    <a:pt x="1087" y="11600"/>
                  </a:cubicBezTo>
                  <a:cubicBezTo>
                    <a:pt x="1049" y="11600"/>
                    <a:pt x="1032" y="11550"/>
                    <a:pt x="1068" y="11528"/>
                  </a:cubicBezTo>
                  <a:cubicBezTo>
                    <a:pt x="1093" y="11516"/>
                    <a:pt x="1114" y="11497"/>
                    <a:pt x="1139" y="11485"/>
                  </a:cubicBezTo>
                  <a:cubicBezTo>
                    <a:pt x="1130" y="11349"/>
                    <a:pt x="1120" y="11217"/>
                    <a:pt x="1114" y="11085"/>
                  </a:cubicBezTo>
                  <a:cubicBezTo>
                    <a:pt x="1087" y="11079"/>
                    <a:pt x="1074" y="11045"/>
                    <a:pt x="1093" y="11023"/>
                  </a:cubicBezTo>
                  <a:cubicBezTo>
                    <a:pt x="1099" y="11017"/>
                    <a:pt x="1105" y="11014"/>
                    <a:pt x="1111" y="11008"/>
                  </a:cubicBezTo>
                  <a:cubicBezTo>
                    <a:pt x="1108" y="10894"/>
                    <a:pt x="1105" y="10783"/>
                    <a:pt x="1105" y="10672"/>
                  </a:cubicBezTo>
                  <a:cubicBezTo>
                    <a:pt x="1080" y="10663"/>
                    <a:pt x="1074" y="10632"/>
                    <a:pt x="1093" y="10614"/>
                  </a:cubicBezTo>
                  <a:lnTo>
                    <a:pt x="1105" y="10605"/>
                  </a:lnTo>
                  <a:cubicBezTo>
                    <a:pt x="1105" y="10445"/>
                    <a:pt x="1111" y="10284"/>
                    <a:pt x="1120" y="10124"/>
                  </a:cubicBezTo>
                  <a:lnTo>
                    <a:pt x="1120" y="10124"/>
                  </a:lnTo>
                  <a:lnTo>
                    <a:pt x="1099" y="10131"/>
                  </a:lnTo>
                  <a:cubicBezTo>
                    <a:pt x="1096" y="10131"/>
                    <a:pt x="1093" y="10132"/>
                    <a:pt x="1090" y="10132"/>
                  </a:cubicBezTo>
                  <a:cubicBezTo>
                    <a:pt x="1057" y="10132"/>
                    <a:pt x="1031" y="10088"/>
                    <a:pt x="1059" y="10066"/>
                  </a:cubicBezTo>
                  <a:cubicBezTo>
                    <a:pt x="1080" y="10047"/>
                    <a:pt x="1105" y="10032"/>
                    <a:pt x="1127" y="10014"/>
                  </a:cubicBezTo>
                  <a:cubicBezTo>
                    <a:pt x="1136" y="9890"/>
                    <a:pt x="1145" y="9770"/>
                    <a:pt x="1160" y="9650"/>
                  </a:cubicBezTo>
                  <a:cubicBezTo>
                    <a:pt x="1127" y="9650"/>
                    <a:pt x="1096" y="9613"/>
                    <a:pt x="1127" y="9589"/>
                  </a:cubicBezTo>
                  <a:cubicBezTo>
                    <a:pt x="1142" y="9576"/>
                    <a:pt x="1154" y="9567"/>
                    <a:pt x="1170" y="9555"/>
                  </a:cubicBezTo>
                  <a:cubicBezTo>
                    <a:pt x="1185" y="9432"/>
                    <a:pt x="1200" y="9309"/>
                    <a:pt x="1219" y="9189"/>
                  </a:cubicBezTo>
                  <a:lnTo>
                    <a:pt x="1219" y="9189"/>
                  </a:lnTo>
                  <a:cubicBezTo>
                    <a:pt x="1200" y="9195"/>
                    <a:pt x="1182" y="9201"/>
                    <a:pt x="1164" y="9207"/>
                  </a:cubicBezTo>
                  <a:cubicBezTo>
                    <a:pt x="1159" y="9208"/>
                    <a:pt x="1155" y="9209"/>
                    <a:pt x="1151" y="9209"/>
                  </a:cubicBezTo>
                  <a:cubicBezTo>
                    <a:pt x="1120" y="9209"/>
                    <a:pt x="1099" y="9170"/>
                    <a:pt x="1127" y="9142"/>
                  </a:cubicBezTo>
                  <a:cubicBezTo>
                    <a:pt x="1164" y="9109"/>
                    <a:pt x="1200" y="9081"/>
                    <a:pt x="1237" y="9050"/>
                  </a:cubicBezTo>
                  <a:cubicBezTo>
                    <a:pt x="1256" y="8939"/>
                    <a:pt x="1277" y="8828"/>
                    <a:pt x="1302" y="8718"/>
                  </a:cubicBezTo>
                  <a:lnTo>
                    <a:pt x="1302" y="8718"/>
                  </a:lnTo>
                  <a:cubicBezTo>
                    <a:pt x="1290" y="8721"/>
                    <a:pt x="1277" y="8727"/>
                    <a:pt x="1265" y="8730"/>
                  </a:cubicBezTo>
                  <a:cubicBezTo>
                    <a:pt x="1261" y="8731"/>
                    <a:pt x="1257" y="8732"/>
                    <a:pt x="1253" y="8732"/>
                  </a:cubicBezTo>
                  <a:cubicBezTo>
                    <a:pt x="1222" y="8732"/>
                    <a:pt x="1201" y="8690"/>
                    <a:pt x="1228" y="8665"/>
                  </a:cubicBezTo>
                  <a:cubicBezTo>
                    <a:pt x="1259" y="8638"/>
                    <a:pt x="1293" y="8613"/>
                    <a:pt x="1327" y="8585"/>
                  </a:cubicBezTo>
                  <a:cubicBezTo>
                    <a:pt x="1351" y="8465"/>
                    <a:pt x="1382" y="8345"/>
                    <a:pt x="1413" y="8225"/>
                  </a:cubicBezTo>
                  <a:lnTo>
                    <a:pt x="1413" y="8225"/>
                  </a:lnTo>
                  <a:cubicBezTo>
                    <a:pt x="1385" y="8231"/>
                    <a:pt x="1361" y="8244"/>
                    <a:pt x="1336" y="8250"/>
                  </a:cubicBezTo>
                  <a:cubicBezTo>
                    <a:pt x="1332" y="8251"/>
                    <a:pt x="1328" y="8252"/>
                    <a:pt x="1324" y="8252"/>
                  </a:cubicBezTo>
                  <a:cubicBezTo>
                    <a:pt x="1293" y="8252"/>
                    <a:pt x="1271" y="8210"/>
                    <a:pt x="1296" y="8188"/>
                  </a:cubicBezTo>
                  <a:cubicBezTo>
                    <a:pt x="1348" y="8142"/>
                    <a:pt x="1401" y="8102"/>
                    <a:pt x="1453" y="8062"/>
                  </a:cubicBezTo>
                  <a:cubicBezTo>
                    <a:pt x="1478" y="7967"/>
                    <a:pt x="1508" y="7868"/>
                    <a:pt x="1536" y="7773"/>
                  </a:cubicBezTo>
                  <a:lnTo>
                    <a:pt x="1536" y="7773"/>
                  </a:lnTo>
                  <a:cubicBezTo>
                    <a:pt x="1502" y="7782"/>
                    <a:pt x="1471" y="7797"/>
                    <a:pt x="1438" y="7807"/>
                  </a:cubicBezTo>
                  <a:cubicBezTo>
                    <a:pt x="1433" y="7808"/>
                    <a:pt x="1429" y="7808"/>
                    <a:pt x="1425" y="7808"/>
                  </a:cubicBezTo>
                  <a:cubicBezTo>
                    <a:pt x="1392" y="7808"/>
                    <a:pt x="1373" y="7767"/>
                    <a:pt x="1397" y="7742"/>
                  </a:cubicBezTo>
                  <a:cubicBezTo>
                    <a:pt x="1459" y="7687"/>
                    <a:pt x="1524" y="7634"/>
                    <a:pt x="1594" y="7588"/>
                  </a:cubicBezTo>
                  <a:cubicBezTo>
                    <a:pt x="1628" y="7483"/>
                    <a:pt x="1662" y="7376"/>
                    <a:pt x="1702" y="7271"/>
                  </a:cubicBezTo>
                  <a:lnTo>
                    <a:pt x="1702" y="7271"/>
                  </a:lnTo>
                  <a:cubicBezTo>
                    <a:pt x="1625" y="7293"/>
                    <a:pt x="1548" y="7314"/>
                    <a:pt x="1471" y="7329"/>
                  </a:cubicBezTo>
                  <a:cubicBezTo>
                    <a:pt x="1467" y="7331"/>
                    <a:pt x="1463" y="7331"/>
                    <a:pt x="1459" y="7331"/>
                  </a:cubicBezTo>
                  <a:cubicBezTo>
                    <a:pt x="1425" y="7331"/>
                    <a:pt x="1404" y="7290"/>
                    <a:pt x="1431" y="7265"/>
                  </a:cubicBezTo>
                  <a:cubicBezTo>
                    <a:pt x="1545" y="7163"/>
                    <a:pt x="1668" y="7074"/>
                    <a:pt x="1804" y="7003"/>
                  </a:cubicBezTo>
                  <a:cubicBezTo>
                    <a:pt x="1819" y="6960"/>
                    <a:pt x="1835" y="6917"/>
                    <a:pt x="1853" y="6874"/>
                  </a:cubicBezTo>
                  <a:lnTo>
                    <a:pt x="1853" y="6874"/>
                  </a:lnTo>
                  <a:cubicBezTo>
                    <a:pt x="1838" y="6877"/>
                    <a:pt x="1825" y="6883"/>
                    <a:pt x="1810" y="6886"/>
                  </a:cubicBezTo>
                  <a:cubicBezTo>
                    <a:pt x="1806" y="6887"/>
                    <a:pt x="1803" y="6888"/>
                    <a:pt x="1800" y="6888"/>
                  </a:cubicBezTo>
                  <a:cubicBezTo>
                    <a:pt x="1771" y="6888"/>
                    <a:pt x="1753" y="6855"/>
                    <a:pt x="1767" y="6828"/>
                  </a:cubicBezTo>
                  <a:cubicBezTo>
                    <a:pt x="1825" y="6729"/>
                    <a:pt x="1899" y="6637"/>
                    <a:pt x="1988" y="6560"/>
                  </a:cubicBezTo>
                  <a:cubicBezTo>
                    <a:pt x="2019" y="6495"/>
                    <a:pt x="2050" y="6428"/>
                    <a:pt x="2081" y="6360"/>
                  </a:cubicBezTo>
                  <a:lnTo>
                    <a:pt x="2081" y="6360"/>
                  </a:lnTo>
                  <a:cubicBezTo>
                    <a:pt x="2056" y="6366"/>
                    <a:pt x="2032" y="6372"/>
                    <a:pt x="2004" y="6375"/>
                  </a:cubicBezTo>
                  <a:cubicBezTo>
                    <a:pt x="1970" y="6372"/>
                    <a:pt x="1952" y="6332"/>
                    <a:pt x="1976" y="6308"/>
                  </a:cubicBezTo>
                  <a:cubicBezTo>
                    <a:pt x="2038" y="6255"/>
                    <a:pt x="2105" y="6206"/>
                    <a:pt x="2176" y="6160"/>
                  </a:cubicBezTo>
                  <a:cubicBezTo>
                    <a:pt x="2226" y="6061"/>
                    <a:pt x="2278" y="5963"/>
                    <a:pt x="2330" y="5864"/>
                  </a:cubicBezTo>
                  <a:lnTo>
                    <a:pt x="2330" y="5864"/>
                  </a:lnTo>
                  <a:cubicBezTo>
                    <a:pt x="2250" y="5892"/>
                    <a:pt x="2167" y="5914"/>
                    <a:pt x="2084" y="5929"/>
                  </a:cubicBezTo>
                  <a:cubicBezTo>
                    <a:pt x="2082" y="5929"/>
                    <a:pt x="2079" y="5929"/>
                    <a:pt x="2077" y="5929"/>
                  </a:cubicBezTo>
                  <a:cubicBezTo>
                    <a:pt x="2043" y="5929"/>
                    <a:pt x="2015" y="5890"/>
                    <a:pt x="2044" y="5864"/>
                  </a:cubicBezTo>
                  <a:cubicBezTo>
                    <a:pt x="2189" y="5738"/>
                    <a:pt x="2346" y="5630"/>
                    <a:pt x="2515" y="5535"/>
                  </a:cubicBezTo>
                  <a:cubicBezTo>
                    <a:pt x="2546" y="5483"/>
                    <a:pt x="2573" y="5433"/>
                    <a:pt x="2604" y="5381"/>
                  </a:cubicBezTo>
                  <a:lnTo>
                    <a:pt x="2604" y="5381"/>
                  </a:lnTo>
                  <a:cubicBezTo>
                    <a:pt x="2490" y="5424"/>
                    <a:pt x="2376" y="5467"/>
                    <a:pt x="2262" y="5516"/>
                  </a:cubicBezTo>
                  <a:cubicBezTo>
                    <a:pt x="2256" y="5519"/>
                    <a:pt x="2250" y="5520"/>
                    <a:pt x="2245" y="5520"/>
                  </a:cubicBezTo>
                  <a:cubicBezTo>
                    <a:pt x="2208" y="5520"/>
                    <a:pt x="2185" y="5473"/>
                    <a:pt x="2222" y="5449"/>
                  </a:cubicBezTo>
                  <a:cubicBezTo>
                    <a:pt x="2379" y="5353"/>
                    <a:pt x="2546" y="5292"/>
                    <a:pt x="2709" y="5212"/>
                  </a:cubicBezTo>
                  <a:lnTo>
                    <a:pt x="2715" y="5212"/>
                  </a:lnTo>
                  <a:cubicBezTo>
                    <a:pt x="2724" y="5193"/>
                    <a:pt x="2736" y="5175"/>
                    <a:pt x="2749" y="5156"/>
                  </a:cubicBezTo>
                  <a:lnTo>
                    <a:pt x="2749" y="5156"/>
                  </a:lnTo>
                  <a:lnTo>
                    <a:pt x="2663" y="5178"/>
                  </a:lnTo>
                  <a:cubicBezTo>
                    <a:pt x="2658" y="5179"/>
                    <a:pt x="2654" y="5180"/>
                    <a:pt x="2650" y="5180"/>
                  </a:cubicBezTo>
                  <a:cubicBezTo>
                    <a:pt x="2610" y="5180"/>
                    <a:pt x="2596" y="5115"/>
                    <a:pt x="2641" y="5104"/>
                  </a:cubicBezTo>
                  <a:lnTo>
                    <a:pt x="2810" y="5061"/>
                  </a:lnTo>
                  <a:cubicBezTo>
                    <a:pt x="2890" y="4938"/>
                    <a:pt x="2977" y="4815"/>
                    <a:pt x="3063" y="4695"/>
                  </a:cubicBezTo>
                  <a:cubicBezTo>
                    <a:pt x="3047" y="4553"/>
                    <a:pt x="3038" y="4408"/>
                    <a:pt x="3041" y="4267"/>
                  </a:cubicBezTo>
                  <a:cubicBezTo>
                    <a:pt x="3046" y="4167"/>
                    <a:pt x="3125" y="4117"/>
                    <a:pt x="3202" y="4117"/>
                  </a:cubicBezTo>
                  <a:cubicBezTo>
                    <a:pt x="3279" y="4117"/>
                    <a:pt x="3354" y="4167"/>
                    <a:pt x="3349" y="4267"/>
                  </a:cubicBezTo>
                  <a:lnTo>
                    <a:pt x="3349" y="4316"/>
                  </a:lnTo>
                  <a:cubicBezTo>
                    <a:pt x="3928" y="3586"/>
                    <a:pt x="4602" y="2940"/>
                    <a:pt x="5350" y="2392"/>
                  </a:cubicBezTo>
                  <a:cubicBezTo>
                    <a:pt x="7247" y="1005"/>
                    <a:pt x="9530" y="325"/>
                    <a:pt x="11813" y="325"/>
                  </a:cubicBezTo>
                  <a:cubicBezTo>
                    <a:pt x="13289" y="325"/>
                    <a:pt x="14766" y="609"/>
                    <a:pt x="16139" y="1170"/>
                  </a:cubicBezTo>
                  <a:cubicBezTo>
                    <a:pt x="16213" y="1155"/>
                    <a:pt x="16283" y="1139"/>
                    <a:pt x="16357" y="1127"/>
                  </a:cubicBezTo>
                  <a:cubicBezTo>
                    <a:pt x="16262" y="1102"/>
                    <a:pt x="16191" y="1007"/>
                    <a:pt x="16262" y="908"/>
                  </a:cubicBezTo>
                  <a:cubicBezTo>
                    <a:pt x="16265" y="902"/>
                    <a:pt x="16274" y="893"/>
                    <a:pt x="16280" y="884"/>
                  </a:cubicBezTo>
                  <a:cubicBezTo>
                    <a:pt x="16132" y="822"/>
                    <a:pt x="15982" y="761"/>
                    <a:pt x="15831" y="705"/>
                  </a:cubicBezTo>
                  <a:cubicBezTo>
                    <a:pt x="15831" y="708"/>
                    <a:pt x="15828" y="711"/>
                    <a:pt x="15828" y="715"/>
                  </a:cubicBezTo>
                  <a:cubicBezTo>
                    <a:pt x="15799" y="770"/>
                    <a:pt x="15755" y="793"/>
                    <a:pt x="15709" y="793"/>
                  </a:cubicBezTo>
                  <a:cubicBezTo>
                    <a:pt x="15621" y="793"/>
                    <a:pt x="15529" y="707"/>
                    <a:pt x="15548" y="604"/>
                  </a:cubicBezTo>
                  <a:cubicBezTo>
                    <a:pt x="14369" y="197"/>
                    <a:pt x="13139" y="1"/>
                    <a:pt x="11914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grpSp>
          <p:nvGrpSpPr>
            <p:cNvPr id="2039" name="Google Shape;2039;p42"/>
            <p:cNvGrpSpPr/>
            <p:nvPr/>
          </p:nvGrpSpPr>
          <p:grpSpPr>
            <a:xfrm>
              <a:off x="1235431" y="1326328"/>
              <a:ext cx="353812" cy="321177"/>
              <a:chOff x="2221850" y="2394450"/>
              <a:chExt cx="263175" cy="238900"/>
            </a:xfrm>
          </p:grpSpPr>
          <p:sp>
            <p:nvSpPr>
              <p:cNvPr id="2040" name="Google Shape;2040;p42"/>
              <p:cNvSpPr/>
              <p:nvPr/>
            </p:nvSpPr>
            <p:spPr>
              <a:xfrm>
                <a:off x="2221850" y="2394450"/>
                <a:ext cx="263175" cy="238900"/>
              </a:xfrm>
              <a:custGeom>
                <a:avLst/>
                <a:gdLst/>
                <a:ahLst/>
                <a:cxnLst/>
                <a:rect l="l" t="t" r="r" b="b"/>
                <a:pathLst>
                  <a:path w="10527" h="9556" extrusionOk="0">
                    <a:moveTo>
                      <a:pt x="8979" y="792"/>
                    </a:moveTo>
                    <a:cubicBezTo>
                      <a:pt x="9646" y="1007"/>
                      <a:pt x="9932" y="1840"/>
                      <a:pt x="9527" y="2435"/>
                    </a:cubicBezTo>
                    <a:lnTo>
                      <a:pt x="8979" y="792"/>
                    </a:lnTo>
                    <a:close/>
                    <a:moveTo>
                      <a:pt x="8455" y="483"/>
                    </a:moveTo>
                    <a:lnTo>
                      <a:pt x="9312" y="3007"/>
                    </a:lnTo>
                    <a:lnTo>
                      <a:pt x="8336" y="3340"/>
                    </a:lnTo>
                    <a:lnTo>
                      <a:pt x="8241" y="3078"/>
                    </a:lnTo>
                    <a:lnTo>
                      <a:pt x="7645" y="1340"/>
                    </a:lnTo>
                    <a:lnTo>
                      <a:pt x="7479" y="816"/>
                    </a:lnTo>
                    <a:lnTo>
                      <a:pt x="8455" y="483"/>
                    </a:lnTo>
                    <a:close/>
                    <a:moveTo>
                      <a:pt x="1025" y="3983"/>
                    </a:moveTo>
                    <a:lnTo>
                      <a:pt x="1287" y="4745"/>
                    </a:lnTo>
                    <a:lnTo>
                      <a:pt x="739" y="4960"/>
                    </a:lnTo>
                    <a:lnTo>
                      <a:pt x="430" y="4174"/>
                    </a:lnTo>
                    <a:lnTo>
                      <a:pt x="1025" y="3983"/>
                    </a:lnTo>
                    <a:close/>
                    <a:moveTo>
                      <a:pt x="7240" y="1388"/>
                    </a:moveTo>
                    <a:lnTo>
                      <a:pt x="7812" y="3031"/>
                    </a:lnTo>
                    <a:lnTo>
                      <a:pt x="6478" y="3483"/>
                    </a:lnTo>
                    <a:cubicBezTo>
                      <a:pt x="6194" y="2923"/>
                      <a:pt x="5700" y="2678"/>
                      <a:pt x="5209" y="2678"/>
                    </a:cubicBezTo>
                    <a:cubicBezTo>
                      <a:pt x="4385" y="2678"/>
                      <a:pt x="3570" y="3367"/>
                      <a:pt x="3764" y="4412"/>
                    </a:cubicBezTo>
                    <a:lnTo>
                      <a:pt x="1811" y="5079"/>
                    </a:lnTo>
                    <a:lnTo>
                      <a:pt x="1239" y="3436"/>
                    </a:lnTo>
                    <a:lnTo>
                      <a:pt x="7240" y="1388"/>
                    </a:lnTo>
                    <a:close/>
                    <a:moveTo>
                      <a:pt x="5168" y="3053"/>
                    </a:moveTo>
                    <a:cubicBezTo>
                      <a:pt x="5715" y="3053"/>
                      <a:pt x="6240" y="3480"/>
                      <a:pt x="6240" y="4126"/>
                    </a:cubicBezTo>
                    <a:cubicBezTo>
                      <a:pt x="6240" y="4722"/>
                      <a:pt x="5764" y="5198"/>
                      <a:pt x="5169" y="5198"/>
                    </a:cubicBezTo>
                    <a:cubicBezTo>
                      <a:pt x="4216" y="5198"/>
                      <a:pt x="3740" y="4031"/>
                      <a:pt x="4430" y="3364"/>
                    </a:cubicBezTo>
                    <a:cubicBezTo>
                      <a:pt x="4645" y="3150"/>
                      <a:pt x="4909" y="3053"/>
                      <a:pt x="5168" y="3053"/>
                    </a:cubicBezTo>
                    <a:close/>
                    <a:moveTo>
                      <a:pt x="4383" y="5341"/>
                    </a:moveTo>
                    <a:cubicBezTo>
                      <a:pt x="4502" y="5412"/>
                      <a:pt x="4621" y="5484"/>
                      <a:pt x="4764" y="5507"/>
                    </a:cubicBezTo>
                    <a:lnTo>
                      <a:pt x="4907" y="6150"/>
                    </a:lnTo>
                    <a:lnTo>
                      <a:pt x="4192" y="8437"/>
                    </a:lnTo>
                    <a:lnTo>
                      <a:pt x="3502" y="8437"/>
                    </a:lnTo>
                    <a:lnTo>
                      <a:pt x="4383" y="5341"/>
                    </a:lnTo>
                    <a:close/>
                    <a:moveTo>
                      <a:pt x="5835" y="5412"/>
                    </a:moveTo>
                    <a:lnTo>
                      <a:pt x="6740" y="8437"/>
                    </a:lnTo>
                    <a:lnTo>
                      <a:pt x="6026" y="8437"/>
                    </a:lnTo>
                    <a:lnTo>
                      <a:pt x="5288" y="6103"/>
                    </a:lnTo>
                    <a:lnTo>
                      <a:pt x="5169" y="5579"/>
                    </a:lnTo>
                    <a:cubicBezTo>
                      <a:pt x="5407" y="5579"/>
                      <a:pt x="5621" y="5531"/>
                      <a:pt x="5835" y="5412"/>
                    </a:cubicBezTo>
                    <a:close/>
                    <a:moveTo>
                      <a:pt x="4430" y="8818"/>
                    </a:moveTo>
                    <a:lnTo>
                      <a:pt x="4430" y="9151"/>
                    </a:lnTo>
                    <a:lnTo>
                      <a:pt x="3049" y="9151"/>
                    </a:lnTo>
                    <a:lnTo>
                      <a:pt x="3049" y="8818"/>
                    </a:lnTo>
                    <a:close/>
                    <a:moveTo>
                      <a:pt x="7169" y="8818"/>
                    </a:moveTo>
                    <a:lnTo>
                      <a:pt x="7169" y="9151"/>
                    </a:lnTo>
                    <a:lnTo>
                      <a:pt x="5788" y="9151"/>
                    </a:lnTo>
                    <a:lnTo>
                      <a:pt x="5788" y="8818"/>
                    </a:lnTo>
                    <a:close/>
                    <a:moveTo>
                      <a:pt x="8552" y="0"/>
                    </a:moveTo>
                    <a:cubicBezTo>
                      <a:pt x="8535" y="0"/>
                      <a:pt x="8519" y="2"/>
                      <a:pt x="8503" y="6"/>
                    </a:cubicBezTo>
                    <a:lnTo>
                      <a:pt x="7145" y="483"/>
                    </a:lnTo>
                    <a:cubicBezTo>
                      <a:pt x="7074" y="506"/>
                      <a:pt x="7026" y="578"/>
                      <a:pt x="7026" y="649"/>
                    </a:cubicBezTo>
                    <a:cubicBezTo>
                      <a:pt x="7026" y="673"/>
                      <a:pt x="7026" y="697"/>
                      <a:pt x="7026" y="721"/>
                    </a:cubicBezTo>
                    <a:lnTo>
                      <a:pt x="7121" y="983"/>
                    </a:lnTo>
                    <a:lnTo>
                      <a:pt x="953" y="3102"/>
                    </a:lnTo>
                    <a:cubicBezTo>
                      <a:pt x="858" y="3150"/>
                      <a:pt x="787" y="3245"/>
                      <a:pt x="834" y="3340"/>
                    </a:cubicBezTo>
                    <a:lnTo>
                      <a:pt x="906" y="3602"/>
                    </a:lnTo>
                    <a:lnTo>
                      <a:pt x="144" y="3864"/>
                    </a:lnTo>
                    <a:cubicBezTo>
                      <a:pt x="48" y="3888"/>
                      <a:pt x="1" y="4007"/>
                      <a:pt x="25" y="4102"/>
                    </a:cubicBezTo>
                    <a:lnTo>
                      <a:pt x="406" y="5245"/>
                    </a:lnTo>
                    <a:cubicBezTo>
                      <a:pt x="430" y="5341"/>
                      <a:pt x="525" y="5388"/>
                      <a:pt x="596" y="5388"/>
                    </a:cubicBezTo>
                    <a:lnTo>
                      <a:pt x="668" y="5388"/>
                    </a:lnTo>
                    <a:lnTo>
                      <a:pt x="1430" y="5126"/>
                    </a:lnTo>
                    <a:lnTo>
                      <a:pt x="1501" y="5365"/>
                    </a:lnTo>
                    <a:cubicBezTo>
                      <a:pt x="1525" y="5388"/>
                      <a:pt x="1525" y="5412"/>
                      <a:pt x="1549" y="5436"/>
                    </a:cubicBezTo>
                    <a:cubicBezTo>
                      <a:pt x="1573" y="5484"/>
                      <a:pt x="1620" y="5507"/>
                      <a:pt x="1692" y="5507"/>
                    </a:cubicBezTo>
                    <a:lnTo>
                      <a:pt x="1763" y="5507"/>
                    </a:lnTo>
                    <a:lnTo>
                      <a:pt x="3883" y="4769"/>
                    </a:lnTo>
                    <a:cubicBezTo>
                      <a:pt x="3930" y="4888"/>
                      <a:pt x="3978" y="4984"/>
                      <a:pt x="4049" y="5079"/>
                    </a:cubicBezTo>
                    <a:lnTo>
                      <a:pt x="3073" y="8460"/>
                    </a:lnTo>
                    <a:lnTo>
                      <a:pt x="2859" y="8460"/>
                    </a:lnTo>
                    <a:cubicBezTo>
                      <a:pt x="2740" y="8460"/>
                      <a:pt x="2668" y="8556"/>
                      <a:pt x="2668" y="8651"/>
                    </a:cubicBezTo>
                    <a:lnTo>
                      <a:pt x="2668" y="9365"/>
                    </a:lnTo>
                    <a:cubicBezTo>
                      <a:pt x="2668" y="9484"/>
                      <a:pt x="2740" y="9556"/>
                      <a:pt x="2859" y="9556"/>
                    </a:cubicBezTo>
                    <a:lnTo>
                      <a:pt x="4621" y="9556"/>
                    </a:lnTo>
                    <a:cubicBezTo>
                      <a:pt x="4716" y="9556"/>
                      <a:pt x="4811" y="9484"/>
                      <a:pt x="4811" y="9365"/>
                    </a:cubicBezTo>
                    <a:lnTo>
                      <a:pt x="4811" y="8651"/>
                    </a:lnTo>
                    <a:cubicBezTo>
                      <a:pt x="4811" y="8544"/>
                      <a:pt x="4735" y="8457"/>
                      <a:pt x="4651" y="8457"/>
                    </a:cubicBezTo>
                    <a:cubicBezTo>
                      <a:pt x="4641" y="8457"/>
                      <a:pt x="4631" y="8458"/>
                      <a:pt x="4621" y="8460"/>
                    </a:cubicBezTo>
                    <a:lnTo>
                      <a:pt x="4573" y="8460"/>
                    </a:lnTo>
                    <a:lnTo>
                      <a:pt x="5097" y="6793"/>
                    </a:lnTo>
                    <a:lnTo>
                      <a:pt x="5621" y="8460"/>
                    </a:lnTo>
                    <a:lnTo>
                      <a:pt x="5573" y="8460"/>
                    </a:lnTo>
                    <a:cubicBezTo>
                      <a:pt x="5564" y="8458"/>
                      <a:pt x="5554" y="8457"/>
                      <a:pt x="5544" y="8457"/>
                    </a:cubicBezTo>
                    <a:cubicBezTo>
                      <a:pt x="5459" y="8457"/>
                      <a:pt x="5383" y="8544"/>
                      <a:pt x="5383" y="8651"/>
                    </a:cubicBezTo>
                    <a:lnTo>
                      <a:pt x="5383" y="9365"/>
                    </a:lnTo>
                    <a:cubicBezTo>
                      <a:pt x="5383" y="9461"/>
                      <a:pt x="5478" y="9556"/>
                      <a:pt x="5573" y="9556"/>
                    </a:cubicBezTo>
                    <a:lnTo>
                      <a:pt x="7336" y="9556"/>
                    </a:lnTo>
                    <a:cubicBezTo>
                      <a:pt x="7455" y="9556"/>
                      <a:pt x="7526" y="9461"/>
                      <a:pt x="7526" y="9365"/>
                    </a:cubicBezTo>
                    <a:lnTo>
                      <a:pt x="7526" y="8651"/>
                    </a:lnTo>
                    <a:cubicBezTo>
                      <a:pt x="7526" y="8532"/>
                      <a:pt x="7455" y="8460"/>
                      <a:pt x="7336" y="8460"/>
                    </a:cubicBezTo>
                    <a:lnTo>
                      <a:pt x="7121" y="8460"/>
                    </a:lnTo>
                    <a:lnTo>
                      <a:pt x="6169" y="5174"/>
                    </a:lnTo>
                    <a:cubicBezTo>
                      <a:pt x="6455" y="4888"/>
                      <a:pt x="6621" y="4507"/>
                      <a:pt x="6621" y="4126"/>
                    </a:cubicBezTo>
                    <a:cubicBezTo>
                      <a:pt x="6621" y="4031"/>
                      <a:pt x="6597" y="3936"/>
                      <a:pt x="6597" y="3840"/>
                    </a:cubicBezTo>
                    <a:lnTo>
                      <a:pt x="7931" y="3388"/>
                    </a:lnTo>
                    <a:lnTo>
                      <a:pt x="8003" y="3650"/>
                    </a:lnTo>
                    <a:cubicBezTo>
                      <a:pt x="8026" y="3674"/>
                      <a:pt x="8026" y="3698"/>
                      <a:pt x="8050" y="3721"/>
                    </a:cubicBezTo>
                    <a:cubicBezTo>
                      <a:pt x="8074" y="3745"/>
                      <a:pt x="8145" y="3769"/>
                      <a:pt x="8193" y="3769"/>
                    </a:cubicBezTo>
                    <a:lnTo>
                      <a:pt x="8264" y="3769"/>
                    </a:lnTo>
                    <a:lnTo>
                      <a:pt x="9598" y="3317"/>
                    </a:lnTo>
                    <a:cubicBezTo>
                      <a:pt x="9693" y="3293"/>
                      <a:pt x="9741" y="3174"/>
                      <a:pt x="9717" y="3078"/>
                    </a:cubicBezTo>
                    <a:lnTo>
                      <a:pt x="9670" y="2840"/>
                    </a:lnTo>
                    <a:cubicBezTo>
                      <a:pt x="10527" y="1983"/>
                      <a:pt x="10027" y="506"/>
                      <a:pt x="8812" y="340"/>
                    </a:cubicBezTo>
                    <a:lnTo>
                      <a:pt x="8741" y="149"/>
                    </a:lnTo>
                    <a:cubicBezTo>
                      <a:pt x="8721" y="50"/>
                      <a:pt x="8635" y="0"/>
                      <a:pt x="855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041" name="Google Shape;2041;p42"/>
              <p:cNvSpPr/>
              <p:nvPr/>
            </p:nvSpPr>
            <p:spPr>
              <a:xfrm>
                <a:off x="2325450" y="2477950"/>
                <a:ext cx="45275" cy="38950"/>
              </a:xfrm>
              <a:custGeom>
                <a:avLst/>
                <a:gdLst/>
                <a:ahLst/>
                <a:cxnLst/>
                <a:rect l="l" t="t" r="r" b="b"/>
                <a:pathLst>
                  <a:path w="1811" h="1558" extrusionOk="0">
                    <a:moveTo>
                      <a:pt x="1089" y="401"/>
                    </a:moveTo>
                    <a:cubicBezTo>
                      <a:pt x="1581" y="401"/>
                      <a:pt x="1575" y="1169"/>
                      <a:pt x="1069" y="1169"/>
                    </a:cubicBezTo>
                    <a:cubicBezTo>
                      <a:pt x="1054" y="1169"/>
                      <a:pt x="1040" y="1169"/>
                      <a:pt x="1025" y="1167"/>
                    </a:cubicBezTo>
                    <a:cubicBezTo>
                      <a:pt x="548" y="1120"/>
                      <a:pt x="548" y="429"/>
                      <a:pt x="1025" y="405"/>
                    </a:cubicBezTo>
                    <a:cubicBezTo>
                      <a:pt x="1047" y="402"/>
                      <a:pt x="1068" y="401"/>
                      <a:pt x="1089" y="401"/>
                    </a:cubicBezTo>
                    <a:close/>
                    <a:moveTo>
                      <a:pt x="1025" y="0"/>
                    </a:moveTo>
                    <a:cubicBezTo>
                      <a:pt x="334" y="0"/>
                      <a:pt x="1" y="834"/>
                      <a:pt x="477" y="1334"/>
                    </a:cubicBezTo>
                    <a:cubicBezTo>
                      <a:pt x="631" y="1488"/>
                      <a:pt x="825" y="1557"/>
                      <a:pt x="1017" y="1557"/>
                    </a:cubicBezTo>
                    <a:cubicBezTo>
                      <a:pt x="1418" y="1557"/>
                      <a:pt x="1810" y="1254"/>
                      <a:pt x="1810" y="786"/>
                    </a:cubicBezTo>
                    <a:cubicBezTo>
                      <a:pt x="1810" y="358"/>
                      <a:pt x="1453" y="0"/>
                      <a:pt x="102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51F47AB3-94BE-4F58-9D9C-FA26DE608320}"/>
              </a:ext>
            </a:extLst>
          </p:cNvPr>
          <p:cNvGrpSpPr/>
          <p:nvPr/>
        </p:nvGrpSpPr>
        <p:grpSpPr>
          <a:xfrm>
            <a:off x="4643088" y="1096418"/>
            <a:ext cx="848256" cy="781006"/>
            <a:chOff x="4643088" y="1096418"/>
            <a:chExt cx="848256" cy="781006"/>
          </a:xfrm>
        </p:grpSpPr>
        <p:sp>
          <p:nvSpPr>
            <p:cNvPr id="2038" name="Google Shape;2038;p42"/>
            <p:cNvSpPr/>
            <p:nvPr/>
          </p:nvSpPr>
          <p:spPr>
            <a:xfrm rot="-710183">
              <a:off x="4643088" y="1096418"/>
              <a:ext cx="848256" cy="781006"/>
            </a:xfrm>
            <a:custGeom>
              <a:avLst/>
              <a:gdLst/>
              <a:ahLst/>
              <a:cxnLst/>
              <a:rect l="l" t="t" r="r" b="b"/>
              <a:pathLst>
                <a:path w="22939" h="21119" extrusionOk="0">
                  <a:moveTo>
                    <a:pt x="11914" y="1"/>
                  </a:moveTo>
                  <a:cubicBezTo>
                    <a:pt x="8668" y="1"/>
                    <a:pt x="5453" y="1379"/>
                    <a:pt x="3287" y="3873"/>
                  </a:cubicBezTo>
                  <a:cubicBezTo>
                    <a:pt x="339" y="7271"/>
                    <a:pt x="0" y="12264"/>
                    <a:pt x="2386" y="16056"/>
                  </a:cubicBezTo>
                  <a:cubicBezTo>
                    <a:pt x="3543" y="17894"/>
                    <a:pt x="5224" y="19266"/>
                    <a:pt x="7141" y="20116"/>
                  </a:cubicBezTo>
                  <a:cubicBezTo>
                    <a:pt x="7147" y="20107"/>
                    <a:pt x="7154" y="20094"/>
                    <a:pt x="7157" y="20085"/>
                  </a:cubicBezTo>
                  <a:cubicBezTo>
                    <a:pt x="7181" y="20009"/>
                    <a:pt x="7243" y="19976"/>
                    <a:pt x="7305" y="19976"/>
                  </a:cubicBezTo>
                  <a:cubicBezTo>
                    <a:pt x="7398" y="19976"/>
                    <a:pt x="7490" y="20051"/>
                    <a:pt x="7455" y="20165"/>
                  </a:cubicBezTo>
                  <a:cubicBezTo>
                    <a:pt x="7446" y="20187"/>
                    <a:pt x="7434" y="20211"/>
                    <a:pt x="7424" y="20233"/>
                  </a:cubicBezTo>
                  <a:cubicBezTo>
                    <a:pt x="7554" y="20288"/>
                    <a:pt x="7686" y="20341"/>
                    <a:pt x="7822" y="20387"/>
                  </a:cubicBezTo>
                  <a:cubicBezTo>
                    <a:pt x="7843" y="20331"/>
                    <a:pt x="7862" y="20288"/>
                    <a:pt x="7874" y="20264"/>
                  </a:cubicBezTo>
                  <a:cubicBezTo>
                    <a:pt x="7898" y="20207"/>
                    <a:pt x="7941" y="20183"/>
                    <a:pt x="7986" y="20183"/>
                  </a:cubicBezTo>
                  <a:cubicBezTo>
                    <a:pt x="8084" y="20183"/>
                    <a:pt x="8191" y="20295"/>
                    <a:pt x="8139" y="20418"/>
                  </a:cubicBezTo>
                  <a:cubicBezTo>
                    <a:pt x="8129" y="20439"/>
                    <a:pt x="8120" y="20464"/>
                    <a:pt x="8108" y="20488"/>
                  </a:cubicBezTo>
                  <a:cubicBezTo>
                    <a:pt x="9344" y="20907"/>
                    <a:pt x="10636" y="21119"/>
                    <a:pt x="11931" y="21119"/>
                  </a:cubicBezTo>
                  <a:cubicBezTo>
                    <a:pt x="12645" y="21119"/>
                    <a:pt x="13360" y="21055"/>
                    <a:pt x="14067" y="20926"/>
                  </a:cubicBezTo>
                  <a:cubicBezTo>
                    <a:pt x="19035" y="20005"/>
                    <a:pt x="22901" y="15653"/>
                    <a:pt x="22938" y="10565"/>
                  </a:cubicBezTo>
                  <a:cubicBezTo>
                    <a:pt x="22907" y="6363"/>
                    <a:pt x="20310" y="2715"/>
                    <a:pt x="16567" y="1004"/>
                  </a:cubicBezTo>
                  <a:cubicBezTo>
                    <a:pt x="16554" y="1022"/>
                    <a:pt x="16539" y="1044"/>
                    <a:pt x="16530" y="1059"/>
                  </a:cubicBezTo>
                  <a:cubicBezTo>
                    <a:pt x="16517" y="1072"/>
                    <a:pt x="16505" y="1084"/>
                    <a:pt x="16490" y="1096"/>
                  </a:cubicBezTo>
                  <a:cubicBezTo>
                    <a:pt x="16501" y="1094"/>
                    <a:pt x="16512" y="1093"/>
                    <a:pt x="16523" y="1093"/>
                  </a:cubicBezTo>
                  <a:cubicBezTo>
                    <a:pt x="16672" y="1093"/>
                    <a:pt x="16733" y="1298"/>
                    <a:pt x="16616" y="1370"/>
                  </a:cubicBezTo>
                  <a:cubicBezTo>
                    <a:pt x="17105" y="1601"/>
                    <a:pt x="17576" y="1866"/>
                    <a:pt x="18029" y="2164"/>
                  </a:cubicBezTo>
                  <a:cubicBezTo>
                    <a:pt x="18031" y="2164"/>
                    <a:pt x="18033" y="2164"/>
                    <a:pt x="18035" y="2164"/>
                  </a:cubicBezTo>
                  <a:cubicBezTo>
                    <a:pt x="18049" y="2164"/>
                    <a:pt x="18063" y="2173"/>
                    <a:pt x="18069" y="2189"/>
                  </a:cubicBezTo>
                  <a:cubicBezTo>
                    <a:pt x="18139" y="2235"/>
                    <a:pt x="18207" y="2284"/>
                    <a:pt x="18278" y="2334"/>
                  </a:cubicBezTo>
                  <a:cubicBezTo>
                    <a:pt x="18290" y="2334"/>
                    <a:pt x="18299" y="2343"/>
                    <a:pt x="18306" y="2352"/>
                  </a:cubicBezTo>
                  <a:cubicBezTo>
                    <a:pt x="18423" y="2435"/>
                    <a:pt x="18540" y="2521"/>
                    <a:pt x="18653" y="2608"/>
                  </a:cubicBezTo>
                  <a:cubicBezTo>
                    <a:pt x="18666" y="2611"/>
                    <a:pt x="18678" y="2620"/>
                    <a:pt x="18684" y="2632"/>
                  </a:cubicBezTo>
                  <a:cubicBezTo>
                    <a:pt x="18746" y="2681"/>
                    <a:pt x="18810" y="2728"/>
                    <a:pt x="18872" y="2780"/>
                  </a:cubicBezTo>
                  <a:cubicBezTo>
                    <a:pt x="18998" y="2878"/>
                    <a:pt x="19118" y="2983"/>
                    <a:pt x="19238" y="3091"/>
                  </a:cubicBezTo>
                  <a:lnTo>
                    <a:pt x="19254" y="3085"/>
                  </a:lnTo>
                  <a:cubicBezTo>
                    <a:pt x="19257" y="3084"/>
                    <a:pt x="19261" y="3083"/>
                    <a:pt x="19264" y="3083"/>
                  </a:cubicBezTo>
                  <a:cubicBezTo>
                    <a:pt x="19293" y="3083"/>
                    <a:pt x="19313" y="3115"/>
                    <a:pt x="19297" y="3140"/>
                  </a:cubicBezTo>
                  <a:cubicBezTo>
                    <a:pt x="19389" y="3226"/>
                    <a:pt x="19481" y="3316"/>
                    <a:pt x="19571" y="3402"/>
                  </a:cubicBezTo>
                  <a:cubicBezTo>
                    <a:pt x="19580" y="3399"/>
                    <a:pt x="19586" y="3396"/>
                    <a:pt x="19595" y="3393"/>
                  </a:cubicBezTo>
                  <a:cubicBezTo>
                    <a:pt x="19599" y="3391"/>
                    <a:pt x="19603" y="3391"/>
                    <a:pt x="19607" y="3391"/>
                  </a:cubicBezTo>
                  <a:cubicBezTo>
                    <a:pt x="19635" y="3391"/>
                    <a:pt x="19655" y="3421"/>
                    <a:pt x="19638" y="3448"/>
                  </a:cubicBezTo>
                  <a:cubicBezTo>
                    <a:pt x="19635" y="3451"/>
                    <a:pt x="19632" y="3457"/>
                    <a:pt x="19629" y="3460"/>
                  </a:cubicBezTo>
                  <a:cubicBezTo>
                    <a:pt x="19799" y="3630"/>
                    <a:pt x="19965" y="3802"/>
                    <a:pt x="20122" y="3984"/>
                  </a:cubicBezTo>
                  <a:cubicBezTo>
                    <a:pt x="20128" y="3980"/>
                    <a:pt x="20134" y="3974"/>
                    <a:pt x="20143" y="3974"/>
                  </a:cubicBezTo>
                  <a:cubicBezTo>
                    <a:pt x="20149" y="3972"/>
                    <a:pt x="20154" y="3971"/>
                    <a:pt x="20159" y="3971"/>
                  </a:cubicBezTo>
                  <a:cubicBezTo>
                    <a:pt x="20190" y="3971"/>
                    <a:pt x="20198" y="4018"/>
                    <a:pt x="20171" y="4039"/>
                  </a:cubicBezTo>
                  <a:cubicBezTo>
                    <a:pt x="20233" y="4113"/>
                    <a:pt x="20291" y="4184"/>
                    <a:pt x="20353" y="4257"/>
                  </a:cubicBezTo>
                  <a:cubicBezTo>
                    <a:pt x="20362" y="4254"/>
                    <a:pt x="20371" y="4251"/>
                    <a:pt x="20380" y="4245"/>
                  </a:cubicBezTo>
                  <a:cubicBezTo>
                    <a:pt x="20385" y="4244"/>
                    <a:pt x="20389" y="4243"/>
                    <a:pt x="20393" y="4243"/>
                  </a:cubicBezTo>
                  <a:cubicBezTo>
                    <a:pt x="20428" y="4243"/>
                    <a:pt x="20444" y="4299"/>
                    <a:pt x="20411" y="4316"/>
                  </a:cubicBezTo>
                  <a:lnTo>
                    <a:pt x="20405" y="4319"/>
                  </a:lnTo>
                  <a:cubicBezTo>
                    <a:pt x="20439" y="4365"/>
                    <a:pt x="20473" y="4408"/>
                    <a:pt x="20507" y="4454"/>
                  </a:cubicBezTo>
                  <a:cubicBezTo>
                    <a:pt x="20519" y="4458"/>
                    <a:pt x="20528" y="4470"/>
                    <a:pt x="20528" y="4482"/>
                  </a:cubicBezTo>
                  <a:cubicBezTo>
                    <a:pt x="20583" y="4550"/>
                    <a:pt x="20633" y="4621"/>
                    <a:pt x="20685" y="4691"/>
                  </a:cubicBezTo>
                  <a:lnTo>
                    <a:pt x="20688" y="4691"/>
                  </a:lnTo>
                  <a:cubicBezTo>
                    <a:pt x="20690" y="4691"/>
                    <a:pt x="20691" y="4691"/>
                    <a:pt x="20692" y="4691"/>
                  </a:cubicBezTo>
                  <a:cubicBezTo>
                    <a:pt x="20724" y="4691"/>
                    <a:pt x="20743" y="4723"/>
                    <a:pt x="20728" y="4750"/>
                  </a:cubicBezTo>
                  <a:cubicBezTo>
                    <a:pt x="20857" y="4928"/>
                    <a:pt x="20981" y="5110"/>
                    <a:pt x="21098" y="5298"/>
                  </a:cubicBezTo>
                  <a:cubicBezTo>
                    <a:pt x="21122" y="5289"/>
                    <a:pt x="21144" y="5279"/>
                    <a:pt x="21168" y="5273"/>
                  </a:cubicBezTo>
                  <a:cubicBezTo>
                    <a:pt x="21173" y="5271"/>
                    <a:pt x="21178" y="5270"/>
                    <a:pt x="21182" y="5270"/>
                  </a:cubicBezTo>
                  <a:cubicBezTo>
                    <a:pt x="21218" y="5270"/>
                    <a:pt x="21231" y="5333"/>
                    <a:pt x="21190" y="5347"/>
                  </a:cubicBezTo>
                  <a:cubicBezTo>
                    <a:pt x="21171" y="5353"/>
                    <a:pt x="21153" y="5359"/>
                    <a:pt x="21138" y="5366"/>
                  </a:cubicBezTo>
                  <a:cubicBezTo>
                    <a:pt x="21190" y="5452"/>
                    <a:pt x="21239" y="5535"/>
                    <a:pt x="21288" y="5621"/>
                  </a:cubicBezTo>
                  <a:lnTo>
                    <a:pt x="21295" y="5618"/>
                  </a:lnTo>
                  <a:cubicBezTo>
                    <a:pt x="21300" y="5616"/>
                    <a:pt x="21306" y="5615"/>
                    <a:pt x="21311" y="5615"/>
                  </a:cubicBezTo>
                  <a:cubicBezTo>
                    <a:pt x="21349" y="5615"/>
                    <a:pt x="21375" y="5667"/>
                    <a:pt x="21335" y="5686"/>
                  </a:cubicBezTo>
                  <a:lnTo>
                    <a:pt x="21325" y="5689"/>
                  </a:lnTo>
                  <a:cubicBezTo>
                    <a:pt x="21402" y="5827"/>
                    <a:pt x="21479" y="5966"/>
                    <a:pt x="21550" y="6107"/>
                  </a:cubicBezTo>
                  <a:cubicBezTo>
                    <a:pt x="21553" y="6114"/>
                    <a:pt x="21556" y="6117"/>
                    <a:pt x="21556" y="6123"/>
                  </a:cubicBezTo>
                  <a:cubicBezTo>
                    <a:pt x="21670" y="6351"/>
                    <a:pt x="21778" y="6578"/>
                    <a:pt x="21873" y="6812"/>
                  </a:cubicBezTo>
                  <a:cubicBezTo>
                    <a:pt x="21895" y="6822"/>
                    <a:pt x="21904" y="6846"/>
                    <a:pt x="21892" y="6865"/>
                  </a:cubicBezTo>
                  <a:cubicBezTo>
                    <a:pt x="22002" y="7139"/>
                    <a:pt x="22101" y="7416"/>
                    <a:pt x="22190" y="7699"/>
                  </a:cubicBezTo>
                  <a:lnTo>
                    <a:pt x="22193" y="7699"/>
                  </a:lnTo>
                  <a:cubicBezTo>
                    <a:pt x="22196" y="7698"/>
                    <a:pt x="22199" y="7698"/>
                    <a:pt x="22202" y="7698"/>
                  </a:cubicBezTo>
                  <a:cubicBezTo>
                    <a:pt x="22237" y="7698"/>
                    <a:pt x="22261" y="7750"/>
                    <a:pt x="22224" y="7770"/>
                  </a:cubicBezTo>
                  <a:cubicBezTo>
                    <a:pt x="22218" y="7773"/>
                    <a:pt x="22215" y="7773"/>
                    <a:pt x="22212" y="7776"/>
                  </a:cubicBezTo>
                  <a:cubicBezTo>
                    <a:pt x="22249" y="7899"/>
                    <a:pt x="22280" y="8022"/>
                    <a:pt x="22313" y="8145"/>
                  </a:cubicBezTo>
                  <a:cubicBezTo>
                    <a:pt x="22341" y="8154"/>
                    <a:pt x="22350" y="8188"/>
                    <a:pt x="22329" y="8210"/>
                  </a:cubicBezTo>
                  <a:cubicBezTo>
                    <a:pt x="22353" y="8305"/>
                    <a:pt x="22375" y="8401"/>
                    <a:pt x="22396" y="8496"/>
                  </a:cubicBezTo>
                  <a:cubicBezTo>
                    <a:pt x="22412" y="8505"/>
                    <a:pt x="22415" y="8524"/>
                    <a:pt x="22406" y="8539"/>
                  </a:cubicBezTo>
                  <a:cubicBezTo>
                    <a:pt x="22517" y="9056"/>
                    <a:pt x="22587" y="9576"/>
                    <a:pt x="22618" y="10103"/>
                  </a:cubicBezTo>
                  <a:cubicBezTo>
                    <a:pt x="22634" y="10100"/>
                    <a:pt x="22649" y="10097"/>
                    <a:pt x="22670" y="10091"/>
                  </a:cubicBezTo>
                  <a:cubicBezTo>
                    <a:pt x="22673" y="10090"/>
                    <a:pt x="22675" y="10090"/>
                    <a:pt x="22678" y="10090"/>
                  </a:cubicBezTo>
                  <a:cubicBezTo>
                    <a:pt x="22699" y="10090"/>
                    <a:pt x="22728" y="10112"/>
                    <a:pt x="22720" y="10140"/>
                  </a:cubicBezTo>
                  <a:cubicBezTo>
                    <a:pt x="22701" y="10189"/>
                    <a:pt x="22661" y="10288"/>
                    <a:pt x="22627" y="10377"/>
                  </a:cubicBezTo>
                  <a:cubicBezTo>
                    <a:pt x="22627" y="10445"/>
                    <a:pt x="22634" y="10506"/>
                    <a:pt x="22634" y="10571"/>
                  </a:cubicBezTo>
                  <a:cubicBezTo>
                    <a:pt x="22634" y="10611"/>
                    <a:pt x="22630" y="10651"/>
                    <a:pt x="22630" y="10691"/>
                  </a:cubicBezTo>
                  <a:cubicBezTo>
                    <a:pt x="22720" y="10946"/>
                    <a:pt x="22790" y="11211"/>
                    <a:pt x="22840" y="11476"/>
                  </a:cubicBezTo>
                  <a:cubicBezTo>
                    <a:pt x="22861" y="11592"/>
                    <a:pt x="22763" y="11669"/>
                    <a:pt x="22674" y="11669"/>
                  </a:cubicBezTo>
                  <a:cubicBezTo>
                    <a:pt x="22633" y="11669"/>
                    <a:pt x="22594" y="11653"/>
                    <a:pt x="22569" y="11617"/>
                  </a:cubicBezTo>
                  <a:cubicBezTo>
                    <a:pt x="22070" y="16041"/>
                    <a:pt x="18635" y="19596"/>
                    <a:pt x="14267" y="20575"/>
                  </a:cubicBezTo>
                  <a:cubicBezTo>
                    <a:pt x="13482" y="20751"/>
                    <a:pt x="12688" y="20837"/>
                    <a:pt x="11898" y="20837"/>
                  </a:cubicBezTo>
                  <a:cubicBezTo>
                    <a:pt x="7883" y="20837"/>
                    <a:pt x="3992" y="18630"/>
                    <a:pt x="2130" y="14972"/>
                  </a:cubicBezTo>
                  <a:cubicBezTo>
                    <a:pt x="1985" y="14686"/>
                    <a:pt x="1856" y="14397"/>
                    <a:pt x="1742" y="14098"/>
                  </a:cubicBezTo>
                  <a:cubicBezTo>
                    <a:pt x="1709" y="14135"/>
                    <a:pt x="1660" y="14153"/>
                    <a:pt x="1613" y="14153"/>
                  </a:cubicBezTo>
                  <a:cubicBezTo>
                    <a:pt x="1538" y="14153"/>
                    <a:pt x="1467" y="14106"/>
                    <a:pt x="1474" y="14009"/>
                  </a:cubicBezTo>
                  <a:cubicBezTo>
                    <a:pt x="1490" y="13864"/>
                    <a:pt x="1518" y="13726"/>
                    <a:pt x="1564" y="13590"/>
                  </a:cubicBezTo>
                  <a:cubicBezTo>
                    <a:pt x="1551" y="13557"/>
                    <a:pt x="1542" y="13526"/>
                    <a:pt x="1533" y="13495"/>
                  </a:cubicBezTo>
                  <a:cubicBezTo>
                    <a:pt x="1524" y="13464"/>
                    <a:pt x="1514" y="13436"/>
                    <a:pt x="1505" y="13409"/>
                  </a:cubicBezTo>
                  <a:cubicBezTo>
                    <a:pt x="1465" y="13273"/>
                    <a:pt x="1428" y="13138"/>
                    <a:pt x="1394" y="12999"/>
                  </a:cubicBezTo>
                  <a:cubicBezTo>
                    <a:pt x="1388" y="12975"/>
                    <a:pt x="1382" y="12953"/>
                    <a:pt x="1376" y="12929"/>
                  </a:cubicBezTo>
                  <a:cubicBezTo>
                    <a:pt x="1345" y="12812"/>
                    <a:pt x="1321" y="12695"/>
                    <a:pt x="1299" y="12578"/>
                  </a:cubicBezTo>
                  <a:lnTo>
                    <a:pt x="1290" y="12547"/>
                  </a:lnTo>
                  <a:cubicBezTo>
                    <a:pt x="1274" y="12458"/>
                    <a:pt x="1256" y="12368"/>
                    <a:pt x="1241" y="12279"/>
                  </a:cubicBezTo>
                  <a:cubicBezTo>
                    <a:pt x="1237" y="12248"/>
                    <a:pt x="1231" y="12218"/>
                    <a:pt x="1225" y="12187"/>
                  </a:cubicBezTo>
                  <a:cubicBezTo>
                    <a:pt x="1210" y="12085"/>
                    <a:pt x="1194" y="11984"/>
                    <a:pt x="1182" y="11879"/>
                  </a:cubicBezTo>
                  <a:cubicBezTo>
                    <a:pt x="1179" y="11854"/>
                    <a:pt x="1176" y="11827"/>
                    <a:pt x="1173" y="11799"/>
                  </a:cubicBezTo>
                  <a:cubicBezTo>
                    <a:pt x="1164" y="11728"/>
                    <a:pt x="1154" y="11654"/>
                    <a:pt x="1148" y="11583"/>
                  </a:cubicBezTo>
                  <a:cubicBezTo>
                    <a:pt x="1130" y="11590"/>
                    <a:pt x="1114" y="11596"/>
                    <a:pt x="1099" y="11599"/>
                  </a:cubicBezTo>
                  <a:cubicBezTo>
                    <a:pt x="1095" y="11600"/>
                    <a:pt x="1090" y="11600"/>
                    <a:pt x="1087" y="11600"/>
                  </a:cubicBezTo>
                  <a:cubicBezTo>
                    <a:pt x="1049" y="11600"/>
                    <a:pt x="1032" y="11550"/>
                    <a:pt x="1068" y="11528"/>
                  </a:cubicBezTo>
                  <a:cubicBezTo>
                    <a:pt x="1093" y="11516"/>
                    <a:pt x="1114" y="11497"/>
                    <a:pt x="1139" y="11485"/>
                  </a:cubicBezTo>
                  <a:cubicBezTo>
                    <a:pt x="1130" y="11349"/>
                    <a:pt x="1120" y="11217"/>
                    <a:pt x="1114" y="11085"/>
                  </a:cubicBezTo>
                  <a:cubicBezTo>
                    <a:pt x="1087" y="11079"/>
                    <a:pt x="1074" y="11045"/>
                    <a:pt x="1093" y="11023"/>
                  </a:cubicBezTo>
                  <a:cubicBezTo>
                    <a:pt x="1099" y="11017"/>
                    <a:pt x="1105" y="11014"/>
                    <a:pt x="1111" y="11008"/>
                  </a:cubicBezTo>
                  <a:cubicBezTo>
                    <a:pt x="1108" y="10894"/>
                    <a:pt x="1105" y="10783"/>
                    <a:pt x="1105" y="10672"/>
                  </a:cubicBezTo>
                  <a:cubicBezTo>
                    <a:pt x="1080" y="10663"/>
                    <a:pt x="1074" y="10632"/>
                    <a:pt x="1093" y="10614"/>
                  </a:cubicBezTo>
                  <a:lnTo>
                    <a:pt x="1105" y="10605"/>
                  </a:lnTo>
                  <a:cubicBezTo>
                    <a:pt x="1105" y="10445"/>
                    <a:pt x="1111" y="10284"/>
                    <a:pt x="1120" y="10124"/>
                  </a:cubicBezTo>
                  <a:lnTo>
                    <a:pt x="1120" y="10124"/>
                  </a:lnTo>
                  <a:lnTo>
                    <a:pt x="1099" y="10131"/>
                  </a:lnTo>
                  <a:cubicBezTo>
                    <a:pt x="1096" y="10131"/>
                    <a:pt x="1093" y="10132"/>
                    <a:pt x="1090" y="10132"/>
                  </a:cubicBezTo>
                  <a:cubicBezTo>
                    <a:pt x="1057" y="10132"/>
                    <a:pt x="1031" y="10088"/>
                    <a:pt x="1059" y="10066"/>
                  </a:cubicBezTo>
                  <a:cubicBezTo>
                    <a:pt x="1080" y="10047"/>
                    <a:pt x="1105" y="10032"/>
                    <a:pt x="1127" y="10014"/>
                  </a:cubicBezTo>
                  <a:cubicBezTo>
                    <a:pt x="1136" y="9890"/>
                    <a:pt x="1145" y="9770"/>
                    <a:pt x="1160" y="9650"/>
                  </a:cubicBezTo>
                  <a:cubicBezTo>
                    <a:pt x="1127" y="9650"/>
                    <a:pt x="1096" y="9613"/>
                    <a:pt x="1127" y="9589"/>
                  </a:cubicBezTo>
                  <a:cubicBezTo>
                    <a:pt x="1142" y="9576"/>
                    <a:pt x="1154" y="9567"/>
                    <a:pt x="1170" y="9555"/>
                  </a:cubicBezTo>
                  <a:cubicBezTo>
                    <a:pt x="1185" y="9432"/>
                    <a:pt x="1200" y="9309"/>
                    <a:pt x="1219" y="9189"/>
                  </a:cubicBezTo>
                  <a:lnTo>
                    <a:pt x="1219" y="9189"/>
                  </a:lnTo>
                  <a:cubicBezTo>
                    <a:pt x="1200" y="9195"/>
                    <a:pt x="1182" y="9201"/>
                    <a:pt x="1164" y="9207"/>
                  </a:cubicBezTo>
                  <a:cubicBezTo>
                    <a:pt x="1159" y="9208"/>
                    <a:pt x="1155" y="9209"/>
                    <a:pt x="1151" y="9209"/>
                  </a:cubicBezTo>
                  <a:cubicBezTo>
                    <a:pt x="1120" y="9209"/>
                    <a:pt x="1099" y="9170"/>
                    <a:pt x="1127" y="9142"/>
                  </a:cubicBezTo>
                  <a:cubicBezTo>
                    <a:pt x="1164" y="9109"/>
                    <a:pt x="1200" y="9081"/>
                    <a:pt x="1237" y="9050"/>
                  </a:cubicBezTo>
                  <a:cubicBezTo>
                    <a:pt x="1256" y="8939"/>
                    <a:pt x="1277" y="8828"/>
                    <a:pt x="1302" y="8718"/>
                  </a:cubicBezTo>
                  <a:lnTo>
                    <a:pt x="1302" y="8718"/>
                  </a:lnTo>
                  <a:cubicBezTo>
                    <a:pt x="1290" y="8721"/>
                    <a:pt x="1277" y="8727"/>
                    <a:pt x="1265" y="8730"/>
                  </a:cubicBezTo>
                  <a:cubicBezTo>
                    <a:pt x="1261" y="8731"/>
                    <a:pt x="1257" y="8732"/>
                    <a:pt x="1253" y="8732"/>
                  </a:cubicBezTo>
                  <a:cubicBezTo>
                    <a:pt x="1222" y="8732"/>
                    <a:pt x="1201" y="8690"/>
                    <a:pt x="1228" y="8665"/>
                  </a:cubicBezTo>
                  <a:cubicBezTo>
                    <a:pt x="1259" y="8638"/>
                    <a:pt x="1293" y="8613"/>
                    <a:pt x="1327" y="8585"/>
                  </a:cubicBezTo>
                  <a:cubicBezTo>
                    <a:pt x="1351" y="8465"/>
                    <a:pt x="1382" y="8345"/>
                    <a:pt x="1413" y="8225"/>
                  </a:cubicBezTo>
                  <a:lnTo>
                    <a:pt x="1413" y="8225"/>
                  </a:lnTo>
                  <a:cubicBezTo>
                    <a:pt x="1385" y="8231"/>
                    <a:pt x="1361" y="8244"/>
                    <a:pt x="1336" y="8250"/>
                  </a:cubicBezTo>
                  <a:cubicBezTo>
                    <a:pt x="1332" y="8251"/>
                    <a:pt x="1328" y="8252"/>
                    <a:pt x="1324" y="8252"/>
                  </a:cubicBezTo>
                  <a:cubicBezTo>
                    <a:pt x="1293" y="8252"/>
                    <a:pt x="1271" y="8210"/>
                    <a:pt x="1296" y="8188"/>
                  </a:cubicBezTo>
                  <a:cubicBezTo>
                    <a:pt x="1348" y="8142"/>
                    <a:pt x="1401" y="8102"/>
                    <a:pt x="1453" y="8062"/>
                  </a:cubicBezTo>
                  <a:cubicBezTo>
                    <a:pt x="1478" y="7967"/>
                    <a:pt x="1508" y="7868"/>
                    <a:pt x="1536" y="7773"/>
                  </a:cubicBezTo>
                  <a:lnTo>
                    <a:pt x="1536" y="7773"/>
                  </a:lnTo>
                  <a:cubicBezTo>
                    <a:pt x="1502" y="7782"/>
                    <a:pt x="1471" y="7797"/>
                    <a:pt x="1438" y="7807"/>
                  </a:cubicBezTo>
                  <a:cubicBezTo>
                    <a:pt x="1433" y="7808"/>
                    <a:pt x="1429" y="7808"/>
                    <a:pt x="1425" y="7808"/>
                  </a:cubicBezTo>
                  <a:cubicBezTo>
                    <a:pt x="1392" y="7808"/>
                    <a:pt x="1373" y="7767"/>
                    <a:pt x="1397" y="7742"/>
                  </a:cubicBezTo>
                  <a:cubicBezTo>
                    <a:pt x="1459" y="7687"/>
                    <a:pt x="1524" y="7634"/>
                    <a:pt x="1594" y="7588"/>
                  </a:cubicBezTo>
                  <a:cubicBezTo>
                    <a:pt x="1628" y="7483"/>
                    <a:pt x="1662" y="7376"/>
                    <a:pt x="1702" y="7271"/>
                  </a:cubicBezTo>
                  <a:lnTo>
                    <a:pt x="1702" y="7271"/>
                  </a:lnTo>
                  <a:cubicBezTo>
                    <a:pt x="1625" y="7293"/>
                    <a:pt x="1548" y="7314"/>
                    <a:pt x="1471" y="7329"/>
                  </a:cubicBezTo>
                  <a:cubicBezTo>
                    <a:pt x="1467" y="7331"/>
                    <a:pt x="1463" y="7331"/>
                    <a:pt x="1459" y="7331"/>
                  </a:cubicBezTo>
                  <a:cubicBezTo>
                    <a:pt x="1425" y="7331"/>
                    <a:pt x="1404" y="7290"/>
                    <a:pt x="1431" y="7265"/>
                  </a:cubicBezTo>
                  <a:cubicBezTo>
                    <a:pt x="1545" y="7163"/>
                    <a:pt x="1668" y="7074"/>
                    <a:pt x="1804" y="7003"/>
                  </a:cubicBezTo>
                  <a:cubicBezTo>
                    <a:pt x="1819" y="6960"/>
                    <a:pt x="1835" y="6917"/>
                    <a:pt x="1853" y="6874"/>
                  </a:cubicBezTo>
                  <a:lnTo>
                    <a:pt x="1853" y="6874"/>
                  </a:lnTo>
                  <a:cubicBezTo>
                    <a:pt x="1838" y="6877"/>
                    <a:pt x="1825" y="6883"/>
                    <a:pt x="1810" y="6886"/>
                  </a:cubicBezTo>
                  <a:cubicBezTo>
                    <a:pt x="1806" y="6887"/>
                    <a:pt x="1803" y="6888"/>
                    <a:pt x="1800" y="6888"/>
                  </a:cubicBezTo>
                  <a:cubicBezTo>
                    <a:pt x="1771" y="6888"/>
                    <a:pt x="1753" y="6855"/>
                    <a:pt x="1767" y="6828"/>
                  </a:cubicBezTo>
                  <a:cubicBezTo>
                    <a:pt x="1825" y="6729"/>
                    <a:pt x="1899" y="6637"/>
                    <a:pt x="1988" y="6560"/>
                  </a:cubicBezTo>
                  <a:cubicBezTo>
                    <a:pt x="2019" y="6495"/>
                    <a:pt x="2050" y="6428"/>
                    <a:pt x="2081" y="6360"/>
                  </a:cubicBezTo>
                  <a:lnTo>
                    <a:pt x="2081" y="6360"/>
                  </a:lnTo>
                  <a:cubicBezTo>
                    <a:pt x="2056" y="6366"/>
                    <a:pt x="2032" y="6372"/>
                    <a:pt x="2004" y="6375"/>
                  </a:cubicBezTo>
                  <a:cubicBezTo>
                    <a:pt x="1970" y="6372"/>
                    <a:pt x="1952" y="6332"/>
                    <a:pt x="1976" y="6308"/>
                  </a:cubicBezTo>
                  <a:cubicBezTo>
                    <a:pt x="2038" y="6255"/>
                    <a:pt x="2105" y="6206"/>
                    <a:pt x="2176" y="6160"/>
                  </a:cubicBezTo>
                  <a:cubicBezTo>
                    <a:pt x="2226" y="6061"/>
                    <a:pt x="2278" y="5963"/>
                    <a:pt x="2330" y="5864"/>
                  </a:cubicBezTo>
                  <a:lnTo>
                    <a:pt x="2330" y="5864"/>
                  </a:lnTo>
                  <a:cubicBezTo>
                    <a:pt x="2250" y="5892"/>
                    <a:pt x="2167" y="5914"/>
                    <a:pt x="2084" y="5929"/>
                  </a:cubicBezTo>
                  <a:cubicBezTo>
                    <a:pt x="2082" y="5929"/>
                    <a:pt x="2079" y="5929"/>
                    <a:pt x="2077" y="5929"/>
                  </a:cubicBezTo>
                  <a:cubicBezTo>
                    <a:pt x="2043" y="5929"/>
                    <a:pt x="2015" y="5890"/>
                    <a:pt x="2044" y="5864"/>
                  </a:cubicBezTo>
                  <a:cubicBezTo>
                    <a:pt x="2189" y="5738"/>
                    <a:pt x="2346" y="5630"/>
                    <a:pt x="2515" y="5535"/>
                  </a:cubicBezTo>
                  <a:cubicBezTo>
                    <a:pt x="2546" y="5483"/>
                    <a:pt x="2573" y="5433"/>
                    <a:pt x="2604" y="5381"/>
                  </a:cubicBezTo>
                  <a:lnTo>
                    <a:pt x="2604" y="5381"/>
                  </a:lnTo>
                  <a:cubicBezTo>
                    <a:pt x="2490" y="5424"/>
                    <a:pt x="2376" y="5467"/>
                    <a:pt x="2262" y="5516"/>
                  </a:cubicBezTo>
                  <a:cubicBezTo>
                    <a:pt x="2256" y="5519"/>
                    <a:pt x="2250" y="5520"/>
                    <a:pt x="2245" y="5520"/>
                  </a:cubicBezTo>
                  <a:cubicBezTo>
                    <a:pt x="2208" y="5520"/>
                    <a:pt x="2185" y="5473"/>
                    <a:pt x="2222" y="5449"/>
                  </a:cubicBezTo>
                  <a:cubicBezTo>
                    <a:pt x="2379" y="5353"/>
                    <a:pt x="2546" y="5292"/>
                    <a:pt x="2709" y="5212"/>
                  </a:cubicBezTo>
                  <a:lnTo>
                    <a:pt x="2715" y="5212"/>
                  </a:lnTo>
                  <a:cubicBezTo>
                    <a:pt x="2724" y="5193"/>
                    <a:pt x="2736" y="5175"/>
                    <a:pt x="2749" y="5156"/>
                  </a:cubicBezTo>
                  <a:lnTo>
                    <a:pt x="2749" y="5156"/>
                  </a:lnTo>
                  <a:lnTo>
                    <a:pt x="2663" y="5178"/>
                  </a:lnTo>
                  <a:cubicBezTo>
                    <a:pt x="2658" y="5179"/>
                    <a:pt x="2654" y="5180"/>
                    <a:pt x="2650" y="5180"/>
                  </a:cubicBezTo>
                  <a:cubicBezTo>
                    <a:pt x="2610" y="5180"/>
                    <a:pt x="2596" y="5115"/>
                    <a:pt x="2641" y="5104"/>
                  </a:cubicBezTo>
                  <a:lnTo>
                    <a:pt x="2810" y="5061"/>
                  </a:lnTo>
                  <a:cubicBezTo>
                    <a:pt x="2890" y="4938"/>
                    <a:pt x="2977" y="4815"/>
                    <a:pt x="3063" y="4695"/>
                  </a:cubicBezTo>
                  <a:cubicBezTo>
                    <a:pt x="3047" y="4553"/>
                    <a:pt x="3038" y="4408"/>
                    <a:pt x="3041" y="4267"/>
                  </a:cubicBezTo>
                  <a:cubicBezTo>
                    <a:pt x="3046" y="4167"/>
                    <a:pt x="3125" y="4117"/>
                    <a:pt x="3202" y="4117"/>
                  </a:cubicBezTo>
                  <a:cubicBezTo>
                    <a:pt x="3279" y="4117"/>
                    <a:pt x="3354" y="4167"/>
                    <a:pt x="3349" y="4267"/>
                  </a:cubicBezTo>
                  <a:lnTo>
                    <a:pt x="3349" y="4316"/>
                  </a:lnTo>
                  <a:cubicBezTo>
                    <a:pt x="3928" y="3586"/>
                    <a:pt x="4602" y="2940"/>
                    <a:pt x="5350" y="2392"/>
                  </a:cubicBezTo>
                  <a:cubicBezTo>
                    <a:pt x="7247" y="1005"/>
                    <a:pt x="9530" y="325"/>
                    <a:pt x="11813" y="325"/>
                  </a:cubicBezTo>
                  <a:cubicBezTo>
                    <a:pt x="13289" y="325"/>
                    <a:pt x="14766" y="609"/>
                    <a:pt x="16139" y="1170"/>
                  </a:cubicBezTo>
                  <a:cubicBezTo>
                    <a:pt x="16213" y="1155"/>
                    <a:pt x="16283" y="1139"/>
                    <a:pt x="16357" y="1127"/>
                  </a:cubicBezTo>
                  <a:cubicBezTo>
                    <a:pt x="16262" y="1102"/>
                    <a:pt x="16191" y="1007"/>
                    <a:pt x="16262" y="908"/>
                  </a:cubicBezTo>
                  <a:cubicBezTo>
                    <a:pt x="16265" y="902"/>
                    <a:pt x="16274" y="893"/>
                    <a:pt x="16280" y="884"/>
                  </a:cubicBezTo>
                  <a:cubicBezTo>
                    <a:pt x="16132" y="822"/>
                    <a:pt x="15982" y="761"/>
                    <a:pt x="15831" y="705"/>
                  </a:cubicBezTo>
                  <a:cubicBezTo>
                    <a:pt x="15831" y="708"/>
                    <a:pt x="15828" y="711"/>
                    <a:pt x="15828" y="715"/>
                  </a:cubicBezTo>
                  <a:cubicBezTo>
                    <a:pt x="15799" y="770"/>
                    <a:pt x="15755" y="793"/>
                    <a:pt x="15709" y="793"/>
                  </a:cubicBezTo>
                  <a:cubicBezTo>
                    <a:pt x="15621" y="793"/>
                    <a:pt x="15529" y="707"/>
                    <a:pt x="15548" y="604"/>
                  </a:cubicBezTo>
                  <a:cubicBezTo>
                    <a:pt x="14369" y="197"/>
                    <a:pt x="13139" y="1"/>
                    <a:pt x="11914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grpSp>
          <p:nvGrpSpPr>
            <p:cNvPr id="2042" name="Google Shape;2042;p42"/>
            <p:cNvGrpSpPr/>
            <p:nvPr/>
          </p:nvGrpSpPr>
          <p:grpSpPr>
            <a:xfrm>
              <a:off x="4943534" y="1317606"/>
              <a:ext cx="247370" cy="338621"/>
              <a:chOff x="2842225" y="2380900"/>
              <a:chExt cx="184000" cy="251875"/>
            </a:xfrm>
          </p:grpSpPr>
          <p:sp>
            <p:nvSpPr>
              <p:cNvPr id="2043" name="Google Shape;2043;p42"/>
              <p:cNvSpPr/>
              <p:nvPr/>
            </p:nvSpPr>
            <p:spPr>
              <a:xfrm>
                <a:off x="2842225" y="2380900"/>
                <a:ext cx="184000" cy="251875"/>
              </a:xfrm>
              <a:custGeom>
                <a:avLst/>
                <a:gdLst/>
                <a:ahLst/>
                <a:cxnLst/>
                <a:rect l="l" t="t" r="r" b="b"/>
                <a:pathLst>
                  <a:path w="7360" h="10075" extrusionOk="0">
                    <a:moveTo>
                      <a:pt x="5859" y="644"/>
                    </a:moveTo>
                    <a:lnTo>
                      <a:pt x="6692" y="1477"/>
                    </a:lnTo>
                    <a:lnTo>
                      <a:pt x="5859" y="1477"/>
                    </a:lnTo>
                    <a:lnTo>
                      <a:pt x="5859" y="644"/>
                    </a:lnTo>
                    <a:close/>
                    <a:moveTo>
                      <a:pt x="5502" y="358"/>
                    </a:moveTo>
                    <a:lnTo>
                      <a:pt x="5502" y="1668"/>
                    </a:lnTo>
                    <a:cubicBezTo>
                      <a:pt x="5502" y="1763"/>
                      <a:pt x="5573" y="1858"/>
                      <a:pt x="5692" y="1858"/>
                    </a:cubicBezTo>
                    <a:lnTo>
                      <a:pt x="6978" y="1858"/>
                    </a:lnTo>
                    <a:lnTo>
                      <a:pt x="6954" y="9669"/>
                    </a:lnTo>
                    <a:lnTo>
                      <a:pt x="405" y="9669"/>
                    </a:lnTo>
                    <a:lnTo>
                      <a:pt x="405" y="358"/>
                    </a:lnTo>
                    <a:close/>
                    <a:moveTo>
                      <a:pt x="191" y="1"/>
                    </a:moveTo>
                    <a:cubicBezTo>
                      <a:pt x="96" y="1"/>
                      <a:pt x="1" y="72"/>
                      <a:pt x="1" y="191"/>
                    </a:cubicBezTo>
                    <a:lnTo>
                      <a:pt x="1" y="9884"/>
                    </a:lnTo>
                    <a:cubicBezTo>
                      <a:pt x="1" y="10003"/>
                      <a:pt x="96" y="10074"/>
                      <a:pt x="191" y="10074"/>
                    </a:cubicBezTo>
                    <a:lnTo>
                      <a:pt x="7169" y="10074"/>
                    </a:lnTo>
                    <a:cubicBezTo>
                      <a:pt x="7264" y="10074"/>
                      <a:pt x="7359" y="10003"/>
                      <a:pt x="7359" y="9884"/>
                    </a:cubicBezTo>
                    <a:lnTo>
                      <a:pt x="7359" y="1668"/>
                    </a:lnTo>
                    <a:cubicBezTo>
                      <a:pt x="7359" y="1620"/>
                      <a:pt x="7335" y="1572"/>
                      <a:pt x="7288" y="1549"/>
                    </a:cubicBezTo>
                    <a:lnTo>
                      <a:pt x="5811" y="48"/>
                    </a:lnTo>
                    <a:cubicBezTo>
                      <a:pt x="5764" y="24"/>
                      <a:pt x="5716" y="1"/>
                      <a:pt x="566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044" name="Google Shape;2044;p42"/>
              <p:cNvSpPr/>
              <p:nvPr/>
            </p:nvSpPr>
            <p:spPr>
              <a:xfrm>
                <a:off x="2866050" y="2430925"/>
                <a:ext cx="37525" cy="34550"/>
              </a:xfrm>
              <a:custGeom>
                <a:avLst/>
                <a:gdLst/>
                <a:ahLst/>
                <a:cxnLst/>
                <a:rect l="l" t="t" r="r" b="b"/>
                <a:pathLst>
                  <a:path w="1501" h="1382" extrusionOk="0">
                    <a:moveTo>
                      <a:pt x="1096" y="381"/>
                    </a:moveTo>
                    <a:lnTo>
                      <a:pt x="1096" y="976"/>
                    </a:lnTo>
                    <a:lnTo>
                      <a:pt x="381" y="976"/>
                    </a:lnTo>
                    <a:lnTo>
                      <a:pt x="381" y="381"/>
                    </a:lnTo>
                    <a:close/>
                    <a:moveTo>
                      <a:pt x="191" y="0"/>
                    </a:moveTo>
                    <a:cubicBezTo>
                      <a:pt x="72" y="0"/>
                      <a:pt x="0" y="71"/>
                      <a:pt x="0" y="191"/>
                    </a:cubicBezTo>
                    <a:lnTo>
                      <a:pt x="0" y="1191"/>
                    </a:lnTo>
                    <a:cubicBezTo>
                      <a:pt x="0" y="1286"/>
                      <a:pt x="72" y="1381"/>
                      <a:pt x="191" y="1381"/>
                    </a:cubicBezTo>
                    <a:lnTo>
                      <a:pt x="1310" y="1381"/>
                    </a:lnTo>
                    <a:cubicBezTo>
                      <a:pt x="1405" y="1381"/>
                      <a:pt x="1500" y="1286"/>
                      <a:pt x="1500" y="1191"/>
                    </a:cubicBezTo>
                    <a:lnTo>
                      <a:pt x="1500" y="191"/>
                    </a:lnTo>
                    <a:cubicBezTo>
                      <a:pt x="1500" y="71"/>
                      <a:pt x="1405" y="0"/>
                      <a:pt x="131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045" name="Google Shape;2045;p42"/>
              <p:cNvSpPr/>
              <p:nvPr/>
            </p:nvSpPr>
            <p:spPr>
              <a:xfrm>
                <a:off x="2916050" y="2442225"/>
                <a:ext cx="71475" cy="9550"/>
              </a:xfrm>
              <a:custGeom>
                <a:avLst/>
                <a:gdLst/>
                <a:ahLst/>
                <a:cxnLst/>
                <a:rect l="l" t="t" r="r" b="b"/>
                <a:pathLst>
                  <a:path w="2859" h="382" extrusionOk="0">
                    <a:moveTo>
                      <a:pt x="239" y="0"/>
                    </a:moveTo>
                    <a:cubicBezTo>
                      <a:pt x="1" y="24"/>
                      <a:pt x="1" y="358"/>
                      <a:pt x="239" y="382"/>
                    </a:cubicBezTo>
                    <a:lnTo>
                      <a:pt x="2644" y="382"/>
                    </a:lnTo>
                    <a:cubicBezTo>
                      <a:pt x="2739" y="382"/>
                      <a:pt x="2811" y="334"/>
                      <a:pt x="2834" y="239"/>
                    </a:cubicBezTo>
                    <a:cubicBezTo>
                      <a:pt x="2858" y="120"/>
                      <a:pt x="2763" y="0"/>
                      <a:pt x="264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046" name="Google Shape;2046;p42"/>
              <p:cNvSpPr/>
              <p:nvPr/>
            </p:nvSpPr>
            <p:spPr>
              <a:xfrm>
                <a:off x="2866050" y="2475575"/>
                <a:ext cx="37525" cy="34550"/>
              </a:xfrm>
              <a:custGeom>
                <a:avLst/>
                <a:gdLst/>
                <a:ahLst/>
                <a:cxnLst/>
                <a:rect l="l" t="t" r="r" b="b"/>
                <a:pathLst>
                  <a:path w="1501" h="1382" extrusionOk="0">
                    <a:moveTo>
                      <a:pt x="1096" y="381"/>
                    </a:moveTo>
                    <a:lnTo>
                      <a:pt x="1096" y="976"/>
                    </a:lnTo>
                    <a:lnTo>
                      <a:pt x="381" y="976"/>
                    </a:lnTo>
                    <a:lnTo>
                      <a:pt x="381" y="381"/>
                    </a:lnTo>
                    <a:close/>
                    <a:moveTo>
                      <a:pt x="191" y="0"/>
                    </a:moveTo>
                    <a:cubicBezTo>
                      <a:pt x="72" y="0"/>
                      <a:pt x="0" y="95"/>
                      <a:pt x="0" y="191"/>
                    </a:cubicBezTo>
                    <a:lnTo>
                      <a:pt x="0" y="1191"/>
                    </a:lnTo>
                    <a:cubicBezTo>
                      <a:pt x="0" y="1286"/>
                      <a:pt x="72" y="1381"/>
                      <a:pt x="191" y="1381"/>
                    </a:cubicBezTo>
                    <a:lnTo>
                      <a:pt x="1310" y="1381"/>
                    </a:lnTo>
                    <a:cubicBezTo>
                      <a:pt x="1405" y="1381"/>
                      <a:pt x="1500" y="1286"/>
                      <a:pt x="1500" y="1191"/>
                    </a:cubicBezTo>
                    <a:lnTo>
                      <a:pt x="1500" y="191"/>
                    </a:lnTo>
                    <a:cubicBezTo>
                      <a:pt x="1500" y="95"/>
                      <a:pt x="1405" y="0"/>
                      <a:pt x="131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047" name="Google Shape;2047;p42"/>
              <p:cNvSpPr/>
              <p:nvPr/>
            </p:nvSpPr>
            <p:spPr>
              <a:xfrm>
                <a:off x="2915450" y="2486875"/>
                <a:ext cx="73250" cy="10150"/>
              </a:xfrm>
              <a:custGeom>
                <a:avLst/>
                <a:gdLst/>
                <a:ahLst/>
                <a:cxnLst/>
                <a:rect l="l" t="t" r="r" b="b"/>
                <a:pathLst>
                  <a:path w="2930" h="406" extrusionOk="0">
                    <a:moveTo>
                      <a:pt x="263" y="1"/>
                    </a:moveTo>
                    <a:cubicBezTo>
                      <a:pt x="1" y="1"/>
                      <a:pt x="1" y="405"/>
                      <a:pt x="263" y="405"/>
                    </a:cubicBezTo>
                    <a:lnTo>
                      <a:pt x="2668" y="405"/>
                    </a:lnTo>
                    <a:cubicBezTo>
                      <a:pt x="2930" y="405"/>
                      <a:pt x="2930" y="1"/>
                      <a:pt x="266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048" name="Google Shape;2048;p42"/>
              <p:cNvSpPr/>
              <p:nvPr/>
            </p:nvSpPr>
            <p:spPr>
              <a:xfrm>
                <a:off x="2866050" y="2521400"/>
                <a:ext cx="37525" cy="34575"/>
              </a:xfrm>
              <a:custGeom>
                <a:avLst/>
                <a:gdLst/>
                <a:ahLst/>
                <a:cxnLst/>
                <a:rect l="l" t="t" r="r" b="b"/>
                <a:pathLst>
                  <a:path w="1501" h="1383" extrusionOk="0">
                    <a:moveTo>
                      <a:pt x="1096" y="382"/>
                    </a:moveTo>
                    <a:lnTo>
                      <a:pt x="1096" y="977"/>
                    </a:lnTo>
                    <a:lnTo>
                      <a:pt x="381" y="977"/>
                    </a:lnTo>
                    <a:lnTo>
                      <a:pt x="381" y="382"/>
                    </a:lnTo>
                    <a:close/>
                    <a:moveTo>
                      <a:pt x="191" y="1"/>
                    </a:moveTo>
                    <a:cubicBezTo>
                      <a:pt x="72" y="1"/>
                      <a:pt x="0" y="72"/>
                      <a:pt x="0" y="191"/>
                    </a:cubicBezTo>
                    <a:lnTo>
                      <a:pt x="0" y="1192"/>
                    </a:lnTo>
                    <a:cubicBezTo>
                      <a:pt x="0" y="1287"/>
                      <a:pt x="72" y="1382"/>
                      <a:pt x="191" y="1382"/>
                    </a:cubicBezTo>
                    <a:lnTo>
                      <a:pt x="1310" y="1382"/>
                    </a:lnTo>
                    <a:cubicBezTo>
                      <a:pt x="1405" y="1382"/>
                      <a:pt x="1500" y="1287"/>
                      <a:pt x="1500" y="1192"/>
                    </a:cubicBezTo>
                    <a:lnTo>
                      <a:pt x="1500" y="191"/>
                    </a:lnTo>
                    <a:cubicBezTo>
                      <a:pt x="1500" y="72"/>
                      <a:pt x="1405" y="1"/>
                      <a:pt x="131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049" name="Google Shape;2049;p42"/>
              <p:cNvSpPr/>
              <p:nvPr/>
            </p:nvSpPr>
            <p:spPr>
              <a:xfrm>
                <a:off x="2915450" y="2532125"/>
                <a:ext cx="73250" cy="10150"/>
              </a:xfrm>
              <a:custGeom>
                <a:avLst/>
                <a:gdLst/>
                <a:ahLst/>
                <a:cxnLst/>
                <a:rect l="l" t="t" r="r" b="b"/>
                <a:pathLst>
                  <a:path w="2930" h="406" extrusionOk="0">
                    <a:moveTo>
                      <a:pt x="263" y="0"/>
                    </a:moveTo>
                    <a:cubicBezTo>
                      <a:pt x="1" y="0"/>
                      <a:pt x="1" y="405"/>
                      <a:pt x="263" y="405"/>
                    </a:cubicBezTo>
                    <a:lnTo>
                      <a:pt x="2668" y="405"/>
                    </a:lnTo>
                    <a:cubicBezTo>
                      <a:pt x="2930" y="405"/>
                      <a:pt x="2930" y="0"/>
                      <a:pt x="266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050" name="Google Shape;2050;p42"/>
              <p:cNvSpPr/>
              <p:nvPr/>
            </p:nvSpPr>
            <p:spPr>
              <a:xfrm>
                <a:off x="2866050" y="2565975"/>
                <a:ext cx="37525" cy="34650"/>
              </a:xfrm>
              <a:custGeom>
                <a:avLst/>
                <a:gdLst/>
                <a:ahLst/>
                <a:cxnLst/>
                <a:rect l="l" t="t" r="r" b="b"/>
                <a:pathLst>
                  <a:path w="1501" h="1386" extrusionOk="0">
                    <a:moveTo>
                      <a:pt x="1096" y="385"/>
                    </a:moveTo>
                    <a:lnTo>
                      <a:pt x="1096" y="980"/>
                    </a:lnTo>
                    <a:lnTo>
                      <a:pt x="381" y="980"/>
                    </a:lnTo>
                    <a:lnTo>
                      <a:pt x="381" y="385"/>
                    </a:lnTo>
                    <a:close/>
                    <a:moveTo>
                      <a:pt x="155" y="0"/>
                    </a:moveTo>
                    <a:cubicBezTo>
                      <a:pt x="57" y="0"/>
                      <a:pt x="0" y="88"/>
                      <a:pt x="0" y="194"/>
                    </a:cubicBezTo>
                    <a:lnTo>
                      <a:pt x="0" y="1195"/>
                    </a:lnTo>
                    <a:cubicBezTo>
                      <a:pt x="0" y="1290"/>
                      <a:pt x="72" y="1385"/>
                      <a:pt x="191" y="1385"/>
                    </a:cubicBezTo>
                    <a:lnTo>
                      <a:pt x="1310" y="1385"/>
                    </a:lnTo>
                    <a:cubicBezTo>
                      <a:pt x="1405" y="1385"/>
                      <a:pt x="1500" y="1290"/>
                      <a:pt x="1500" y="1195"/>
                    </a:cubicBezTo>
                    <a:lnTo>
                      <a:pt x="1500" y="194"/>
                    </a:lnTo>
                    <a:cubicBezTo>
                      <a:pt x="1500" y="88"/>
                      <a:pt x="1424" y="0"/>
                      <a:pt x="1340" y="0"/>
                    </a:cubicBezTo>
                    <a:cubicBezTo>
                      <a:pt x="1330" y="0"/>
                      <a:pt x="1320" y="1"/>
                      <a:pt x="1310" y="4"/>
                    </a:cubicBezTo>
                    <a:lnTo>
                      <a:pt x="191" y="4"/>
                    </a:lnTo>
                    <a:cubicBezTo>
                      <a:pt x="178" y="1"/>
                      <a:pt x="166" y="0"/>
                      <a:pt x="15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051" name="Google Shape;2051;p42"/>
              <p:cNvSpPr/>
              <p:nvPr/>
            </p:nvSpPr>
            <p:spPr>
              <a:xfrm>
                <a:off x="2915450" y="2577375"/>
                <a:ext cx="72075" cy="10150"/>
              </a:xfrm>
              <a:custGeom>
                <a:avLst/>
                <a:gdLst/>
                <a:ahLst/>
                <a:cxnLst/>
                <a:rect l="l" t="t" r="r" b="b"/>
                <a:pathLst>
                  <a:path w="2883" h="406" extrusionOk="0">
                    <a:moveTo>
                      <a:pt x="263" y="0"/>
                    </a:moveTo>
                    <a:cubicBezTo>
                      <a:pt x="1" y="0"/>
                      <a:pt x="1" y="405"/>
                      <a:pt x="263" y="405"/>
                    </a:cubicBezTo>
                    <a:lnTo>
                      <a:pt x="2668" y="405"/>
                    </a:lnTo>
                    <a:cubicBezTo>
                      <a:pt x="2763" y="405"/>
                      <a:pt x="2835" y="334"/>
                      <a:pt x="2858" y="262"/>
                    </a:cubicBezTo>
                    <a:cubicBezTo>
                      <a:pt x="2882" y="119"/>
                      <a:pt x="2787" y="0"/>
                      <a:pt x="266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0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0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0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0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0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0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0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0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0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0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0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0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0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32" grpId="0" build="p"/>
      <p:bldP spid="2033" grpId="0" build="p"/>
      <p:bldP spid="2034" grpId="0" build="p"/>
      <p:bldP spid="2035" grpId="0" build="p"/>
      <p:bldP spid="203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4" name="Google Shape;1754;p39"/>
          <p:cNvSpPr txBox="1">
            <a:spLocks noGrp="1"/>
          </p:cNvSpPr>
          <p:nvPr>
            <p:ph type="title" idx="2"/>
          </p:nvPr>
        </p:nvSpPr>
        <p:spPr>
          <a:xfrm>
            <a:off x="936913" y="1337825"/>
            <a:ext cx="38685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>
                <a:latin typeface="Cambria" panose="02040503050406030204" pitchFamily="18" charset="0"/>
                <a:ea typeface="Cambria" panose="02040503050406030204" pitchFamily="18" charset="0"/>
              </a:rPr>
              <a:t>II.</a:t>
            </a:r>
            <a:endParaRPr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56" name="Google Shape;1756;p39"/>
          <p:cNvSpPr txBox="1">
            <a:spLocks noGrp="1"/>
          </p:cNvSpPr>
          <p:nvPr>
            <p:ph type="title"/>
          </p:nvPr>
        </p:nvSpPr>
        <p:spPr>
          <a:xfrm>
            <a:off x="936937" y="2179625"/>
            <a:ext cx="4352647" cy="1588566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b="1" dirty="0">
                <a:latin typeface="Cambria" panose="02040503050406030204" pitchFamily="18" charset="0"/>
                <a:ea typeface="Cambria" panose="02040503050406030204" pitchFamily="18" charset="0"/>
              </a:rPr>
              <a:t>TRÌNH BÀY BÀI NÓI</a:t>
            </a:r>
            <a:endParaRPr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5E93740A-9AEA-4EC9-8856-13E4D1E47492}"/>
              </a:ext>
            </a:extLst>
          </p:cNvPr>
          <p:cNvGrpSpPr/>
          <p:nvPr/>
        </p:nvGrpSpPr>
        <p:grpSpPr>
          <a:xfrm>
            <a:off x="5251725" y="648189"/>
            <a:ext cx="3131526" cy="3882656"/>
            <a:chOff x="5251725" y="648189"/>
            <a:chExt cx="3131526" cy="3882656"/>
          </a:xfrm>
        </p:grpSpPr>
        <p:grpSp>
          <p:nvGrpSpPr>
            <p:cNvPr id="1757" name="Google Shape;1757;p39"/>
            <p:cNvGrpSpPr/>
            <p:nvPr/>
          </p:nvGrpSpPr>
          <p:grpSpPr>
            <a:xfrm>
              <a:off x="5251725" y="3865313"/>
              <a:ext cx="433800" cy="401375"/>
              <a:chOff x="3213700" y="3083375"/>
              <a:chExt cx="433800" cy="401375"/>
            </a:xfrm>
          </p:grpSpPr>
          <p:sp>
            <p:nvSpPr>
              <p:cNvPr id="1758" name="Google Shape;1758;p39"/>
              <p:cNvSpPr/>
              <p:nvPr/>
            </p:nvSpPr>
            <p:spPr>
              <a:xfrm>
                <a:off x="3341925" y="3083375"/>
                <a:ext cx="154125" cy="123100"/>
              </a:xfrm>
              <a:custGeom>
                <a:avLst/>
                <a:gdLst/>
                <a:ahLst/>
                <a:cxnLst/>
                <a:rect l="l" t="t" r="r" b="b"/>
                <a:pathLst>
                  <a:path w="6165" h="4924" extrusionOk="0">
                    <a:moveTo>
                      <a:pt x="3418" y="712"/>
                    </a:moveTo>
                    <a:cubicBezTo>
                      <a:pt x="3427" y="712"/>
                      <a:pt x="3437" y="712"/>
                      <a:pt x="3447" y="712"/>
                    </a:cubicBezTo>
                    <a:cubicBezTo>
                      <a:pt x="4484" y="727"/>
                      <a:pt x="5408" y="1463"/>
                      <a:pt x="5248" y="2556"/>
                    </a:cubicBezTo>
                    <a:cubicBezTo>
                      <a:pt x="5100" y="3587"/>
                      <a:pt x="4139" y="4156"/>
                      <a:pt x="3170" y="4196"/>
                    </a:cubicBezTo>
                    <a:cubicBezTo>
                      <a:pt x="1111" y="3786"/>
                      <a:pt x="1251" y="712"/>
                      <a:pt x="3418" y="712"/>
                    </a:cubicBezTo>
                    <a:close/>
                    <a:moveTo>
                      <a:pt x="3422" y="1"/>
                    </a:moveTo>
                    <a:cubicBezTo>
                      <a:pt x="560" y="1"/>
                      <a:pt x="0" y="4362"/>
                      <a:pt x="3007" y="4901"/>
                    </a:cubicBezTo>
                    <a:cubicBezTo>
                      <a:pt x="3044" y="4915"/>
                      <a:pt x="3084" y="4923"/>
                      <a:pt x="3124" y="4923"/>
                    </a:cubicBezTo>
                    <a:cubicBezTo>
                      <a:pt x="3130" y="4923"/>
                      <a:pt x="3136" y="4923"/>
                      <a:pt x="3142" y="4923"/>
                    </a:cubicBezTo>
                    <a:cubicBezTo>
                      <a:pt x="4518" y="4883"/>
                      <a:pt x="5762" y="4036"/>
                      <a:pt x="5968" y="2611"/>
                    </a:cubicBezTo>
                    <a:cubicBezTo>
                      <a:pt x="6165" y="1250"/>
                      <a:pt x="5124" y="204"/>
                      <a:pt x="3825" y="28"/>
                    </a:cubicBezTo>
                    <a:cubicBezTo>
                      <a:pt x="3686" y="10"/>
                      <a:pt x="3552" y="1"/>
                      <a:pt x="342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759" name="Google Shape;1759;p39"/>
              <p:cNvSpPr/>
              <p:nvPr/>
            </p:nvSpPr>
            <p:spPr>
              <a:xfrm>
                <a:off x="3213700" y="3234375"/>
                <a:ext cx="433800" cy="117300"/>
              </a:xfrm>
              <a:custGeom>
                <a:avLst/>
                <a:gdLst/>
                <a:ahLst/>
                <a:cxnLst/>
                <a:rect l="l" t="t" r="r" b="b"/>
                <a:pathLst>
                  <a:path w="17352" h="4692" extrusionOk="0">
                    <a:moveTo>
                      <a:pt x="6794" y="751"/>
                    </a:moveTo>
                    <a:cubicBezTo>
                      <a:pt x="7572" y="751"/>
                      <a:pt x="8349" y="760"/>
                      <a:pt x="9127" y="782"/>
                    </a:cubicBezTo>
                    <a:cubicBezTo>
                      <a:pt x="11623" y="853"/>
                      <a:pt x="14156" y="840"/>
                      <a:pt x="16625" y="1247"/>
                    </a:cubicBezTo>
                    <a:lnTo>
                      <a:pt x="16625" y="3965"/>
                    </a:lnTo>
                    <a:cubicBezTo>
                      <a:pt x="11365" y="3949"/>
                      <a:pt x="6119" y="3518"/>
                      <a:pt x="862" y="3484"/>
                    </a:cubicBezTo>
                    <a:cubicBezTo>
                      <a:pt x="837" y="2595"/>
                      <a:pt x="764" y="1705"/>
                      <a:pt x="739" y="816"/>
                    </a:cubicBezTo>
                    <a:cubicBezTo>
                      <a:pt x="2757" y="807"/>
                      <a:pt x="4775" y="751"/>
                      <a:pt x="6794" y="751"/>
                    </a:cubicBezTo>
                    <a:close/>
                    <a:moveTo>
                      <a:pt x="6776" y="1"/>
                    </a:moveTo>
                    <a:cubicBezTo>
                      <a:pt x="4639" y="1"/>
                      <a:pt x="2499" y="88"/>
                      <a:pt x="366" y="92"/>
                    </a:cubicBezTo>
                    <a:cubicBezTo>
                      <a:pt x="277" y="92"/>
                      <a:pt x="191" y="123"/>
                      <a:pt x="126" y="185"/>
                    </a:cubicBezTo>
                    <a:cubicBezTo>
                      <a:pt x="46" y="249"/>
                      <a:pt x="0" y="351"/>
                      <a:pt x="3" y="459"/>
                    </a:cubicBezTo>
                    <a:cubicBezTo>
                      <a:pt x="9" y="1588"/>
                      <a:pt x="136" y="2715"/>
                      <a:pt x="145" y="3845"/>
                    </a:cubicBezTo>
                    <a:cubicBezTo>
                      <a:pt x="145" y="3934"/>
                      <a:pt x="179" y="4020"/>
                      <a:pt x="240" y="4085"/>
                    </a:cubicBezTo>
                    <a:cubicBezTo>
                      <a:pt x="303" y="4162"/>
                      <a:pt x="397" y="4208"/>
                      <a:pt x="498" y="4208"/>
                    </a:cubicBezTo>
                    <a:cubicBezTo>
                      <a:pt x="501" y="4208"/>
                      <a:pt x="505" y="4208"/>
                      <a:pt x="508" y="4208"/>
                    </a:cubicBezTo>
                    <a:cubicBezTo>
                      <a:pt x="5898" y="4220"/>
                      <a:pt x="11275" y="4679"/>
                      <a:pt x="16665" y="4691"/>
                    </a:cubicBezTo>
                    <a:cubicBezTo>
                      <a:pt x="16727" y="4691"/>
                      <a:pt x="16785" y="4679"/>
                      <a:pt x="16838" y="4651"/>
                    </a:cubicBezTo>
                    <a:cubicBezTo>
                      <a:pt x="16885" y="4670"/>
                      <a:pt x="16937" y="4680"/>
                      <a:pt x="16989" y="4680"/>
                    </a:cubicBezTo>
                    <a:cubicBezTo>
                      <a:pt x="17171" y="4680"/>
                      <a:pt x="17352" y="4563"/>
                      <a:pt x="17352" y="4328"/>
                    </a:cubicBezTo>
                    <a:lnTo>
                      <a:pt x="17352" y="942"/>
                    </a:lnTo>
                    <a:cubicBezTo>
                      <a:pt x="17352" y="923"/>
                      <a:pt x="17349" y="908"/>
                      <a:pt x="17345" y="890"/>
                    </a:cubicBezTo>
                    <a:cubicBezTo>
                      <a:pt x="17345" y="751"/>
                      <a:pt x="17265" y="625"/>
                      <a:pt x="17084" y="591"/>
                    </a:cubicBezTo>
                    <a:cubicBezTo>
                      <a:pt x="14741" y="172"/>
                      <a:pt x="12411" y="243"/>
                      <a:pt x="10050" y="92"/>
                    </a:cubicBezTo>
                    <a:cubicBezTo>
                      <a:pt x="8961" y="24"/>
                      <a:pt x="7869" y="1"/>
                      <a:pt x="67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760" name="Google Shape;1760;p39"/>
              <p:cNvSpPr/>
              <p:nvPr/>
            </p:nvSpPr>
            <p:spPr>
              <a:xfrm>
                <a:off x="3360625" y="3385400"/>
                <a:ext cx="112200" cy="99350"/>
              </a:xfrm>
              <a:custGeom>
                <a:avLst/>
                <a:gdLst/>
                <a:ahLst/>
                <a:cxnLst/>
                <a:rect l="l" t="t" r="r" b="b"/>
                <a:pathLst>
                  <a:path w="4488" h="3974" extrusionOk="0">
                    <a:moveTo>
                      <a:pt x="2276" y="716"/>
                    </a:moveTo>
                    <a:cubicBezTo>
                      <a:pt x="3739" y="716"/>
                      <a:pt x="4142" y="2898"/>
                      <a:pt x="2548" y="3230"/>
                    </a:cubicBezTo>
                    <a:cubicBezTo>
                      <a:pt x="2438" y="3253"/>
                      <a:pt x="2328" y="3264"/>
                      <a:pt x="2220" y="3264"/>
                    </a:cubicBezTo>
                    <a:cubicBezTo>
                      <a:pt x="1516" y="3264"/>
                      <a:pt x="879" y="2803"/>
                      <a:pt x="793" y="2064"/>
                    </a:cubicBezTo>
                    <a:cubicBezTo>
                      <a:pt x="711" y="1345"/>
                      <a:pt x="1160" y="749"/>
                      <a:pt x="1888" y="749"/>
                    </a:cubicBezTo>
                    <a:cubicBezTo>
                      <a:pt x="1896" y="749"/>
                      <a:pt x="1903" y="749"/>
                      <a:pt x="1911" y="749"/>
                    </a:cubicBezTo>
                    <a:cubicBezTo>
                      <a:pt x="1948" y="749"/>
                      <a:pt x="1985" y="746"/>
                      <a:pt x="2019" y="737"/>
                    </a:cubicBezTo>
                    <a:cubicBezTo>
                      <a:pt x="2108" y="722"/>
                      <a:pt x="2194" y="716"/>
                      <a:pt x="2276" y="716"/>
                    </a:cubicBezTo>
                    <a:close/>
                    <a:moveTo>
                      <a:pt x="2253" y="0"/>
                    </a:moveTo>
                    <a:cubicBezTo>
                      <a:pt x="2141" y="0"/>
                      <a:pt x="2028" y="8"/>
                      <a:pt x="1914" y="23"/>
                    </a:cubicBezTo>
                    <a:lnTo>
                      <a:pt x="1911" y="23"/>
                    </a:lnTo>
                    <a:cubicBezTo>
                      <a:pt x="1898" y="23"/>
                      <a:pt x="1885" y="23"/>
                      <a:pt x="1872" y="23"/>
                    </a:cubicBezTo>
                    <a:cubicBezTo>
                      <a:pt x="740" y="23"/>
                      <a:pt x="0" y="959"/>
                      <a:pt x="67" y="2064"/>
                    </a:cubicBezTo>
                    <a:cubicBezTo>
                      <a:pt x="136" y="3244"/>
                      <a:pt x="1148" y="3974"/>
                      <a:pt x="2250" y="3974"/>
                    </a:cubicBezTo>
                    <a:cubicBezTo>
                      <a:pt x="2369" y="3974"/>
                      <a:pt x="2489" y="3965"/>
                      <a:pt x="2610" y="3948"/>
                    </a:cubicBezTo>
                    <a:cubicBezTo>
                      <a:pt x="3733" y="3788"/>
                      <a:pt x="4487" y="2809"/>
                      <a:pt x="4293" y="1673"/>
                    </a:cubicBezTo>
                    <a:cubicBezTo>
                      <a:pt x="4108" y="601"/>
                      <a:pt x="3252" y="0"/>
                      <a:pt x="225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grpSp>
          <p:nvGrpSpPr>
            <p:cNvPr id="1761" name="Google Shape;1761;p39"/>
            <p:cNvGrpSpPr/>
            <p:nvPr/>
          </p:nvGrpSpPr>
          <p:grpSpPr>
            <a:xfrm>
              <a:off x="5858363" y="814725"/>
              <a:ext cx="832175" cy="581600"/>
              <a:chOff x="4087575" y="4286025"/>
              <a:chExt cx="832175" cy="581600"/>
            </a:xfrm>
          </p:grpSpPr>
          <p:sp>
            <p:nvSpPr>
              <p:cNvPr id="1762" name="Google Shape;1762;p39"/>
              <p:cNvSpPr/>
              <p:nvPr/>
            </p:nvSpPr>
            <p:spPr>
              <a:xfrm>
                <a:off x="4766000" y="4661025"/>
                <a:ext cx="91050" cy="50025"/>
              </a:xfrm>
              <a:custGeom>
                <a:avLst/>
                <a:gdLst/>
                <a:ahLst/>
                <a:cxnLst/>
                <a:rect l="l" t="t" r="r" b="b"/>
                <a:pathLst>
                  <a:path w="3642" h="2001" extrusionOk="0">
                    <a:moveTo>
                      <a:pt x="3551" y="0"/>
                    </a:moveTo>
                    <a:cubicBezTo>
                      <a:pt x="3544" y="0"/>
                      <a:pt x="3538" y="1"/>
                      <a:pt x="3531" y="3"/>
                    </a:cubicBezTo>
                    <a:cubicBezTo>
                      <a:pt x="2998" y="163"/>
                      <a:pt x="2530" y="455"/>
                      <a:pt x="2016" y="667"/>
                    </a:cubicBezTo>
                    <a:cubicBezTo>
                      <a:pt x="1373" y="932"/>
                      <a:pt x="727" y="1191"/>
                      <a:pt x="80" y="1452"/>
                    </a:cubicBezTo>
                    <a:cubicBezTo>
                      <a:pt x="19" y="1480"/>
                      <a:pt x="0" y="1557"/>
                      <a:pt x="46" y="1606"/>
                    </a:cubicBezTo>
                    <a:lnTo>
                      <a:pt x="68" y="1628"/>
                    </a:lnTo>
                    <a:cubicBezTo>
                      <a:pt x="78" y="1633"/>
                      <a:pt x="89" y="1635"/>
                      <a:pt x="101" y="1635"/>
                    </a:cubicBezTo>
                    <a:cubicBezTo>
                      <a:pt x="110" y="1635"/>
                      <a:pt x="120" y="1634"/>
                      <a:pt x="129" y="1631"/>
                    </a:cubicBezTo>
                    <a:cubicBezTo>
                      <a:pt x="834" y="1342"/>
                      <a:pt x="1542" y="1058"/>
                      <a:pt x="2250" y="769"/>
                    </a:cubicBezTo>
                    <a:cubicBezTo>
                      <a:pt x="2518" y="658"/>
                      <a:pt x="2774" y="514"/>
                      <a:pt x="3035" y="384"/>
                    </a:cubicBezTo>
                    <a:cubicBezTo>
                      <a:pt x="3223" y="292"/>
                      <a:pt x="3324" y="256"/>
                      <a:pt x="3366" y="256"/>
                    </a:cubicBezTo>
                    <a:cubicBezTo>
                      <a:pt x="3503" y="256"/>
                      <a:pt x="3024" y="636"/>
                      <a:pt x="2869" y="732"/>
                    </a:cubicBezTo>
                    <a:cubicBezTo>
                      <a:pt x="2109" y="1212"/>
                      <a:pt x="1059" y="1182"/>
                      <a:pt x="406" y="1840"/>
                    </a:cubicBezTo>
                    <a:cubicBezTo>
                      <a:pt x="622" y="1945"/>
                      <a:pt x="861" y="2000"/>
                      <a:pt x="1101" y="2000"/>
                    </a:cubicBezTo>
                    <a:cubicBezTo>
                      <a:pt x="1108" y="2000"/>
                      <a:pt x="1114" y="2000"/>
                      <a:pt x="1121" y="2000"/>
                    </a:cubicBezTo>
                    <a:cubicBezTo>
                      <a:pt x="1459" y="1930"/>
                      <a:pt x="1792" y="1809"/>
                      <a:pt x="2127" y="1720"/>
                    </a:cubicBezTo>
                    <a:cubicBezTo>
                      <a:pt x="2266" y="1643"/>
                      <a:pt x="2398" y="1557"/>
                      <a:pt x="2521" y="1459"/>
                    </a:cubicBezTo>
                    <a:cubicBezTo>
                      <a:pt x="2515" y="1459"/>
                      <a:pt x="2509" y="1452"/>
                      <a:pt x="2500" y="1452"/>
                    </a:cubicBezTo>
                    <a:cubicBezTo>
                      <a:pt x="1859" y="1545"/>
                      <a:pt x="1268" y="1868"/>
                      <a:pt x="622" y="1880"/>
                    </a:cubicBezTo>
                    <a:cubicBezTo>
                      <a:pt x="1398" y="1209"/>
                      <a:pt x="2694" y="1311"/>
                      <a:pt x="3371" y="544"/>
                    </a:cubicBezTo>
                    <a:cubicBezTo>
                      <a:pt x="3472" y="394"/>
                      <a:pt x="3562" y="237"/>
                      <a:pt x="3642" y="76"/>
                    </a:cubicBezTo>
                    <a:cubicBezTo>
                      <a:pt x="3631" y="31"/>
                      <a:pt x="3593" y="0"/>
                      <a:pt x="355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763" name="Google Shape;1763;p39"/>
              <p:cNvSpPr/>
              <p:nvPr/>
            </p:nvSpPr>
            <p:spPr>
              <a:xfrm>
                <a:off x="4244175" y="4314250"/>
                <a:ext cx="146700" cy="107525"/>
              </a:xfrm>
              <a:custGeom>
                <a:avLst/>
                <a:gdLst/>
                <a:ahLst/>
                <a:cxnLst/>
                <a:rect l="l" t="t" r="r" b="b"/>
                <a:pathLst>
                  <a:path w="5868" h="4301" extrusionOk="0">
                    <a:moveTo>
                      <a:pt x="3342" y="0"/>
                    </a:moveTo>
                    <a:cubicBezTo>
                      <a:pt x="3027" y="0"/>
                      <a:pt x="2698" y="52"/>
                      <a:pt x="2358" y="161"/>
                    </a:cubicBezTo>
                    <a:cubicBezTo>
                      <a:pt x="527" y="752"/>
                      <a:pt x="151" y="2334"/>
                      <a:pt x="0" y="3953"/>
                    </a:cubicBezTo>
                    <a:cubicBezTo>
                      <a:pt x="80" y="4067"/>
                      <a:pt x="157" y="4181"/>
                      <a:pt x="231" y="4301"/>
                    </a:cubicBezTo>
                    <a:cubicBezTo>
                      <a:pt x="385" y="4097"/>
                      <a:pt x="554" y="3907"/>
                      <a:pt x="736" y="3728"/>
                    </a:cubicBezTo>
                    <a:cubicBezTo>
                      <a:pt x="758" y="3454"/>
                      <a:pt x="801" y="3186"/>
                      <a:pt x="859" y="2919"/>
                    </a:cubicBezTo>
                    <a:lnTo>
                      <a:pt x="859" y="2919"/>
                    </a:lnTo>
                    <a:cubicBezTo>
                      <a:pt x="721" y="2992"/>
                      <a:pt x="591" y="3076"/>
                      <a:pt x="447" y="3143"/>
                    </a:cubicBezTo>
                    <a:cubicBezTo>
                      <a:pt x="430" y="3152"/>
                      <a:pt x="414" y="3155"/>
                      <a:pt x="399" y="3155"/>
                    </a:cubicBezTo>
                    <a:cubicBezTo>
                      <a:pt x="336" y="3155"/>
                      <a:pt x="294" y="3090"/>
                      <a:pt x="324" y="3020"/>
                    </a:cubicBezTo>
                    <a:cubicBezTo>
                      <a:pt x="514" y="2577"/>
                      <a:pt x="875" y="2201"/>
                      <a:pt x="1302" y="1872"/>
                    </a:cubicBezTo>
                    <a:cubicBezTo>
                      <a:pt x="1527" y="1549"/>
                      <a:pt x="1813" y="1275"/>
                      <a:pt x="2146" y="1062"/>
                    </a:cubicBezTo>
                    <a:cubicBezTo>
                      <a:pt x="2441" y="862"/>
                      <a:pt x="2783" y="739"/>
                      <a:pt x="3140" y="702"/>
                    </a:cubicBezTo>
                    <a:cubicBezTo>
                      <a:pt x="3245" y="638"/>
                      <a:pt x="3349" y="573"/>
                      <a:pt x="3442" y="508"/>
                    </a:cubicBezTo>
                    <a:cubicBezTo>
                      <a:pt x="3458" y="498"/>
                      <a:pt x="3474" y="493"/>
                      <a:pt x="3489" y="493"/>
                    </a:cubicBezTo>
                    <a:cubicBezTo>
                      <a:pt x="3563" y="493"/>
                      <a:pt x="3614" y="609"/>
                      <a:pt x="3534" y="665"/>
                    </a:cubicBezTo>
                    <a:cubicBezTo>
                      <a:pt x="3516" y="678"/>
                      <a:pt x="3497" y="690"/>
                      <a:pt x="3479" y="702"/>
                    </a:cubicBezTo>
                    <a:cubicBezTo>
                      <a:pt x="4196" y="770"/>
                      <a:pt x="4839" y="1241"/>
                      <a:pt x="5301" y="1866"/>
                    </a:cubicBezTo>
                    <a:cubicBezTo>
                      <a:pt x="5387" y="1820"/>
                      <a:pt x="5473" y="1767"/>
                      <a:pt x="5559" y="1718"/>
                    </a:cubicBezTo>
                    <a:cubicBezTo>
                      <a:pt x="5576" y="1709"/>
                      <a:pt x="5592" y="1705"/>
                      <a:pt x="5607" y="1705"/>
                    </a:cubicBezTo>
                    <a:cubicBezTo>
                      <a:pt x="5688" y="1705"/>
                      <a:pt x="5740" y="1823"/>
                      <a:pt x="5652" y="1875"/>
                    </a:cubicBezTo>
                    <a:cubicBezTo>
                      <a:pt x="5572" y="1924"/>
                      <a:pt x="5489" y="1967"/>
                      <a:pt x="5406" y="2014"/>
                    </a:cubicBezTo>
                    <a:cubicBezTo>
                      <a:pt x="5492" y="2143"/>
                      <a:pt x="5569" y="2275"/>
                      <a:pt x="5636" y="2414"/>
                    </a:cubicBezTo>
                    <a:cubicBezTo>
                      <a:pt x="5710" y="2364"/>
                      <a:pt x="5781" y="2312"/>
                      <a:pt x="5852" y="2260"/>
                    </a:cubicBezTo>
                    <a:cubicBezTo>
                      <a:pt x="5766" y="2177"/>
                      <a:pt x="5726" y="2057"/>
                      <a:pt x="5744" y="1937"/>
                    </a:cubicBezTo>
                    <a:cubicBezTo>
                      <a:pt x="5772" y="1755"/>
                      <a:pt x="5812" y="1573"/>
                      <a:pt x="5867" y="1398"/>
                    </a:cubicBezTo>
                    <a:cubicBezTo>
                      <a:pt x="5245" y="545"/>
                      <a:pt x="4369" y="0"/>
                      <a:pt x="33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764" name="Google Shape;1764;p39"/>
              <p:cNvSpPr/>
              <p:nvPr/>
            </p:nvSpPr>
            <p:spPr>
              <a:xfrm>
                <a:off x="4251800" y="4415050"/>
                <a:ext cx="10175" cy="7725"/>
              </a:xfrm>
              <a:custGeom>
                <a:avLst/>
                <a:gdLst/>
                <a:ahLst/>
                <a:cxnLst/>
                <a:rect l="l" t="t" r="r" b="b"/>
                <a:pathLst>
                  <a:path w="407" h="309" extrusionOk="0">
                    <a:moveTo>
                      <a:pt x="406" y="1"/>
                    </a:moveTo>
                    <a:lnTo>
                      <a:pt x="406" y="1"/>
                    </a:lnTo>
                    <a:cubicBezTo>
                      <a:pt x="271" y="102"/>
                      <a:pt x="129" y="207"/>
                      <a:pt x="0" y="309"/>
                    </a:cubicBezTo>
                    <a:cubicBezTo>
                      <a:pt x="129" y="207"/>
                      <a:pt x="268" y="118"/>
                      <a:pt x="403" y="32"/>
                    </a:cubicBezTo>
                    <a:lnTo>
                      <a:pt x="40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765" name="Google Shape;1765;p39"/>
              <p:cNvSpPr/>
              <p:nvPr/>
            </p:nvSpPr>
            <p:spPr>
              <a:xfrm>
                <a:off x="4253400" y="4421600"/>
                <a:ext cx="8025" cy="13950"/>
              </a:xfrm>
              <a:custGeom>
                <a:avLst/>
                <a:gdLst/>
                <a:ahLst/>
                <a:cxnLst/>
                <a:rect l="l" t="t" r="r" b="b"/>
                <a:pathLst>
                  <a:path w="321" h="558" extrusionOk="0">
                    <a:moveTo>
                      <a:pt x="321" y="0"/>
                    </a:moveTo>
                    <a:cubicBezTo>
                      <a:pt x="210" y="77"/>
                      <a:pt x="105" y="164"/>
                      <a:pt x="1" y="250"/>
                    </a:cubicBezTo>
                    <a:cubicBezTo>
                      <a:pt x="56" y="351"/>
                      <a:pt x="108" y="456"/>
                      <a:pt x="158" y="558"/>
                    </a:cubicBezTo>
                    <a:lnTo>
                      <a:pt x="293" y="468"/>
                    </a:lnTo>
                    <a:cubicBezTo>
                      <a:pt x="302" y="311"/>
                      <a:pt x="312" y="154"/>
                      <a:pt x="3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766" name="Google Shape;1766;p39"/>
              <p:cNvSpPr/>
              <p:nvPr/>
            </p:nvSpPr>
            <p:spPr>
              <a:xfrm>
                <a:off x="4387850" y="4373425"/>
                <a:ext cx="11875" cy="6325"/>
              </a:xfrm>
              <a:custGeom>
                <a:avLst/>
                <a:gdLst/>
                <a:ahLst/>
                <a:cxnLst/>
                <a:rect l="l" t="t" r="r" b="b"/>
                <a:pathLst>
                  <a:path w="475" h="253" extrusionOk="0">
                    <a:moveTo>
                      <a:pt x="277" y="1"/>
                    </a:moveTo>
                    <a:cubicBezTo>
                      <a:pt x="188" y="71"/>
                      <a:pt x="96" y="139"/>
                      <a:pt x="0" y="201"/>
                    </a:cubicBezTo>
                    <a:cubicBezTo>
                      <a:pt x="28" y="225"/>
                      <a:pt x="59" y="241"/>
                      <a:pt x="93" y="253"/>
                    </a:cubicBezTo>
                    <a:cubicBezTo>
                      <a:pt x="170" y="204"/>
                      <a:pt x="247" y="154"/>
                      <a:pt x="323" y="105"/>
                    </a:cubicBezTo>
                    <a:cubicBezTo>
                      <a:pt x="373" y="74"/>
                      <a:pt x="425" y="44"/>
                      <a:pt x="474" y="13"/>
                    </a:cubicBezTo>
                    <a:lnTo>
                      <a:pt x="474" y="13"/>
                    </a:lnTo>
                    <a:cubicBezTo>
                      <a:pt x="448" y="18"/>
                      <a:pt x="423" y="20"/>
                      <a:pt x="397" y="20"/>
                    </a:cubicBezTo>
                    <a:cubicBezTo>
                      <a:pt x="357" y="20"/>
                      <a:pt x="317" y="14"/>
                      <a:pt x="27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767" name="Google Shape;1767;p39"/>
              <p:cNvSpPr/>
              <p:nvPr/>
            </p:nvSpPr>
            <p:spPr>
              <a:xfrm>
                <a:off x="4258950" y="4375425"/>
                <a:ext cx="10325" cy="9375"/>
              </a:xfrm>
              <a:custGeom>
                <a:avLst/>
                <a:gdLst/>
                <a:ahLst/>
                <a:cxnLst/>
                <a:rect l="l" t="t" r="r" b="b"/>
                <a:pathLst>
                  <a:path w="413" h="375" extrusionOk="0">
                    <a:moveTo>
                      <a:pt x="413" y="1"/>
                    </a:moveTo>
                    <a:lnTo>
                      <a:pt x="413" y="1"/>
                    </a:lnTo>
                    <a:cubicBezTo>
                      <a:pt x="180" y="202"/>
                      <a:pt x="0" y="374"/>
                      <a:pt x="68" y="374"/>
                    </a:cubicBezTo>
                    <a:cubicBezTo>
                      <a:pt x="98" y="374"/>
                      <a:pt x="178" y="339"/>
                      <a:pt x="327" y="256"/>
                    </a:cubicBezTo>
                    <a:cubicBezTo>
                      <a:pt x="351" y="170"/>
                      <a:pt x="379" y="87"/>
                      <a:pt x="41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768" name="Google Shape;1768;p39"/>
              <p:cNvSpPr/>
              <p:nvPr/>
            </p:nvSpPr>
            <p:spPr>
              <a:xfrm>
                <a:off x="4402000" y="4347100"/>
                <a:ext cx="9175" cy="8725"/>
              </a:xfrm>
              <a:custGeom>
                <a:avLst/>
                <a:gdLst/>
                <a:ahLst/>
                <a:cxnLst/>
                <a:rect l="l" t="t" r="r" b="b"/>
                <a:pathLst>
                  <a:path w="367" h="349" extrusionOk="0">
                    <a:moveTo>
                      <a:pt x="367" y="1"/>
                    </a:moveTo>
                    <a:cubicBezTo>
                      <a:pt x="235" y="109"/>
                      <a:pt x="115" y="222"/>
                      <a:pt x="1" y="349"/>
                    </a:cubicBezTo>
                    <a:cubicBezTo>
                      <a:pt x="93" y="318"/>
                      <a:pt x="182" y="284"/>
                      <a:pt x="275" y="250"/>
                    </a:cubicBezTo>
                    <a:cubicBezTo>
                      <a:pt x="302" y="164"/>
                      <a:pt x="330" y="81"/>
                      <a:pt x="36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769" name="Google Shape;1769;p39"/>
              <p:cNvSpPr/>
              <p:nvPr/>
            </p:nvSpPr>
            <p:spPr>
              <a:xfrm>
                <a:off x="4387300" y="4286025"/>
                <a:ext cx="141550" cy="87925"/>
              </a:xfrm>
              <a:custGeom>
                <a:avLst/>
                <a:gdLst/>
                <a:ahLst/>
                <a:cxnLst/>
                <a:rect l="l" t="t" r="r" b="b"/>
                <a:pathLst>
                  <a:path w="5662" h="3517" extrusionOk="0">
                    <a:moveTo>
                      <a:pt x="3147" y="1"/>
                    </a:moveTo>
                    <a:cubicBezTo>
                      <a:pt x="3039" y="1"/>
                      <a:pt x="2928" y="10"/>
                      <a:pt x="2814" y="28"/>
                    </a:cubicBezTo>
                    <a:cubicBezTo>
                      <a:pt x="1512" y="231"/>
                      <a:pt x="518" y="1293"/>
                      <a:pt x="142" y="2524"/>
                    </a:cubicBezTo>
                    <a:cubicBezTo>
                      <a:pt x="87" y="2699"/>
                      <a:pt x="47" y="2881"/>
                      <a:pt x="19" y="3063"/>
                    </a:cubicBezTo>
                    <a:cubicBezTo>
                      <a:pt x="1" y="3183"/>
                      <a:pt x="41" y="3306"/>
                      <a:pt x="130" y="3389"/>
                    </a:cubicBezTo>
                    <a:cubicBezTo>
                      <a:pt x="207" y="3333"/>
                      <a:pt x="290" y="3284"/>
                      <a:pt x="361" y="3226"/>
                    </a:cubicBezTo>
                    <a:cubicBezTo>
                      <a:pt x="380" y="3209"/>
                      <a:pt x="401" y="3202"/>
                      <a:pt x="422" y="3202"/>
                    </a:cubicBezTo>
                    <a:cubicBezTo>
                      <a:pt x="496" y="3202"/>
                      <a:pt x="560" y="3294"/>
                      <a:pt x="490" y="3352"/>
                    </a:cubicBezTo>
                    <a:cubicBezTo>
                      <a:pt x="429" y="3404"/>
                      <a:pt x="364" y="3450"/>
                      <a:pt x="299" y="3497"/>
                    </a:cubicBezTo>
                    <a:cubicBezTo>
                      <a:pt x="339" y="3510"/>
                      <a:pt x="380" y="3516"/>
                      <a:pt x="421" y="3516"/>
                    </a:cubicBezTo>
                    <a:cubicBezTo>
                      <a:pt x="446" y="3516"/>
                      <a:pt x="471" y="3514"/>
                      <a:pt x="496" y="3509"/>
                    </a:cubicBezTo>
                    <a:cubicBezTo>
                      <a:pt x="552" y="3475"/>
                      <a:pt x="610" y="3438"/>
                      <a:pt x="666" y="3404"/>
                    </a:cubicBezTo>
                    <a:cubicBezTo>
                      <a:pt x="696" y="3361"/>
                      <a:pt x="715" y="3309"/>
                      <a:pt x="721" y="3260"/>
                    </a:cubicBezTo>
                    <a:cubicBezTo>
                      <a:pt x="739" y="3140"/>
                      <a:pt x="764" y="3029"/>
                      <a:pt x="792" y="2912"/>
                    </a:cubicBezTo>
                    <a:lnTo>
                      <a:pt x="792" y="2912"/>
                    </a:lnTo>
                    <a:cubicBezTo>
                      <a:pt x="638" y="2970"/>
                      <a:pt x="484" y="3023"/>
                      <a:pt x="330" y="3072"/>
                    </a:cubicBezTo>
                    <a:cubicBezTo>
                      <a:pt x="322" y="3075"/>
                      <a:pt x="313" y="3076"/>
                      <a:pt x="305" y="3076"/>
                    </a:cubicBezTo>
                    <a:cubicBezTo>
                      <a:pt x="240" y="3076"/>
                      <a:pt x="184" y="2997"/>
                      <a:pt x="225" y="2939"/>
                    </a:cubicBezTo>
                    <a:cubicBezTo>
                      <a:pt x="472" y="2585"/>
                      <a:pt x="795" y="2318"/>
                      <a:pt x="1140" y="2074"/>
                    </a:cubicBezTo>
                    <a:cubicBezTo>
                      <a:pt x="1423" y="1585"/>
                      <a:pt x="1835" y="1185"/>
                      <a:pt x="2331" y="911"/>
                    </a:cubicBezTo>
                    <a:cubicBezTo>
                      <a:pt x="2597" y="764"/>
                      <a:pt x="2846" y="703"/>
                      <a:pt x="3080" y="703"/>
                    </a:cubicBezTo>
                    <a:cubicBezTo>
                      <a:pt x="3131" y="703"/>
                      <a:pt x="3181" y="705"/>
                      <a:pt x="3230" y="711"/>
                    </a:cubicBezTo>
                    <a:cubicBezTo>
                      <a:pt x="3328" y="655"/>
                      <a:pt x="3424" y="597"/>
                      <a:pt x="3525" y="548"/>
                    </a:cubicBezTo>
                    <a:cubicBezTo>
                      <a:pt x="3540" y="540"/>
                      <a:pt x="3554" y="537"/>
                      <a:pt x="3567" y="537"/>
                    </a:cubicBezTo>
                    <a:cubicBezTo>
                      <a:pt x="3650" y="537"/>
                      <a:pt x="3707" y="657"/>
                      <a:pt x="3618" y="705"/>
                    </a:cubicBezTo>
                    <a:cubicBezTo>
                      <a:pt x="3577" y="723"/>
                      <a:pt x="3544" y="748"/>
                      <a:pt x="3501" y="769"/>
                    </a:cubicBezTo>
                    <a:cubicBezTo>
                      <a:pt x="3707" y="840"/>
                      <a:pt x="3895" y="948"/>
                      <a:pt x="4061" y="1086"/>
                    </a:cubicBezTo>
                    <a:cubicBezTo>
                      <a:pt x="4079" y="1089"/>
                      <a:pt x="4095" y="1096"/>
                      <a:pt x="4107" y="1108"/>
                    </a:cubicBezTo>
                    <a:lnTo>
                      <a:pt x="4110" y="1105"/>
                    </a:lnTo>
                    <a:cubicBezTo>
                      <a:pt x="4129" y="1088"/>
                      <a:pt x="4150" y="1081"/>
                      <a:pt x="4171" y="1081"/>
                    </a:cubicBezTo>
                    <a:cubicBezTo>
                      <a:pt x="4245" y="1081"/>
                      <a:pt x="4309" y="1174"/>
                      <a:pt x="4239" y="1234"/>
                    </a:cubicBezTo>
                    <a:cubicBezTo>
                      <a:pt x="4236" y="1234"/>
                      <a:pt x="4233" y="1237"/>
                      <a:pt x="4230" y="1240"/>
                    </a:cubicBezTo>
                    <a:cubicBezTo>
                      <a:pt x="4356" y="1363"/>
                      <a:pt x="4470" y="1496"/>
                      <a:pt x="4575" y="1634"/>
                    </a:cubicBezTo>
                    <a:cubicBezTo>
                      <a:pt x="4609" y="1616"/>
                      <a:pt x="4639" y="1597"/>
                      <a:pt x="4673" y="1576"/>
                    </a:cubicBezTo>
                    <a:cubicBezTo>
                      <a:pt x="4688" y="1567"/>
                      <a:pt x="4703" y="1563"/>
                      <a:pt x="4718" y="1563"/>
                    </a:cubicBezTo>
                    <a:cubicBezTo>
                      <a:pt x="4791" y="1563"/>
                      <a:pt x="4848" y="1658"/>
                      <a:pt x="4784" y="1717"/>
                    </a:cubicBezTo>
                    <a:cubicBezTo>
                      <a:pt x="4753" y="1745"/>
                      <a:pt x="4723" y="1770"/>
                      <a:pt x="4692" y="1797"/>
                    </a:cubicBezTo>
                    <a:cubicBezTo>
                      <a:pt x="4815" y="1979"/>
                      <a:pt x="4926" y="2170"/>
                      <a:pt x="5027" y="2367"/>
                    </a:cubicBezTo>
                    <a:lnTo>
                      <a:pt x="5037" y="2361"/>
                    </a:lnTo>
                    <a:cubicBezTo>
                      <a:pt x="5051" y="2354"/>
                      <a:pt x="5065" y="2351"/>
                      <a:pt x="5078" y="2351"/>
                    </a:cubicBezTo>
                    <a:cubicBezTo>
                      <a:pt x="5163" y="2351"/>
                      <a:pt x="5219" y="2470"/>
                      <a:pt x="5129" y="2518"/>
                    </a:cubicBezTo>
                    <a:cubicBezTo>
                      <a:pt x="5123" y="2521"/>
                      <a:pt x="5117" y="2527"/>
                      <a:pt x="5110" y="2530"/>
                    </a:cubicBezTo>
                    <a:cubicBezTo>
                      <a:pt x="5166" y="2644"/>
                      <a:pt x="5215" y="2755"/>
                      <a:pt x="5261" y="2859"/>
                    </a:cubicBezTo>
                    <a:cubicBezTo>
                      <a:pt x="5317" y="2993"/>
                      <a:pt x="5418" y="3046"/>
                      <a:pt x="5523" y="3046"/>
                    </a:cubicBezTo>
                    <a:cubicBezTo>
                      <a:pt x="5534" y="3046"/>
                      <a:pt x="5545" y="3045"/>
                      <a:pt x="5557" y="3044"/>
                    </a:cubicBezTo>
                    <a:lnTo>
                      <a:pt x="5603" y="3013"/>
                    </a:lnTo>
                    <a:cubicBezTo>
                      <a:pt x="5415" y="2939"/>
                      <a:pt x="5270" y="2727"/>
                      <a:pt x="5381" y="2493"/>
                    </a:cubicBezTo>
                    <a:cubicBezTo>
                      <a:pt x="5461" y="2327"/>
                      <a:pt x="5557" y="2164"/>
                      <a:pt x="5661" y="2010"/>
                    </a:cubicBezTo>
                    <a:cubicBezTo>
                      <a:pt x="5146" y="1007"/>
                      <a:pt x="4318" y="1"/>
                      <a:pt x="314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770" name="Google Shape;1770;p39"/>
              <p:cNvSpPr/>
              <p:nvPr/>
            </p:nvSpPr>
            <p:spPr>
              <a:xfrm>
                <a:off x="4519050" y="4293325"/>
                <a:ext cx="165000" cy="83425"/>
              </a:xfrm>
              <a:custGeom>
                <a:avLst/>
                <a:gdLst/>
                <a:ahLst/>
                <a:cxnLst/>
                <a:rect l="l" t="t" r="r" b="b"/>
                <a:pathLst>
                  <a:path w="6600" h="3337" extrusionOk="0">
                    <a:moveTo>
                      <a:pt x="3736" y="1"/>
                    </a:moveTo>
                    <a:cubicBezTo>
                      <a:pt x="2499" y="1"/>
                      <a:pt x="1162" y="602"/>
                      <a:pt x="394" y="1721"/>
                    </a:cubicBezTo>
                    <a:cubicBezTo>
                      <a:pt x="290" y="1872"/>
                      <a:pt x="194" y="2035"/>
                      <a:pt x="114" y="2201"/>
                    </a:cubicBezTo>
                    <a:cubicBezTo>
                      <a:pt x="0" y="2438"/>
                      <a:pt x="148" y="2651"/>
                      <a:pt x="336" y="2724"/>
                    </a:cubicBezTo>
                    <a:lnTo>
                      <a:pt x="496" y="2617"/>
                    </a:lnTo>
                    <a:lnTo>
                      <a:pt x="856" y="2373"/>
                    </a:lnTo>
                    <a:cubicBezTo>
                      <a:pt x="1459" y="1330"/>
                      <a:pt x="2678" y="711"/>
                      <a:pt x="3771" y="711"/>
                    </a:cubicBezTo>
                    <a:cubicBezTo>
                      <a:pt x="3916" y="653"/>
                      <a:pt x="4061" y="597"/>
                      <a:pt x="4208" y="548"/>
                    </a:cubicBezTo>
                    <a:cubicBezTo>
                      <a:pt x="4219" y="545"/>
                      <a:pt x="4229" y="543"/>
                      <a:pt x="4239" y="543"/>
                    </a:cubicBezTo>
                    <a:cubicBezTo>
                      <a:pt x="4322" y="543"/>
                      <a:pt x="4354" y="665"/>
                      <a:pt x="4279" y="714"/>
                    </a:cubicBezTo>
                    <a:lnTo>
                      <a:pt x="4233" y="745"/>
                    </a:lnTo>
                    <a:cubicBezTo>
                      <a:pt x="4584" y="804"/>
                      <a:pt x="4913" y="954"/>
                      <a:pt x="5187" y="1182"/>
                    </a:cubicBezTo>
                    <a:cubicBezTo>
                      <a:pt x="5196" y="1176"/>
                      <a:pt x="5206" y="1170"/>
                      <a:pt x="5215" y="1164"/>
                    </a:cubicBezTo>
                    <a:cubicBezTo>
                      <a:pt x="5230" y="1155"/>
                      <a:pt x="5246" y="1152"/>
                      <a:pt x="5260" y="1152"/>
                    </a:cubicBezTo>
                    <a:cubicBezTo>
                      <a:pt x="5330" y="1152"/>
                      <a:pt x="5382" y="1238"/>
                      <a:pt x="5329" y="1299"/>
                    </a:cubicBezTo>
                    <a:cubicBezTo>
                      <a:pt x="5550" y="1530"/>
                      <a:pt x="5707" y="1838"/>
                      <a:pt x="5797" y="2213"/>
                    </a:cubicBezTo>
                    <a:cubicBezTo>
                      <a:pt x="5861" y="2204"/>
                      <a:pt x="5923" y="2186"/>
                      <a:pt x="5987" y="2180"/>
                    </a:cubicBezTo>
                    <a:cubicBezTo>
                      <a:pt x="5991" y="2179"/>
                      <a:pt x="5994" y="2179"/>
                      <a:pt x="5997" y="2179"/>
                    </a:cubicBezTo>
                    <a:cubicBezTo>
                      <a:pt x="6087" y="2179"/>
                      <a:pt x="6099" y="2304"/>
                      <a:pt x="6034" y="2349"/>
                    </a:cubicBezTo>
                    <a:cubicBezTo>
                      <a:pt x="5975" y="2389"/>
                      <a:pt x="5910" y="2426"/>
                      <a:pt x="5852" y="2469"/>
                    </a:cubicBezTo>
                    <a:cubicBezTo>
                      <a:pt x="5880" y="2681"/>
                      <a:pt x="5886" y="2897"/>
                      <a:pt x="5874" y="3112"/>
                    </a:cubicBezTo>
                    <a:cubicBezTo>
                      <a:pt x="5867" y="3192"/>
                      <a:pt x="5892" y="3275"/>
                      <a:pt x="5944" y="3337"/>
                    </a:cubicBezTo>
                    <a:lnTo>
                      <a:pt x="6000" y="3297"/>
                    </a:lnTo>
                    <a:cubicBezTo>
                      <a:pt x="5960" y="3180"/>
                      <a:pt x="6000" y="3051"/>
                      <a:pt x="6101" y="2977"/>
                    </a:cubicBezTo>
                    <a:cubicBezTo>
                      <a:pt x="6261" y="2844"/>
                      <a:pt x="6428" y="2721"/>
                      <a:pt x="6600" y="2607"/>
                    </a:cubicBezTo>
                    <a:cubicBezTo>
                      <a:pt x="6497" y="825"/>
                      <a:pt x="5185" y="1"/>
                      <a:pt x="373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771" name="Google Shape;1771;p39"/>
              <p:cNvSpPr/>
              <p:nvPr/>
            </p:nvSpPr>
            <p:spPr>
              <a:xfrm>
                <a:off x="4668025" y="4337350"/>
                <a:ext cx="151925" cy="126525"/>
              </a:xfrm>
              <a:custGeom>
                <a:avLst/>
                <a:gdLst/>
                <a:ahLst/>
                <a:cxnLst/>
                <a:rect l="l" t="t" r="r" b="b"/>
                <a:pathLst>
                  <a:path w="6077" h="5061" extrusionOk="0">
                    <a:moveTo>
                      <a:pt x="3101" y="1"/>
                    </a:moveTo>
                    <a:cubicBezTo>
                      <a:pt x="2252" y="1"/>
                      <a:pt x="1360" y="370"/>
                      <a:pt x="641" y="846"/>
                    </a:cubicBezTo>
                    <a:cubicBezTo>
                      <a:pt x="469" y="960"/>
                      <a:pt x="302" y="1083"/>
                      <a:pt x="142" y="1216"/>
                    </a:cubicBezTo>
                    <a:cubicBezTo>
                      <a:pt x="41" y="1290"/>
                      <a:pt x="1" y="1419"/>
                      <a:pt x="41" y="1539"/>
                    </a:cubicBezTo>
                    <a:cubicBezTo>
                      <a:pt x="161" y="1450"/>
                      <a:pt x="287" y="1370"/>
                      <a:pt x="407" y="1277"/>
                    </a:cubicBezTo>
                    <a:cubicBezTo>
                      <a:pt x="421" y="1267"/>
                      <a:pt x="436" y="1262"/>
                      <a:pt x="451" y="1262"/>
                    </a:cubicBezTo>
                    <a:cubicBezTo>
                      <a:pt x="520" y="1262"/>
                      <a:pt x="584" y="1366"/>
                      <a:pt x="518" y="1422"/>
                    </a:cubicBezTo>
                    <a:cubicBezTo>
                      <a:pt x="395" y="1521"/>
                      <a:pt x="265" y="1610"/>
                      <a:pt x="139" y="1702"/>
                    </a:cubicBezTo>
                    <a:cubicBezTo>
                      <a:pt x="213" y="1772"/>
                      <a:pt x="313" y="1818"/>
                      <a:pt x="419" y="1818"/>
                    </a:cubicBezTo>
                    <a:cubicBezTo>
                      <a:pt x="499" y="1818"/>
                      <a:pt x="581" y="1792"/>
                      <a:pt x="656" y="1730"/>
                    </a:cubicBezTo>
                    <a:cubicBezTo>
                      <a:pt x="1309" y="1188"/>
                      <a:pt x="2163" y="754"/>
                      <a:pt x="2981" y="754"/>
                    </a:cubicBezTo>
                    <a:cubicBezTo>
                      <a:pt x="3279" y="754"/>
                      <a:pt x="3572" y="811"/>
                      <a:pt x="3848" y="942"/>
                    </a:cubicBezTo>
                    <a:cubicBezTo>
                      <a:pt x="3919" y="908"/>
                      <a:pt x="3987" y="874"/>
                      <a:pt x="4058" y="846"/>
                    </a:cubicBezTo>
                    <a:cubicBezTo>
                      <a:pt x="4068" y="842"/>
                      <a:pt x="4078" y="840"/>
                      <a:pt x="4087" y="840"/>
                    </a:cubicBezTo>
                    <a:cubicBezTo>
                      <a:pt x="4166" y="840"/>
                      <a:pt x="4211" y="974"/>
                      <a:pt x="4128" y="1013"/>
                    </a:cubicBezTo>
                    <a:cubicBezTo>
                      <a:pt x="4101" y="1025"/>
                      <a:pt x="4076" y="1037"/>
                      <a:pt x="4052" y="1050"/>
                    </a:cubicBezTo>
                    <a:cubicBezTo>
                      <a:pt x="4209" y="1148"/>
                      <a:pt x="4353" y="1268"/>
                      <a:pt x="4482" y="1404"/>
                    </a:cubicBezTo>
                    <a:cubicBezTo>
                      <a:pt x="4664" y="1604"/>
                      <a:pt x="4806" y="1834"/>
                      <a:pt x="4904" y="2084"/>
                    </a:cubicBezTo>
                    <a:cubicBezTo>
                      <a:pt x="4926" y="2078"/>
                      <a:pt x="4944" y="2065"/>
                      <a:pt x="4966" y="2059"/>
                    </a:cubicBezTo>
                    <a:cubicBezTo>
                      <a:pt x="4976" y="2055"/>
                      <a:pt x="4986" y="2053"/>
                      <a:pt x="4995" y="2053"/>
                    </a:cubicBezTo>
                    <a:cubicBezTo>
                      <a:pt x="5066" y="2053"/>
                      <a:pt x="5112" y="2156"/>
                      <a:pt x="5055" y="2210"/>
                    </a:cubicBezTo>
                    <a:cubicBezTo>
                      <a:pt x="5027" y="2235"/>
                      <a:pt x="5000" y="2253"/>
                      <a:pt x="4972" y="2278"/>
                    </a:cubicBezTo>
                    <a:cubicBezTo>
                      <a:pt x="5160" y="2856"/>
                      <a:pt x="5184" y="3475"/>
                      <a:pt x="5040" y="4069"/>
                    </a:cubicBezTo>
                    <a:cubicBezTo>
                      <a:pt x="5089" y="4109"/>
                      <a:pt x="5086" y="4183"/>
                      <a:pt x="5037" y="4223"/>
                    </a:cubicBezTo>
                    <a:cubicBezTo>
                      <a:pt x="5021" y="4232"/>
                      <a:pt x="5006" y="4242"/>
                      <a:pt x="4990" y="4254"/>
                    </a:cubicBezTo>
                    <a:cubicBezTo>
                      <a:pt x="4944" y="4402"/>
                      <a:pt x="4880" y="4546"/>
                      <a:pt x="4803" y="4682"/>
                    </a:cubicBezTo>
                    <a:cubicBezTo>
                      <a:pt x="4729" y="4799"/>
                      <a:pt x="4735" y="4950"/>
                      <a:pt x="4824" y="5060"/>
                    </a:cubicBezTo>
                    <a:cubicBezTo>
                      <a:pt x="4729" y="4876"/>
                      <a:pt x="4769" y="4605"/>
                      <a:pt x="5021" y="4512"/>
                    </a:cubicBezTo>
                    <a:cubicBezTo>
                      <a:pt x="5246" y="4436"/>
                      <a:pt x="5480" y="4380"/>
                      <a:pt x="5717" y="4349"/>
                    </a:cubicBezTo>
                    <a:cubicBezTo>
                      <a:pt x="6077" y="3118"/>
                      <a:pt x="5720" y="1653"/>
                      <a:pt x="4852" y="736"/>
                    </a:cubicBezTo>
                    <a:cubicBezTo>
                      <a:pt x="4353" y="209"/>
                      <a:pt x="3739" y="1"/>
                      <a:pt x="310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772" name="Google Shape;1772;p39"/>
              <p:cNvSpPr/>
              <p:nvPr/>
            </p:nvSpPr>
            <p:spPr>
              <a:xfrm>
                <a:off x="4802550" y="4461550"/>
                <a:ext cx="7325" cy="4950"/>
              </a:xfrm>
              <a:custGeom>
                <a:avLst/>
                <a:gdLst/>
                <a:ahLst/>
                <a:cxnLst/>
                <a:rect l="l" t="t" r="r" b="b"/>
                <a:pathLst>
                  <a:path w="293" h="198" extrusionOk="0">
                    <a:moveTo>
                      <a:pt x="293" y="0"/>
                    </a:moveTo>
                    <a:lnTo>
                      <a:pt x="293" y="0"/>
                    </a:lnTo>
                    <a:cubicBezTo>
                      <a:pt x="194" y="65"/>
                      <a:pt x="96" y="132"/>
                      <a:pt x="0" y="197"/>
                    </a:cubicBezTo>
                    <a:lnTo>
                      <a:pt x="6" y="194"/>
                    </a:lnTo>
                    <a:cubicBezTo>
                      <a:pt x="102" y="132"/>
                      <a:pt x="197" y="65"/>
                      <a:pt x="29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773" name="Google Shape;1773;p39"/>
              <p:cNvSpPr/>
              <p:nvPr/>
            </p:nvSpPr>
            <p:spPr>
              <a:xfrm>
                <a:off x="4867950" y="4547650"/>
                <a:ext cx="500" cy="550"/>
              </a:xfrm>
              <a:custGeom>
                <a:avLst/>
                <a:gdLst/>
                <a:ahLst/>
                <a:cxnLst/>
                <a:rect l="l" t="t" r="r" b="b"/>
                <a:pathLst>
                  <a:path w="20" h="22" extrusionOk="0">
                    <a:moveTo>
                      <a:pt x="19" y="0"/>
                    </a:moveTo>
                    <a:cubicBezTo>
                      <a:pt x="13" y="10"/>
                      <a:pt x="7" y="16"/>
                      <a:pt x="1" y="22"/>
                    </a:cubicBezTo>
                    <a:cubicBezTo>
                      <a:pt x="7" y="16"/>
                      <a:pt x="13" y="10"/>
                      <a:pt x="1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774" name="Google Shape;1774;p39"/>
              <p:cNvSpPr/>
              <p:nvPr/>
            </p:nvSpPr>
            <p:spPr>
              <a:xfrm>
                <a:off x="4786300" y="4445425"/>
                <a:ext cx="123400" cy="133025"/>
              </a:xfrm>
              <a:custGeom>
                <a:avLst/>
                <a:gdLst/>
                <a:ahLst/>
                <a:cxnLst/>
                <a:rect l="l" t="t" r="r" b="b"/>
                <a:pathLst>
                  <a:path w="4936" h="5321" extrusionOk="0">
                    <a:moveTo>
                      <a:pt x="1415" y="1"/>
                    </a:moveTo>
                    <a:cubicBezTo>
                      <a:pt x="1273" y="1"/>
                      <a:pt x="1129" y="10"/>
                      <a:pt x="986" y="29"/>
                    </a:cubicBezTo>
                    <a:cubicBezTo>
                      <a:pt x="749" y="57"/>
                      <a:pt x="515" y="113"/>
                      <a:pt x="290" y="193"/>
                    </a:cubicBezTo>
                    <a:cubicBezTo>
                      <a:pt x="38" y="279"/>
                      <a:pt x="1" y="553"/>
                      <a:pt x="93" y="734"/>
                    </a:cubicBezTo>
                    <a:cubicBezTo>
                      <a:pt x="130" y="805"/>
                      <a:pt x="192" y="860"/>
                      <a:pt x="266" y="888"/>
                    </a:cubicBezTo>
                    <a:cubicBezTo>
                      <a:pt x="610" y="710"/>
                      <a:pt x="967" y="543"/>
                      <a:pt x="1327" y="396"/>
                    </a:cubicBezTo>
                    <a:cubicBezTo>
                      <a:pt x="1339" y="391"/>
                      <a:pt x="1349" y="389"/>
                      <a:pt x="1359" y="389"/>
                    </a:cubicBezTo>
                    <a:cubicBezTo>
                      <a:pt x="1436" y="389"/>
                      <a:pt x="1469" y="515"/>
                      <a:pt x="1395" y="562"/>
                    </a:cubicBezTo>
                    <a:cubicBezTo>
                      <a:pt x="1306" y="623"/>
                      <a:pt x="1217" y="682"/>
                      <a:pt x="1127" y="744"/>
                    </a:cubicBezTo>
                    <a:cubicBezTo>
                      <a:pt x="1227" y="731"/>
                      <a:pt x="1327" y="724"/>
                      <a:pt x="1428" y="724"/>
                    </a:cubicBezTo>
                    <a:cubicBezTo>
                      <a:pt x="1739" y="724"/>
                      <a:pt x="2049" y="786"/>
                      <a:pt x="2340" y="907"/>
                    </a:cubicBezTo>
                    <a:cubicBezTo>
                      <a:pt x="2439" y="860"/>
                      <a:pt x="2534" y="811"/>
                      <a:pt x="2636" y="768"/>
                    </a:cubicBezTo>
                    <a:cubicBezTo>
                      <a:pt x="2651" y="760"/>
                      <a:pt x="2665" y="757"/>
                      <a:pt x="2679" y="757"/>
                    </a:cubicBezTo>
                    <a:cubicBezTo>
                      <a:pt x="2758" y="757"/>
                      <a:pt x="2807" y="870"/>
                      <a:pt x="2728" y="925"/>
                    </a:cubicBezTo>
                    <a:cubicBezTo>
                      <a:pt x="2679" y="959"/>
                      <a:pt x="2630" y="987"/>
                      <a:pt x="2580" y="1017"/>
                    </a:cubicBezTo>
                    <a:cubicBezTo>
                      <a:pt x="2940" y="1224"/>
                      <a:pt x="3245" y="1513"/>
                      <a:pt x="3464" y="1864"/>
                    </a:cubicBezTo>
                    <a:lnTo>
                      <a:pt x="3482" y="1858"/>
                    </a:lnTo>
                    <a:cubicBezTo>
                      <a:pt x="3497" y="1851"/>
                      <a:pt x="3511" y="1848"/>
                      <a:pt x="3524" y="1848"/>
                    </a:cubicBezTo>
                    <a:cubicBezTo>
                      <a:pt x="3608" y="1848"/>
                      <a:pt x="3662" y="1964"/>
                      <a:pt x="3571" y="2015"/>
                    </a:cubicBezTo>
                    <a:cubicBezTo>
                      <a:pt x="3565" y="2018"/>
                      <a:pt x="3559" y="2021"/>
                      <a:pt x="3553" y="2024"/>
                    </a:cubicBezTo>
                    <a:cubicBezTo>
                      <a:pt x="3661" y="2218"/>
                      <a:pt x="3735" y="2430"/>
                      <a:pt x="3765" y="2652"/>
                    </a:cubicBezTo>
                    <a:lnTo>
                      <a:pt x="3784" y="2643"/>
                    </a:lnTo>
                    <a:cubicBezTo>
                      <a:pt x="3798" y="2637"/>
                      <a:pt x="3811" y="2635"/>
                      <a:pt x="3824" y="2635"/>
                    </a:cubicBezTo>
                    <a:cubicBezTo>
                      <a:pt x="3899" y="2635"/>
                      <a:pt x="3955" y="2717"/>
                      <a:pt x="3895" y="2787"/>
                    </a:cubicBezTo>
                    <a:cubicBezTo>
                      <a:pt x="3861" y="2824"/>
                      <a:pt x="3818" y="2855"/>
                      <a:pt x="3778" y="2892"/>
                    </a:cubicBezTo>
                    <a:cubicBezTo>
                      <a:pt x="3772" y="3237"/>
                      <a:pt x="3661" y="3572"/>
                      <a:pt x="3464" y="3856"/>
                    </a:cubicBezTo>
                    <a:cubicBezTo>
                      <a:pt x="3538" y="3831"/>
                      <a:pt x="3611" y="3806"/>
                      <a:pt x="3685" y="3785"/>
                    </a:cubicBezTo>
                    <a:cubicBezTo>
                      <a:pt x="3692" y="3783"/>
                      <a:pt x="3699" y="3782"/>
                      <a:pt x="3706" y="3782"/>
                    </a:cubicBezTo>
                    <a:cubicBezTo>
                      <a:pt x="3780" y="3782"/>
                      <a:pt x="3836" y="3882"/>
                      <a:pt x="3772" y="3939"/>
                    </a:cubicBezTo>
                    <a:cubicBezTo>
                      <a:pt x="3254" y="4388"/>
                      <a:pt x="2685" y="4779"/>
                      <a:pt x="2079" y="5099"/>
                    </a:cubicBezTo>
                    <a:cubicBezTo>
                      <a:pt x="2075" y="5111"/>
                      <a:pt x="2075" y="5127"/>
                      <a:pt x="2079" y="5139"/>
                    </a:cubicBezTo>
                    <a:cubicBezTo>
                      <a:pt x="2145" y="5063"/>
                      <a:pt x="2239" y="5023"/>
                      <a:pt x="2335" y="5023"/>
                    </a:cubicBezTo>
                    <a:cubicBezTo>
                      <a:pt x="2394" y="5023"/>
                      <a:pt x="2453" y="5038"/>
                      <a:pt x="2506" y="5068"/>
                    </a:cubicBezTo>
                    <a:cubicBezTo>
                      <a:pt x="2642" y="5142"/>
                      <a:pt x="2771" y="5228"/>
                      <a:pt x="2894" y="5321"/>
                    </a:cubicBezTo>
                    <a:cubicBezTo>
                      <a:pt x="4172" y="4625"/>
                      <a:pt x="4935" y="3249"/>
                      <a:pt x="4252" y="1805"/>
                    </a:cubicBezTo>
                    <a:cubicBezTo>
                      <a:pt x="3702" y="656"/>
                      <a:pt x="2600" y="1"/>
                      <a:pt x="141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775" name="Google Shape;1775;p39"/>
              <p:cNvSpPr/>
              <p:nvPr/>
            </p:nvSpPr>
            <p:spPr>
              <a:xfrm>
                <a:off x="4754375" y="4570925"/>
                <a:ext cx="165375" cy="158750"/>
              </a:xfrm>
              <a:custGeom>
                <a:avLst/>
                <a:gdLst/>
                <a:ahLst/>
                <a:cxnLst/>
                <a:rect l="l" t="t" r="r" b="b"/>
                <a:pathLst>
                  <a:path w="6615" h="6350" extrusionOk="0">
                    <a:moveTo>
                      <a:pt x="3612" y="1"/>
                    </a:moveTo>
                    <a:cubicBezTo>
                      <a:pt x="3517" y="1"/>
                      <a:pt x="3424" y="40"/>
                      <a:pt x="3356" y="116"/>
                    </a:cubicBezTo>
                    <a:cubicBezTo>
                      <a:pt x="3248" y="227"/>
                      <a:pt x="3205" y="399"/>
                      <a:pt x="3285" y="538"/>
                    </a:cubicBezTo>
                    <a:cubicBezTo>
                      <a:pt x="3297" y="550"/>
                      <a:pt x="3309" y="565"/>
                      <a:pt x="3316" y="587"/>
                    </a:cubicBezTo>
                    <a:cubicBezTo>
                      <a:pt x="3343" y="621"/>
                      <a:pt x="3377" y="652"/>
                      <a:pt x="3417" y="673"/>
                    </a:cubicBezTo>
                    <a:cubicBezTo>
                      <a:pt x="3719" y="830"/>
                      <a:pt x="3974" y="1064"/>
                      <a:pt x="4159" y="1350"/>
                    </a:cubicBezTo>
                    <a:cubicBezTo>
                      <a:pt x="4205" y="1335"/>
                      <a:pt x="4251" y="1320"/>
                      <a:pt x="4297" y="1307"/>
                    </a:cubicBezTo>
                    <a:cubicBezTo>
                      <a:pt x="4306" y="1305"/>
                      <a:pt x="4315" y="1304"/>
                      <a:pt x="4323" y="1304"/>
                    </a:cubicBezTo>
                    <a:cubicBezTo>
                      <a:pt x="4398" y="1304"/>
                      <a:pt x="4442" y="1400"/>
                      <a:pt x="4387" y="1458"/>
                    </a:cubicBezTo>
                    <a:cubicBezTo>
                      <a:pt x="4350" y="1492"/>
                      <a:pt x="4307" y="1520"/>
                      <a:pt x="4270" y="1554"/>
                    </a:cubicBezTo>
                    <a:cubicBezTo>
                      <a:pt x="4399" y="1840"/>
                      <a:pt x="4454" y="2157"/>
                      <a:pt x="4436" y="2471"/>
                    </a:cubicBezTo>
                    <a:lnTo>
                      <a:pt x="4479" y="2455"/>
                    </a:lnTo>
                    <a:cubicBezTo>
                      <a:pt x="4488" y="2453"/>
                      <a:pt x="4497" y="2451"/>
                      <a:pt x="4506" y="2451"/>
                    </a:cubicBezTo>
                    <a:cubicBezTo>
                      <a:pt x="4579" y="2451"/>
                      <a:pt x="4621" y="2551"/>
                      <a:pt x="4568" y="2609"/>
                    </a:cubicBezTo>
                    <a:cubicBezTo>
                      <a:pt x="4519" y="2659"/>
                      <a:pt x="4467" y="2702"/>
                      <a:pt x="4411" y="2745"/>
                    </a:cubicBezTo>
                    <a:cubicBezTo>
                      <a:pt x="4359" y="3071"/>
                      <a:pt x="4257" y="3385"/>
                      <a:pt x="4110" y="3680"/>
                    </a:cubicBezTo>
                    <a:cubicBezTo>
                      <a:pt x="3845" y="4222"/>
                      <a:pt x="3463" y="4696"/>
                      <a:pt x="2989" y="5066"/>
                    </a:cubicBezTo>
                    <a:cubicBezTo>
                      <a:pt x="2866" y="5164"/>
                      <a:pt x="2734" y="5250"/>
                      <a:pt x="2595" y="5327"/>
                    </a:cubicBezTo>
                    <a:cubicBezTo>
                      <a:pt x="2272" y="5503"/>
                      <a:pt x="1930" y="5607"/>
                      <a:pt x="1589" y="5607"/>
                    </a:cubicBezTo>
                    <a:cubicBezTo>
                      <a:pt x="1582" y="5607"/>
                      <a:pt x="1576" y="5608"/>
                      <a:pt x="1569" y="5608"/>
                    </a:cubicBezTo>
                    <a:cubicBezTo>
                      <a:pt x="1329" y="5608"/>
                      <a:pt x="1090" y="5552"/>
                      <a:pt x="875" y="5447"/>
                    </a:cubicBezTo>
                    <a:cubicBezTo>
                      <a:pt x="755" y="5389"/>
                      <a:pt x="641" y="5318"/>
                      <a:pt x="536" y="5235"/>
                    </a:cubicBezTo>
                    <a:lnTo>
                      <a:pt x="511" y="5213"/>
                    </a:lnTo>
                    <a:cubicBezTo>
                      <a:pt x="456" y="5167"/>
                      <a:pt x="401" y="5118"/>
                      <a:pt x="351" y="5069"/>
                    </a:cubicBezTo>
                    <a:cubicBezTo>
                      <a:pt x="289" y="4999"/>
                      <a:pt x="201" y="4962"/>
                      <a:pt x="112" y="4962"/>
                    </a:cubicBezTo>
                    <a:cubicBezTo>
                      <a:pt x="75" y="4962"/>
                      <a:pt x="37" y="4969"/>
                      <a:pt x="0" y="4983"/>
                    </a:cubicBezTo>
                    <a:cubicBezTo>
                      <a:pt x="148" y="4992"/>
                      <a:pt x="274" y="5087"/>
                      <a:pt x="324" y="5229"/>
                    </a:cubicBezTo>
                    <a:cubicBezTo>
                      <a:pt x="422" y="5487"/>
                      <a:pt x="456" y="5767"/>
                      <a:pt x="422" y="6041"/>
                    </a:cubicBezTo>
                    <a:cubicBezTo>
                      <a:pt x="788" y="6254"/>
                      <a:pt x="1170" y="6350"/>
                      <a:pt x="1552" y="6350"/>
                    </a:cubicBezTo>
                    <a:cubicBezTo>
                      <a:pt x="4089" y="6350"/>
                      <a:pt x="6614" y="2141"/>
                      <a:pt x="4174" y="301"/>
                    </a:cubicBezTo>
                    <a:cubicBezTo>
                      <a:pt x="4051" y="208"/>
                      <a:pt x="3922" y="122"/>
                      <a:pt x="3786" y="48"/>
                    </a:cubicBezTo>
                    <a:cubicBezTo>
                      <a:pt x="3732" y="16"/>
                      <a:pt x="3672" y="1"/>
                      <a:pt x="361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776" name="Google Shape;1776;p39"/>
              <p:cNvSpPr/>
              <p:nvPr/>
            </p:nvSpPr>
            <p:spPr>
              <a:xfrm>
                <a:off x="4181525" y="4476850"/>
                <a:ext cx="2650" cy="500"/>
              </a:xfrm>
              <a:custGeom>
                <a:avLst/>
                <a:gdLst/>
                <a:ahLst/>
                <a:cxnLst/>
                <a:rect l="l" t="t" r="r" b="b"/>
                <a:pathLst>
                  <a:path w="106" h="20" extrusionOk="0">
                    <a:moveTo>
                      <a:pt x="7" y="1"/>
                    </a:moveTo>
                    <a:cubicBezTo>
                      <a:pt x="4" y="1"/>
                      <a:pt x="4" y="4"/>
                      <a:pt x="1" y="4"/>
                    </a:cubicBezTo>
                    <a:cubicBezTo>
                      <a:pt x="25" y="8"/>
                      <a:pt x="47" y="10"/>
                      <a:pt x="69" y="13"/>
                    </a:cubicBezTo>
                    <a:lnTo>
                      <a:pt x="69" y="13"/>
                    </a:lnTo>
                    <a:cubicBezTo>
                      <a:pt x="49" y="9"/>
                      <a:pt x="28" y="4"/>
                      <a:pt x="7" y="1"/>
                    </a:cubicBezTo>
                    <a:close/>
                    <a:moveTo>
                      <a:pt x="69" y="13"/>
                    </a:moveTo>
                    <a:cubicBezTo>
                      <a:pt x="82" y="16"/>
                      <a:pt x="94" y="18"/>
                      <a:pt x="105" y="19"/>
                    </a:cubicBezTo>
                    <a:cubicBezTo>
                      <a:pt x="93" y="17"/>
                      <a:pt x="81" y="15"/>
                      <a:pt x="69" y="1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777" name="Google Shape;1777;p39"/>
              <p:cNvSpPr/>
              <p:nvPr/>
            </p:nvSpPr>
            <p:spPr>
              <a:xfrm>
                <a:off x="4184225" y="4477325"/>
                <a:ext cx="250" cy="175"/>
              </a:xfrm>
              <a:custGeom>
                <a:avLst/>
                <a:gdLst/>
                <a:ahLst/>
                <a:cxnLst/>
                <a:rect l="l" t="t" r="r" b="b"/>
                <a:pathLst>
                  <a:path w="10" h="7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4" y="0"/>
                      <a:pt x="7" y="6"/>
                      <a:pt x="10" y="6"/>
                    </a:cubicBezTo>
                    <a:cubicBezTo>
                      <a:pt x="4" y="3"/>
                      <a:pt x="4" y="0"/>
                      <a:pt x="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778" name="Google Shape;1778;p39"/>
              <p:cNvSpPr/>
              <p:nvPr/>
            </p:nvSpPr>
            <p:spPr>
              <a:xfrm>
                <a:off x="4252475" y="4448375"/>
                <a:ext cx="7275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291" h="152" extrusionOk="0">
                    <a:moveTo>
                      <a:pt x="290" y="1"/>
                    </a:moveTo>
                    <a:lnTo>
                      <a:pt x="290" y="1"/>
                    </a:lnTo>
                    <a:cubicBezTo>
                      <a:pt x="195" y="53"/>
                      <a:pt x="96" y="102"/>
                      <a:pt x="1" y="151"/>
                    </a:cubicBezTo>
                    <a:cubicBezTo>
                      <a:pt x="121" y="145"/>
                      <a:pt x="235" y="93"/>
                      <a:pt x="29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779" name="Google Shape;1779;p39"/>
              <p:cNvSpPr/>
              <p:nvPr/>
            </p:nvSpPr>
            <p:spPr>
              <a:xfrm>
                <a:off x="4189225" y="4480550"/>
                <a:ext cx="800" cy="950"/>
              </a:xfrm>
              <a:custGeom>
                <a:avLst/>
                <a:gdLst/>
                <a:ahLst/>
                <a:cxnLst/>
                <a:rect l="l" t="t" r="r" b="b"/>
                <a:pathLst>
                  <a:path w="32" h="38" extrusionOk="0">
                    <a:moveTo>
                      <a:pt x="7" y="0"/>
                    </a:moveTo>
                    <a:lnTo>
                      <a:pt x="1" y="3"/>
                    </a:lnTo>
                    <a:cubicBezTo>
                      <a:pt x="10" y="13"/>
                      <a:pt x="19" y="25"/>
                      <a:pt x="28" y="37"/>
                    </a:cubicBezTo>
                    <a:lnTo>
                      <a:pt x="31" y="34"/>
                    </a:lnTo>
                    <a:cubicBezTo>
                      <a:pt x="25" y="22"/>
                      <a:pt x="16" y="10"/>
                      <a:pt x="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780" name="Google Shape;1780;p39"/>
              <p:cNvSpPr/>
              <p:nvPr/>
            </p:nvSpPr>
            <p:spPr>
              <a:xfrm>
                <a:off x="4094950" y="4368300"/>
                <a:ext cx="162475" cy="110800"/>
              </a:xfrm>
              <a:custGeom>
                <a:avLst/>
                <a:gdLst/>
                <a:ahLst/>
                <a:cxnLst/>
                <a:rect l="l" t="t" r="r" b="b"/>
                <a:pathLst>
                  <a:path w="6499" h="4432" extrusionOk="0">
                    <a:moveTo>
                      <a:pt x="3084" y="1"/>
                    </a:moveTo>
                    <a:cubicBezTo>
                      <a:pt x="2461" y="1"/>
                      <a:pt x="1822" y="247"/>
                      <a:pt x="1217" y="837"/>
                    </a:cubicBezTo>
                    <a:cubicBezTo>
                      <a:pt x="1" y="2016"/>
                      <a:pt x="777" y="3567"/>
                      <a:pt x="1962" y="4432"/>
                    </a:cubicBezTo>
                    <a:cubicBezTo>
                      <a:pt x="2269" y="4344"/>
                      <a:pt x="2588" y="4299"/>
                      <a:pt x="2908" y="4299"/>
                    </a:cubicBezTo>
                    <a:cubicBezTo>
                      <a:pt x="3027" y="4299"/>
                      <a:pt x="3145" y="4305"/>
                      <a:pt x="3264" y="4318"/>
                    </a:cubicBezTo>
                    <a:cubicBezTo>
                      <a:pt x="3270" y="4312"/>
                      <a:pt x="3276" y="4306"/>
                      <a:pt x="3282" y="4296"/>
                    </a:cubicBezTo>
                    <a:cubicBezTo>
                      <a:pt x="3002" y="4219"/>
                      <a:pt x="2734" y="4099"/>
                      <a:pt x="2488" y="3945"/>
                    </a:cubicBezTo>
                    <a:cubicBezTo>
                      <a:pt x="2479" y="3949"/>
                      <a:pt x="2470" y="3955"/>
                      <a:pt x="2460" y="3958"/>
                    </a:cubicBezTo>
                    <a:cubicBezTo>
                      <a:pt x="2450" y="3962"/>
                      <a:pt x="2439" y="3964"/>
                      <a:pt x="2430" y="3964"/>
                    </a:cubicBezTo>
                    <a:cubicBezTo>
                      <a:pt x="2379" y="3964"/>
                      <a:pt x="2347" y="3908"/>
                      <a:pt x="2353" y="3856"/>
                    </a:cubicBezTo>
                    <a:cubicBezTo>
                      <a:pt x="2183" y="3742"/>
                      <a:pt x="2029" y="3610"/>
                      <a:pt x="1891" y="3459"/>
                    </a:cubicBezTo>
                    <a:cubicBezTo>
                      <a:pt x="1820" y="3487"/>
                      <a:pt x="1749" y="3515"/>
                      <a:pt x="1675" y="3536"/>
                    </a:cubicBezTo>
                    <a:cubicBezTo>
                      <a:pt x="1668" y="3538"/>
                      <a:pt x="1662" y="3539"/>
                      <a:pt x="1655" y="3539"/>
                    </a:cubicBezTo>
                    <a:cubicBezTo>
                      <a:pt x="1589" y="3539"/>
                      <a:pt x="1532" y="3462"/>
                      <a:pt x="1574" y="3401"/>
                    </a:cubicBezTo>
                    <a:cubicBezTo>
                      <a:pt x="1611" y="3345"/>
                      <a:pt x="1657" y="3287"/>
                      <a:pt x="1700" y="3231"/>
                    </a:cubicBezTo>
                    <a:cubicBezTo>
                      <a:pt x="1611" y="3108"/>
                      <a:pt x="1540" y="2979"/>
                      <a:pt x="1481" y="2840"/>
                    </a:cubicBezTo>
                    <a:cubicBezTo>
                      <a:pt x="1368" y="2896"/>
                      <a:pt x="1251" y="2945"/>
                      <a:pt x="1131" y="2991"/>
                    </a:cubicBezTo>
                    <a:cubicBezTo>
                      <a:pt x="1120" y="2995"/>
                      <a:pt x="1110" y="2997"/>
                      <a:pt x="1100" y="2997"/>
                    </a:cubicBezTo>
                    <a:cubicBezTo>
                      <a:pt x="1029" y="2997"/>
                      <a:pt x="998" y="2894"/>
                      <a:pt x="1044" y="2837"/>
                    </a:cubicBezTo>
                    <a:cubicBezTo>
                      <a:pt x="1149" y="2711"/>
                      <a:pt x="1263" y="2591"/>
                      <a:pt x="1386" y="2480"/>
                    </a:cubicBezTo>
                    <a:cubicBezTo>
                      <a:pt x="1368" y="2363"/>
                      <a:pt x="1368" y="2246"/>
                      <a:pt x="1380" y="2129"/>
                    </a:cubicBezTo>
                    <a:lnTo>
                      <a:pt x="1380" y="2129"/>
                    </a:lnTo>
                    <a:cubicBezTo>
                      <a:pt x="1370" y="2133"/>
                      <a:pt x="1360" y="2134"/>
                      <a:pt x="1350" y="2134"/>
                    </a:cubicBezTo>
                    <a:cubicBezTo>
                      <a:pt x="1277" y="2134"/>
                      <a:pt x="1214" y="2051"/>
                      <a:pt x="1284" y="1991"/>
                    </a:cubicBezTo>
                    <a:cubicBezTo>
                      <a:pt x="1334" y="1951"/>
                      <a:pt x="1386" y="1911"/>
                      <a:pt x="1435" y="1871"/>
                    </a:cubicBezTo>
                    <a:cubicBezTo>
                      <a:pt x="1469" y="1763"/>
                      <a:pt x="1512" y="1662"/>
                      <a:pt x="1565" y="1563"/>
                    </a:cubicBezTo>
                    <a:cubicBezTo>
                      <a:pt x="1863" y="1024"/>
                      <a:pt x="2414" y="766"/>
                      <a:pt x="2990" y="732"/>
                    </a:cubicBezTo>
                    <a:cubicBezTo>
                      <a:pt x="3113" y="643"/>
                      <a:pt x="3239" y="556"/>
                      <a:pt x="3362" y="467"/>
                    </a:cubicBezTo>
                    <a:cubicBezTo>
                      <a:pt x="3378" y="456"/>
                      <a:pt x="3393" y="450"/>
                      <a:pt x="3409" y="450"/>
                    </a:cubicBezTo>
                    <a:cubicBezTo>
                      <a:pt x="3470" y="450"/>
                      <a:pt x="3520" y="531"/>
                      <a:pt x="3488" y="590"/>
                    </a:cubicBezTo>
                    <a:cubicBezTo>
                      <a:pt x="3458" y="646"/>
                      <a:pt x="3421" y="692"/>
                      <a:pt x="3387" y="744"/>
                    </a:cubicBezTo>
                    <a:cubicBezTo>
                      <a:pt x="3605" y="772"/>
                      <a:pt x="3821" y="834"/>
                      <a:pt x="4021" y="926"/>
                    </a:cubicBezTo>
                    <a:cubicBezTo>
                      <a:pt x="4046" y="917"/>
                      <a:pt x="4064" y="901"/>
                      <a:pt x="4089" y="889"/>
                    </a:cubicBezTo>
                    <a:cubicBezTo>
                      <a:pt x="4104" y="879"/>
                      <a:pt x="4121" y="875"/>
                      <a:pt x="4136" y="875"/>
                    </a:cubicBezTo>
                    <a:cubicBezTo>
                      <a:pt x="4204" y="875"/>
                      <a:pt x="4258" y="959"/>
                      <a:pt x="4206" y="1024"/>
                    </a:cubicBezTo>
                    <a:cubicBezTo>
                      <a:pt x="4412" y="1144"/>
                      <a:pt x="4606" y="1286"/>
                      <a:pt x="4781" y="1452"/>
                    </a:cubicBezTo>
                    <a:cubicBezTo>
                      <a:pt x="4794" y="1446"/>
                      <a:pt x="4803" y="1437"/>
                      <a:pt x="4815" y="1434"/>
                    </a:cubicBezTo>
                    <a:cubicBezTo>
                      <a:pt x="4829" y="1427"/>
                      <a:pt x="4844" y="1424"/>
                      <a:pt x="4857" y="1424"/>
                    </a:cubicBezTo>
                    <a:cubicBezTo>
                      <a:pt x="4931" y="1424"/>
                      <a:pt x="4991" y="1511"/>
                      <a:pt x="4926" y="1575"/>
                    </a:cubicBezTo>
                    <a:lnTo>
                      <a:pt x="4920" y="1581"/>
                    </a:lnTo>
                    <a:cubicBezTo>
                      <a:pt x="5095" y="1763"/>
                      <a:pt x="5255" y="1963"/>
                      <a:pt x="5400" y="2172"/>
                    </a:cubicBezTo>
                    <a:cubicBezTo>
                      <a:pt x="5446" y="2148"/>
                      <a:pt x="5492" y="2123"/>
                      <a:pt x="5542" y="2096"/>
                    </a:cubicBezTo>
                    <a:cubicBezTo>
                      <a:pt x="5556" y="2088"/>
                      <a:pt x="5571" y="2084"/>
                      <a:pt x="5585" y="2084"/>
                    </a:cubicBezTo>
                    <a:cubicBezTo>
                      <a:pt x="5649" y="2084"/>
                      <a:pt x="5703" y="2156"/>
                      <a:pt x="5665" y="2222"/>
                    </a:cubicBezTo>
                    <a:cubicBezTo>
                      <a:pt x="5634" y="2286"/>
                      <a:pt x="5594" y="2351"/>
                      <a:pt x="5554" y="2413"/>
                    </a:cubicBezTo>
                    <a:cubicBezTo>
                      <a:pt x="5674" y="2616"/>
                      <a:pt x="5782" y="2825"/>
                      <a:pt x="5874" y="3041"/>
                    </a:cubicBezTo>
                    <a:cubicBezTo>
                      <a:pt x="5914" y="3028"/>
                      <a:pt x="5948" y="3007"/>
                      <a:pt x="5988" y="2994"/>
                    </a:cubicBezTo>
                    <a:cubicBezTo>
                      <a:pt x="5996" y="2992"/>
                      <a:pt x="6004" y="2990"/>
                      <a:pt x="6013" y="2990"/>
                    </a:cubicBezTo>
                    <a:cubicBezTo>
                      <a:pt x="6023" y="2990"/>
                      <a:pt x="6033" y="2992"/>
                      <a:pt x="6043" y="2997"/>
                    </a:cubicBezTo>
                    <a:lnTo>
                      <a:pt x="6499" y="2690"/>
                    </a:lnTo>
                    <a:cubicBezTo>
                      <a:pt x="6453" y="2588"/>
                      <a:pt x="6400" y="2483"/>
                      <a:pt x="6342" y="2382"/>
                    </a:cubicBezTo>
                    <a:cubicBezTo>
                      <a:pt x="6274" y="2437"/>
                      <a:pt x="6200" y="2483"/>
                      <a:pt x="6136" y="2542"/>
                    </a:cubicBezTo>
                    <a:cubicBezTo>
                      <a:pt x="6117" y="2559"/>
                      <a:pt x="6095" y="2566"/>
                      <a:pt x="6074" y="2566"/>
                    </a:cubicBezTo>
                    <a:cubicBezTo>
                      <a:pt x="6010" y="2566"/>
                      <a:pt x="5950" y="2501"/>
                      <a:pt x="5994" y="2434"/>
                    </a:cubicBezTo>
                    <a:cubicBezTo>
                      <a:pt x="6056" y="2333"/>
                      <a:pt x="6129" y="2234"/>
                      <a:pt x="6203" y="2136"/>
                    </a:cubicBezTo>
                    <a:cubicBezTo>
                      <a:pt x="6133" y="2019"/>
                      <a:pt x="6056" y="1902"/>
                      <a:pt x="5972" y="1788"/>
                    </a:cubicBezTo>
                    <a:cubicBezTo>
                      <a:pt x="5246" y="776"/>
                      <a:pt x="4190" y="1"/>
                      <a:pt x="308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781" name="Google Shape;1781;p39"/>
              <p:cNvSpPr/>
              <p:nvPr/>
            </p:nvSpPr>
            <p:spPr>
              <a:xfrm>
                <a:off x="4250625" y="4441375"/>
                <a:ext cx="9725" cy="6325"/>
              </a:xfrm>
              <a:custGeom>
                <a:avLst/>
                <a:gdLst/>
                <a:ahLst/>
                <a:cxnLst/>
                <a:rect l="l" t="t" r="r" b="b"/>
                <a:pathLst>
                  <a:path w="389" h="253" extrusionOk="0">
                    <a:moveTo>
                      <a:pt x="380" y="1"/>
                    </a:moveTo>
                    <a:cubicBezTo>
                      <a:pt x="253" y="84"/>
                      <a:pt x="127" y="170"/>
                      <a:pt x="1" y="253"/>
                    </a:cubicBezTo>
                    <a:cubicBezTo>
                      <a:pt x="130" y="182"/>
                      <a:pt x="260" y="114"/>
                      <a:pt x="389" y="44"/>
                    </a:cubicBezTo>
                    <a:cubicBezTo>
                      <a:pt x="386" y="31"/>
                      <a:pt x="383" y="16"/>
                      <a:pt x="380" y="4"/>
                    </a:cubicBezTo>
                    <a:lnTo>
                      <a:pt x="38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782" name="Google Shape;1782;p39"/>
              <p:cNvSpPr/>
              <p:nvPr/>
            </p:nvSpPr>
            <p:spPr>
              <a:xfrm>
                <a:off x="4087575" y="4475800"/>
                <a:ext cx="117750" cy="147450"/>
              </a:xfrm>
              <a:custGeom>
                <a:avLst/>
                <a:gdLst/>
                <a:ahLst/>
                <a:cxnLst/>
                <a:rect l="l" t="t" r="r" b="b"/>
                <a:pathLst>
                  <a:path w="4710" h="5898" extrusionOk="0">
                    <a:moveTo>
                      <a:pt x="3204" y="1"/>
                    </a:moveTo>
                    <a:cubicBezTo>
                      <a:pt x="2882" y="1"/>
                      <a:pt x="2562" y="45"/>
                      <a:pt x="2251" y="135"/>
                    </a:cubicBezTo>
                    <a:cubicBezTo>
                      <a:pt x="1001" y="489"/>
                      <a:pt x="0" y="1529"/>
                      <a:pt x="13" y="2954"/>
                    </a:cubicBezTo>
                    <a:cubicBezTo>
                      <a:pt x="28" y="4660"/>
                      <a:pt x="1696" y="5623"/>
                      <a:pt x="3266" y="5897"/>
                    </a:cubicBezTo>
                    <a:cubicBezTo>
                      <a:pt x="3556" y="5672"/>
                      <a:pt x="3863" y="5472"/>
                      <a:pt x="4187" y="5303"/>
                    </a:cubicBezTo>
                    <a:cubicBezTo>
                      <a:pt x="4246" y="5272"/>
                      <a:pt x="4305" y="5259"/>
                      <a:pt x="4360" y="5259"/>
                    </a:cubicBezTo>
                    <a:cubicBezTo>
                      <a:pt x="4525" y="5259"/>
                      <a:pt x="4659" y="5381"/>
                      <a:pt x="4710" y="5525"/>
                    </a:cubicBezTo>
                    <a:cubicBezTo>
                      <a:pt x="4683" y="5379"/>
                      <a:pt x="4579" y="5256"/>
                      <a:pt x="4392" y="5256"/>
                    </a:cubicBezTo>
                    <a:cubicBezTo>
                      <a:pt x="4385" y="5256"/>
                      <a:pt x="4378" y="5257"/>
                      <a:pt x="4371" y="5257"/>
                    </a:cubicBezTo>
                    <a:lnTo>
                      <a:pt x="4285" y="5257"/>
                    </a:lnTo>
                    <a:cubicBezTo>
                      <a:pt x="4119" y="5334"/>
                      <a:pt x="3953" y="5405"/>
                      <a:pt x="3783" y="5472"/>
                    </a:cubicBezTo>
                    <a:cubicBezTo>
                      <a:pt x="3773" y="5476"/>
                      <a:pt x="3763" y="5478"/>
                      <a:pt x="3753" y="5478"/>
                    </a:cubicBezTo>
                    <a:cubicBezTo>
                      <a:pt x="3675" y="5478"/>
                      <a:pt x="3641" y="5353"/>
                      <a:pt x="3716" y="5306"/>
                    </a:cubicBezTo>
                    <a:cubicBezTo>
                      <a:pt x="3743" y="5285"/>
                      <a:pt x="3774" y="5266"/>
                      <a:pt x="3805" y="5245"/>
                    </a:cubicBezTo>
                    <a:cubicBezTo>
                      <a:pt x="3392" y="5214"/>
                      <a:pt x="2986" y="5128"/>
                      <a:pt x="2598" y="4989"/>
                    </a:cubicBezTo>
                    <a:cubicBezTo>
                      <a:pt x="2475" y="5045"/>
                      <a:pt x="2355" y="5106"/>
                      <a:pt x="2232" y="5158"/>
                    </a:cubicBezTo>
                    <a:cubicBezTo>
                      <a:pt x="2218" y="5165"/>
                      <a:pt x="2204" y="5168"/>
                      <a:pt x="2190" y="5168"/>
                    </a:cubicBezTo>
                    <a:cubicBezTo>
                      <a:pt x="2106" y="5168"/>
                      <a:pt x="2049" y="5049"/>
                      <a:pt x="2140" y="5001"/>
                    </a:cubicBezTo>
                    <a:cubicBezTo>
                      <a:pt x="2210" y="4968"/>
                      <a:pt x="2278" y="4931"/>
                      <a:pt x="2346" y="4894"/>
                    </a:cubicBezTo>
                    <a:cubicBezTo>
                      <a:pt x="2161" y="4814"/>
                      <a:pt x="1983" y="4718"/>
                      <a:pt x="1813" y="4607"/>
                    </a:cubicBezTo>
                    <a:cubicBezTo>
                      <a:pt x="1706" y="4635"/>
                      <a:pt x="1595" y="4669"/>
                      <a:pt x="1484" y="4684"/>
                    </a:cubicBezTo>
                    <a:cubicBezTo>
                      <a:pt x="1480" y="4685"/>
                      <a:pt x="1475" y="4685"/>
                      <a:pt x="1471" y="4685"/>
                    </a:cubicBezTo>
                    <a:cubicBezTo>
                      <a:pt x="1397" y="4685"/>
                      <a:pt x="1322" y="4594"/>
                      <a:pt x="1398" y="4530"/>
                    </a:cubicBezTo>
                    <a:cubicBezTo>
                      <a:pt x="1450" y="4484"/>
                      <a:pt x="1509" y="4444"/>
                      <a:pt x="1564" y="4401"/>
                    </a:cubicBezTo>
                    <a:cubicBezTo>
                      <a:pt x="1438" y="4293"/>
                      <a:pt x="1321" y="4173"/>
                      <a:pt x="1216" y="4044"/>
                    </a:cubicBezTo>
                    <a:cubicBezTo>
                      <a:pt x="1173" y="4072"/>
                      <a:pt x="1127" y="4100"/>
                      <a:pt x="1081" y="4127"/>
                    </a:cubicBezTo>
                    <a:cubicBezTo>
                      <a:pt x="1066" y="4136"/>
                      <a:pt x="1052" y="4140"/>
                      <a:pt x="1037" y="4140"/>
                    </a:cubicBezTo>
                    <a:cubicBezTo>
                      <a:pt x="966" y="4140"/>
                      <a:pt x="906" y="4040"/>
                      <a:pt x="970" y="3986"/>
                    </a:cubicBezTo>
                    <a:cubicBezTo>
                      <a:pt x="1010" y="3952"/>
                      <a:pt x="1053" y="3924"/>
                      <a:pt x="1093" y="3893"/>
                    </a:cubicBezTo>
                    <a:cubicBezTo>
                      <a:pt x="988" y="3736"/>
                      <a:pt x="902" y="3570"/>
                      <a:pt x="835" y="3395"/>
                    </a:cubicBezTo>
                    <a:cubicBezTo>
                      <a:pt x="821" y="3401"/>
                      <a:pt x="807" y="3405"/>
                      <a:pt x="793" y="3405"/>
                    </a:cubicBezTo>
                    <a:cubicBezTo>
                      <a:pt x="721" y="3405"/>
                      <a:pt x="660" y="3319"/>
                      <a:pt x="730" y="3259"/>
                    </a:cubicBezTo>
                    <a:cubicBezTo>
                      <a:pt x="745" y="3244"/>
                      <a:pt x="764" y="3232"/>
                      <a:pt x="779" y="3219"/>
                    </a:cubicBezTo>
                    <a:cubicBezTo>
                      <a:pt x="730" y="3053"/>
                      <a:pt x="708" y="2878"/>
                      <a:pt x="711" y="2702"/>
                    </a:cubicBezTo>
                    <a:lnTo>
                      <a:pt x="711" y="2702"/>
                    </a:lnTo>
                    <a:lnTo>
                      <a:pt x="478" y="2856"/>
                    </a:lnTo>
                    <a:cubicBezTo>
                      <a:pt x="460" y="2868"/>
                      <a:pt x="443" y="2873"/>
                      <a:pt x="428" y="2873"/>
                    </a:cubicBezTo>
                    <a:cubicBezTo>
                      <a:pt x="353" y="2873"/>
                      <a:pt x="309" y="2756"/>
                      <a:pt x="385" y="2702"/>
                    </a:cubicBezTo>
                    <a:cubicBezTo>
                      <a:pt x="499" y="2616"/>
                      <a:pt x="622" y="2536"/>
                      <a:pt x="739" y="2453"/>
                    </a:cubicBezTo>
                    <a:cubicBezTo>
                      <a:pt x="942" y="1418"/>
                      <a:pt x="2162" y="724"/>
                      <a:pt x="3237" y="724"/>
                    </a:cubicBezTo>
                    <a:cubicBezTo>
                      <a:pt x="3272" y="724"/>
                      <a:pt x="3306" y="724"/>
                      <a:pt x="3340" y="726"/>
                    </a:cubicBezTo>
                    <a:lnTo>
                      <a:pt x="3577" y="575"/>
                    </a:lnTo>
                    <a:cubicBezTo>
                      <a:pt x="3750" y="461"/>
                      <a:pt x="3919" y="344"/>
                      <a:pt x="4091" y="227"/>
                    </a:cubicBezTo>
                    <a:cubicBezTo>
                      <a:pt x="4082" y="215"/>
                      <a:pt x="4073" y="206"/>
                      <a:pt x="4064" y="193"/>
                    </a:cubicBezTo>
                    <a:cubicBezTo>
                      <a:pt x="3845" y="332"/>
                      <a:pt x="3608" y="437"/>
                      <a:pt x="3359" y="507"/>
                    </a:cubicBezTo>
                    <a:cubicBezTo>
                      <a:pt x="3352" y="509"/>
                      <a:pt x="3345" y="510"/>
                      <a:pt x="3339" y="510"/>
                    </a:cubicBezTo>
                    <a:cubicBezTo>
                      <a:pt x="3274" y="510"/>
                      <a:pt x="3212" y="433"/>
                      <a:pt x="3257" y="372"/>
                    </a:cubicBezTo>
                    <a:cubicBezTo>
                      <a:pt x="3349" y="249"/>
                      <a:pt x="3448" y="129"/>
                      <a:pt x="3556" y="18"/>
                    </a:cubicBezTo>
                    <a:cubicBezTo>
                      <a:pt x="3438" y="6"/>
                      <a:pt x="3321" y="1"/>
                      <a:pt x="320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783" name="Google Shape;1783;p39"/>
              <p:cNvSpPr/>
              <p:nvPr/>
            </p:nvSpPr>
            <p:spPr>
              <a:xfrm>
                <a:off x="4179000" y="4488925"/>
                <a:ext cx="10800" cy="6075"/>
              </a:xfrm>
              <a:custGeom>
                <a:avLst/>
                <a:gdLst/>
                <a:ahLst/>
                <a:cxnLst/>
                <a:rect l="l" t="t" r="r" b="b"/>
                <a:pathLst>
                  <a:path w="432" h="243" extrusionOk="0">
                    <a:moveTo>
                      <a:pt x="431" y="1"/>
                    </a:moveTo>
                    <a:lnTo>
                      <a:pt x="431" y="1"/>
                    </a:lnTo>
                    <a:cubicBezTo>
                      <a:pt x="283" y="81"/>
                      <a:pt x="142" y="158"/>
                      <a:pt x="0" y="235"/>
                    </a:cubicBezTo>
                    <a:lnTo>
                      <a:pt x="16" y="235"/>
                    </a:lnTo>
                    <a:cubicBezTo>
                      <a:pt x="43" y="240"/>
                      <a:pt x="69" y="243"/>
                      <a:pt x="94" y="243"/>
                    </a:cubicBezTo>
                    <a:cubicBezTo>
                      <a:pt x="259" y="243"/>
                      <a:pt x="378" y="134"/>
                      <a:pt x="43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784" name="Google Shape;1784;p39"/>
              <p:cNvSpPr/>
              <p:nvPr/>
            </p:nvSpPr>
            <p:spPr>
              <a:xfrm>
                <a:off x="4181000" y="4476925"/>
                <a:ext cx="3475" cy="1400"/>
              </a:xfrm>
              <a:custGeom>
                <a:avLst/>
                <a:gdLst/>
                <a:ahLst/>
                <a:cxnLst/>
                <a:rect l="l" t="t" r="r" b="b"/>
                <a:pathLst>
                  <a:path w="139" h="56" extrusionOk="0">
                    <a:moveTo>
                      <a:pt x="25" y="1"/>
                    </a:moveTo>
                    <a:lnTo>
                      <a:pt x="25" y="1"/>
                    </a:lnTo>
                    <a:cubicBezTo>
                      <a:pt x="1" y="40"/>
                      <a:pt x="6" y="55"/>
                      <a:pt x="31" y="55"/>
                    </a:cubicBezTo>
                    <a:cubicBezTo>
                      <a:pt x="54" y="55"/>
                      <a:pt x="92" y="43"/>
                      <a:pt x="139" y="22"/>
                    </a:cubicBezTo>
                    <a:cubicBezTo>
                      <a:pt x="136" y="22"/>
                      <a:pt x="133" y="19"/>
                      <a:pt x="130" y="16"/>
                    </a:cubicBezTo>
                    <a:cubicBezTo>
                      <a:pt x="93" y="10"/>
                      <a:pt x="59" y="7"/>
                      <a:pt x="2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785" name="Google Shape;1785;p39"/>
              <p:cNvSpPr/>
              <p:nvPr/>
            </p:nvSpPr>
            <p:spPr>
              <a:xfrm>
                <a:off x="4199775" y="4620375"/>
                <a:ext cx="5250" cy="4550"/>
              </a:xfrm>
              <a:custGeom>
                <a:avLst/>
                <a:gdLst/>
                <a:ahLst/>
                <a:cxnLst/>
                <a:rect l="l" t="t" r="r" b="b"/>
                <a:pathLst>
                  <a:path w="210" h="182" extrusionOk="0">
                    <a:moveTo>
                      <a:pt x="210" y="0"/>
                    </a:moveTo>
                    <a:lnTo>
                      <a:pt x="210" y="0"/>
                    </a:lnTo>
                    <a:cubicBezTo>
                      <a:pt x="139" y="59"/>
                      <a:pt x="71" y="123"/>
                      <a:pt x="0" y="182"/>
                    </a:cubicBezTo>
                    <a:lnTo>
                      <a:pt x="68" y="148"/>
                    </a:lnTo>
                    <a:cubicBezTo>
                      <a:pt x="130" y="114"/>
                      <a:pt x="179" y="65"/>
                      <a:pt x="21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786" name="Google Shape;1786;p39"/>
              <p:cNvSpPr/>
              <p:nvPr/>
            </p:nvSpPr>
            <p:spPr>
              <a:xfrm>
                <a:off x="4121500" y="4607175"/>
                <a:ext cx="173650" cy="134750"/>
              </a:xfrm>
              <a:custGeom>
                <a:avLst/>
                <a:gdLst/>
                <a:ahLst/>
                <a:cxnLst/>
                <a:rect l="l" t="t" r="r" b="b"/>
                <a:pathLst>
                  <a:path w="6946" h="5390" extrusionOk="0">
                    <a:moveTo>
                      <a:pt x="3005" y="0"/>
                    </a:moveTo>
                    <a:cubicBezTo>
                      <a:pt x="2951" y="0"/>
                      <a:pt x="2892" y="14"/>
                      <a:pt x="2833" y="45"/>
                    </a:cubicBezTo>
                    <a:cubicBezTo>
                      <a:pt x="2510" y="214"/>
                      <a:pt x="2202" y="414"/>
                      <a:pt x="1912" y="642"/>
                    </a:cubicBezTo>
                    <a:cubicBezTo>
                      <a:pt x="727" y="1578"/>
                      <a:pt x="1" y="2960"/>
                      <a:pt x="1337" y="4293"/>
                    </a:cubicBezTo>
                    <a:cubicBezTo>
                      <a:pt x="2124" y="5078"/>
                      <a:pt x="3259" y="5390"/>
                      <a:pt x="4419" y="5390"/>
                    </a:cubicBezTo>
                    <a:cubicBezTo>
                      <a:pt x="5229" y="5390"/>
                      <a:pt x="6050" y="5238"/>
                      <a:pt x="6773" y="4989"/>
                    </a:cubicBezTo>
                    <a:cubicBezTo>
                      <a:pt x="6822" y="4828"/>
                      <a:pt x="6868" y="4665"/>
                      <a:pt x="6902" y="4499"/>
                    </a:cubicBezTo>
                    <a:cubicBezTo>
                      <a:pt x="6911" y="4465"/>
                      <a:pt x="6927" y="4438"/>
                      <a:pt x="6945" y="4410"/>
                    </a:cubicBezTo>
                    <a:lnTo>
                      <a:pt x="6945" y="4410"/>
                    </a:lnTo>
                    <a:cubicBezTo>
                      <a:pt x="6440" y="4601"/>
                      <a:pt x="5923" y="4755"/>
                      <a:pt x="5397" y="4872"/>
                    </a:cubicBezTo>
                    <a:cubicBezTo>
                      <a:pt x="5389" y="4873"/>
                      <a:pt x="5381" y="4874"/>
                      <a:pt x="5374" y="4874"/>
                    </a:cubicBezTo>
                    <a:cubicBezTo>
                      <a:pt x="5283" y="4874"/>
                      <a:pt x="5252" y="4759"/>
                      <a:pt x="5326" y="4705"/>
                    </a:cubicBezTo>
                    <a:cubicBezTo>
                      <a:pt x="5381" y="4662"/>
                      <a:pt x="5440" y="4625"/>
                      <a:pt x="5498" y="4582"/>
                    </a:cubicBezTo>
                    <a:lnTo>
                      <a:pt x="5498" y="4582"/>
                    </a:lnTo>
                    <a:cubicBezTo>
                      <a:pt x="5209" y="4631"/>
                      <a:pt x="4916" y="4655"/>
                      <a:pt x="4624" y="4655"/>
                    </a:cubicBezTo>
                    <a:cubicBezTo>
                      <a:pt x="4208" y="4655"/>
                      <a:pt x="3793" y="4606"/>
                      <a:pt x="3387" y="4508"/>
                    </a:cubicBezTo>
                    <a:cubicBezTo>
                      <a:pt x="3347" y="4542"/>
                      <a:pt x="3298" y="4570"/>
                      <a:pt x="3258" y="4604"/>
                    </a:cubicBezTo>
                    <a:cubicBezTo>
                      <a:pt x="3238" y="4620"/>
                      <a:pt x="3217" y="4627"/>
                      <a:pt x="3197" y="4627"/>
                    </a:cubicBezTo>
                    <a:cubicBezTo>
                      <a:pt x="3123" y="4627"/>
                      <a:pt x="3058" y="4535"/>
                      <a:pt x="3128" y="4478"/>
                    </a:cubicBezTo>
                    <a:cubicBezTo>
                      <a:pt x="3141" y="4468"/>
                      <a:pt x="3150" y="4462"/>
                      <a:pt x="3162" y="4453"/>
                    </a:cubicBezTo>
                    <a:cubicBezTo>
                      <a:pt x="3027" y="4413"/>
                      <a:pt x="2894" y="4361"/>
                      <a:pt x="2762" y="4305"/>
                    </a:cubicBezTo>
                    <a:cubicBezTo>
                      <a:pt x="2639" y="4391"/>
                      <a:pt x="2513" y="4471"/>
                      <a:pt x="2393" y="4558"/>
                    </a:cubicBezTo>
                    <a:cubicBezTo>
                      <a:pt x="2376" y="4570"/>
                      <a:pt x="2359" y="4575"/>
                      <a:pt x="2344" y="4575"/>
                    </a:cubicBezTo>
                    <a:cubicBezTo>
                      <a:pt x="2271" y="4575"/>
                      <a:pt x="2221" y="4457"/>
                      <a:pt x="2300" y="4404"/>
                    </a:cubicBezTo>
                    <a:cubicBezTo>
                      <a:pt x="2386" y="4339"/>
                      <a:pt x="2479" y="4281"/>
                      <a:pt x="2565" y="4219"/>
                    </a:cubicBezTo>
                    <a:cubicBezTo>
                      <a:pt x="2334" y="4111"/>
                      <a:pt x="2116" y="3967"/>
                      <a:pt x="1922" y="3797"/>
                    </a:cubicBezTo>
                    <a:cubicBezTo>
                      <a:pt x="1863" y="3843"/>
                      <a:pt x="1802" y="3887"/>
                      <a:pt x="1743" y="3933"/>
                    </a:cubicBezTo>
                    <a:cubicBezTo>
                      <a:pt x="1724" y="3949"/>
                      <a:pt x="1703" y="3955"/>
                      <a:pt x="1682" y="3955"/>
                    </a:cubicBezTo>
                    <a:cubicBezTo>
                      <a:pt x="1609" y="3955"/>
                      <a:pt x="1547" y="3867"/>
                      <a:pt x="1617" y="3807"/>
                    </a:cubicBezTo>
                    <a:cubicBezTo>
                      <a:pt x="1669" y="3757"/>
                      <a:pt x="1728" y="3711"/>
                      <a:pt x="1783" y="3665"/>
                    </a:cubicBezTo>
                    <a:cubicBezTo>
                      <a:pt x="1697" y="3573"/>
                      <a:pt x="1620" y="3474"/>
                      <a:pt x="1555" y="3366"/>
                    </a:cubicBezTo>
                    <a:cubicBezTo>
                      <a:pt x="1515" y="3397"/>
                      <a:pt x="1478" y="3425"/>
                      <a:pt x="1441" y="3456"/>
                    </a:cubicBezTo>
                    <a:cubicBezTo>
                      <a:pt x="1422" y="3471"/>
                      <a:pt x="1402" y="3478"/>
                      <a:pt x="1381" y="3478"/>
                    </a:cubicBezTo>
                    <a:cubicBezTo>
                      <a:pt x="1307" y="3478"/>
                      <a:pt x="1242" y="3387"/>
                      <a:pt x="1312" y="3326"/>
                    </a:cubicBezTo>
                    <a:cubicBezTo>
                      <a:pt x="1368" y="3283"/>
                      <a:pt x="1423" y="3246"/>
                      <a:pt x="1478" y="3200"/>
                    </a:cubicBezTo>
                    <a:cubicBezTo>
                      <a:pt x="1401" y="3040"/>
                      <a:pt x="1364" y="2862"/>
                      <a:pt x="1364" y="2683"/>
                    </a:cubicBezTo>
                    <a:cubicBezTo>
                      <a:pt x="1269" y="2778"/>
                      <a:pt x="1171" y="2874"/>
                      <a:pt x="1078" y="2972"/>
                    </a:cubicBezTo>
                    <a:cubicBezTo>
                      <a:pt x="1061" y="2990"/>
                      <a:pt x="1040" y="2998"/>
                      <a:pt x="1019" y="2998"/>
                    </a:cubicBezTo>
                    <a:cubicBezTo>
                      <a:pt x="954" y="2998"/>
                      <a:pt x="890" y="2924"/>
                      <a:pt x="937" y="2862"/>
                    </a:cubicBezTo>
                    <a:cubicBezTo>
                      <a:pt x="1023" y="2741"/>
                      <a:pt x="1118" y="2628"/>
                      <a:pt x="1207" y="2511"/>
                    </a:cubicBezTo>
                    <a:cubicBezTo>
                      <a:pt x="1211" y="2474"/>
                      <a:pt x="1235" y="2437"/>
                      <a:pt x="1303" y="2391"/>
                    </a:cubicBezTo>
                    <a:cubicBezTo>
                      <a:pt x="1361" y="2317"/>
                      <a:pt x="1417" y="2243"/>
                      <a:pt x="1478" y="2172"/>
                    </a:cubicBezTo>
                    <a:cubicBezTo>
                      <a:pt x="1509" y="2083"/>
                      <a:pt x="1549" y="1993"/>
                      <a:pt x="1592" y="1907"/>
                    </a:cubicBezTo>
                    <a:cubicBezTo>
                      <a:pt x="1805" y="1544"/>
                      <a:pt x="2168" y="1264"/>
                      <a:pt x="2550" y="1033"/>
                    </a:cubicBezTo>
                    <a:cubicBezTo>
                      <a:pt x="2811" y="781"/>
                      <a:pt x="3088" y="538"/>
                      <a:pt x="3368" y="301"/>
                    </a:cubicBezTo>
                    <a:cubicBezTo>
                      <a:pt x="3365" y="288"/>
                      <a:pt x="3359" y="276"/>
                      <a:pt x="3356" y="267"/>
                    </a:cubicBezTo>
                    <a:cubicBezTo>
                      <a:pt x="3303" y="121"/>
                      <a:pt x="3169" y="0"/>
                      <a:pt x="300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787" name="Google Shape;1787;p39"/>
              <p:cNvSpPr/>
              <p:nvPr/>
            </p:nvSpPr>
            <p:spPr>
              <a:xfrm>
                <a:off x="4265325" y="4707275"/>
                <a:ext cx="41750" cy="15150"/>
              </a:xfrm>
              <a:custGeom>
                <a:avLst/>
                <a:gdLst/>
                <a:ahLst/>
                <a:cxnLst/>
                <a:rect l="l" t="t" r="r" b="b"/>
                <a:pathLst>
                  <a:path w="1670" h="606" extrusionOk="0">
                    <a:moveTo>
                      <a:pt x="1594" y="0"/>
                    </a:moveTo>
                    <a:cubicBezTo>
                      <a:pt x="1539" y="0"/>
                      <a:pt x="1486" y="13"/>
                      <a:pt x="1435" y="36"/>
                    </a:cubicBezTo>
                    <a:cubicBezTo>
                      <a:pt x="1103" y="200"/>
                      <a:pt x="755" y="332"/>
                      <a:pt x="398" y="434"/>
                    </a:cubicBezTo>
                    <a:cubicBezTo>
                      <a:pt x="272" y="504"/>
                      <a:pt x="136" y="560"/>
                      <a:pt x="1" y="606"/>
                    </a:cubicBezTo>
                    <a:cubicBezTo>
                      <a:pt x="567" y="437"/>
                      <a:pt x="1121" y="237"/>
                      <a:pt x="1669" y="9"/>
                    </a:cubicBezTo>
                    <a:cubicBezTo>
                      <a:pt x="1644" y="3"/>
                      <a:pt x="1619" y="0"/>
                      <a:pt x="15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788" name="Google Shape;1788;p39"/>
              <p:cNvSpPr/>
              <p:nvPr/>
            </p:nvSpPr>
            <p:spPr>
              <a:xfrm>
                <a:off x="4304800" y="4710550"/>
                <a:ext cx="10125" cy="7500"/>
              </a:xfrm>
              <a:custGeom>
                <a:avLst/>
                <a:gdLst/>
                <a:ahLst/>
                <a:cxnLst/>
                <a:rect l="l" t="t" r="r" b="b"/>
                <a:pathLst>
                  <a:path w="405" h="300" extrusionOk="0">
                    <a:moveTo>
                      <a:pt x="306" y="1"/>
                    </a:moveTo>
                    <a:cubicBezTo>
                      <a:pt x="204" y="44"/>
                      <a:pt x="103" y="84"/>
                      <a:pt x="1" y="124"/>
                    </a:cubicBezTo>
                    <a:cubicBezTo>
                      <a:pt x="96" y="152"/>
                      <a:pt x="176" y="213"/>
                      <a:pt x="229" y="299"/>
                    </a:cubicBezTo>
                    <a:cubicBezTo>
                      <a:pt x="287" y="269"/>
                      <a:pt x="346" y="241"/>
                      <a:pt x="404" y="210"/>
                    </a:cubicBezTo>
                    <a:cubicBezTo>
                      <a:pt x="392" y="130"/>
                      <a:pt x="358" y="59"/>
                      <a:pt x="30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789" name="Google Shape;1789;p39"/>
              <p:cNvSpPr/>
              <p:nvPr/>
            </p:nvSpPr>
            <p:spPr>
              <a:xfrm>
                <a:off x="4189525" y="4713625"/>
                <a:ext cx="122075" cy="149100"/>
              </a:xfrm>
              <a:custGeom>
                <a:avLst/>
                <a:gdLst/>
                <a:ahLst/>
                <a:cxnLst/>
                <a:rect l="l" t="t" r="r" b="b"/>
                <a:pathLst>
                  <a:path w="4883" h="5964" extrusionOk="0">
                    <a:moveTo>
                      <a:pt x="4609" y="1"/>
                    </a:moveTo>
                    <a:cubicBezTo>
                      <a:pt x="4483" y="53"/>
                      <a:pt x="4350" y="103"/>
                      <a:pt x="4221" y="152"/>
                    </a:cubicBezTo>
                    <a:cubicBezTo>
                      <a:pt x="4203" y="180"/>
                      <a:pt x="4190" y="210"/>
                      <a:pt x="4181" y="244"/>
                    </a:cubicBezTo>
                    <a:cubicBezTo>
                      <a:pt x="4147" y="410"/>
                      <a:pt x="4104" y="574"/>
                      <a:pt x="4055" y="734"/>
                    </a:cubicBezTo>
                    <a:cubicBezTo>
                      <a:pt x="3439" y="2731"/>
                      <a:pt x="1706" y="4215"/>
                      <a:pt x="161" y="5529"/>
                    </a:cubicBezTo>
                    <a:cubicBezTo>
                      <a:pt x="1" y="5665"/>
                      <a:pt x="19" y="5837"/>
                      <a:pt x="115" y="5963"/>
                    </a:cubicBezTo>
                    <a:cubicBezTo>
                      <a:pt x="32" y="5782"/>
                      <a:pt x="78" y="5526"/>
                      <a:pt x="321" y="5437"/>
                    </a:cubicBezTo>
                    <a:cubicBezTo>
                      <a:pt x="955" y="5200"/>
                      <a:pt x="1574" y="4963"/>
                      <a:pt x="2171" y="4711"/>
                    </a:cubicBezTo>
                    <a:cubicBezTo>
                      <a:pt x="2691" y="4215"/>
                      <a:pt x="3184" y="3689"/>
                      <a:pt x="3612" y="3119"/>
                    </a:cubicBezTo>
                    <a:lnTo>
                      <a:pt x="3612" y="3119"/>
                    </a:lnTo>
                    <a:cubicBezTo>
                      <a:pt x="3482" y="3156"/>
                      <a:pt x="3353" y="3190"/>
                      <a:pt x="3218" y="3218"/>
                    </a:cubicBezTo>
                    <a:cubicBezTo>
                      <a:pt x="3211" y="3219"/>
                      <a:pt x="3204" y="3219"/>
                      <a:pt x="3198" y="3219"/>
                    </a:cubicBezTo>
                    <a:cubicBezTo>
                      <a:pt x="3096" y="3219"/>
                      <a:pt x="3061" y="3062"/>
                      <a:pt x="3168" y="3042"/>
                    </a:cubicBezTo>
                    <a:cubicBezTo>
                      <a:pt x="3378" y="2999"/>
                      <a:pt x="3587" y="2944"/>
                      <a:pt x="3790" y="2876"/>
                    </a:cubicBezTo>
                    <a:cubicBezTo>
                      <a:pt x="3916" y="2694"/>
                      <a:pt x="4033" y="2507"/>
                      <a:pt x="4144" y="2319"/>
                    </a:cubicBezTo>
                    <a:lnTo>
                      <a:pt x="4144" y="2319"/>
                    </a:lnTo>
                    <a:cubicBezTo>
                      <a:pt x="3904" y="2433"/>
                      <a:pt x="3664" y="2553"/>
                      <a:pt x="3421" y="2664"/>
                    </a:cubicBezTo>
                    <a:cubicBezTo>
                      <a:pt x="3406" y="2670"/>
                      <a:pt x="3393" y="2673"/>
                      <a:pt x="3379" y="2673"/>
                    </a:cubicBezTo>
                    <a:cubicBezTo>
                      <a:pt x="3296" y="2673"/>
                      <a:pt x="3243" y="2560"/>
                      <a:pt x="3328" y="2507"/>
                    </a:cubicBezTo>
                    <a:cubicBezTo>
                      <a:pt x="3461" y="2430"/>
                      <a:pt x="3596" y="2356"/>
                      <a:pt x="3729" y="2276"/>
                    </a:cubicBezTo>
                    <a:cubicBezTo>
                      <a:pt x="3747" y="2233"/>
                      <a:pt x="3799" y="2199"/>
                      <a:pt x="3895" y="2180"/>
                    </a:cubicBezTo>
                    <a:cubicBezTo>
                      <a:pt x="4049" y="2088"/>
                      <a:pt x="4209" y="1999"/>
                      <a:pt x="4363" y="1909"/>
                    </a:cubicBezTo>
                    <a:cubicBezTo>
                      <a:pt x="4501" y="1632"/>
                      <a:pt x="4618" y="1346"/>
                      <a:pt x="4714" y="1054"/>
                    </a:cubicBezTo>
                    <a:lnTo>
                      <a:pt x="4714" y="1054"/>
                    </a:lnTo>
                    <a:cubicBezTo>
                      <a:pt x="4566" y="1128"/>
                      <a:pt x="4415" y="1195"/>
                      <a:pt x="4267" y="1272"/>
                    </a:cubicBezTo>
                    <a:cubicBezTo>
                      <a:pt x="4253" y="1280"/>
                      <a:pt x="4238" y="1283"/>
                      <a:pt x="4225" y="1283"/>
                    </a:cubicBezTo>
                    <a:cubicBezTo>
                      <a:pt x="4141" y="1283"/>
                      <a:pt x="4087" y="1160"/>
                      <a:pt x="4175" y="1115"/>
                    </a:cubicBezTo>
                    <a:lnTo>
                      <a:pt x="4590" y="903"/>
                    </a:lnTo>
                    <a:cubicBezTo>
                      <a:pt x="4584" y="826"/>
                      <a:pt x="4658" y="767"/>
                      <a:pt x="4809" y="737"/>
                    </a:cubicBezTo>
                    <a:cubicBezTo>
                      <a:pt x="4834" y="635"/>
                      <a:pt x="4861" y="537"/>
                      <a:pt x="4883" y="438"/>
                    </a:cubicBezTo>
                    <a:cubicBezTo>
                      <a:pt x="4883" y="417"/>
                      <a:pt x="4883" y="398"/>
                      <a:pt x="4883" y="380"/>
                    </a:cubicBezTo>
                    <a:cubicBezTo>
                      <a:pt x="4790" y="420"/>
                      <a:pt x="4701" y="457"/>
                      <a:pt x="4609" y="493"/>
                    </a:cubicBezTo>
                    <a:cubicBezTo>
                      <a:pt x="4599" y="497"/>
                      <a:pt x="4590" y="499"/>
                      <a:pt x="4581" y="499"/>
                    </a:cubicBezTo>
                    <a:cubicBezTo>
                      <a:pt x="4504" y="499"/>
                      <a:pt x="4458" y="371"/>
                      <a:pt x="4538" y="327"/>
                    </a:cubicBezTo>
                    <a:cubicBezTo>
                      <a:pt x="4637" y="275"/>
                      <a:pt x="4738" y="229"/>
                      <a:pt x="4837" y="176"/>
                    </a:cubicBezTo>
                    <a:cubicBezTo>
                      <a:pt x="4784" y="93"/>
                      <a:pt x="4704" y="29"/>
                      <a:pt x="460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790" name="Google Shape;1790;p39"/>
              <p:cNvSpPr/>
              <p:nvPr/>
            </p:nvSpPr>
            <p:spPr>
              <a:xfrm>
                <a:off x="4190300" y="4727775"/>
                <a:ext cx="205275" cy="139850"/>
              </a:xfrm>
              <a:custGeom>
                <a:avLst/>
                <a:gdLst/>
                <a:ahLst/>
                <a:cxnLst/>
                <a:rect l="l" t="t" r="r" b="b"/>
                <a:pathLst>
                  <a:path w="8211" h="5594" extrusionOk="0">
                    <a:moveTo>
                      <a:pt x="8108" y="1"/>
                    </a:moveTo>
                    <a:cubicBezTo>
                      <a:pt x="8017" y="1"/>
                      <a:pt x="7928" y="43"/>
                      <a:pt x="7875" y="121"/>
                    </a:cubicBezTo>
                    <a:cubicBezTo>
                      <a:pt x="7758" y="266"/>
                      <a:pt x="7638" y="405"/>
                      <a:pt x="7517" y="540"/>
                    </a:cubicBezTo>
                    <a:cubicBezTo>
                      <a:pt x="7520" y="540"/>
                      <a:pt x="7523" y="540"/>
                      <a:pt x="7525" y="540"/>
                    </a:cubicBezTo>
                    <a:cubicBezTo>
                      <a:pt x="7553" y="540"/>
                      <a:pt x="7581" y="554"/>
                      <a:pt x="7598" y="577"/>
                    </a:cubicBezTo>
                    <a:cubicBezTo>
                      <a:pt x="7613" y="608"/>
                      <a:pt x="7628" y="635"/>
                      <a:pt x="7644" y="663"/>
                    </a:cubicBezTo>
                    <a:cubicBezTo>
                      <a:pt x="7662" y="697"/>
                      <a:pt x="7659" y="743"/>
                      <a:pt x="7628" y="771"/>
                    </a:cubicBezTo>
                    <a:lnTo>
                      <a:pt x="7585" y="811"/>
                    </a:lnTo>
                    <a:cubicBezTo>
                      <a:pt x="7566" y="827"/>
                      <a:pt x="7544" y="833"/>
                      <a:pt x="7524" y="833"/>
                    </a:cubicBezTo>
                    <a:cubicBezTo>
                      <a:pt x="7449" y="833"/>
                      <a:pt x="7386" y="742"/>
                      <a:pt x="7456" y="682"/>
                    </a:cubicBezTo>
                    <a:lnTo>
                      <a:pt x="7456" y="682"/>
                    </a:lnTo>
                    <a:cubicBezTo>
                      <a:pt x="7397" y="725"/>
                      <a:pt x="7339" y="765"/>
                      <a:pt x="7277" y="799"/>
                    </a:cubicBezTo>
                    <a:cubicBezTo>
                      <a:pt x="5797" y="2365"/>
                      <a:pt x="4070" y="3332"/>
                      <a:pt x="2140" y="4145"/>
                    </a:cubicBezTo>
                    <a:cubicBezTo>
                      <a:pt x="1543" y="4397"/>
                      <a:pt x="924" y="4634"/>
                      <a:pt x="290" y="4871"/>
                    </a:cubicBezTo>
                    <a:cubicBezTo>
                      <a:pt x="47" y="4960"/>
                      <a:pt x="1" y="5216"/>
                      <a:pt x="84" y="5397"/>
                    </a:cubicBezTo>
                    <a:cubicBezTo>
                      <a:pt x="131" y="5509"/>
                      <a:pt x="227" y="5593"/>
                      <a:pt x="357" y="5593"/>
                    </a:cubicBezTo>
                    <a:cubicBezTo>
                      <a:pt x="395" y="5593"/>
                      <a:pt x="437" y="5586"/>
                      <a:pt x="481" y="5570"/>
                    </a:cubicBezTo>
                    <a:cubicBezTo>
                      <a:pt x="3442" y="4474"/>
                      <a:pt x="6049" y="3338"/>
                      <a:pt x="8130" y="937"/>
                    </a:cubicBezTo>
                    <a:cubicBezTo>
                      <a:pt x="8059" y="814"/>
                      <a:pt x="7998" y="691"/>
                      <a:pt x="7939" y="562"/>
                    </a:cubicBezTo>
                    <a:cubicBezTo>
                      <a:pt x="7828" y="309"/>
                      <a:pt x="8010" y="78"/>
                      <a:pt x="8210" y="20"/>
                    </a:cubicBezTo>
                    <a:cubicBezTo>
                      <a:pt x="8177" y="7"/>
                      <a:pt x="8142" y="1"/>
                      <a:pt x="810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791" name="Google Shape;1791;p39"/>
              <p:cNvSpPr/>
              <p:nvPr/>
            </p:nvSpPr>
            <p:spPr>
              <a:xfrm>
                <a:off x="4516575" y="4727950"/>
                <a:ext cx="2275" cy="2400"/>
              </a:xfrm>
              <a:custGeom>
                <a:avLst/>
                <a:gdLst/>
                <a:ahLst/>
                <a:cxnLst/>
                <a:rect l="l" t="t" r="r" b="b"/>
                <a:pathLst>
                  <a:path w="91" h="96" extrusionOk="0">
                    <a:moveTo>
                      <a:pt x="90" y="1"/>
                    </a:moveTo>
                    <a:lnTo>
                      <a:pt x="47" y="19"/>
                    </a:lnTo>
                    <a:cubicBezTo>
                      <a:pt x="32" y="44"/>
                      <a:pt x="16" y="71"/>
                      <a:pt x="1" y="96"/>
                    </a:cubicBezTo>
                    <a:lnTo>
                      <a:pt x="69" y="71"/>
                    </a:lnTo>
                    <a:cubicBezTo>
                      <a:pt x="75" y="47"/>
                      <a:pt x="81" y="22"/>
                      <a:pt x="9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792" name="Google Shape;1792;p39"/>
              <p:cNvSpPr/>
              <p:nvPr/>
            </p:nvSpPr>
            <p:spPr>
              <a:xfrm>
                <a:off x="4386000" y="4728000"/>
                <a:ext cx="141925" cy="60425"/>
              </a:xfrm>
              <a:custGeom>
                <a:avLst/>
                <a:gdLst/>
                <a:ahLst/>
                <a:cxnLst/>
                <a:rect l="l" t="t" r="r" b="b"/>
                <a:pathLst>
                  <a:path w="5677" h="2417" extrusionOk="0">
                    <a:moveTo>
                      <a:pt x="460" y="0"/>
                    </a:moveTo>
                    <a:cubicBezTo>
                      <a:pt x="434" y="0"/>
                      <a:pt x="407" y="4"/>
                      <a:pt x="382" y="11"/>
                    </a:cubicBezTo>
                    <a:cubicBezTo>
                      <a:pt x="179" y="66"/>
                      <a:pt x="0" y="297"/>
                      <a:pt x="108" y="553"/>
                    </a:cubicBezTo>
                    <a:cubicBezTo>
                      <a:pt x="167" y="682"/>
                      <a:pt x="231" y="805"/>
                      <a:pt x="302" y="925"/>
                    </a:cubicBezTo>
                    <a:cubicBezTo>
                      <a:pt x="884" y="1960"/>
                      <a:pt x="1781" y="2416"/>
                      <a:pt x="2712" y="2416"/>
                    </a:cubicBezTo>
                    <a:cubicBezTo>
                      <a:pt x="3801" y="2416"/>
                      <a:pt x="4938" y="1792"/>
                      <a:pt x="5676" y="737"/>
                    </a:cubicBezTo>
                    <a:cubicBezTo>
                      <a:pt x="5572" y="620"/>
                      <a:pt x="5470" y="500"/>
                      <a:pt x="5369" y="383"/>
                    </a:cubicBezTo>
                    <a:cubicBezTo>
                      <a:pt x="5326" y="334"/>
                      <a:pt x="5301" y="272"/>
                      <a:pt x="5292" y="208"/>
                    </a:cubicBezTo>
                    <a:cubicBezTo>
                      <a:pt x="5233" y="226"/>
                      <a:pt x="5175" y="248"/>
                      <a:pt x="5116" y="266"/>
                    </a:cubicBezTo>
                    <a:cubicBezTo>
                      <a:pt x="4520" y="1152"/>
                      <a:pt x="3615" y="1693"/>
                      <a:pt x="2751" y="1693"/>
                    </a:cubicBezTo>
                    <a:cubicBezTo>
                      <a:pt x="2441" y="1693"/>
                      <a:pt x="2137" y="1624"/>
                      <a:pt x="1853" y="1476"/>
                    </a:cubicBezTo>
                    <a:cubicBezTo>
                      <a:pt x="1644" y="1544"/>
                      <a:pt x="1438" y="1618"/>
                      <a:pt x="1225" y="1673"/>
                    </a:cubicBezTo>
                    <a:cubicBezTo>
                      <a:pt x="1218" y="1675"/>
                      <a:pt x="1210" y="1676"/>
                      <a:pt x="1203" y="1676"/>
                    </a:cubicBezTo>
                    <a:cubicBezTo>
                      <a:pt x="1118" y="1676"/>
                      <a:pt x="1073" y="1552"/>
                      <a:pt x="1158" y="1507"/>
                    </a:cubicBezTo>
                    <a:cubicBezTo>
                      <a:pt x="1293" y="1433"/>
                      <a:pt x="1432" y="1368"/>
                      <a:pt x="1570" y="1294"/>
                    </a:cubicBezTo>
                    <a:cubicBezTo>
                      <a:pt x="1333" y="1116"/>
                      <a:pt x="1136" y="897"/>
                      <a:pt x="979" y="645"/>
                    </a:cubicBezTo>
                    <a:cubicBezTo>
                      <a:pt x="933" y="645"/>
                      <a:pt x="887" y="648"/>
                      <a:pt x="841" y="648"/>
                    </a:cubicBezTo>
                    <a:cubicBezTo>
                      <a:pt x="755" y="645"/>
                      <a:pt x="708" y="522"/>
                      <a:pt x="795" y="479"/>
                    </a:cubicBezTo>
                    <a:cubicBezTo>
                      <a:pt x="819" y="466"/>
                      <a:pt x="844" y="454"/>
                      <a:pt x="868" y="442"/>
                    </a:cubicBezTo>
                    <a:cubicBezTo>
                      <a:pt x="822" y="359"/>
                      <a:pt x="776" y="279"/>
                      <a:pt x="736" y="186"/>
                    </a:cubicBezTo>
                    <a:cubicBezTo>
                      <a:pt x="736" y="183"/>
                      <a:pt x="733" y="183"/>
                      <a:pt x="733" y="180"/>
                    </a:cubicBezTo>
                    <a:cubicBezTo>
                      <a:pt x="582" y="251"/>
                      <a:pt x="431" y="322"/>
                      <a:pt x="280" y="393"/>
                    </a:cubicBezTo>
                    <a:cubicBezTo>
                      <a:pt x="266" y="399"/>
                      <a:pt x="252" y="402"/>
                      <a:pt x="238" y="402"/>
                    </a:cubicBezTo>
                    <a:cubicBezTo>
                      <a:pt x="154" y="402"/>
                      <a:pt x="98" y="286"/>
                      <a:pt x="188" y="236"/>
                    </a:cubicBezTo>
                    <a:cubicBezTo>
                      <a:pt x="321" y="165"/>
                      <a:pt x="456" y="100"/>
                      <a:pt x="588" y="29"/>
                    </a:cubicBezTo>
                    <a:cubicBezTo>
                      <a:pt x="548" y="10"/>
                      <a:pt x="504" y="0"/>
                      <a:pt x="46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793" name="Google Shape;1793;p39"/>
              <p:cNvSpPr/>
              <p:nvPr/>
            </p:nvSpPr>
            <p:spPr>
              <a:xfrm>
                <a:off x="4518350" y="4727500"/>
                <a:ext cx="151025" cy="64350"/>
              </a:xfrm>
              <a:custGeom>
                <a:avLst/>
                <a:gdLst/>
                <a:ahLst/>
                <a:cxnLst/>
                <a:rect l="l" t="t" r="r" b="b"/>
                <a:pathLst>
                  <a:path w="6041" h="2574" extrusionOk="0">
                    <a:moveTo>
                      <a:pt x="687" y="0"/>
                    </a:moveTo>
                    <a:cubicBezTo>
                      <a:pt x="459" y="77"/>
                      <a:pt x="229" y="154"/>
                      <a:pt x="1" y="228"/>
                    </a:cubicBezTo>
                    <a:cubicBezTo>
                      <a:pt x="10" y="292"/>
                      <a:pt x="38" y="354"/>
                      <a:pt x="81" y="403"/>
                    </a:cubicBezTo>
                    <a:cubicBezTo>
                      <a:pt x="179" y="520"/>
                      <a:pt x="281" y="640"/>
                      <a:pt x="389" y="757"/>
                    </a:cubicBezTo>
                    <a:cubicBezTo>
                      <a:pt x="1152" y="1622"/>
                      <a:pt x="2060" y="2459"/>
                      <a:pt x="3245" y="2567"/>
                    </a:cubicBezTo>
                    <a:cubicBezTo>
                      <a:pt x="3289" y="2571"/>
                      <a:pt x="3333" y="2573"/>
                      <a:pt x="3377" y="2573"/>
                    </a:cubicBezTo>
                    <a:cubicBezTo>
                      <a:pt x="4410" y="2573"/>
                      <a:pt x="5488" y="1529"/>
                      <a:pt x="6040" y="646"/>
                    </a:cubicBezTo>
                    <a:cubicBezTo>
                      <a:pt x="5942" y="576"/>
                      <a:pt x="5849" y="493"/>
                      <a:pt x="5769" y="403"/>
                    </a:cubicBezTo>
                    <a:cubicBezTo>
                      <a:pt x="5751" y="379"/>
                      <a:pt x="5735" y="354"/>
                      <a:pt x="5723" y="329"/>
                    </a:cubicBezTo>
                    <a:cubicBezTo>
                      <a:pt x="5563" y="394"/>
                      <a:pt x="5403" y="459"/>
                      <a:pt x="5243" y="520"/>
                    </a:cubicBezTo>
                    <a:cubicBezTo>
                      <a:pt x="4753" y="1182"/>
                      <a:pt x="4024" y="1770"/>
                      <a:pt x="3242" y="1841"/>
                    </a:cubicBezTo>
                    <a:cubicBezTo>
                      <a:pt x="3208" y="1844"/>
                      <a:pt x="3175" y="1845"/>
                      <a:pt x="3141" y="1845"/>
                    </a:cubicBezTo>
                    <a:cubicBezTo>
                      <a:pt x="2912" y="1845"/>
                      <a:pt x="2683" y="1775"/>
                      <a:pt x="2460" y="1662"/>
                    </a:cubicBezTo>
                    <a:cubicBezTo>
                      <a:pt x="2349" y="1711"/>
                      <a:pt x="2239" y="1755"/>
                      <a:pt x="2131" y="1804"/>
                    </a:cubicBezTo>
                    <a:cubicBezTo>
                      <a:pt x="2115" y="1811"/>
                      <a:pt x="2100" y="1814"/>
                      <a:pt x="2086" y="1814"/>
                    </a:cubicBezTo>
                    <a:cubicBezTo>
                      <a:pt x="1999" y="1814"/>
                      <a:pt x="1949" y="1700"/>
                      <a:pt x="2038" y="1647"/>
                    </a:cubicBezTo>
                    <a:cubicBezTo>
                      <a:pt x="2106" y="1610"/>
                      <a:pt x="2174" y="1576"/>
                      <a:pt x="2242" y="1536"/>
                    </a:cubicBezTo>
                    <a:cubicBezTo>
                      <a:pt x="1900" y="1317"/>
                      <a:pt x="1577" y="1010"/>
                      <a:pt x="1287" y="696"/>
                    </a:cubicBezTo>
                    <a:lnTo>
                      <a:pt x="1020" y="785"/>
                    </a:lnTo>
                    <a:cubicBezTo>
                      <a:pt x="1011" y="788"/>
                      <a:pt x="1002" y="789"/>
                      <a:pt x="994" y="789"/>
                    </a:cubicBezTo>
                    <a:cubicBezTo>
                      <a:pt x="911" y="789"/>
                      <a:pt x="865" y="661"/>
                      <a:pt x="949" y="619"/>
                    </a:cubicBezTo>
                    <a:cubicBezTo>
                      <a:pt x="1013" y="588"/>
                      <a:pt x="1078" y="563"/>
                      <a:pt x="1143" y="533"/>
                    </a:cubicBezTo>
                    <a:cubicBezTo>
                      <a:pt x="973" y="345"/>
                      <a:pt x="820" y="160"/>
                      <a:pt x="68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794" name="Google Shape;1794;p39"/>
              <p:cNvSpPr/>
              <p:nvPr/>
            </p:nvSpPr>
            <p:spPr>
              <a:xfrm>
                <a:off x="4518275" y="4723025"/>
                <a:ext cx="14425" cy="6725"/>
              </a:xfrm>
              <a:custGeom>
                <a:avLst/>
                <a:gdLst/>
                <a:ahLst/>
                <a:cxnLst/>
                <a:rect l="l" t="t" r="r" b="b"/>
                <a:pathLst>
                  <a:path w="577" h="269" extrusionOk="0">
                    <a:moveTo>
                      <a:pt x="505" y="1"/>
                    </a:moveTo>
                    <a:cubicBezTo>
                      <a:pt x="345" y="68"/>
                      <a:pt x="185" y="133"/>
                      <a:pt x="22" y="198"/>
                    </a:cubicBezTo>
                    <a:cubicBezTo>
                      <a:pt x="13" y="219"/>
                      <a:pt x="7" y="244"/>
                      <a:pt x="1" y="268"/>
                    </a:cubicBezTo>
                    <a:cubicBezTo>
                      <a:pt x="195" y="198"/>
                      <a:pt x="385" y="127"/>
                      <a:pt x="576" y="56"/>
                    </a:cubicBezTo>
                    <a:cubicBezTo>
                      <a:pt x="555" y="34"/>
                      <a:pt x="530" y="16"/>
                      <a:pt x="50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795" name="Google Shape;1795;p39"/>
              <p:cNvSpPr/>
              <p:nvPr/>
            </p:nvSpPr>
            <p:spPr>
              <a:xfrm>
                <a:off x="4659650" y="4722075"/>
                <a:ext cx="5800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232" h="101" extrusionOk="0">
                    <a:moveTo>
                      <a:pt x="212" y="1"/>
                    </a:moveTo>
                    <a:cubicBezTo>
                      <a:pt x="130" y="1"/>
                      <a:pt x="54" y="37"/>
                      <a:pt x="0" y="100"/>
                    </a:cubicBezTo>
                    <a:cubicBezTo>
                      <a:pt x="77" y="66"/>
                      <a:pt x="154" y="32"/>
                      <a:pt x="231" y="2"/>
                    </a:cubicBezTo>
                    <a:cubicBezTo>
                      <a:pt x="225" y="1"/>
                      <a:pt x="218" y="1"/>
                      <a:pt x="21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796" name="Google Shape;1796;p39"/>
              <p:cNvSpPr/>
              <p:nvPr/>
            </p:nvSpPr>
            <p:spPr>
              <a:xfrm>
                <a:off x="4661400" y="4695350"/>
                <a:ext cx="104375" cy="60900"/>
              </a:xfrm>
              <a:custGeom>
                <a:avLst/>
                <a:gdLst/>
                <a:ahLst/>
                <a:cxnLst/>
                <a:rect l="l" t="t" r="r" b="b"/>
                <a:pathLst>
                  <a:path w="4175" h="2436" extrusionOk="0">
                    <a:moveTo>
                      <a:pt x="3681" y="1"/>
                    </a:moveTo>
                    <a:cubicBezTo>
                      <a:pt x="3575" y="1"/>
                      <a:pt x="3473" y="46"/>
                      <a:pt x="3399" y="123"/>
                    </a:cubicBezTo>
                    <a:cubicBezTo>
                      <a:pt x="3513" y="107"/>
                      <a:pt x="3630" y="86"/>
                      <a:pt x="3744" y="76"/>
                    </a:cubicBezTo>
                    <a:cubicBezTo>
                      <a:pt x="3745" y="76"/>
                      <a:pt x="3746" y="76"/>
                      <a:pt x="3747" y="76"/>
                    </a:cubicBezTo>
                    <a:cubicBezTo>
                      <a:pt x="3825" y="76"/>
                      <a:pt x="3860" y="182"/>
                      <a:pt x="3809" y="230"/>
                    </a:cubicBezTo>
                    <a:cubicBezTo>
                      <a:pt x="3676" y="360"/>
                      <a:pt x="3529" y="477"/>
                      <a:pt x="3375" y="575"/>
                    </a:cubicBezTo>
                    <a:cubicBezTo>
                      <a:pt x="3415" y="723"/>
                      <a:pt x="3418" y="880"/>
                      <a:pt x="3384" y="1031"/>
                    </a:cubicBezTo>
                    <a:cubicBezTo>
                      <a:pt x="3433" y="1015"/>
                      <a:pt x="3485" y="1003"/>
                      <a:pt x="3538" y="987"/>
                    </a:cubicBezTo>
                    <a:cubicBezTo>
                      <a:pt x="3547" y="985"/>
                      <a:pt x="3557" y="983"/>
                      <a:pt x="3565" y="983"/>
                    </a:cubicBezTo>
                    <a:cubicBezTo>
                      <a:pt x="3656" y="983"/>
                      <a:pt x="3688" y="1132"/>
                      <a:pt x="3584" y="1163"/>
                    </a:cubicBezTo>
                    <a:cubicBezTo>
                      <a:pt x="3485" y="1194"/>
                      <a:pt x="3384" y="1215"/>
                      <a:pt x="3282" y="1246"/>
                    </a:cubicBezTo>
                    <a:cubicBezTo>
                      <a:pt x="3065" y="1567"/>
                      <a:pt x="2588" y="1712"/>
                      <a:pt x="2082" y="1712"/>
                    </a:cubicBezTo>
                    <a:cubicBezTo>
                      <a:pt x="1908" y="1712"/>
                      <a:pt x="1730" y="1695"/>
                      <a:pt x="1559" y="1662"/>
                    </a:cubicBezTo>
                    <a:cubicBezTo>
                      <a:pt x="1488" y="1677"/>
                      <a:pt x="1417" y="1695"/>
                      <a:pt x="1346" y="1708"/>
                    </a:cubicBezTo>
                    <a:cubicBezTo>
                      <a:pt x="1341" y="1709"/>
                      <a:pt x="1335" y="1709"/>
                      <a:pt x="1330" y="1709"/>
                    </a:cubicBezTo>
                    <a:cubicBezTo>
                      <a:pt x="1267" y="1709"/>
                      <a:pt x="1219" y="1644"/>
                      <a:pt x="1245" y="1582"/>
                    </a:cubicBezTo>
                    <a:cubicBezTo>
                      <a:pt x="1051" y="1523"/>
                      <a:pt x="869" y="1431"/>
                      <a:pt x="706" y="1314"/>
                    </a:cubicBezTo>
                    <a:cubicBezTo>
                      <a:pt x="472" y="1412"/>
                      <a:pt x="238" y="1517"/>
                      <a:pt x="1" y="1612"/>
                    </a:cubicBezTo>
                    <a:cubicBezTo>
                      <a:pt x="13" y="1640"/>
                      <a:pt x="26" y="1668"/>
                      <a:pt x="44" y="1689"/>
                    </a:cubicBezTo>
                    <a:cubicBezTo>
                      <a:pt x="124" y="1782"/>
                      <a:pt x="216" y="1865"/>
                      <a:pt x="315" y="1936"/>
                    </a:cubicBezTo>
                    <a:cubicBezTo>
                      <a:pt x="759" y="2270"/>
                      <a:pt x="1379" y="2435"/>
                      <a:pt x="1992" y="2435"/>
                    </a:cubicBezTo>
                    <a:cubicBezTo>
                      <a:pt x="3017" y="2435"/>
                      <a:pt x="4020" y="1973"/>
                      <a:pt x="4141" y="1064"/>
                    </a:cubicBezTo>
                    <a:cubicBezTo>
                      <a:pt x="4175" y="787"/>
                      <a:pt x="4138" y="507"/>
                      <a:pt x="4040" y="249"/>
                    </a:cubicBezTo>
                    <a:cubicBezTo>
                      <a:pt x="3993" y="107"/>
                      <a:pt x="3867" y="12"/>
                      <a:pt x="3719" y="2"/>
                    </a:cubicBezTo>
                    <a:cubicBezTo>
                      <a:pt x="3707" y="1"/>
                      <a:pt x="3694" y="1"/>
                      <a:pt x="368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797" name="Google Shape;1797;p39"/>
              <p:cNvSpPr/>
              <p:nvPr/>
            </p:nvSpPr>
            <p:spPr>
              <a:xfrm>
                <a:off x="4095350" y="4326450"/>
                <a:ext cx="292350" cy="221150"/>
              </a:xfrm>
              <a:custGeom>
                <a:avLst/>
                <a:gdLst/>
                <a:ahLst/>
                <a:cxnLst/>
                <a:rect l="l" t="t" r="r" b="b"/>
                <a:pathLst>
                  <a:path w="11694" h="8846" extrusionOk="0">
                    <a:moveTo>
                      <a:pt x="9445" y="1"/>
                    </a:moveTo>
                    <a:cubicBezTo>
                      <a:pt x="9430" y="1"/>
                      <a:pt x="9414" y="6"/>
                      <a:pt x="9398" y="17"/>
                    </a:cubicBezTo>
                    <a:cubicBezTo>
                      <a:pt x="9299" y="85"/>
                      <a:pt x="9198" y="150"/>
                      <a:pt x="9093" y="214"/>
                    </a:cubicBezTo>
                    <a:cubicBezTo>
                      <a:pt x="8527" y="568"/>
                      <a:pt x="7831" y="938"/>
                      <a:pt x="7255" y="1384"/>
                    </a:cubicBezTo>
                    <a:cubicBezTo>
                      <a:pt x="6831" y="1713"/>
                      <a:pt x="6471" y="2086"/>
                      <a:pt x="6277" y="2532"/>
                    </a:cubicBezTo>
                    <a:cubicBezTo>
                      <a:pt x="6249" y="2600"/>
                      <a:pt x="6293" y="2667"/>
                      <a:pt x="6356" y="2667"/>
                    </a:cubicBezTo>
                    <a:cubicBezTo>
                      <a:pt x="6371" y="2667"/>
                      <a:pt x="6387" y="2663"/>
                      <a:pt x="6403" y="2655"/>
                    </a:cubicBezTo>
                    <a:cubicBezTo>
                      <a:pt x="6541" y="2588"/>
                      <a:pt x="6677" y="2504"/>
                      <a:pt x="6812" y="2431"/>
                    </a:cubicBezTo>
                    <a:cubicBezTo>
                      <a:pt x="7351" y="2138"/>
                      <a:pt x="7874" y="1818"/>
                      <a:pt x="8401" y="1504"/>
                    </a:cubicBezTo>
                    <a:cubicBezTo>
                      <a:pt x="8834" y="1246"/>
                      <a:pt x="9292" y="1036"/>
                      <a:pt x="9769" y="876"/>
                    </a:cubicBezTo>
                    <a:lnTo>
                      <a:pt x="9769" y="876"/>
                    </a:lnTo>
                    <a:cubicBezTo>
                      <a:pt x="9537" y="955"/>
                      <a:pt x="8929" y="1486"/>
                      <a:pt x="8631" y="1692"/>
                    </a:cubicBezTo>
                    <a:cubicBezTo>
                      <a:pt x="7988" y="2135"/>
                      <a:pt x="7274" y="2649"/>
                      <a:pt x="6689" y="3237"/>
                    </a:cubicBezTo>
                    <a:cubicBezTo>
                      <a:pt x="6507" y="3416"/>
                      <a:pt x="6341" y="3606"/>
                      <a:pt x="6187" y="3806"/>
                    </a:cubicBezTo>
                    <a:cubicBezTo>
                      <a:pt x="6110" y="3905"/>
                      <a:pt x="6040" y="4003"/>
                      <a:pt x="5975" y="4105"/>
                    </a:cubicBezTo>
                    <a:cubicBezTo>
                      <a:pt x="5931" y="4173"/>
                      <a:pt x="5992" y="4238"/>
                      <a:pt x="6057" y="4238"/>
                    </a:cubicBezTo>
                    <a:cubicBezTo>
                      <a:pt x="6077" y="4238"/>
                      <a:pt x="6099" y="4232"/>
                      <a:pt x="6117" y="4216"/>
                    </a:cubicBezTo>
                    <a:cubicBezTo>
                      <a:pt x="6184" y="4154"/>
                      <a:pt x="6258" y="4108"/>
                      <a:pt x="6326" y="4053"/>
                    </a:cubicBezTo>
                    <a:cubicBezTo>
                      <a:pt x="6430" y="3970"/>
                      <a:pt x="6535" y="3883"/>
                      <a:pt x="6646" y="3806"/>
                    </a:cubicBezTo>
                    <a:cubicBezTo>
                      <a:pt x="7532" y="3179"/>
                      <a:pt x="8548" y="2788"/>
                      <a:pt x="9558" y="2378"/>
                    </a:cubicBezTo>
                    <a:lnTo>
                      <a:pt x="9558" y="2378"/>
                    </a:lnTo>
                    <a:cubicBezTo>
                      <a:pt x="8564" y="2985"/>
                      <a:pt x="7585" y="3622"/>
                      <a:pt x="6615" y="4271"/>
                    </a:cubicBezTo>
                    <a:lnTo>
                      <a:pt x="6483" y="4364"/>
                    </a:lnTo>
                    <a:cubicBezTo>
                      <a:pt x="6329" y="4465"/>
                      <a:pt x="6175" y="4567"/>
                      <a:pt x="6024" y="4671"/>
                    </a:cubicBezTo>
                    <a:cubicBezTo>
                      <a:pt x="6012" y="4666"/>
                      <a:pt x="6001" y="4663"/>
                      <a:pt x="5989" y="4663"/>
                    </a:cubicBezTo>
                    <a:cubicBezTo>
                      <a:pt x="5982" y="4663"/>
                      <a:pt x="5976" y="4664"/>
                      <a:pt x="5969" y="4665"/>
                    </a:cubicBezTo>
                    <a:cubicBezTo>
                      <a:pt x="5929" y="4681"/>
                      <a:pt x="5895" y="4699"/>
                      <a:pt x="5858" y="4715"/>
                    </a:cubicBezTo>
                    <a:cubicBezTo>
                      <a:pt x="5470" y="4859"/>
                      <a:pt x="5104" y="5047"/>
                      <a:pt x="4762" y="5275"/>
                    </a:cubicBezTo>
                    <a:cubicBezTo>
                      <a:pt x="4513" y="5438"/>
                      <a:pt x="4267" y="5607"/>
                      <a:pt x="4023" y="5776"/>
                    </a:cubicBezTo>
                    <a:cubicBezTo>
                      <a:pt x="3873" y="5872"/>
                      <a:pt x="3722" y="5958"/>
                      <a:pt x="3565" y="6035"/>
                    </a:cubicBezTo>
                    <a:cubicBezTo>
                      <a:pt x="3517" y="6057"/>
                      <a:pt x="3479" y="6071"/>
                      <a:pt x="3456" y="6071"/>
                    </a:cubicBezTo>
                    <a:cubicBezTo>
                      <a:pt x="3431" y="6071"/>
                      <a:pt x="3425" y="6055"/>
                      <a:pt x="3448" y="6017"/>
                    </a:cubicBezTo>
                    <a:cubicBezTo>
                      <a:pt x="3451" y="6013"/>
                      <a:pt x="3451" y="6013"/>
                      <a:pt x="3454" y="6010"/>
                    </a:cubicBezTo>
                    <a:cubicBezTo>
                      <a:pt x="3472" y="5980"/>
                      <a:pt x="3497" y="5949"/>
                      <a:pt x="3522" y="5921"/>
                    </a:cubicBezTo>
                    <a:cubicBezTo>
                      <a:pt x="4107" y="5275"/>
                      <a:pt x="5070" y="4841"/>
                      <a:pt x="5535" y="4087"/>
                    </a:cubicBezTo>
                    <a:cubicBezTo>
                      <a:pt x="5575" y="4025"/>
                      <a:pt x="5615" y="3960"/>
                      <a:pt x="5649" y="3896"/>
                    </a:cubicBezTo>
                    <a:cubicBezTo>
                      <a:pt x="5684" y="3828"/>
                      <a:pt x="5631" y="3758"/>
                      <a:pt x="5567" y="3758"/>
                    </a:cubicBezTo>
                    <a:cubicBezTo>
                      <a:pt x="5552" y="3758"/>
                      <a:pt x="5537" y="3762"/>
                      <a:pt x="5522" y="3770"/>
                    </a:cubicBezTo>
                    <a:cubicBezTo>
                      <a:pt x="5473" y="3794"/>
                      <a:pt x="5427" y="3822"/>
                      <a:pt x="5381" y="3846"/>
                    </a:cubicBezTo>
                    <a:cubicBezTo>
                      <a:pt x="4593" y="4244"/>
                      <a:pt x="3863" y="4739"/>
                      <a:pt x="3088" y="5161"/>
                    </a:cubicBezTo>
                    <a:cubicBezTo>
                      <a:pt x="2959" y="5231"/>
                      <a:pt x="2886" y="5260"/>
                      <a:pt x="2855" y="5260"/>
                    </a:cubicBezTo>
                    <a:cubicBezTo>
                      <a:pt x="2695" y="5260"/>
                      <a:pt x="3584" y="4512"/>
                      <a:pt x="3697" y="4407"/>
                    </a:cubicBezTo>
                    <a:cubicBezTo>
                      <a:pt x="4097" y="4022"/>
                      <a:pt x="4504" y="3643"/>
                      <a:pt x="4901" y="3255"/>
                    </a:cubicBezTo>
                    <a:lnTo>
                      <a:pt x="4907" y="3249"/>
                    </a:lnTo>
                    <a:cubicBezTo>
                      <a:pt x="4972" y="3184"/>
                      <a:pt x="4911" y="3096"/>
                      <a:pt x="4836" y="3096"/>
                    </a:cubicBezTo>
                    <a:cubicBezTo>
                      <a:pt x="4823" y="3096"/>
                      <a:pt x="4809" y="3099"/>
                      <a:pt x="4796" y="3105"/>
                    </a:cubicBezTo>
                    <a:cubicBezTo>
                      <a:pt x="4784" y="3111"/>
                      <a:pt x="4774" y="3120"/>
                      <a:pt x="4762" y="3126"/>
                    </a:cubicBezTo>
                    <a:cubicBezTo>
                      <a:pt x="3826" y="3566"/>
                      <a:pt x="3097" y="4314"/>
                      <a:pt x="2201" y="4819"/>
                    </a:cubicBezTo>
                    <a:cubicBezTo>
                      <a:pt x="1986" y="4724"/>
                      <a:pt x="2026" y="4616"/>
                      <a:pt x="2327" y="4490"/>
                    </a:cubicBezTo>
                    <a:cubicBezTo>
                      <a:pt x="2490" y="4348"/>
                      <a:pt x="2644" y="4194"/>
                      <a:pt x="2789" y="4034"/>
                    </a:cubicBezTo>
                    <a:cubicBezTo>
                      <a:pt x="3232" y="3566"/>
                      <a:pt x="3734" y="3166"/>
                      <a:pt x="4180" y="2701"/>
                    </a:cubicBezTo>
                    <a:cubicBezTo>
                      <a:pt x="4180" y="2698"/>
                      <a:pt x="4180" y="2698"/>
                      <a:pt x="4183" y="2695"/>
                    </a:cubicBezTo>
                    <a:cubicBezTo>
                      <a:pt x="4239" y="2630"/>
                      <a:pt x="4185" y="2546"/>
                      <a:pt x="4117" y="2546"/>
                    </a:cubicBezTo>
                    <a:cubicBezTo>
                      <a:pt x="4101" y="2546"/>
                      <a:pt x="4085" y="2550"/>
                      <a:pt x="4070" y="2560"/>
                    </a:cubicBezTo>
                    <a:cubicBezTo>
                      <a:pt x="4045" y="2572"/>
                      <a:pt x="4026" y="2584"/>
                      <a:pt x="4002" y="2597"/>
                    </a:cubicBezTo>
                    <a:cubicBezTo>
                      <a:pt x="3620" y="2778"/>
                      <a:pt x="3263" y="3003"/>
                      <a:pt x="2934" y="3268"/>
                    </a:cubicBezTo>
                    <a:cubicBezTo>
                      <a:pt x="2503" y="3616"/>
                      <a:pt x="1773" y="3939"/>
                      <a:pt x="1407" y="4339"/>
                    </a:cubicBezTo>
                    <a:cubicBezTo>
                      <a:pt x="1391" y="4358"/>
                      <a:pt x="1372" y="4375"/>
                      <a:pt x="1357" y="4391"/>
                    </a:cubicBezTo>
                    <a:lnTo>
                      <a:pt x="1357" y="4391"/>
                    </a:lnTo>
                    <a:cubicBezTo>
                      <a:pt x="1374" y="4372"/>
                      <a:pt x="1390" y="4356"/>
                      <a:pt x="1404" y="4339"/>
                    </a:cubicBezTo>
                    <a:cubicBezTo>
                      <a:pt x="2013" y="3625"/>
                      <a:pt x="2844" y="3209"/>
                      <a:pt x="3368" y="2415"/>
                    </a:cubicBezTo>
                    <a:cubicBezTo>
                      <a:pt x="3402" y="2363"/>
                      <a:pt x="3439" y="2317"/>
                      <a:pt x="3469" y="2261"/>
                    </a:cubicBezTo>
                    <a:cubicBezTo>
                      <a:pt x="3502" y="2202"/>
                      <a:pt x="3452" y="2120"/>
                      <a:pt x="3389" y="2120"/>
                    </a:cubicBezTo>
                    <a:cubicBezTo>
                      <a:pt x="3374" y="2120"/>
                      <a:pt x="3359" y="2124"/>
                      <a:pt x="3343" y="2135"/>
                    </a:cubicBezTo>
                    <a:cubicBezTo>
                      <a:pt x="3220" y="2227"/>
                      <a:pt x="3097" y="2314"/>
                      <a:pt x="2971" y="2403"/>
                    </a:cubicBezTo>
                    <a:cubicBezTo>
                      <a:pt x="2447" y="2772"/>
                      <a:pt x="1918" y="3135"/>
                      <a:pt x="1419" y="3542"/>
                    </a:cubicBezTo>
                    <a:cubicBezTo>
                      <a:pt x="1370" y="3582"/>
                      <a:pt x="1318" y="3619"/>
                      <a:pt x="1268" y="3662"/>
                    </a:cubicBezTo>
                    <a:cubicBezTo>
                      <a:pt x="1198" y="3721"/>
                      <a:pt x="1261" y="3805"/>
                      <a:pt x="1334" y="3805"/>
                    </a:cubicBezTo>
                    <a:cubicBezTo>
                      <a:pt x="1344" y="3805"/>
                      <a:pt x="1354" y="3804"/>
                      <a:pt x="1364" y="3800"/>
                    </a:cubicBezTo>
                    <a:cubicBezTo>
                      <a:pt x="1376" y="3797"/>
                      <a:pt x="1385" y="3800"/>
                      <a:pt x="1398" y="3791"/>
                    </a:cubicBezTo>
                    <a:cubicBezTo>
                      <a:pt x="1819" y="3434"/>
                      <a:pt x="2260" y="3120"/>
                      <a:pt x="2715" y="2806"/>
                    </a:cubicBezTo>
                    <a:cubicBezTo>
                      <a:pt x="2881" y="2691"/>
                      <a:pt x="3157" y="2442"/>
                      <a:pt x="3183" y="2442"/>
                    </a:cubicBezTo>
                    <a:cubicBezTo>
                      <a:pt x="3201" y="2442"/>
                      <a:pt x="3093" y="2567"/>
                      <a:pt x="2731" y="2954"/>
                    </a:cubicBezTo>
                    <a:cubicBezTo>
                      <a:pt x="2312" y="3400"/>
                      <a:pt x="1807" y="3733"/>
                      <a:pt x="1367" y="4151"/>
                    </a:cubicBezTo>
                    <a:cubicBezTo>
                      <a:pt x="1247" y="4262"/>
                      <a:pt x="1133" y="4382"/>
                      <a:pt x="1025" y="4511"/>
                    </a:cubicBezTo>
                    <a:cubicBezTo>
                      <a:pt x="982" y="4566"/>
                      <a:pt x="1010" y="4668"/>
                      <a:pt x="1083" y="4668"/>
                    </a:cubicBezTo>
                    <a:cubicBezTo>
                      <a:pt x="1093" y="4668"/>
                      <a:pt x="1103" y="4666"/>
                      <a:pt x="1115" y="4662"/>
                    </a:cubicBezTo>
                    <a:cubicBezTo>
                      <a:pt x="1235" y="4619"/>
                      <a:pt x="1352" y="4567"/>
                      <a:pt x="1465" y="4511"/>
                    </a:cubicBezTo>
                    <a:cubicBezTo>
                      <a:pt x="2346" y="4087"/>
                      <a:pt x="3023" y="3348"/>
                      <a:pt x="3869" y="2849"/>
                    </a:cubicBezTo>
                    <a:lnTo>
                      <a:pt x="3869" y="2849"/>
                    </a:lnTo>
                    <a:cubicBezTo>
                      <a:pt x="3128" y="3286"/>
                      <a:pt x="2241" y="4148"/>
                      <a:pt x="1681" y="4902"/>
                    </a:cubicBezTo>
                    <a:cubicBezTo>
                      <a:pt x="1641" y="4958"/>
                      <a:pt x="1595" y="5016"/>
                      <a:pt x="1558" y="5072"/>
                    </a:cubicBezTo>
                    <a:cubicBezTo>
                      <a:pt x="1516" y="5133"/>
                      <a:pt x="1573" y="5210"/>
                      <a:pt x="1639" y="5210"/>
                    </a:cubicBezTo>
                    <a:cubicBezTo>
                      <a:pt x="1646" y="5210"/>
                      <a:pt x="1652" y="5209"/>
                      <a:pt x="1659" y="5207"/>
                    </a:cubicBezTo>
                    <a:cubicBezTo>
                      <a:pt x="1733" y="5185"/>
                      <a:pt x="1801" y="5158"/>
                      <a:pt x="1875" y="5133"/>
                    </a:cubicBezTo>
                    <a:cubicBezTo>
                      <a:pt x="2681" y="4838"/>
                      <a:pt x="3325" y="4271"/>
                      <a:pt x="4017" y="3757"/>
                    </a:cubicBezTo>
                    <a:cubicBezTo>
                      <a:pt x="4341" y="3519"/>
                      <a:pt x="4473" y="3424"/>
                      <a:pt x="4485" y="3424"/>
                    </a:cubicBezTo>
                    <a:cubicBezTo>
                      <a:pt x="4505" y="3424"/>
                      <a:pt x="4189" y="3689"/>
                      <a:pt x="3873" y="3988"/>
                    </a:cubicBezTo>
                    <a:cubicBezTo>
                      <a:pt x="3359" y="4474"/>
                      <a:pt x="2848" y="4964"/>
                      <a:pt x="2358" y="5478"/>
                    </a:cubicBezTo>
                    <a:cubicBezTo>
                      <a:pt x="2346" y="5493"/>
                      <a:pt x="2337" y="5509"/>
                      <a:pt x="2337" y="5527"/>
                    </a:cubicBezTo>
                    <a:cubicBezTo>
                      <a:pt x="2329" y="5579"/>
                      <a:pt x="2362" y="5635"/>
                      <a:pt x="2414" y="5635"/>
                    </a:cubicBezTo>
                    <a:cubicBezTo>
                      <a:pt x="2423" y="5635"/>
                      <a:pt x="2434" y="5633"/>
                      <a:pt x="2444" y="5629"/>
                    </a:cubicBezTo>
                    <a:cubicBezTo>
                      <a:pt x="2454" y="5626"/>
                      <a:pt x="2463" y="5623"/>
                      <a:pt x="2472" y="5619"/>
                    </a:cubicBezTo>
                    <a:cubicBezTo>
                      <a:pt x="2955" y="5426"/>
                      <a:pt x="3423" y="5195"/>
                      <a:pt x="3869" y="4927"/>
                    </a:cubicBezTo>
                    <a:lnTo>
                      <a:pt x="4556" y="4502"/>
                    </a:lnTo>
                    <a:lnTo>
                      <a:pt x="4556" y="4502"/>
                    </a:lnTo>
                    <a:cubicBezTo>
                      <a:pt x="4554" y="4503"/>
                      <a:pt x="4553" y="4504"/>
                      <a:pt x="4552" y="4504"/>
                    </a:cubicBezTo>
                    <a:cubicBezTo>
                      <a:pt x="4549" y="4504"/>
                      <a:pt x="5144" y="4114"/>
                      <a:pt x="5263" y="4114"/>
                    </a:cubicBezTo>
                    <a:cubicBezTo>
                      <a:pt x="5295" y="4114"/>
                      <a:pt x="5293" y="4141"/>
                      <a:pt x="5239" y="4210"/>
                    </a:cubicBezTo>
                    <a:cubicBezTo>
                      <a:pt x="4691" y="4896"/>
                      <a:pt x="3885" y="5327"/>
                      <a:pt x="3266" y="5970"/>
                    </a:cubicBezTo>
                    <a:cubicBezTo>
                      <a:pt x="3260" y="5980"/>
                      <a:pt x="3254" y="5986"/>
                      <a:pt x="3248" y="5992"/>
                    </a:cubicBezTo>
                    <a:cubicBezTo>
                      <a:pt x="3140" y="6103"/>
                      <a:pt x="3041" y="6220"/>
                      <a:pt x="2949" y="6346"/>
                    </a:cubicBezTo>
                    <a:cubicBezTo>
                      <a:pt x="2905" y="6406"/>
                      <a:pt x="2964" y="6482"/>
                      <a:pt x="3028" y="6482"/>
                    </a:cubicBezTo>
                    <a:cubicBezTo>
                      <a:pt x="3036" y="6482"/>
                      <a:pt x="3043" y="6481"/>
                      <a:pt x="3051" y="6478"/>
                    </a:cubicBezTo>
                    <a:cubicBezTo>
                      <a:pt x="3300" y="6407"/>
                      <a:pt x="3537" y="6303"/>
                      <a:pt x="3756" y="6167"/>
                    </a:cubicBezTo>
                    <a:lnTo>
                      <a:pt x="3762" y="6164"/>
                    </a:lnTo>
                    <a:cubicBezTo>
                      <a:pt x="3965" y="6041"/>
                      <a:pt x="4159" y="5903"/>
                      <a:pt x="4359" y="5764"/>
                    </a:cubicBezTo>
                    <a:cubicBezTo>
                      <a:pt x="4614" y="5589"/>
                      <a:pt x="4879" y="5419"/>
                      <a:pt x="5141" y="5250"/>
                    </a:cubicBezTo>
                    <a:cubicBezTo>
                      <a:pt x="5316" y="5136"/>
                      <a:pt x="5390" y="5093"/>
                      <a:pt x="5409" y="5090"/>
                    </a:cubicBezTo>
                    <a:lnTo>
                      <a:pt x="5409" y="5090"/>
                    </a:lnTo>
                    <a:cubicBezTo>
                      <a:pt x="4867" y="5459"/>
                      <a:pt x="4328" y="5829"/>
                      <a:pt x="3786" y="6198"/>
                    </a:cubicBezTo>
                    <a:lnTo>
                      <a:pt x="3783" y="6201"/>
                    </a:lnTo>
                    <a:cubicBezTo>
                      <a:pt x="3614" y="6315"/>
                      <a:pt x="3442" y="6432"/>
                      <a:pt x="3272" y="6549"/>
                    </a:cubicBezTo>
                    <a:lnTo>
                      <a:pt x="3032" y="6700"/>
                    </a:lnTo>
                    <a:cubicBezTo>
                      <a:pt x="2155" y="7257"/>
                      <a:pt x="1284" y="7820"/>
                      <a:pt x="431" y="8427"/>
                    </a:cubicBezTo>
                    <a:cubicBezTo>
                      <a:pt x="314" y="8510"/>
                      <a:pt x="194" y="8587"/>
                      <a:pt x="77" y="8673"/>
                    </a:cubicBezTo>
                    <a:cubicBezTo>
                      <a:pt x="0" y="8729"/>
                      <a:pt x="47" y="8846"/>
                      <a:pt x="122" y="8846"/>
                    </a:cubicBezTo>
                    <a:cubicBezTo>
                      <a:pt x="137" y="8846"/>
                      <a:pt x="153" y="8841"/>
                      <a:pt x="170" y="8830"/>
                    </a:cubicBezTo>
                    <a:lnTo>
                      <a:pt x="407" y="8676"/>
                    </a:lnTo>
                    <a:cubicBezTo>
                      <a:pt x="1376" y="8036"/>
                      <a:pt x="2343" y="7396"/>
                      <a:pt x="3312" y="6755"/>
                    </a:cubicBezTo>
                    <a:lnTo>
                      <a:pt x="3346" y="6734"/>
                    </a:lnTo>
                    <a:cubicBezTo>
                      <a:pt x="3485" y="6657"/>
                      <a:pt x="3629" y="6580"/>
                      <a:pt x="3777" y="6503"/>
                    </a:cubicBezTo>
                    <a:cubicBezTo>
                      <a:pt x="4297" y="6226"/>
                      <a:pt x="4842" y="5921"/>
                      <a:pt x="5307" y="5564"/>
                    </a:cubicBezTo>
                    <a:lnTo>
                      <a:pt x="5307" y="5564"/>
                    </a:lnTo>
                    <a:cubicBezTo>
                      <a:pt x="5293" y="5572"/>
                      <a:pt x="5279" y="5575"/>
                      <a:pt x="5266" y="5575"/>
                    </a:cubicBezTo>
                    <a:cubicBezTo>
                      <a:pt x="5188" y="5575"/>
                      <a:pt x="5136" y="5457"/>
                      <a:pt x="5221" y="5407"/>
                    </a:cubicBezTo>
                    <a:cubicBezTo>
                      <a:pt x="5547" y="5213"/>
                      <a:pt x="5880" y="5032"/>
                      <a:pt x="6212" y="4850"/>
                    </a:cubicBezTo>
                    <a:cubicBezTo>
                      <a:pt x="6338" y="4770"/>
                      <a:pt x="6461" y="4684"/>
                      <a:pt x="6591" y="4598"/>
                    </a:cubicBezTo>
                    <a:cubicBezTo>
                      <a:pt x="7363" y="4090"/>
                      <a:pt x="8136" y="3579"/>
                      <a:pt x="8902" y="3058"/>
                    </a:cubicBezTo>
                    <a:cubicBezTo>
                      <a:pt x="9407" y="2717"/>
                      <a:pt x="9918" y="2387"/>
                      <a:pt x="10435" y="2064"/>
                    </a:cubicBezTo>
                    <a:cubicBezTo>
                      <a:pt x="10478" y="2037"/>
                      <a:pt x="10586" y="1963"/>
                      <a:pt x="10709" y="1870"/>
                    </a:cubicBezTo>
                    <a:cubicBezTo>
                      <a:pt x="10931" y="1766"/>
                      <a:pt x="11146" y="1649"/>
                      <a:pt x="11359" y="1526"/>
                    </a:cubicBezTo>
                    <a:cubicBezTo>
                      <a:pt x="11442" y="1479"/>
                      <a:pt x="11525" y="1436"/>
                      <a:pt x="11605" y="1387"/>
                    </a:cubicBezTo>
                    <a:cubicBezTo>
                      <a:pt x="11693" y="1335"/>
                      <a:pt x="11641" y="1217"/>
                      <a:pt x="11560" y="1217"/>
                    </a:cubicBezTo>
                    <a:cubicBezTo>
                      <a:pt x="11545" y="1217"/>
                      <a:pt x="11529" y="1221"/>
                      <a:pt x="11512" y="1230"/>
                    </a:cubicBezTo>
                    <a:cubicBezTo>
                      <a:pt x="11426" y="1279"/>
                      <a:pt x="11340" y="1332"/>
                      <a:pt x="11254" y="1378"/>
                    </a:cubicBezTo>
                    <a:cubicBezTo>
                      <a:pt x="11088" y="1473"/>
                      <a:pt x="10921" y="1572"/>
                      <a:pt x="10755" y="1667"/>
                    </a:cubicBezTo>
                    <a:cubicBezTo>
                      <a:pt x="9413" y="2375"/>
                      <a:pt x="7936" y="2745"/>
                      <a:pt x="6661" y="3576"/>
                    </a:cubicBezTo>
                    <a:cubicBezTo>
                      <a:pt x="6526" y="3662"/>
                      <a:pt x="6387" y="3751"/>
                      <a:pt x="6258" y="3853"/>
                    </a:cubicBezTo>
                    <a:cubicBezTo>
                      <a:pt x="6387" y="3751"/>
                      <a:pt x="6529" y="3646"/>
                      <a:pt x="6664" y="3545"/>
                    </a:cubicBezTo>
                    <a:cubicBezTo>
                      <a:pt x="7800" y="2683"/>
                      <a:pt x="9096" y="1741"/>
                      <a:pt x="10174" y="765"/>
                    </a:cubicBezTo>
                    <a:cubicBezTo>
                      <a:pt x="10236" y="708"/>
                      <a:pt x="10178" y="612"/>
                      <a:pt x="10103" y="612"/>
                    </a:cubicBezTo>
                    <a:cubicBezTo>
                      <a:pt x="10097" y="612"/>
                      <a:pt x="10091" y="613"/>
                      <a:pt x="10084" y="614"/>
                    </a:cubicBezTo>
                    <a:cubicBezTo>
                      <a:pt x="8930" y="891"/>
                      <a:pt x="7979" y="1563"/>
                      <a:pt x="6972" y="2157"/>
                    </a:cubicBezTo>
                    <a:cubicBezTo>
                      <a:pt x="6932" y="2181"/>
                      <a:pt x="6905" y="2197"/>
                      <a:pt x="6871" y="2215"/>
                    </a:cubicBezTo>
                    <a:cubicBezTo>
                      <a:pt x="6722" y="2298"/>
                      <a:pt x="6642" y="2333"/>
                      <a:pt x="6612" y="2333"/>
                    </a:cubicBezTo>
                    <a:cubicBezTo>
                      <a:pt x="6544" y="2333"/>
                      <a:pt x="6724" y="2161"/>
                      <a:pt x="6957" y="1960"/>
                    </a:cubicBezTo>
                    <a:cubicBezTo>
                      <a:pt x="7228" y="1729"/>
                      <a:pt x="7569" y="1461"/>
                      <a:pt x="7680" y="1390"/>
                    </a:cubicBezTo>
                    <a:cubicBezTo>
                      <a:pt x="8268" y="1005"/>
                      <a:pt x="8853" y="614"/>
                      <a:pt x="9432" y="214"/>
                    </a:cubicBezTo>
                    <a:cubicBezTo>
                      <a:pt x="9450" y="199"/>
                      <a:pt x="9472" y="190"/>
                      <a:pt x="9487" y="174"/>
                    </a:cubicBezTo>
                    <a:cubicBezTo>
                      <a:pt x="9566" y="118"/>
                      <a:pt x="9518" y="1"/>
                      <a:pt x="944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798" name="Google Shape;1798;p39"/>
              <p:cNvSpPr/>
              <p:nvPr/>
            </p:nvSpPr>
            <p:spPr>
              <a:xfrm>
                <a:off x="4104175" y="4313100"/>
                <a:ext cx="390950" cy="247800"/>
              </a:xfrm>
              <a:custGeom>
                <a:avLst/>
                <a:gdLst/>
                <a:ahLst/>
                <a:cxnLst/>
                <a:rect l="l" t="t" r="r" b="b"/>
                <a:pathLst>
                  <a:path w="15638" h="9912" extrusionOk="0">
                    <a:moveTo>
                      <a:pt x="15500" y="1"/>
                    </a:moveTo>
                    <a:cubicBezTo>
                      <a:pt x="15479" y="1"/>
                      <a:pt x="15458" y="8"/>
                      <a:pt x="15438" y="25"/>
                    </a:cubicBezTo>
                    <a:lnTo>
                      <a:pt x="15435" y="25"/>
                    </a:lnTo>
                    <a:cubicBezTo>
                      <a:pt x="15478" y="65"/>
                      <a:pt x="15493" y="133"/>
                      <a:pt x="15429" y="167"/>
                    </a:cubicBezTo>
                    <a:cubicBezTo>
                      <a:pt x="15238" y="265"/>
                      <a:pt x="15050" y="364"/>
                      <a:pt x="14862" y="465"/>
                    </a:cubicBezTo>
                    <a:cubicBezTo>
                      <a:pt x="13951" y="1142"/>
                      <a:pt x="12954" y="1727"/>
                      <a:pt x="11994" y="2321"/>
                    </a:cubicBezTo>
                    <a:cubicBezTo>
                      <a:pt x="11935" y="2355"/>
                      <a:pt x="11877" y="2392"/>
                      <a:pt x="11821" y="2426"/>
                    </a:cubicBezTo>
                    <a:cubicBezTo>
                      <a:pt x="11772" y="2457"/>
                      <a:pt x="11720" y="2487"/>
                      <a:pt x="11674" y="2518"/>
                    </a:cubicBezTo>
                    <a:cubicBezTo>
                      <a:pt x="11597" y="2567"/>
                      <a:pt x="11520" y="2617"/>
                      <a:pt x="11443" y="2666"/>
                    </a:cubicBezTo>
                    <a:cubicBezTo>
                      <a:pt x="10119" y="3506"/>
                      <a:pt x="8814" y="4368"/>
                      <a:pt x="7481" y="5187"/>
                    </a:cubicBezTo>
                    <a:cubicBezTo>
                      <a:pt x="5056" y="6677"/>
                      <a:pt x="2285" y="7862"/>
                      <a:pt x="118" y="9727"/>
                    </a:cubicBezTo>
                    <a:cubicBezTo>
                      <a:pt x="103" y="9740"/>
                      <a:pt x="84" y="9755"/>
                      <a:pt x="69" y="9767"/>
                    </a:cubicBezTo>
                    <a:cubicBezTo>
                      <a:pt x="1" y="9825"/>
                      <a:pt x="64" y="9911"/>
                      <a:pt x="136" y="9911"/>
                    </a:cubicBezTo>
                    <a:cubicBezTo>
                      <a:pt x="148" y="9911"/>
                      <a:pt x="161" y="9909"/>
                      <a:pt x="174" y="9903"/>
                    </a:cubicBezTo>
                    <a:cubicBezTo>
                      <a:pt x="183" y="9900"/>
                      <a:pt x="189" y="9903"/>
                      <a:pt x="198" y="9893"/>
                    </a:cubicBezTo>
                    <a:cubicBezTo>
                      <a:pt x="2458" y="7933"/>
                      <a:pt x="5406" y="6674"/>
                      <a:pt x="7952" y="5110"/>
                    </a:cubicBezTo>
                    <a:cubicBezTo>
                      <a:pt x="9368" y="4242"/>
                      <a:pt x="10747" y="3315"/>
                      <a:pt x="12154" y="2429"/>
                    </a:cubicBezTo>
                    <a:cubicBezTo>
                      <a:pt x="13296" y="1706"/>
                      <a:pt x="14524" y="1028"/>
                      <a:pt x="15558" y="157"/>
                    </a:cubicBezTo>
                    <a:cubicBezTo>
                      <a:pt x="15561" y="157"/>
                      <a:pt x="15564" y="154"/>
                      <a:pt x="15567" y="151"/>
                    </a:cubicBezTo>
                    <a:cubicBezTo>
                      <a:pt x="15637" y="91"/>
                      <a:pt x="15574" y="1"/>
                      <a:pt x="1550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799" name="Google Shape;1799;p39"/>
              <p:cNvSpPr/>
              <p:nvPr/>
            </p:nvSpPr>
            <p:spPr>
              <a:xfrm>
                <a:off x="4391950" y="4299525"/>
                <a:ext cx="99575" cy="63525"/>
              </a:xfrm>
              <a:custGeom>
                <a:avLst/>
                <a:gdLst/>
                <a:ahLst/>
                <a:cxnLst/>
                <a:rect l="l" t="t" r="r" b="b"/>
                <a:pathLst>
                  <a:path w="3983" h="2541" extrusionOk="0">
                    <a:moveTo>
                      <a:pt x="3385" y="0"/>
                    </a:moveTo>
                    <a:cubicBezTo>
                      <a:pt x="3371" y="0"/>
                      <a:pt x="3357" y="3"/>
                      <a:pt x="3342" y="11"/>
                    </a:cubicBezTo>
                    <a:cubicBezTo>
                      <a:pt x="3238" y="63"/>
                      <a:pt x="3145" y="119"/>
                      <a:pt x="3047" y="174"/>
                    </a:cubicBezTo>
                    <a:cubicBezTo>
                      <a:pt x="2447" y="509"/>
                      <a:pt x="1896" y="900"/>
                      <a:pt x="1320" y="1285"/>
                    </a:cubicBezTo>
                    <a:cubicBezTo>
                      <a:pt x="1197" y="1368"/>
                      <a:pt x="1074" y="1451"/>
                      <a:pt x="954" y="1538"/>
                    </a:cubicBezTo>
                    <a:cubicBezTo>
                      <a:pt x="609" y="1784"/>
                      <a:pt x="286" y="2049"/>
                      <a:pt x="42" y="2403"/>
                    </a:cubicBezTo>
                    <a:cubicBezTo>
                      <a:pt x="1" y="2464"/>
                      <a:pt x="57" y="2540"/>
                      <a:pt x="123" y="2540"/>
                    </a:cubicBezTo>
                    <a:cubicBezTo>
                      <a:pt x="130" y="2540"/>
                      <a:pt x="137" y="2540"/>
                      <a:pt x="144" y="2538"/>
                    </a:cubicBezTo>
                    <a:cubicBezTo>
                      <a:pt x="301" y="2489"/>
                      <a:pt x="455" y="2433"/>
                      <a:pt x="609" y="2378"/>
                    </a:cubicBezTo>
                    <a:cubicBezTo>
                      <a:pt x="1566" y="2018"/>
                      <a:pt x="2450" y="1498"/>
                      <a:pt x="3351" y="1011"/>
                    </a:cubicBezTo>
                    <a:cubicBezTo>
                      <a:pt x="3539" y="907"/>
                      <a:pt x="3727" y="805"/>
                      <a:pt x="3918" y="710"/>
                    </a:cubicBezTo>
                    <a:cubicBezTo>
                      <a:pt x="3982" y="676"/>
                      <a:pt x="3967" y="608"/>
                      <a:pt x="3924" y="568"/>
                    </a:cubicBezTo>
                    <a:cubicBezTo>
                      <a:pt x="3912" y="559"/>
                      <a:pt x="3893" y="549"/>
                      <a:pt x="3878" y="549"/>
                    </a:cubicBezTo>
                    <a:cubicBezTo>
                      <a:pt x="3871" y="547"/>
                      <a:pt x="3864" y="546"/>
                      <a:pt x="3857" y="546"/>
                    </a:cubicBezTo>
                    <a:cubicBezTo>
                      <a:pt x="3846" y="546"/>
                      <a:pt x="3835" y="549"/>
                      <a:pt x="3826" y="553"/>
                    </a:cubicBezTo>
                    <a:cubicBezTo>
                      <a:pt x="2776" y="1088"/>
                      <a:pt x="1772" y="1722"/>
                      <a:pt x="677" y="2153"/>
                    </a:cubicBezTo>
                    <a:cubicBezTo>
                      <a:pt x="584" y="2187"/>
                      <a:pt x="495" y="2221"/>
                      <a:pt x="403" y="2252"/>
                    </a:cubicBezTo>
                    <a:cubicBezTo>
                      <a:pt x="517" y="2129"/>
                      <a:pt x="637" y="2012"/>
                      <a:pt x="769" y="1907"/>
                    </a:cubicBezTo>
                    <a:cubicBezTo>
                      <a:pt x="1086" y="1648"/>
                      <a:pt x="1437" y="1424"/>
                      <a:pt x="1772" y="1196"/>
                    </a:cubicBezTo>
                    <a:cubicBezTo>
                      <a:pt x="2280" y="848"/>
                      <a:pt x="2776" y="519"/>
                      <a:pt x="3318" y="232"/>
                    </a:cubicBezTo>
                    <a:cubicBezTo>
                      <a:pt x="3358" y="214"/>
                      <a:pt x="3395" y="189"/>
                      <a:pt x="3435" y="168"/>
                    </a:cubicBezTo>
                    <a:cubicBezTo>
                      <a:pt x="3525" y="123"/>
                      <a:pt x="3469" y="0"/>
                      <a:pt x="338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800" name="Google Shape;1800;p39"/>
              <p:cNvSpPr/>
              <p:nvPr/>
            </p:nvSpPr>
            <p:spPr>
              <a:xfrm>
                <a:off x="4223750" y="4366100"/>
                <a:ext cx="177575" cy="99725"/>
              </a:xfrm>
              <a:custGeom>
                <a:avLst/>
                <a:gdLst/>
                <a:ahLst/>
                <a:cxnLst/>
                <a:rect l="l" t="t" r="r" b="b"/>
                <a:pathLst>
                  <a:path w="7103" h="3989" extrusionOk="0">
                    <a:moveTo>
                      <a:pt x="6964" y="0"/>
                    </a:moveTo>
                    <a:cubicBezTo>
                      <a:pt x="6944" y="0"/>
                      <a:pt x="6923" y="7"/>
                      <a:pt x="6903" y="23"/>
                    </a:cubicBezTo>
                    <a:cubicBezTo>
                      <a:pt x="6832" y="84"/>
                      <a:pt x="6749" y="130"/>
                      <a:pt x="6672" y="186"/>
                    </a:cubicBezTo>
                    <a:cubicBezTo>
                      <a:pt x="6598" y="244"/>
                      <a:pt x="6530" y="290"/>
                      <a:pt x="6457" y="340"/>
                    </a:cubicBezTo>
                    <a:cubicBezTo>
                      <a:pt x="5610" y="918"/>
                      <a:pt x="4594" y="1319"/>
                      <a:pt x="3723" y="1826"/>
                    </a:cubicBezTo>
                    <a:cubicBezTo>
                      <a:pt x="2978" y="2254"/>
                      <a:pt x="2218" y="2651"/>
                      <a:pt x="1464" y="3055"/>
                    </a:cubicBezTo>
                    <a:cubicBezTo>
                      <a:pt x="1335" y="3125"/>
                      <a:pt x="1205" y="3193"/>
                      <a:pt x="1076" y="3264"/>
                    </a:cubicBezTo>
                    <a:cubicBezTo>
                      <a:pt x="744" y="3446"/>
                      <a:pt x="411" y="3627"/>
                      <a:pt x="85" y="3821"/>
                    </a:cubicBezTo>
                    <a:cubicBezTo>
                      <a:pt x="0" y="3871"/>
                      <a:pt x="52" y="3989"/>
                      <a:pt x="130" y="3989"/>
                    </a:cubicBezTo>
                    <a:cubicBezTo>
                      <a:pt x="143" y="3989"/>
                      <a:pt x="157" y="3986"/>
                      <a:pt x="171" y="3978"/>
                    </a:cubicBezTo>
                    <a:lnTo>
                      <a:pt x="177" y="3978"/>
                    </a:lnTo>
                    <a:cubicBezTo>
                      <a:pt x="497" y="3790"/>
                      <a:pt x="820" y="3615"/>
                      <a:pt x="1150" y="3446"/>
                    </a:cubicBezTo>
                    <a:cubicBezTo>
                      <a:pt x="1245" y="3393"/>
                      <a:pt x="1341" y="3344"/>
                      <a:pt x="1439" y="3295"/>
                    </a:cubicBezTo>
                    <a:cubicBezTo>
                      <a:pt x="2243" y="2879"/>
                      <a:pt x="3052" y="2476"/>
                      <a:pt x="3812" y="1980"/>
                    </a:cubicBezTo>
                    <a:cubicBezTo>
                      <a:pt x="4680" y="1417"/>
                      <a:pt x="5699" y="1066"/>
                      <a:pt x="6564" y="494"/>
                    </a:cubicBezTo>
                    <a:cubicBezTo>
                      <a:pt x="6660" y="432"/>
                      <a:pt x="6752" y="364"/>
                      <a:pt x="6841" y="297"/>
                    </a:cubicBezTo>
                    <a:cubicBezTo>
                      <a:pt x="6906" y="247"/>
                      <a:pt x="6971" y="201"/>
                      <a:pt x="7032" y="152"/>
                    </a:cubicBezTo>
                    <a:cubicBezTo>
                      <a:pt x="7102" y="91"/>
                      <a:pt x="7039" y="0"/>
                      <a:pt x="696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801" name="Google Shape;1801;p39"/>
              <p:cNvSpPr/>
              <p:nvPr/>
            </p:nvSpPr>
            <p:spPr>
              <a:xfrm>
                <a:off x="4110300" y="4306900"/>
                <a:ext cx="685625" cy="414725"/>
              </a:xfrm>
              <a:custGeom>
                <a:avLst/>
                <a:gdLst/>
                <a:ahLst/>
                <a:cxnLst/>
                <a:rect l="l" t="t" r="r" b="b"/>
                <a:pathLst>
                  <a:path w="27425" h="16589" extrusionOk="0">
                    <a:moveTo>
                      <a:pt x="21045" y="1107"/>
                    </a:moveTo>
                    <a:cubicBezTo>
                      <a:pt x="21029" y="1119"/>
                      <a:pt x="21020" y="1129"/>
                      <a:pt x="21005" y="1141"/>
                    </a:cubicBezTo>
                    <a:cubicBezTo>
                      <a:pt x="20626" y="1473"/>
                      <a:pt x="20192" y="1747"/>
                      <a:pt x="19767" y="2015"/>
                    </a:cubicBezTo>
                    <a:cubicBezTo>
                      <a:pt x="19238" y="2351"/>
                      <a:pt x="18690" y="2649"/>
                      <a:pt x="18142" y="2951"/>
                    </a:cubicBezTo>
                    <a:cubicBezTo>
                      <a:pt x="19056" y="2345"/>
                      <a:pt x="19973" y="1738"/>
                      <a:pt x="20925" y="1181"/>
                    </a:cubicBezTo>
                    <a:cubicBezTo>
                      <a:pt x="20968" y="1159"/>
                      <a:pt x="21008" y="1132"/>
                      <a:pt x="21045" y="1107"/>
                    </a:cubicBezTo>
                    <a:close/>
                    <a:moveTo>
                      <a:pt x="21916" y="1848"/>
                    </a:moveTo>
                    <a:cubicBezTo>
                      <a:pt x="21968" y="1848"/>
                      <a:pt x="21900" y="1918"/>
                      <a:pt x="21589" y="2123"/>
                    </a:cubicBezTo>
                    <a:cubicBezTo>
                      <a:pt x="20755" y="2674"/>
                      <a:pt x="19875" y="3160"/>
                      <a:pt x="18995" y="3634"/>
                    </a:cubicBezTo>
                    <a:cubicBezTo>
                      <a:pt x="17948" y="4194"/>
                      <a:pt x="16886" y="4733"/>
                      <a:pt x="15821" y="5266"/>
                    </a:cubicBezTo>
                    <a:cubicBezTo>
                      <a:pt x="15843" y="5253"/>
                      <a:pt x="15864" y="5241"/>
                      <a:pt x="15889" y="5229"/>
                    </a:cubicBezTo>
                    <a:lnTo>
                      <a:pt x="15889" y="5226"/>
                    </a:lnTo>
                    <a:cubicBezTo>
                      <a:pt x="17329" y="4416"/>
                      <a:pt x="18794" y="3637"/>
                      <a:pt x="20183" y="2735"/>
                    </a:cubicBezTo>
                    <a:cubicBezTo>
                      <a:pt x="20491" y="2532"/>
                      <a:pt x="20808" y="2351"/>
                      <a:pt x="21131" y="2175"/>
                    </a:cubicBezTo>
                    <a:lnTo>
                      <a:pt x="21131" y="2175"/>
                    </a:lnTo>
                    <a:cubicBezTo>
                      <a:pt x="21131" y="2175"/>
                      <a:pt x="21130" y="2175"/>
                      <a:pt x="21130" y="2175"/>
                    </a:cubicBezTo>
                    <a:cubicBezTo>
                      <a:pt x="21133" y="2175"/>
                      <a:pt x="21805" y="1848"/>
                      <a:pt x="21916" y="1848"/>
                    </a:cubicBezTo>
                    <a:close/>
                    <a:moveTo>
                      <a:pt x="20592" y="0"/>
                    </a:moveTo>
                    <a:cubicBezTo>
                      <a:pt x="20582" y="0"/>
                      <a:pt x="20572" y="2"/>
                      <a:pt x="20561" y="5"/>
                    </a:cubicBezTo>
                    <a:cubicBezTo>
                      <a:pt x="20414" y="54"/>
                      <a:pt x="20269" y="110"/>
                      <a:pt x="20124" y="165"/>
                    </a:cubicBezTo>
                    <a:cubicBezTo>
                      <a:pt x="19078" y="578"/>
                      <a:pt x="18142" y="1199"/>
                      <a:pt x="17209" y="1830"/>
                    </a:cubicBezTo>
                    <a:lnTo>
                      <a:pt x="16849" y="2071"/>
                    </a:lnTo>
                    <a:lnTo>
                      <a:pt x="16689" y="2178"/>
                    </a:lnTo>
                    <a:lnTo>
                      <a:pt x="16643" y="2209"/>
                    </a:lnTo>
                    <a:cubicBezTo>
                      <a:pt x="15242" y="3151"/>
                      <a:pt x="13851" y="4090"/>
                      <a:pt x="12383" y="4930"/>
                    </a:cubicBezTo>
                    <a:cubicBezTo>
                      <a:pt x="9271" y="6712"/>
                      <a:pt x="6039" y="8270"/>
                      <a:pt x="2930" y="10058"/>
                    </a:cubicBezTo>
                    <a:cubicBezTo>
                      <a:pt x="2232" y="10461"/>
                      <a:pt x="1654" y="10959"/>
                      <a:pt x="870" y="11209"/>
                    </a:cubicBezTo>
                    <a:lnTo>
                      <a:pt x="870" y="11209"/>
                    </a:lnTo>
                    <a:cubicBezTo>
                      <a:pt x="1492" y="11010"/>
                      <a:pt x="2300" y="10230"/>
                      <a:pt x="2825" y="9834"/>
                    </a:cubicBezTo>
                    <a:cubicBezTo>
                      <a:pt x="4235" y="8769"/>
                      <a:pt x="5725" y="7839"/>
                      <a:pt x="7273" y="6996"/>
                    </a:cubicBezTo>
                    <a:cubicBezTo>
                      <a:pt x="8883" y="6124"/>
                      <a:pt x="10493" y="5253"/>
                      <a:pt x="12075" y="4333"/>
                    </a:cubicBezTo>
                    <a:cubicBezTo>
                      <a:pt x="13319" y="3610"/>
                      <a:pt x="14454" y="2720"/>
                      <a:pt x="15692" y="1991"/>
                    </a:cubicBezTo>
                    <a:cubicBezTo>
                      <a:pt x="15806" y="1960"/>
                      <a:pt x="15873" y="1923"/>
                      <a:pt x="15883" y="1877"/>
                    </a:cubicBezTo>
                    <a:cubicBezTo>
                      <a:pt x="15987" y="1818"/>
                      <a:pt x="16089" y="1750"/>
                      <a:pt x="16190" y="1695"/>
                    </a:cubicBezTo>
                    <a:cubicBezTo>
                      <a:pt x="16200" y="1692"/>
                      <a:pt x="16206" y="1689"/>
                      <a:pt x="16212" y="1683"/>
                    </a:cubicBezTo>
                    <a:cubicBezTo>
                      <a:pt x="16302" y="1635"/>
                      <a:pt x="16246" y="1516"/>
                      <a:pt x="16161" y="1516"/>
                    </a:cubicBezTo>
                    <a:cubicBezTo>
                      <a:pt x="16148" y="1516"/>
                      <a:pt x="16134" y="1519"/>
                      <a:pt x="16120" y="1526"/>
                    </a:cubicBezTo>
                    <a:lnTo>
                      <a:pt x="16110" y="1532"/>
                    </a:lnTo>
                    <a:cubicBezTo>
                      <a:pt x="15993" y="1590"/>
                      <a:pt x="15880" y="1658"/>
                      <a:pt x="15763" y="1720"/>
                    </a:cubicBezTo>
                    <a:lnTo>
                      <a:pt x="15759" y="1717"/>
                    </a:lnTo>
                    <a:cubicBezTo>
                      <a:pt x="15735" y="1732"/>
                      <a:pt x="15710" y="1747"/>
                      <a:pt x="15686" y="1763"/>
                    </a:cubicBezTo>
                    <a:cubicBezTo>
                      <a:pt x="14688" y="2305"/>
                      <a:pt x="13749" y="2957"/>
                      <a:pt x="12777" y="3533"/>
                    </a:cubicBezTo>
                    <a:cubicBezTo>
                      <a:pt x="11376" y="4358"/>
                      <a:pt x="9948" y="5130"/>
                      <a:pt x="8523" y="5903"/>
                    </a:cubicBezTo>
                    <a:cubicBezTo>
                      <a:pt x="7165" y="6635"/>
                      <a:pt x="5811" y="7368"/>
                      <a:pt x="4463" y="8119"/>
                    </a:cubicBezTo>
                    <a:cubicBezTo>
                      <a:pt x="3789" y="8495"/>
                      <a:pt x="3121" y="8879"/>
                      <a:pt x="2456" y="9267"/>
                    </a:cubicBezTo>
                    <a:cubicBezTo>
                      <a:pt x="2382" y="9310"/>
                      <a:pt x="2314" y="9353"/>
                      <a:pt x="2240" y="9397"/>
                    </a:cubicBezTo>
                    <a:cubicBezTo>
                      <a:pt x="4293" y="8058"/>
                      <a:pt x="6500" y="6894"/>
                      <a:pt x="8578" y="5632"/>
                    </a:cubicBezTo>
                    <a:cubicBezTo>
                      <a:pt x="10973" y="4176"/>
                      <a:pt x="13676" y="2843"/>
                      <a:pt x="15775" y="962"/>
                    </a:cubicBezTo>
                    <a:cubicBezTo>
                      <a:pt x="15806" y="935"/>
                      <a:pt x="15836" y="910"/>
                      <a:pt x="15867" y="882"/>
                    </a:cubicBezTo>
                    <a:cubicBezTo>
                      <a:pt x="15932" y="823"/>
                      <a:pt x="15873" y="729"/>
                      <a:pt x="15800" y="729"/>
                    </a:cubicBezTo>
                    <a:cubicBezTo>
                      <a:pt x="15786" y="729"/>
                      <a:pt x="15771" y="733"/>
                      <a:pt x="15756" y="741"/>
                    </a:cubicBezTo>
                    <a:cubicBezTo>
                      <a:pt x="15723" y="759"/>
                      <a:pt x="15692" y="778"/>
                      <a:pt x="15658" y="799"/>
                    </a:cubicBezTo>
                    <a:cubicBezTo>
                      <a:pt x="13066" y="2286"/>
                      <a:pt x="10545" y="3924"/>
                      <a:pt x="7975" y="5453"/>
                    </a:cubicBezTo>
                    <a:cubicBezTo>
                      <a:pt x="5383" y="6992"/>
                      <a:pt x="2585" y="8218"/>
                      <a:pt x="144" y="10000"/>
                    </a:cubicBezTo>
                    <a:cubicBezTo>
                      <a:pt x="68" y="10056"/>
                      <a:pt x="116" y="10173"/>
                      <a:pt x="189" y="10173"/>
                    </a:cubicBezTo>
                    <a:cubicBezTo>
                      <a:pt x="204" y="10173"/>
                      <a:pt x="220" y="10168"/>
                      <a:pt x="236" y="10157"/>
                    </a:cubicBezTo>
                    <a:cubicBezTo>
                      <a:pt x="2674" y="8378"/>
                      <a:pt x="5472" y="7137"/>
                      <a:pt x="8064" y="5610"/>
                    </a:cubicBezTo>
                    <a:cubicBezTo>
                      <a:pt x="9348" y="4853"/>
                      <a:pt x="10628" y="4102"/>
                      <a:pt x="11906" y="3339"/>
                    </a:cubicBezTo>
                    <a:cubicBezTo>
                      <a:pt x="12863" y="2763"/>
                      <a:pt x="14005" y="2132"/>
                      <a:pt x="14891" y="1470"/>
                    </a:cubicBezTo>
                    <a:lnTo>
                      <a:pt x="14891" y="1470"/>
                    </a:lnTo>
                    <a:cubicBezTo>
                      <a:pt x="13956" y="2197"/>
                      <a:pt x="12897" y="2785"/>
                      <a:pt x="11881" y="3376"/>
                    </a:cubicBezTo>
                    <a:cubicBezTo>
                      <a:pt x="10465" y="4198"/>
                      <a:pt x="9105" y="5109"/>
                      <a:pt x="7701" y="5952"/>
                    </a:cubicBezTo>
                    <a:cubicBezTo>
                      <a:pt x="6291" y="6799"/>
                      <a:pt x="4854" y="7587"/>
                      <a:pt x="3478" y="8492"/>
                    </a:cubicBezTo>
                    <a:cubicBezTo>
                      <a:pt x="2388" y="9209"/>
                      <a:pt x="1203" y="9824"/>
                      <a:pt x="187" y="10646"/>
                    </a:cubicBezTo>
                    <a:cubicBezTo>
                      <a:pt x="150" y="10677"/>
                      <a:pt x="104" y="10705"/>
                      <a:pt x="67" y="10739"/>
                    </a:cubicBezTo>
                    <a:cubicBezTo>
                      <a:pt x="0" y="10792"/>
                      <a:pt x="60" y="10893"/>
                      <a:pt x="132" y="10893"/>
                    </a:cubicBezTo>
                    <a:cubicBezTo>
                      <a:pt x="146" y="10893"/>
                      <a:pt x="161" y="10889"/>
                      <a:pt x="175" y="10880"/>
                    </a:cubicBezTo>
                    <a:cubicBezTo>
                      <a:pt x="221" y="10852"/>
                      <a:pt x="267" y="10825"/>
                      <a:pt x="310" y="10797"/>
                    </a:cubicBezTo>
                    <a:cubicBezTo>
                      <a:pt x="3004" y="9089"/>
                      <a:pt x="5811" y="7574"/>
                      <a:pt x="8615" y="6057"/>
                    </a:cubicBezTo>
                    <a:cubicBezTo>
                      <a:pt x="9375" y="5647"/>
                      <a:pt x="10123" y="5219"/>
                      <a:pt x="10878" y="4801"/>
                    </a:cubicBezTo>
                    <a:lnTo>
                      <a:pt x="10878" y="4801"/>
                    </a:lnTo>
                    <a:cubicBezTo>
                      <a:pt x="9917" y="5343"/>
                      <a:pt x="8954" y="5878"/>
                      <a:pt x="7984" y="6401"/>
                    </a:cubicBezTo>
                    <a:cubicBezTo>
                      <a:pt x="5445" y="7780"/>
                      <a:pt x="2899" y="9320"/>
                      <a:pt x="655" y="11154"/>
                    </a:cubicBezTo>
                    <a:cubicBezTo>
                      <a:pt x="603" y="11197"/>
                      <a:pt x="544" y="11237"/>
                      <a:pt x="489" y="11283"/>
                    </a:cubicBezTo>
                    <a:cubicBezTo>
                      <a:pt x="415" y="11345"/>
                      <a:pt x="491" y="11438"/>
                      <a:pt x="568" y="11438"/>
                    </a:cubicBezTo>
                    <a:cubicBezTo>
                      <a:pt x="571" y="11438"/>
                      <a:pt x="575" y="11438"/>
                      <a:pt x="578" y="11437"/>
                    </a:cubicBezTo>
                    <a:cubicBezTo>
                      <a:pt x="689" y="11419"/>
                      <a:pt x="797" y="11388"/>
                      <a:pt x="907" y="11360"/>
                    </a:cubicBezTo>
                    <a:cubicBezTo>
                      <a:pt x="2213" y="11025"/>
                      <a:pt x="3435" y="9975"/>
                      <a:pt x="4580" y="9329"/>
                    </a:cubicBezTo>
                    <a:cubicBezTo>
                      <a:pt x="6257" y="8384"/>
                      <a:pt x="7975" y="7513"/>
                      <a:pt x="9677" y="6608"/>
                    </a:cubicBezTo>
                    <a:cubicBezTo>
                      <a:pt x="11410" y="5690"/>
                      <a:pt x="13140" y="4761"/>
                      <a:pt x="14787" y="3693"/>
                    </a:cubicBezTo>
                    <a:cubicBezTo>
                      <a:pt x="16277" y="2729"/>
                      <a:pt x="17686" y="1643"/>
                      <a:pt x="19235" y="769"/>
                    </a:cubicBezTo>
                    <a:cubicBezTo>
                      <a:pt x="19329" y="716"/>
                      <a:pt x="20183" y="223"/>
                      <a:pt x="20221" y="223"/>
                    </a:cubicBezTo>
                    <a:cubicBezTo>
                      <a:pt x="20227" y="223"/>
                      <a:pt x="20209" y="238"/>
                      <a:pt x="20158" y="273"/>
                    </a:cubicBezTo>
                    <a:cubicBezTo>
                      <a:pt x="19773" y="528"/>
                      <a:pt x="19389" y="784"/>
                      <a:pt x="19007" y="1039"/>
                    </a:cubicBezTo>
                    <a:cubicBezTo>
                      <a:pt x="18105" y="1640"/>
                      <a:pt x="17200" y="2231"/>
                      <a:pt x="16292" y="2819"/>
                    </a:cubicBezTo>
                    <a:cubicBezTo>
                      <a:pt x="14611" y="3896"/>
                      <a:pt x="12891" y="4899"/>
                      <a:pt x="11145" y="5860"/>
                    </a:cubicBezTo>
                    <a:cubicBezTo>
                      <a:pt x="9431" y="6805"/>
                      <a:pt x="7710" y="7740"/>
                      <a:pt x="6029" y="8747"/>
                    </a:cubicBezTo>
                    <a:cubicBezTo>
                      <a:pt x="4481" y="9674"/>
                      <a:pt x="3038" y="10809"/>
                      <a:pt x="1440" y="11650"/>
                    </a:cubicBezTo>
                    <a:cubicBezTo>
                      <a:pt x="1372" y="11684"/>
                      <a:pt x="1305" y="11727"/>
                      <a:pt x="1234" y="11757"/>
                    </a:cubicBezTo>
                    <a:cubicBezTo>
                      <a:pt x="1143" y="11806"/>
                      <a:pt x="1201" y="11923"/>
                      <a:pt x="1286" y="11923"/>
                    </a:cubicBezTo>
                    <a:cubicBezTo>
                      <a:pt x="1299" y="11923"/>
                      <a:pt x="1312" y="11921"/>
                      <a:pt x="1326" y="11914"/>
                    </a:cubicBezTo>
                    <a:cubicBezTo>
                      <a:pt x="1449" y="11859"/>
                      <a:pt x="1569" y="11801"/>
                      <a:pt x="1692" y="11745"/>
                    </a:cubicBezTo>
                    <a:cubicBezTo>
                      <a:pt x="4355" y="10542"/>
                      <a:pt x="6971" y="9193"/>
                      <a:pt x="9560" y="7824"/>
                    </a:cubicBezTo>
                    <a:lnTo>
                      <a:pt x="9560" y="7824"/>
                    </a:lnTo>
                    <a:cubicBezTo>
                      <a:pt x="7307" y="9160"/>
                      <a:pt x="5088" y="10560"/>
                      <a:pt x="2899" y="12001"/>
                    </a:cubicBezTo>
                    <a:cubicBezTo>
                      <a:pt x="2871" y="12022"/>
                      <a:pt x="2837" y="12041"/>
                      <a:pt x="2810" y="12062"/>
                    </a:cubicBezTo>
                    <a:cubicBezTo>
                      <a:pt x="2736" y="12109"/>
                      <a:pt x="2769" y="12234"/>
                      <a:pt x="2848" y="12234"/>
                    </a:cubicBezTo>
                    <a:cubicBezTo>
                      <a:pt x="2857" y="12234"/>
                      <a:pt x="2867" y="12232"/>
                      <a:pt x="2877" y="12228"/>
                    </a:cubicBezTo>
                    <a:cubicBezTo>
                      <a:pt x="3047" y="12161"/>
                      <a:pt x="3213" y="12090"/>
                      <a:pt x="3379" y="12010"/>
                    </a:cubicBezTo>
                    <a:cubicBezTo>
                      <a:pt x="4610" y="11434"/>
                      <a:pt x="5796" y="10563"/>
                      <a:pt x="6971" y="9911"/>
                    </a:cubicBezTo>
                    <a:cubicBezTo>
                      <a:pt x="8064" y="9304"/>
                      <a:pt x="9182" y="8735"/>
                      <a:pt x="10302" y="8174"/>
                    </a:cubicBezTo>
                    <a:lnTo>
                      <a:pt x="10302" y="8174"/>
                    </a:lnTo>
                    <a:cubicBezTo>
                      <a:pt x="8080" y="9418"/>
                      <a:pt x="5765" y="10680"/>
                      <a:pt x="3819" y="12318"/>
                    </a:cubicBezTo>
                    <a:cubicBezTo>
                      <a:pt x="3536" y="12552"/>
                      <a:pt x="3262" y="12795"/>
                      <a:pt x="2998" y="13047"/>
                    </a:cubicBezTo>
                    <a:cubicBezTo>
                      <a:pt x="2622" y="13407"/>
                      <a:pt x="2262" y="13789"/>
                      <a:pt x="1926" y="14189"/>
                    </a:cubicBezTo>
                    <a:cubicBezTo>
                      <a:pt x="1868" y="14260"/>
                      <a:pt x="1809" y="14334"/>
                      <a:pt x="1751" y="14405"/>
                    </a:cubicBezTo>
                    <a:cubicBezTo>
                      <a:pt x="1686" y="14451"/>
                      <a:pt x="1662" y="14491"/>
                      <a:pt x="1659" y="14525"/>
                    </a:cubicBezTo>
                    <a:cubicBezTo>
                      <a:pt x="1566" y="14642"/>
                      <a:pt x="1474" y="14756"/>
                      <a:pt x="1385" y="14876"/>
                    </a:cubicBezTo>
                    <a:cubicBezTo>
                      <a:pt x="1338" y="14940"/>
                      <a:pt x="1404" y="15012"/>
                      <a:pt x="1469" y="15012"/>
                    </a:cubicBezTo>
                    <a:cubicBezTo>
                      <a:pt x="1490" y="15012"/>
                      <a:pt x="1512" y="15005"/>
                      <a:pt x="1529" y="14986"/>
                    </a:cubicBezTo>
                    <a:cubicBezTo>
                      <a:pt x="1622" y="14888"/>
                      <a:pt x="1717" y="14796"/>
                      <a:pt x="1812" y="14700"/>
                    </a:cubicBezTo>
                    <a:cubicBezTo>
                      <a:pt x="3136" y="13373"/>
                      <a:pt x="4675" y="12352"/>
                      <a:pt x="6322" y="11459"/>
                    </a:cubicBezTo>
                    <a:cubicBezTo>
                      <a:pt x="8307" y="10385"/>
                      <a:pt x="10265" y="9267"/>
                      <a:pt x="12306" y="8295"/>
                    </a:cubicBezTo>
                    <a:cubicBezTo>
                      <a:pt x="14168" y="7411"/>
                      <a:pt x="16012" y="6528"/>
                      <a:pt x="17813" y="5515"/>
                    </a:cubicBezTo>
                    <a:cubicBezTo>
                      <a:pt x="17994" y="5410"/>
                      <a:pt x="18182" y="5309"/>
                      <a:pt x="18373" y="5210"/>
                    </a:cubicBezTo>
                    <a:lnTo>
                      <a:pt x="18373" y="5210"/>
                    </a:lnTo>
                    <a:cubicBezTo>
                      <a:pt x="18096" y="5367"/>
                      <a:pt x="17816" y="5524"/>
                      <a:pt x="17542" y="5684"/>
                    </a:cubicBezTo>
                    <a:cubicBezTo>
                      <a:pt x="15566" y="6839"/>
                      <a:pt x="13528" y="7888"/>
                      <a:pt x="11499" y="8947"/>
                    </a:cubicBezTo>
                    <a:cubicBezTo>
                      <a:pt x="9585" y="9948"/>
                      <a:pt x="7719" y="11006"/>
                      <a:pt x="5925" y="12210"/>
                    </a:cubicBezTo>
                    <a:cubicBezTo>
                      <a:pt x="5088" y="12770"/>
                      <a:pt x="4275" y="13364"/>
                      <a:pt x="3475" y="13974"/>
                    </a:cubicBezTo>
                    <a:cubicBezTo>
                      <a:pt x="3124" y="14238"/>
                      <a:pt x="2779" y="14515"/>
                      <a:pt x="2434" y="14789"/>
                    </a:cubicBezTo>
                    <a:cubicBezTo>
                      <a:pt x="2166" y="14869"/>
                      <a:pt x="2056" y="14968"/>
                      <a:pt x="2105" y="15082"/>
                    </a:cubicBezTo>
                    <a:cubicBezTo>
                      <a:pt x="2043" y="15128"/>
                      <a:pt x="1985" y="15171"/>
                      <a:pt x="1926" y="15217"/>
                    </a:cubicBezTo>
                    <a:cubicBezTo>
                      <a:pt x="1868" y="15263"/>
                      <a:pt x="1816" y="15297"/>
                      <a:pt x="1760" y="15343"/>
                    </a:cubicBezTo>
                    <a:cubicBezTo>
                      <a:pt x="1690" y="15404"/>
                      <a:pt x="1756" y="15494"/>
                      <a:pt x="1830" y="15494"/>
                    </a:cubicBezTo>
                    <a:cubicBezTo>
                      <a:pt x="1850" y="15494"/>
                      <a:pt x="1871" y="15488"/>
                      <a:pt x="1889" y="15473"/>
                    </a:cubicBezTo>
                    <a:cubicBezTo>
                      <a:pt x="1929" y="15442"/>
                      <a:pt x="1966" y="15411"/>
                      <a:pt x="2003" y="15380"/>
                    </a:cubicBezTo>
                    <a:cubicBezTo>
                      <a:pt x="2130" y="15276"/>
                      <a:pt x="2259" y="15177"/>
                      <a:pt x="2388" y="15073"/>
                    </a:cubicBezTo>
                    <a:cubicBezTo>
                      <a:pt x="2650" y="14869"/>
                      <a:pt x="2914" y="14669"/>
                      <a:pt x="3195" y="14488"/>
                    </a:cubicBezTo>
                    <a:cubicBezTo>
                      <a:pt x="4964" y="13284"/>
                      <a:pt x="6974" y="12410"/>
                      <a:pt x="8837" y="11354"/>
                    </a:cubicBezTo>
                    <a:cubicBezTo>
                      <a:pt x="10816" y="10237"/>
                      <a:pt x="12786" y="9132"/>
                      <a:pt x="14830" y="8131"/>
                    </a:cubicBezTo>
                    <a:cubicBezTo>
                      <a:pt x="16784" y="7177"/>
                      <a:pt x="18776" y="6303"/>
                      <a:pt x="20731" y="5349"/>
                    </a:cubicBezTo>
                    <a:cubicBezTo>
                      <a:pt x="22147" y="4662"/>
                      <a:pt x="23486" y="3785"/>
                      <a:pt x="24868" y="3022"/>
                    </a:cubicBezTo>
                    <a:lnTo>
                      <a:pt x="24868" y="3022"/>
                    </a:lnTo>
                    <a:cubicBezTo>
                      <a:pt x="24606" y="3228"/>
                      <a:pt x="24347" y="3431"/>
                      <a:pt x="24080" y="3616"/>
                    </a:cubicBezTo>
                    <a:cubicBezTo>
                      <a:pt x="23172" y="4231"/>
                      <a:pt x="22168" y="4755"/>
                      <a:pt x="21205" y="5278"/>
                    </a:cubicBezTo>
                    <a:cubicBezTo>
                      <a:pt x="18918" y="6525"/>
                      <a:pt x="16520" y="7574"/>
                      <a:pt x="14208" y="8775"/>
                    </a:cubicBezTo>
                    <a:cubicBezTo>
                      <a:pt x="11933" y="9957"/>
                      <a:pt x="9686" y="11191"/>
                      <a:pt x="7424" y="12401"/>
                    </a:cubicBezTo>
                    <a:cubicBezTo>
                      <a:pt x="5660" y="13349"/>
                      <a:pt x="3764" y="14365"/>
                      <a:pt x="2231" y="15679"/>
                    </a:cubicBezTo>
                    <a:cubicBezTo>
                      <a:pt x="2176" y="15728"/>
                      <a:pt x="2114" y="15771"/>
                      <a:pt x="2062" y="15821"/>
                    </a:cubicBezTo>
                    <a:cubicBezTo>
                      <a:pt x="1994" y="15884"/>
                      <a:pt x="2058" y="15971"/>
                      <a:pt x="2131" y="15971"/>
                    </a:cubicBezTo>
                    <a:cubicBezTo>
                      <a:pt x="2151" y="15971"/>
                      <a:pt x="2172" y="15965"/>
                      <a:pt x="2191" y="15950"/>
                    </a:cubicBezTo>
                    <a:cubicBezTo>
                      <a:pt x="2246" y="15904"/>
                      <a:pt x="2311" y="15861"/>
                      <a:pt x="2370" y="15814"/>
                    </a:cubicBezTo>
                    <a:cubicBezTo>
                      <a:pt x="3992" y="14540"/>
                      <a:pt x="6116" y="13669"/>
                      <a:pt x="7956" y="12782"/>
                    </a:cubicBezTo>
                    <a:cubicBezTo>
                      <a:pt x="10163" y="11714"/>
                      <a:pt x="12380" y="10680"/>
                      <a:pt x="14577" y="9587"/>
                    </a:cubicBezTo>
                    <a:cubicBezTo>
                      <a:pt x="16763" y="8504"/>
                      <a:pt x="18964" y="7448"/>
                      <a:pt x="21195" y="6457"/>
                    </a:cubicBezTo>
                    <a:cubicBezTo>
                      <a:pt x="22264" y="5983"/>
                      <a:pt x="23350" y="5561"/>
                      <a:pt x="24387" y="5022"/>
                    </a:cubicBezTo>
                    <a:cubicBezTo>
                      <a:pt x="25262" y="4567"/>
                      <a:pt x="26250" y="4216"/>
                      <a:pt x="26985" y="3536"/>
                    </a:cubicBezTo>
                    <a:lnTo>
                      <a:pt x="26985" y="3536"/>
                    </a:lnTo>
                    <a:cubicBezTo>
                      <a:pt x="25412" y="4995"/>
                      <a:pt x="22910" y="5804"/>
                      <a:pt x="20992" y="6691"/>
                    </a:cubicBezTo>
                    <a:cubicBezTo>
                      <a:pt x="18761" y="7722"/>
                      <a:pt x="16572" y="8824"/>
                      <a:pt x="14368" y="9911"/>
                    </a:cubicBezTo>
                    <a:cubicBezTo>
                      <a:pt x="10468" y="11831"/>
                      <a:pt x="6571" y="13740"/>
                      <a:pt x="3013" y="16233"/>
                    </a:cubicBezTo>
                    <a:cubicBezTo>
                      <a:pt x="2927" y="16295"/>
                      <a:pt x="2834" y="16353"/>
                      <a:pt x="2748" y="16415"/>
                    </a:cubicBezTo>
                    <a:cubicBezTo>
                      <a:pt x="2669" y="16471"/>
                      <a:pt x="2719" y="16588"/>
                      <a:pt x="2793" y="16588"/>
                    </a:cubicBezTo>
                    <a:cubicBezTo>
                      <a:pt x="2808" y="16588"/>
                      <a:pt x="2824" y="16583"/>
                      <a:pt x="2841" y="16572"/>
                    </a:cubicBezTo>
                    <a:cubicBezTo>
                      <a:pt x="2964" y="16485"/>
                      <a:pt x="3090" y="16405"/>
                      <a:pt x="3213" y="16319"/>
                    </a:cubicBezTo>
                    <a:cubicBezTo>
                      <a:pt x="6867" y="13771"/>
                      <a:pt x="10881" y="11831"/>
                      <a:pt x="14882" y="9858"/>
                    </a:cubicBezTo>
                    <a:cubicBezTo>
                      <a:pt x="17215" y="8707"/>
                      <a:pt x="19546" y="7565"/>
                      <a:pt x="21903" y="6466"/>
                    </a:cubicBezTo>
                    <a:cubicBezTo>
                      <a:pt x="23719" y="5620"/>
                      <a:pt x="25779" y="4853"/>
                      <a:pt x="27284" y="3496"/>
                    </a:cubicBezTo>
                    <a:cubicBezTo>
                      <a:pt x="27312" y="3471"/>
                      <a:pt x="27339" y="3450"/>
                      <a:pt x="27367" y="3425"/>
                    </a:cubicBezTo>
                    <a:cubicBezTo>
                      <a:pt x="27425" y="3373"/>
                      <a:pt x="27377" y="3269"/>
                      <a:pt x="27305" y="3269"/>
                    </a:cubicBezTo>
                    <a:cubicBezTo>
                      <a:pt x="27296" y="3269"/>
                      <a:pt x="27287" y="3271"/>
                      <a:pt x="27278" y="3274"/>
                    </a:cubicBezTo>
                    <a:cubicBezTo>
                      <a:pt x="27256" y="3283"/>
                      <a:pt x="27241" y="3293"/>
                      <a:pt x="27216" y="3302"/>
                    </a:cubicBezTo>
                    <a:cubicBezTo>
                      <a:pt x="26696" y="3502"/>
                      <a:pt x="26284" y="3844"/>
                      <a:pt x="25803" y="4130"/>
                    </a:cubicBezTo>
                    <a:cubicBezTo>
                      <a:pt x="25105" y="4545"/>
                      <a:pt x="24295" y="4872"/>
                      <a:pt x="23566" y="5235"/>
                    </a:cubicBezTo>
                    <a:cubicBezTo>
                      <a:pt x="21950" y="6038"/>
                      <a:pt x="20241" y="6675"/>
                      <a:pt x="18604" y="7439"/>
                    </a:cubicBezTo>
                    <a:cubicBezTo>
                      <a:pt x="15279" y="8990"/>
                      <a:pt x="12016" y="10674"/>
                      <a:pt x="8695" y="12228"/>
                    </a:cubicBezTo>
                    <a:cubicBezTo>
                      <a:pt x="7270" y="12896"/>
                      <a:pt x="5897" y="13647"/>
                      <a:pt x="4494" y="14349"/>
                    </a:cubicBezTo>
                    <a:cubicBezTo>
                      <a:pt x="7430" y="12589"/>
                      <a:pt x="10434" y="10963"/>
                      <a:pt x="13463" y="9366"/>
                    </a:cubicBezTo>
                    <a:cubicBezTo>
                      <a:pt x="16698" y="7660"/>
                      <a:pt x="19995" y="6097"/>
                      <a:pt x="23205" y="4345"/>
                    </a:cubicBezTo>
                    <a:cubicBezTo>
                      <a:pt x="23763" y="4044"/>
                      <a:pt x="24320" y="3708"/>
                      <a:pt x="24815" y="3311"/>
                    </a:cubicBezTo>
                    <a:cubicBezTo>
                      <a:pt x="25022" y="3151"/>
                      <a:pt x="25225" y="2994"/>
                      <a:pt x="25428" y="2834"/>
                    </a:cubicBezTo>
                    <a:cubicBezTo>
                      <a:pt x="25563" y="2760"/>
                      <a:pt x="25683" y="2662"/>
                      <a:pt x="25779" y="2542"/>
                    </a:cubicBezTo>
                    <a:cubicBezTo>
                      <a:pt x="25973" y="2446"/>
                      <a:pt x="26167" y="2354"/>
                      <a:pt x="26361" y="2268"/>
                    </a:cubicBezTo>
                    <a:cubicBezTo>
                      <a:pt x="26388" y="2255"/>
                      <a:pt x="26413" y="2240"/>
                      <a:pt x="26437" y="2228"/>
                    </a:cubicBezTo>
                    <a:cubicBezTo>
                      <a:pt x="26523" y="2192"/>
                      <a:pt x="26477" y="2056"/>
                      <a:pt x="26398" y="2056"/>
                    </a:cubicBezTo>
                    <a:cubicBezTo>
                      <a:pt x="26389" y="2056"/>
                      <a:pt x="26379" y="2058"/>
                      <a:pt x="26370" y="2061"/>
                    </a:cubicBezTo>
                    <a:cubicBezTo>
                      <a:pt x="26296" y="2089"/>
                      <a:pt x="26228" y="2123"/>
                      <a:pt x="26160" y="2157"/>
                    </a:cubicBezTo>
                    <a:cubicBezTo>
                      <a:pt x="26090" y="2191"/>
                      <a:pt x="26016" y="2228"/>
                      <a:pt x="25945" y="2268"/>
                    </a:cubicBezTo>
                    <a:cubicBezTo>
                      <a:pt x="25951" y="2258"/>
                      <a:pt x="25957" y="2252"/>
                      <a:pt x="25963" y="2240"/>
                    </a:cubicBezTo>
                    <a:lnTo>
                      <a:pt x="25963" y="2240"/>
                    </a:lnTo>
                    <a:cubicBezTo>
                      <a:pt x="25579" y="2409"/>
                      <a:pt x="25219" y="2668"/>
                      <a:pt x="24865" y="2892"/>
                    </a:cubicBezTo>
                    <a:cubicBezTo>
                      <a:pt x="23387" y="3825"/>
                      <a:pt x="21814" y="4616"/>
                      <a:pt x="20247" y="5380"/>
                    </a:cubicBezTo>
                    <a:cubicBezTo>
                      <a:pt x="17065" y="6928"/>
                      <a:pt x="13823" y="8325"/>
                      <a:pt x="10736" y="10058"/>
                    </a:cubicBezTo>
                    <a:cubicBezTo>
                      <a:pt x="9163" y="10945"/>
                      <a:pt x="7606" y="11847"/>
                      <a:pt x="6008" y="12684"/>
                    </a:cubicBezTo>
                    <a:cubicBezTo>
                      <a:pt x="5423" y="12992"/>
                      <a:pt x="4841" y="13309"/>
                      <a:pt x="4272" y="13635"/>
                    </a:cubicBezTo>
                    <a:cubicBezTo>
                      <a:pt x="9529" y="9852"/>
                      <a:pt x="15458" y="7140"/>
                      <a:pt x="21042" y="3850"/>
                    </a:cubicBezTo>
                    <a:cubicBezTo>
                      <a:pt x="21411" y="3631"/>
                      <a:pt x="21771" y="3397"/>
                      <a:pt x="22125" y="3157"/>
                    </a:cubicBezTo>
                    <a:cubicBezTo>
                      <a:pt x="22233" y="3089"/>
                      <a:pt x="22334" y="3016"/>
                      <a:pt x="22433" y="2932"/>
                    </a:cubicBezTo>
                    <a:lnTo>
                      <a:pt x="22448" y="2920"/>
                    </a:lnTo>
                    <a:cubicBezTo>
                      <a:pt x="22578" y="2828"/>
                      <a:pt x="22704" y="2735"/>
                      <a:pt x="22827" y="2637"/>
                    </a:cubicBezTo>
                    <a:cubicBezTo>
                      <a:pt x="22893" y="2586"/>
                      <a:pt x="22831" y="2480"/>
                      <a:pt x="22760" y="2480"/>
                    </a:cubicBezTo>
                    <a:cubicBezTo>
                      <a:pt x="22745" y="2480"/>
                      <a:pt x="22730" y="2485"/>
                      <a:pt x="22716" y="2495"/>
                    </a:cubicBezTo>
                    <a:cubicBezTo>
                      <a:pt x="22599" y="2588"/>
                      <a:pt x="22470" y="2668"/>
                      <a:pt x="22350" y="2754"/>
                    </a:cubicBezTo>
                    <a:lnTo>
                      <a:pt x="22294" y="2794"/>
                    </a:lnTo>
                    <a:cubicBezTo>
                      <a:pt x="22119" y="2920"/>
                      <a:pt x="21946" y="3046"/>
                      <a:pt x="21768" y="3166"/>
                    </a:cubicBezTo>
                    <a:lnTo>
                      <a:pt x="21740" y="3179"/>
                    </a:lnTo>
                    <a:cubicBezTo>
                      <a:pt x="21072" y="3591"/>
                      <a:pt x="20327" y="3893"/>
                      <a:pt x="19632" y="4253"/>
                    </a:cubicBezTo>
                    <a:cubicBezTo>
                      <a:pt x="17939" y="5118"/>
                      <a:pt x="16332" y="6152"/>
                      <a:pt x="14630" y="7005"/>
                    </a:cubicBezTo>
                    <a:cubicBezTo>
                      <a:pt x="11333" y="8664"/>
                      <a:pt x="7987" y="10191"/>
                      <a:pt x="4820" y="12099"/>
                    </a:cubicBezTo>
                    <a:cubicBezTo>
                      <a:pt x="4238" y="12447"/>
                      <a:pt x="3681" y="12832"/>
                      <a:pt x="3148" y="13253"/>
                    </a:cubicBezTo>
                    <a:cubicBezTo>
                      <a:pt x="2887" y="13463"/>
                      <a:pt x="2631" y="13678"/>
                      <a:pt x="2379" y="13900"/>
                    </a:cubicBezTo>
                    <a:cubicBezTo>
                      <a:pt x="2754" y="13481"/>
                      <a:pt x="3155" y="13087"/>
                      <a:pt x="3582" y="12721"/>
                    </a:cubicBezTo>
                    <a:cubicBezTo>
                      <a:pt x="3653" y="12659"/>
                      <a:pt x="3721" y="12598"/>
                      <a:pt x="3792" y="12539"/>
                    </a:cubicBezTo>
                    <a:cubicBezTo>
                      <a:pt x="4577" y="11887"/>
                      <a:pt x="5432" y="11308"/>
                      <a:pt x="6294" y="10772"/>
                    </a:cubicBezTo>
                    <a:cubicBezTo>
                      <a:pt x="8618" y="9329"/>
                      <a:pt x="10998" y="7974"/>
                      <a:pt x="13383" y="6635"/>
                    </a:cubicBezTo>
                    <a:cubicBezTo>
                      <a:pt x="16375" y="5173"/>
                      <a:pt x="19438" y="3791"/>
                      <a:pt x="22202" y="1923"/>
                    </a:cubicBezTo>
                    <a:cubicBezTo>
                      <a:pt x="22264" y="1883"/>
                      <a:pt x="22325" y="1846"/>
                      <a:pt x="22387" y="1806"/>
                    </a:cubicBezTo>
                    <a:cubicBezTo>
                      <a:pt x="22452" y="1761"/>
                      <a:pt x="22440" y="1636"/>
                      <a:pt x="22350" y="1636"/>
                    </a:cubicBezTo>
                    <a:cubicBezTo>
                      <a:pt x="22347" y="1636"/>
                      <a:pt x="22344" y="1636"/>
                      <a:pt x="22340" y="1637"/>
                    </a:cubicBezTo>
                    <a:cubicBezTo>
                      <a:pt x="22276" y="1643"/>
                      <a:pt x="22214" y="1661"/>
                      <a:pt x="22150" y="1670"/>
                    </a:cubicBezTo>
                    <a:cubicBezTo>
                      <a:pt x="20589" y="1901"/>
                      <a:pt x="19121" y="3197"/>
                      <a:pt x="17785" y="3951"/>
                    </a:cubicBezTo>
                    <a:cubicBezTo>
                      <a:pt x="16135" y="4887"/>
                      <a:pt x="14476" y="5807"/>
                      <a:pt x="12826" y="6743"/>
                    </a:cubicBezTo>
                    <a:cubicBezTo>
                      <a:pt x="11518" y="7383"/>
                      <a:pt x="10207" y="8024"/>
                      <a:pt x="8911" y="8689"/>
                    </a:cubicBezTo>
                    <a:cubicBezTo>
                      <a:pt x="6962" y="9683"/>
                      <a:pt x="5072" y="10785"/>
                      <a:pt x="3244" y="11988"/>
                    </a:cubicBezTo>
                    <a:cubicBezTo>
                      <a:pt x="5315" y="10622"/>
                      <a:pt x="7421" y="9258"/>
                      <a:pt x="9560" y="8002"/>
                    </a:cubicBezTo>
                    <a:cubicBezTo>
                      <a:pt x="11798" y="6691"/>
                      <a:pt x="14100" y="5490"/>
                      <a:pt x="16354" y="4207"/>
                    </a:cubicBezTo>
                    <a:cubicBezTo>
                      <a:pt x="18160" y="3179"/>
                      <a:pt x="20189" y="2237"/>
                      <a:pt x="21679" y="762"/>
                    </a:cubicBezTo>
                    <a:cubicBezTo>
                      <a:pt x="21679" y="762"/>
                      <a:pt x="21679" y="759"/>
                      <a:pt x="21682" y="756"/>
                    </a:cubicBezTo>
                    <a:cubicBezTo>
                      <a:pt x="21735" y="693"/>
                      <a:pt x="21684" y="608"/>
                      <a:pt x="21614" y="608"/>
                    </a:cubicBezTo>
                    <a:cubicBezTo>
                      <a:pt x="21599" y="608"/>
                      <a:pt x="21584" y="612"/>
                      <a:pt x="21568" y="621"/>
                    </a:cubicBezTo>
                    <a:cubicBezTo>
                      <a:pt x="21559" y="624"/>
                      <a:pt x="21549" y="630"/>
                      <a:pt x="21537" y="636"/>
                    </a:cubicBezTo>
                    <a:cubicBezTo>
                      <a:pt x="19115" y="1957"/>
                      <a:pt x="16901" y="3603"/>
                      <a:pt x="14525" y="4995"/>
                    </a:cubicBezTo>
                    <a:cubicBezTo>
                      <a:pt x="14174" y="5192"/>
                      <a:pt x="13820" y="5389"/>
                      <a:pt x="13469" y="5586"/>
                    </a:cubicBezTo>
                    <a:cubicBezTo>
                      <a:pt x="13149" y="5755"/>
                      <a:pt x="12832" y="5924"/>
                      <a:pt x="12506" y="6081"/>
                    </a:cubicBezTo>
                    <a:cubicBezTo>
                      <a:pt x="9302" y="7620"/>
                      <a:pt x="6193" y="9350"/>
                      <a:pt x="2998" y="10917"/>
                    </a:cubicBezTo>
                    <a:lnTo>
                      <a:pt x="3161" y="10809"/>
                    </a:lnTo>
                    <a:cubicBezTo>
                      <a:pt x="3887" y="10317"/>
                      <a:pt x="4620" y="9837"/>
                      <a:pt x="5358" y="9369"/>
                    </a:cubicBezTo>
                    <a:cubicBezTo>
                      <a:pt x="7011" y="8325"/>
                      <a:pt x="8732" y="7390"/>
                      <a:pt x="10440" y="6451"/>
                    </a:cubicBezTo>
                    <a:cubicBezTo>
                      <a:pt x="13937" y="4533"/>
                      <a:pt x="17271" y="2412"/>
                      <a:pt x="20586" y="202"/>
                    </a:cubicBezTo>
                    <a:lnTo>
                      <a:pt x="20632" y="171"/>
                    </a:lnTo>
                    <a:cubicBezTo>
                      <a:pt x="20707" y="122"/>
                      <a:pt x="20675" y="0"/>
                      <a:pt x="2059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802" name="Google Shape;1802;p39"/>
              <p:cNvSpPr/>
              <p:nvPr/>
            </p:nvSpPr>
            <p:spPr>
              <a:xfrm>
                <a:off x="4197950" y="4438575"/>
                <a:ext cx="687300" cy="341800"/>
              </a:xfrm>
              <a:custGeom>
                <a:avLst/>
                <a:gdLst/>
                <a:ahLst/>
                <a:cxnLst/>
                <a:rect l="l" t="t" r="r" b="b"/>
                <a:pathLst>
                  <a:path w="27492" h="13672" extrusionOk="0">
                    <a:moveTo>
                      <a:pt x="23794" y="1"/>
                    </a:moveTo>
                    <a:cubicBezTo>
                      <a:pt x="23786" y="1"/>
                      <a:pt x="23777" y="2"/>
                      <a:pt x="23769" y="5"/>
                    </a:cubicBezTo>
                    <a:cubicBezTo>
                      <a:pt x="21728" y="627"/>
                      <a:pt x="19866" y="1762"/>
                      <a:pt x="17902" y="2590"/>
                    </a:cubicBezTo>
                    <a:cubicBezTo>
                      <a:pt x="15852" y="3455"/>
                      <a:pt x="13793" y="4277"/>
                      <a:pt x="11792" y="5247"/>
                    </a:cubicBezTo>
                    <a:cubicBezTo>
                      <a:pt x="9588" y="6315"/>
                      <a:pt x="7427" y="7466"/>
                      <a:pt x="5260" y="8599"/>
                    </a:cubicBezTo>
                    <a:cubicBezTo>
                      <a:pt x="3604" y="9464"/>
                      <a:pt x="1551" y="9993"/>
                      <a:pt x="104" y="11197"/>
                    </a:cubicBezTo>
                    <a:cubicBezTo>
                      <a:pt x="92" y="11206"/>
                      <a:pt x="83" y="11212"/>
                      <a:pt x="70" y="11222"/>
                    </a:cubicBezTo>
                    <a:cubicBezTo>
                      <a:pt x="1" y="11282"/>
                      <a:pt x="64" y="11372"/>
                      <a:pt x="138" y="11372"/>
                    </a:cubicBezTo>
                    <a:cubicBezTo>
                      <a:pt x="158" y="11372"/>
                      <a:pt x="180" y="11365"/>
                      <a:pt x="200" y="11348"/>
                    </a:cubicBezTo>
                    <a:cubicBezTo>
                      <a:pt x="240" y="11314"/>
                      <a:pt x="289" y="11286"/>
                      <a:pt x="329" y="11252"/>
                    </a:cubicBezTo>
                    <a:cubicBezTo>
                      <a:pt x="1742" y="10126"/>
                      <a:pt x="3755" y="9587"/>
                      <a:pt x="5352" y="8756"/>
                    </a:cubicBezTo>
                    <a:cubicBezTo>
                      <a:pt x="7258" y="7765"/>
                      <a:pt x="9160" y="6771"/>
                      <a:pt x="11078" y="5801"/>
                    </a:cubicBezTo>
                    <a:cubicBezTo>
                      <a:pt x="13060" y="4801"/>
                      <a:pt x="15098" y="3945"/>
                      <a:pt x="17148" y="3098"/>
                    </a:cubicBezTo>
                    <a:cubicBezTo>
                      <a:pt x="19130" y="2276"/>
                      <a:pt x="21017" y="1233"/>
                      <a:pt x="23005" y="442"/>
                    </a:cubicBezTo>
                    <a:cubicBezTo>
                      <a:pt x="23245" y="348"/>
                      <a:pt x="23424" y="254"/>
                      <a:pt x="23427" y="254"/>
                    </a:cubicBezTo>
                    <a:lnTo>
                      <a:pt x="23427" y="254"/>
                    </a:lnTo>
                    <a:cubicBezTo>
                      <a:pt x="23429" y="254"/>
                      <a:pt x="23336" y="305"/>
                      <a:pt x="23101" y="445"/>
                    </a:cubicBezTo>
                    <a:cubicBezTo>
                      <a:pt x="22648" y="716"/>
                      <a:pt x="22153" y="922"/>
                      <a:pt x="21691" y="1184"/>
                    </a:cubicBezTo>
                    <a:cubicBezTo>
                      <a:pt x="20823" y="1682"/>
                      <a:pt x="19955" y="2190"/>
                      <a:pt x="19050" y="2624"/>
                    </a:cubicBezTo>
                    <a:cubicBezTo>
                      <a:pt x="17188" y="3514"/>
                      <a:pt x="15310" y="4333"/>
                      <a:pt x="13519" y="5364"/>
                    </a:cubicBezTo>
                    <a:cubicBezTo>
                      <a:pt x="11730" y="6398"/>
                      <a:pt x="9856" y="7263"/>
                      <a:pt x="8033" y="8239"/>
                    </a:cubicBezTo>
                    <a:cubicBezTo>
                      <a:pt x="6162" y="9239"/>
                      <a:pt x="4161" y="10067"/>
                      <a:pt x="2440" y="11323"/>
                    </a:cubicBezTo>
                    <a:cubicBezTo>
                      <a:pt x="2382" y="11366"/>
                      <a:pt x="2323" y="11403"/>
                      <a:pt x="2268" y="11446"/>
                    </a:cubicBezTo>
                    <a:cubicBezTo>
                      <a:pt x="2194" y="11503"/>
                      <a:pt x="2225" y="11615"/>
                      <a:pt x="2315" y="11615"/>
                    </a:cubicBezTo>
                    <a:cubicBezTo>
                      <a:pt x="2323" y="11615"/>
                      <a:pt x="2330" y="11614"/>
                      <a:pt x="2339" y="11612"/>
                    </a:cubicBezTo>
                    <a:cubicBezTo>
                      <a:pt x="2865" y="11495"/>
                      <a:pt x="3382" y="11342"/>
                      <a:pt x="3884" y="11151"/>
                    </a:cubicBezTo>
                    <a:cubicBezTo>
                      <a:pt x="4016" y="11101"/>
                      <a:pt x="4146" y="11052"/>
                      <a:pt x="4275" y="11000"/>
                    </a:cubicBezTo>
                    <a:cubicBezTo>
                      <a:pt x="4377" y="10960"/>
                      <a:pt x="4478" y="10920"/>
                      <a:pt x="4577" y="10877"/>
                    </a:cubicBezTo>
                    <a:cubicBezTo>
                      <a:pt x="5331" y="10560"/>
                      <a:pt x="6070" y="10200"/>
                      <a:pt x="6787" y="9861"/>
                    </a:cubicBezTo>
                    <a:cubicBezTo>
                      <a:pt x="8560" y="9030"/>
                      <a:pt x="10311" y="8146"/>
                      <a:pt x="12087" y="7322"/>
                    </a:cubicBezTo>
                    <a:cubicBezTo>
                      <a:pt x="15578" y="5693"/>
                      <a:pt x="19047" y="4034"/>
                      <a:pt x="22445" y="2215"/>
                    </a:cubicBezTo>
                    <a:cubicBezTo>
                      <a:pt x="23048" y="1892"/>
                      <a:pt x="23618" y="1498"/>
                      <a:pt x="24184" y="1116"/>
                    </a:cubicBezTo>
                    <a:cubicBezTo>
                      <a:pt x="24245" y="1074"/>
                      <a:pt x="24306" y="1034"/>
                      <a:pt x="24366" y="994"/>
                    </a:cubicBezTo>
                    <a:lnTo>
                      <a:pt x="24366" y="994"/>
                    </a:lnTo>
                    <a:cubicBezTo>
                      <a:pt x="24308" y="1033"/>
                      <a:pt x="24252" y="1074"/>
                      <a:pt x="24194" y="1113"/>
                    </a:cubicBezTo>
                    <a:cubicBezTo>
                      <a:pt x="23563" y="1541"/>
                      <a:pt x="22944" y="1981"/>
                      <a:pt x="22313" y="2412"/>
                    </a:cubicBezTo>
                    <a:cubicBezTo>
                      <a:pt x="20734" y="3489"/>
                      <a:pt x="19016" y="4299"/>
                      <a:pt x="17277" y="5078"/>
                    </a:cubicBezTo>
                    <a:cubicBezTo>
                      <a:pt x="13913" y="6580"/>
                      <a:pt x="10622" y="8227"/>
                      <a:pt x="7273" y="9753"/>
                    </a:cubicBezTo>
                    <a:cubicBezTo>
                      <a:pt x="6814" y="9963"/>
                      <a:pt x="6374" y="10203"/>
                      <a:pt x="5940" y="10449"/>
                    </a:cubicBezTo>
                    <a:cubicBezTo>
                      <a:pt x="5515" y="10658"/>
                      <a:pt x="5097" y="10871"/>
                      <a:pt x="4678" y="11086"/>
                    </a:cubicBezTo>
                    <a:cubicBezTo>
                      <a:pt x="4620" y="11117"/>
                      <a:pt x="4561" y="11148"/>
                      <a:pt x="4503" y="11178"/>
                    </a:cubicBezTo>
                    <a:cubicBezTo>
                      <a:pt x="4404" y="11228"/>
                      <a:pt x="4303" y="11277"/>
                      <a:pt x="4204" y="11329"/>
                    </a:cubicBezTo>
                    <a:cubicBezTo>
                      <a:pt x="4125" y="11370"/>
                      <a:pt x="4165" y="11499"/>
                      <a:pt x="4244" y="11499"/>
                    </a:cubicBezTo>
                    <a:cubicBezTo>
                      <a:pt x="4253" y="11499"/>
                      <a:pt x="4264" y="11497"/>
                      <a:pt x="4275" y="11492"/>
                    </a:cubicBezTo>
                    <a:cubicBezTo>
                      <a:pt x="4370" y="11455"/>
                      <a:pt x="4457" y="11415"/>
                      <a:pt x="4546" y="11382"/>
                    </a:cubicBezTo>
                    <a:cubicBezTo>
                      <a:pt x="5999" y="10778"/>
                      <a:pt x="7387" y="9929"/>
                      <a:pt x="8809" y="9245"/>
                    </a:cubicBezTo>
                    <a:cubicBezTo>
                      <a:pt x="9785" y="8790"/>
                      <a:pt x="10764" y="8337"/>
                      <a:pt x="11749" y="7903"/>
                    </a:cubicBezTo>
                    <a:cubicBezTo>
                      <a:pt x="15282" y="6346"/>
                      <a:pt x="18838" y="4856"/>
                      <a:pt x="22328" y="3200"/>
                    </a:cubicBezTo>
                    <a:cubicBezTo>
                      <a:pt x="23150" y="2809"/>
                      <a:pt x="23950" y="2400"/>
                      <a:pt x="24741" y="1953"/>
                    </a:cubicBezTo>
                    <a:cubicBezTo>
                      <a:pt x="24760" y="1944"/>
                      <a:pt x="24775" y="1935"/>
                      <a:pt x="24794" y="1926"/>
                    </a:cubicBezTo>
                    <a:lnTo>
                      <a:pt x="24794" y="1926"/>
                    </a:lnTo>
                    <a:cubicBezTo>
                      <a:pt x="23329" y="2831"/>
                      <a:pt x="21786" y="3606"/>
                      <a:pt x="20232" y="4339"/>
                    </a:cubicBezTo>
                    <a:cubicBezTo>
                      <a:pt x="16963" y="5887"/>
                      <a:pt x="13611" y="7251"/>
                      <a:pt x="10357" y="8836"/>
                    </a:cubicBezTo>
                    <a:cubicBezTo>
                      <a:pt x="8440" y="9772"/>
                      <a:pt x="6537" y="10738"/>
                      <a:pt x="4638" y="11708"/>
                    </a:cubicBezTo>
                    <a:cubicBezTo>
                      <a:pt x="4583" y="11714"/>
                      <a:pt x="4527" y="11723"/>
                      <a:pt x="4472" y="11736"/>
                    </a:cubicBezTo>
                    <a:cubicBezTo>
                      <a:pt x="4321" y="11769"/>
                      <a:pt x="4247" y="11825"/>
                      <a:pt x="4253" y="11905"/>
                    </a:cubicBezTo>
                    <a:lnTo>
                      <a:pt x="3841" y="12114"/>
                    </a:lnTo>
                    <a:cubicBezTo>
                      <a:pt x="3751" y="12159"/>
                      <a:pt x="3807" y="12282"/>
                      <a:pt x="3891" y="12282"/>
                    </a:cubicBezTo>
                    <a:cubicBezTo>
                      <a:pt x="3904" y="12282"/>
                      <a:pt x="3919" y="12278"/>
                      <a:pt x="3933" y="12271"/>
                    </a:cubicBezTo>
                    <a:cubicBezTo>
                      <a:pt x="4081" y="12197"/>
                      <a:pt x="4229" y="12127"/>
                      <a:pt x="4380" y="12053"/>
                    </a:cubicBezTo>
                    <a:cubicBezTo>
                      <a:pt x="8326" y="10076"/>
                      <a:pt x="12361" y="8285"/>
                      <a:pt x="16437" y="6592"/>
                    </a:cubicBezTo>
                    <a:cubicBezTo>
                      <a:pt x="18434" y="5761"/>
                      <a:pt x="20460" y="5004"/>
                      <a:pt x="22473" y="4210"/>
                    </a:cubicBezTo>
                    <a:cubicBezTo>
                      <a:pt x="23406" y="3840"/>
                      <a:pt x="24314" y="3406"/>
                      <a:pt x="25246" y="3037"/>
                    </a:cubicBezTo>
                    <a:cubicBezTo>
                      <a:pt x="25314" y="3009"/>
                      <a:pt x="25385" y="2984"/>
                      <a:pt x="25456" y="2957"/>
                    </a:cubicBezTo>
                    <a:lnTo>
                      <a:pt x="25456" y="2957"/>
                    </a:lnTo>
                    <a:cubicBezTo>
                      <a:pt x="21950" y="4714"/>
                      <a:pt x="18111" y="5767"/>
                      <a:pt x="14553" y="7420"/>
                    </a:cubicBezTo>
                    <a:cubicBezTo>
                      <a:pt x="10961" y="9091"/>
                      <a:pt x="7452" y="10923"/>
                      <a:pt x="4026" y="12908"/>
                    </a:cubicBezTo>
                    <a:cubicBezTo>
                      <a:pt x="3872" y="13001"/>
                      <a:pt x="3715" y="13090"/>
                      <a:pt x="3558" y="13179"/>
                    </a:cubicBezTo>
                    <a:cubicBezTo>
                      <a:pt x="3462" y="13201"/>
                      <a:pt x="3410" y="13232"/>
                      <a:pt x="3392" y="13275"/>
                    </a:cubicBezTo>
                    <a:cubicBezTo>
                      <a:pt x="3259" y="13352"/>
                      <a:pt x="3124" y="13425"/>
                      <a:pt x="2991" y="13506"/>
                    </a:cubicBezTo>
                    <a:cubicBezTo>
                      <a:pt x="2904" y="13559"/>
                      <a:pt x="2958" y="13672"/>
                      <a:pt x="3042" y="13672"/>
                    </a:cubicBezTo>
                    <a:cubicBezTo>
                      <a:pt x="3056" y="13672"/>
                      <a:pt x="3069" y="13669"/>
                      <a:pt x="3084" y="13662"/>
                    </a:cubicBezTo>
                    <a:cubicBezTo>
                      <a:pt x="3330" y="13555"/>
                      <a:pt x="3567" y="13435"/>
                      <a:pt x="3807" y="13318"/>
                    </a:cubicBezTo>
                    <a:cubicBezTo>
                      <a:pt x="5121" y="12677"/>
                      <a:pt x="6390" y="11954"/>
                      <a:pt x="7729" y="11357"/>
                    </a:cubicBezTo>
                    <a:cubicBezTo>
                      <a:pt x="9412" y="10606"/>
                      <a:pt x="11071" y="9806"/>
                      <a:pt x="12743" y="9024"/>
                    </a:cubicBezTo>
                    <a:cubicBezTo>
                      <a:pt x="16317" y="7355"/>
                      <a:pt x="19940" y="6007"/>
                      <a:pt x="23636" y="4656"/>
                    </a:cubicBezTo>
                    <a:cubicBezTo>
                      <a:pt x="24347" y="4394"/>
                      <a:pt x="25046" y="4090"/>
                      <a:pt x="25742" y="3794"/>
                    </a:cubicBezTo>
                    <a:cubicBezTo>
                      <a:pt x="26157" y="3615"/>
                      <a:pt x="26573" y="3434"/>
                      <a:pt x="26992" y="3255"/>
                    </a:cubicBezTo>
                    <a:cubicBezTo>
                      <a:pt x="27080" y="3217"/>
                      <a:pt x="27121" y="3201"/>
                      <a:pt x="27128" y="3201"/>
                    </a:cubicBezTo>
                    <a:cubicBezTo>
                      <a:pt x="27168" y="3201"/>
                      <a:pt x="25983" y="3777"/>
                      <a:pt x="26001" y="3777"/>
                    </a:cubicBezTo>
                    <a:cubicBezTo>
                      <a:pt x="26001" y="3777"/>
                      <a:pt x="26002" y="3777"/>
                      <a:pt x="26004" y="3776"/>
                    </a:cubicBezTo>
                    <a:lnTo>
                      <a:pt x="26004" y="3776"/>
                    </a:lnTo>
                    <a:cubicBezTo>
                      <a:pt x="24253" y="4483"/>
                      <a:pt x="22525" y="5260"/>
                      <a:pt x="20777" y="5979"/>
                    </a:cubicBezTo>
                    <a:cubicBezTo>
                      <a:pt x="17339" y="7392"/>
                      <a:pt x="13940" y="8827"/>
                      <a:pt x="10591" y="10440"/>
                    </a:cubicBezTo>
                    <a:lnTo>
                      <a:pt x="10314" y="10572"/>
                    </a:lnTo>
                    <a:cubicBezTo>
                      <a:pt x="9563" y="10889"/>
                      <a:pt x="8828" y="11231"/>
                      <a:pt x="8113" y="11606"/>
                    </a:cubicBezTo>
                    <a:cubicBezTo>
                      <a:pt x="7981" y="11674"/>
                      <a:pt x="7843" y="11739"/>
                      <a:pt x="7713" y="11813"/>
                    </a:cubicBezTo>
                    <a:cubicBezTo>
                      <a:pt x="7622" y="11861"/>
                      <a:pt x="7680" y="11978"/>
                      <a:pt x="7765" y="11978"/>
                    </a:cubicBezTo>
                    <a:cubicBezTo>
                      <a:pt x="7778" y="11978"/>
                      <a:pt x="7792" y="11976"/>
                      <a:pt x="7806" y="11970"/>
                    </a:cubicBezTo>
                    <a:cubicBezTo>
                      <a:pt x="7956" y="11899"/>
                      <a:pt x="8107" y="11828"/>
                      <a:pt x="8255" y="11754"/>
                    </a:cubicBezTo>
                    <a:cubicBezTo>
                      <a:pt x="8874" y="11465"/>
                      <a:pt x="9492" y="11175"/>
                      <a:pt x="10108" y="10886"/>
                    </a:cubicBezTo>
                    <a:cubicBezTo>
                      <a:pt x="10194" y="10849"/>
                      <a:pt x="10280" y="10815"/>
                      <a:pt x="10367" y="10781"/>
                    </a:cubicBezTo>
                    <a:cubicBezTo>
                      <a:pt x="12023" y="10126"/>
                      <a:pt x="13716" y="9584"/>
                      <a:pt x="15362" y="8898"/>
                    </a:cubicBezTo>
                    <a:cubicBezTo>
                      <a:pt x="17068" y="8186"/>
                      <a:pt x="18736" y="7395"/>
                      <a:pt x="20481" y="6783"/>
                    </a:cubicBezTo>
                    <a:cubicBezTo>
                      <a:pt x="22217" y="6170"/>
                      <a:pt x="23929" y="5592"/>
                      <a:pt x="25606" y="4834"/>
                    </a:cubicBezTo>
                    <a:lnTo>
                      <a:pt x="25606" y="4834"/>
                    </a:lnTo>
                    <a:cubicBezTo>
                      <a:pt x="25606" y="4834"/>
                      <a:pt x="25606" y="4834"/>
                      <a:pt x="25606" y="4834"/>
                    </a:cubicBezTo>
                    <a:cubicBezTo>
                      <a:pt x="25588" y="4834"/>
                      <a:pt x="26628" y="4331"/>
                      <a:pt x="26800" y="4331"/>
                    </a:cubicBezTo>
                    <a:cubicBezTo>
                      <a:pt x="26825" y="4331"/>
                      <a:pt x="26832" y="4341"/>
                      <a:pt x="26816" y="4363"/>
                    </a:cubicBezTo>
                    <a:cubicBezTo>
                      <a:pt x="26810" y="4370"/>
                      <a:pt x="26804" y="4379"/>
                      <a:pt x="26798" y="4385"/>
                    </a:cubicBezTo>
                    <a:cubicBezTo>
                      <a:pt x="26742" y="4440"/>
                      <a:pt x="26681" y="4490"/>
                      <a:pt x="26616" y="4533"/>
                    </a:cubicBezTo>
                    <a:cubicBezTo>
                      <a:pt x="26308" y="4757"/>
                      <a:pt x="25948" y="4927"/>
                      <a:pt x="25613" y="5102"/>
                    </a:cubicBezTo>
                    <a:cubicBezTo>
                      <a:pt x="24806" y="5530"/>
                      <a:pt x="24003" y="5906"/>
                      <a:pt x="23138" y="6210"/>
                    </a:cubicBezTo>
                    <a:cubicBezTo>
                      <a:pt x="21349" y="6835"/>
                      <a:pt x="19598" y="7494"/>
                      <a:pt x="17834" y="8190"/>
                    </a:cubicBezTo>
                    <a:cubicBezTo>
                      <a:pt x="14694" y="9430"/>
                      <a:pt x="11410" y="10495"/>
                      <a:pt x="8390" y="12019"/>
                    </a:cubicBezTo>
                    <a:cubicBezTo>
                      <a:pt x="8366" y="12031"/>
                      <a:pt x="8341" y="12043"/>
                      <a:pt x="8317" y="12056"/>
                    </a:cubicBezTo>
                    <a:cubicBezTo>
                      <a:pt x="8230" y="12099"/>
                      <a:pt x="8277" y="12222"/>
                      <a:pt x="8363" y="12225"/>
                    </a:cubicBezTo>
                    <a:cubicBezTo>
                      <a:pt x="8409" y="12225"/>
                      <a:pt x="8455" y="12222"/>
                      <a:pt x="8504" y="12222"/>
                    </a:cubicBezTo>
                    <a:cubicBezTo>
                      <a:pt x="9406" y="12216"/>
                      <a:pt x="10228" y="11886"/>
                      <a:pt x="11044" y="11514"/>
                    </a:cubicBezTo>
                    <a:cubicBezTo>
                      <a:pt x="12534" y="10831"/>
                      <a:pt x="14033" y="10197"/>
                      <a:pt x="15562" y="9602"/>
                    </a:cubicBezTo>
                    <a:cubicBezTo>
                      <a:pt x="18698" y="8393"/>
                      <a:pt x="21883" y="7298"/>
                      <a:pt x="25044" y="6157"/>
                    </a:cubicBezTo>
                    <a:lnTo>
                      <a:pt x="25044" y="6157"/>
                    </a:lnTo>
                    <a:cubicBezTo>
                      <a:pt x="22468" y="7088"/>
                      <a:pt x="19927" y="8268"/>
                      <a:pt x="17425" y="9396"/>
                    </a:cubicBezTo>
                    <a:cubicBezTo>
                      <a:pt x="14694" y="10627"/>
                      <a:pt x="11752" y="11489"/>
                      <a:pt x="9089" y="12871"/>
                    </a:cubicBezTo>
                    <a:cubicBezTo>
                      <a:pt x="8954" y="12945"/>
                      <a:pt x="8812" y="13010"/>
                      <a:pt x="8677" y="13084"/>
                    </a:cubicBezTo>
                    <a:cubicBezTo>
                      <a:pt x="8594" y="13129"/>
                      <a:pt x="8640" y="13253"/>
                      <a:pt x="8725" y="13253"/>
                    </a:cubicBezTo>
                    <a:cubicBezTo>
                      <a:pt x="8732" y="13253"/>
                      <a:pt x="8740" y="13252"/>
                      <a:pt x="8747" y="13250"/>
                    </a:cubicBezTo>
                    <a:cubicBezTo>
                      <a:pt x="8960" y="13195"/>
                      <a:pt x="9166" y="13121"/>
                      <a:pt x="9372" y="13053"/>
                    </a:cubicBezTo>
                    <a:cubicBezTo>
                      <a:pt x="10410" y="12705"/>
                      <a:pt x="11398" y="12231"/>
                      <a:pt x="12444" y="11905"/>
                    </a:cubicBezTo>
                    <a:cubicBezTo>
                      <a:pt x="12509" y="11886"/>
                      <a:pt x="12574" y="11862"/>
                      <a:pt x="12638" y="11843"/>
                    </a:cubicBezTo>
                    <a:cubicBezTo>
                      <a:pt x="12697" y="11825"/>
                      <a:pt x="12755" y="11803"/>
                      <a:pt x="12811" y="11785"/>
                    </a:cubicBezTo>
                    <a:cubicBezTo>
                      <a:pt x="13041" y="11711"/>
                      <a:pt x="13269" y="11637"/>
                      <a:pt x="13497" y="11557"/>
                    </a:cubicBezTo>
                    <a:cubicBezTo>
                      <a:pt x="14525" y="11200"/>
                      <a:pt x="15538" y="10809"/>
                      <a:pt x="16566" y="10443"/>
                    </a:cubicBezTo>
                    <a:cubicBezTo>
                      <a:pt x="19099" y="9529"/>
                      <a:pt x="21786" y="8854"/>
                      <a:pt x="24261" y="7796"/>
                    </a:cubicBezTo>
                    <a:cubicBezTo>
                      <a:pt x="24935" y="7509"/>
                      <a:pt x="25560" y="7137"/>
                      <a:pt x="26244" y="6872"/>
                    </a:cubicBezTo>
                    <a:lnTo>
                      <a:pt x="26244" y="6872"/>
                    </a:lnTo>
                    <a:cubicBezTo>
                      <a:pt x="25665" y="7097"/>
                      <a:pt x="25129" y="7525"/>
                      <a:pt x="24520" y="7752"/>
                    </a:cubicBezTo>
                    <a:cubicBezTo>
                      <a:pt x="23421" y="8162"/>
                      <a:pt x="22337" y="8528"/>
                      <a:pt x="21266" y="9015"/>
                    </a:cubicBezTo>
                    <a:cubicBezTo>
                      <a:pt x="19958" y="9612"/>
                      <a:pt x="18616" y="10135"/>
                      <a:pt x="17305" y="10732"/>
                    </a:cubicBezTo>
                    <a:cubicBezTo>
                      <a:pt x="16206" y="11231"/>
                      <a:pt x="15042" y="11585"/>
                      <a:pt x="13953" y="12093"/>
                    </a:cubicBezTo>
                    <a:cubicBezTo>
                      <a:pt x="13888" y="12120"/>
                      <a:pt x="13823" y="12145"/>
                      <a:pt x="13759" y="12176"/>
                    </a:cubicBezTo>
                    <a:cubicBezTo>
                      <a:pt x="13675" y="12218"/>
                      <a:pt x="13720" y="12346"/>
                      <a:pt x="13803" y="12346"/>
                    </a:cubicBezTo>
                    <a:cubicBezTo>
                      <a:pt x="13812" y="12346"/>
                      <a:pt x="13820" y="12345"/>
                      <a:pt x="13829" y="12342"/>
                    </a:cubicBezTo>
                    <a:lnTo>
                      <a:pt x="14097" y="12253"/>
                    </a:lnTo>
                    <a:lnTo>
                      <a:pt x="20641" y="10132"/>
                    </a:lnTo>
                    <a:cubicBezTo>
                      <a:pt x="21688" y="9790"/>
                      <a:pt x="22716" y="9399"/>
                      <a:pt x="23744" y="9015"/>
                    </a:cubicBezTo>
                    <a:cubicBezTo>
                      <a:pt x="24323" y="8796"/>
                      <a:pt x="24901" y="8584"/>
                      <a:pt x="25483" y="8371"/>
                    </a:cubicBezTo>
                    <a:cubicBezTo>
                      <a:pt x="25560" y="8343"/>
                      <a:pt x="26239" y="8060"/>
                      <a:pt x="26321" y="8060"/>
                    </a:cubicBezTo>
                    <a:cubicBezTo>
                      <a:pt x="26353" y="8060"/>
                      <a:pt x="26291" y="8105"/>
                      <a:pt x="26056" y="8230"/>
                    </a:cubicBezTo>
                    <a:cubicBezTo>
                      <a:pt x="23704" y="9473"/>
                      <a:pt x="21158" y="10329"/>
                      <a:pt x="18699" y="11348"/>
                    </a:cubicBezTo>
                    <a:cubicBezTo>
                      <a:pt x="18622" y="11379"/>
                      <a:pt x="18545" y="11412"/>
                      <a:pt x="18468" y="11443"/>
                    </a:cubicBezTo>
                    <a:cubicBezTo>
                      <a:pt x="17299" y="11933"/>
                      <a:pt x="16150" y="12465"/>
                      <a:pt x="15058" y="13099"/>
                    </a:cubicBezTo>
                    <a:cubicBezTo>
                      <a:pt x="14990" y="13136"/>
                      <a:pt x="14919" y="13170"/>
                      <a:pt x="14851" y="13210"/>
                    </a:cubicBezTo>
                    <a:cubicBezTo>
                      <a:pt x="14764" y="13263"/>
                      <a:pt x="14818" y="13376"/>
                      <a:pt x="14902" y="13376"/>
                    </a:cubicBezTo>
                    <a:cubicBezTo>
                      <a:pt x="14916" y="13376"/>
                      <a:pt x="14929" y="13373"/>
                      <a:pt x="14944" y="13367"/>
                    </a:cubicBezTo>
                    <a:cubicBezTo>
                      <a:pt x="15048" y="13318"/>
                      <a:pt x="15165" y="13272"/>
                      <a:pt x="15273" y="13225"/>
                    </a:cubicBezTo>
                    <a:cubicBezTo>
                      <a:pt x="16193" y="12822"/>
                      <a:pt x="17126" y="12456"/>
                      <a:pt x="18056" y="12083"/>
                    </a:cubicBezTo>
                    <a:cubicBezTo>
                      <a:pt x="18216" y="12019"/>
                      <a:pt x="18379" y="11954"/>
                      <a:pt x="18539" y="11889"/>
                    </a:cubicBezTo>
                    <a:cubicBezTo>
                      <a:pt x="18773" y="11794"/>
                      <a:pt x="19007" y="11689"/>
                      <a:pt x="19241" y="11591"/>
                    </a:cubicBezTo>
                    <a:cubicBezTo>
                      <a:pt x="19456" y="11499"/>
                      <a:pt x="19672" y="11409"/>
                      <a:pt x="19884" y="11311"/>
                    </a:cubicBezTo>
                    <a:cubicBezTo>
                      <a:pt x="20340" y="11105"/>
                      <a:pt x="20789" y="10898"/>
                      <a:pt x="21257" y="10726"/>
                    </a:cubicBezTo>
                    <a:cubicBezTo>
                      <a:pt x="21373" y="10683"/>
                      <a:pt x="21482" y="10663"/>
                      <a:pt x="21563" y="10663"/>
                    </a:cubicBezTo>
                    <a:cubicBezTo>
                      <a:pt x="21742" y="10663"/>
                      <a:pt x="21780" y="10764"/>
                      <a:pt x="21445" y="10945"/>
                    </a:cubicBezTo>
                    <a:cubicBezTo>
                      <a:pt x="20872" y="11255"/>
                      <a:pt x="20290" y="11388"/>
                      <a:pt x="19795" y="11834"/>
                    </a:cubicBezTo>
                    <a:cubicBezTo>
                      <a:pt x="19786" y="11840"/>
                      <a:pt x="19786" y="11849"/>
                      <a:pt x="19783" y="11859"/>
                    </a:cubicBezTo>
                    <a:cubicBezTo>
                      <a:pt x="19755" y="11920"/>
                      <a:pt x="19803" y="11987"/>
                      <a:pt x="19865" y="11987"/>
                    </a:cubicBezTo>
                    <a:cubicBezTo>
                      <a:pt x="19871" y="11987"/>
                      <a:pt x="19878" y="11986"/>
                      <a:pt x="19884" y="11985"/>
                    </a:cubicBezTo>
                    <a:cubicBezTo>
                      <a:pt x="19955" y="11973"/>
                      <a:pt x="20026" y="11954"/>
                      <a:pt x="20097" y="11942"/>
                    </a:cubicBezTo>
                    <a:cubicBezTo>
                      <a:pt x="20678" y="11831"/>
                      <a:pt x="21254" y="11692"/>
                      <a:pt x="21820" y="11523"/>
                    </a:cubicBezTo>
                    <a:cubicBezTo>
                      <a:pt x="21922" y="11495"/>
                      <a:pt x="22023" y="11471"/>
                      <a:pt x="22122" y="11440"/>
                    </a:cubicBezTo>
                    <a:cubicBezTo>
                      <a:pt x="22226" y="11409"/>
                      <a:pt x="22194" y="11260"/>
                      <a:pt x="22103" y="11260"/>
                    </a:cubicBezTo>
                    <a:cubicBezTo>
                      <a:pt x="22095" y="11260"/>
                      <a:pt x="22085" y="11262"/>
                      <a:pt x="22076" y="11265"/>
                    </a:cubicBezTo>
                    <a:cubicBezTo>
                      <a:pt x="22023" y="11280"/>
                      <a:pt x="21971" y="11292"/>
                      <a:pt x="21922" y="11308"/>
                    </a:cubicBezTo>
                    <a:cubicBezTo>
                      <a:pt x="21602" y="11406"/>
                      <a:pt x="21282" y="11502"/>
                      <a:pt x="20958" y="11582"/>
                    </a:cubicBezTo>
                    <a:cubicBezTo>
                      <a:pt x="20711" y="11645"/>
                      <a:pt x="20428" y="11718"/>
                      <a:pt x="20326" y="11718"/>
                    </a:cubicBezTo>
                    <a:cubicBezTo>
                      <a:pt x="20235" y="11718"/>
                      <a:pt x="20291" y="11658"/>
                      <a:pt x="20657" y="11477"/>
                    </a:cubicBezTo>
                    <a:cubicBezTo>
                      <a:pt x="21103" y="11258"/>
                      <a:pt x="21525" y="11105"/>
                      <a:pt x="21913" y="10852"/>
                    </a:cubicBezTo>
                    <a:cubicBezTo>
                      <a:pt x="22070" y="10754"/>
                      <a:pt x="22214" y="10637"/>
                      <a:pt x="22347" y="10510"/>
                    </a:cubicBezTo>
                    <a:cubicBezTo>
                      <a:pt x="22400" y="10457"/>
                      <a:pt x="22368" y="10356"/>
                      <a:pt x="22295" y="10356"/>
                    </a:cubicBezTo>
                    <a:cubicBezTo>
                      <a:pt x="22292" y="10356"/>
                      <a:pt x="22288" y="10356"/>
                      <a:pt x="22285" y="10357"/>
                    </a:cubicBezTo>
                    <a:cubicBezTo>
                      <a:pt x="22168" y="10363"/>
                      <a:pt x="22054" y="10384"/>
                      <a:pt x="21937" y="10400"/>
                    </a:cubicBezTo>
                    <a:cubicBezTo>
                      <a:pt x="21823" y="10418"/>
                      <a:pt x="21716" y="10434"/>
                      <a:pt x="21605" y="10458"/>
                    </a:cubicBezTo>
                    <a:cubicBezTo>
                      <a:pt x="21983" y="10310"/>
                      <a:pt x="22359" y="10160"/>
                      <a:pt x="22734" y="9996"/>
                    </a:cubicBezTo>
                    <a:cubicBezTo>
                      <a:pt x="23618" y="9618"/>
                      <a:pt x="24492" y="9199"/>
                      <a:pt x="25354" y="8768"/>
                    </a:cubicBezTo>
                    <a:cubicBezTo>
                      <a:pt x="25803" y="8544"/>
                      <a:pt x="26284" y="8365"/>
                      <a:pt x="26668" y="8042"/>
                    </a:cubicBezTo>
                    <a:cubicBezTo>
                      <a:pt x="26721" y="7999"/>
                      <a:pt x="26773" y="7953"/>
                      <a:pt x="26825" y="7906"/>
                    </a:cubicBezTo>
                    <a:cubicBezTo>
                      <a:pt x="26878" y="7848"/>
                      <a:pt x="26836" y="7748"/>
                      <a:pt x="26763" y="7748"/>
                    </a:cubicBezTo>
                    <a:cubicBezTo>
                      <a:pt x="26754" y="7748"/>
                      <a:pt x="26745" y="7750"/>
                      <a:pt x="26736" y="7752"/>
                    </a:cubicBezTo>
                    <a:lnTo>
                      <a:pt x="26693" y="7768"/>
                    </a:lnTo>
                    <a:cubicBezTo>
                      <a:pt x="24338" y="8547"/>
                      <a:pt x="22045" y="9485"/>
                      <a:pt x="19687" y="10252"/>
                    </a:cubicBezTo>
                    <a:lnTo>
                      <a:pt x="17028" y="11117"/>
                    </a:lnTo>
                    <a:cubicBezTo>
                      <a:pt x="18490" y="10514"/>
                      <a:pt x="19933" y="9833"/>
                      <a:pt x="21362" y="9175"/>
                    </a:cubicBezTo>
                    <a:cubicBezTo>
                      <a:pt x="22999" y="8424"/>
                      <a:pt x="25142" y="8076"/>
                      <a:pt x="26527" y="6851"/>
                    </a:cubicBezTo>
                    <a:cubicBezTo>
                      <a:pt x="26567" y="6817"/>
                      <a:pt x="26607" y="6789"/>
                      <a:pt x="26644" y="6755"/>
                    </a:cubicBezTo>
                    <a:cubicBezTo>
                      <a:pt x="26699" y="6694"/>
                      <a:pt x="26655" y="6601"/>
                      <a:pt x="26580" y="6601"/>
                    </a:cubicBezTo>
                    <a:cubicBezTo>
                      <a:pt x="26572" y="6601"/>
                      <a:pt x="26563" y="6602"/>
                      <a:pt x="26554" y="6604"/>
                    </a:cubicBezTo>
                    <a:cubicBezTo>
                      <a:pt x="26508" y="6617"/>
                      <a:pt x="26462" y="6632"/>
                      <a:pt x="26416" y="6644"/>
                    </a:cubicBezTo>
                    <a:cubicBezTo>
                      <a:pt x="25095" y="7032"/>
                      <a:pt x="23861" y="7731"/>
                      <a:pt x="22547" y="8165"/>
                    </a:cubicBezTo>
                    <a:cubicBezTo>
                      <a:pt x="21054" y="8657"/>
                      <a:pt x="19610" y="9267"/>
                      <a:pt x="18117" y="9747"/>
                    </a:cubicBezTo>
                    <a:cubicBezTo>
                      <a:pt x="16523" y="10258"/>
                      <a:pt x="14956" y="10849"/>
                      <a:pt x="13389" y="11437"/>
                    </a:cubicBezTo>
                    <a:cubicBezTo>
                      <a:pt x="13195" y="11508"/>
                      <a:pt x="13005" y="11579"/>
                      <a:pt x="12814" y="11649"/>
                    </a:cubicBezTo>
                    <a:lnTo>
                      <a:pt x="12743" y="11674"/>
                    </a:lnTo>
                    <a:cubicBezTo>
                      <a:pt x="11961" y="11966"/>
                      <a:pt x="11176" y="12253"/>
                      <a:pt x="10391" y="12527"/>
                    </a:cubicBezTo>
                    <a:cubicBezTo>
                      <a:pt x="11179" y="12240"/>
                      <a:pt x="11983" y="11926"/>
                      <a:pt x="12792" y="11597"/>
                    </a:cubicBezTo>
                    <a:lnTo>
                      <a:pt x="12835" y="11579"/>
                    </a:lnTo>
                    <a:cubicBezTo>
                      <a:pt x="12995" y="11514"/>
                      <a:pt x="13158" y="11449"/>
                      <a:pt x="13318" y="11382"/>
                    </a:cubicBezTo>
                    <a:cubicBezTo>
                      <a:pt x="14744" y="10791"/>
                      <a:pt x="16166" y="10156"/>
                      <a:pt x="17520" y="9556"/>
                    </a:cubicBezTo>
                    <a:cubicBezTo>
                      <a:pt x="18951" y="8919"/>
                      <a:pt x="20414" y="8356"/>
                      <a:pt x="21848" y="7725"/>
                    </a:cubicBezTo>
                    <a:cubicBezTo>
                      <a:pt x="23033" y="7205"/>
                      <a:pt x="24581" y="6854"/>
                      <a:pt x="25554" y="5967"/>
                    </a:cubicBezTo>
                    <a:cubicBezTo>
                      <a:pt x="25576" y="5946"/>
                      <a:pt x="25582" y="5912"/>
                      <a:pt x="25573" y="5881"/>
                    </a:cubicBezTo>
                    <a:cubicBezTo>
                      <a:pt x="25566" y="5863"/>
                      <a:pt x="25554" y="5847"/>
                      <a:pt x="25542" y="5835"/>
                    </a:cubicBezTo>
                    <a:cubicBezTo>
                      <a:pt x="25527" y="5820"/>
                      <a:pt x="25507" y="5812"/>
                      <a:pt x="25488" y="5812"/>
                    </a:cubicBezTo>
                    <a:cubicBezTo>
                      <a:pt x="25480" y="5812"/>
                      <a:pt x="25472" y="5814"/>
                      <a:pt x="25465" y="5816"/>
                    </a:cubicBezTo>
                    <a:cubicBezTo>
                      <a:pt x="22288" y="6961"/>
                      <a:pt x="19102" y="8076"/>
                      <a:pt x="15944" y="9270"/>
                    </a:cubicBezTo>
                    <a:cubicBezTo>
                      <a:pt x="14577" y="9784"/>
                      <a:pt x="13177" y="10283"/>
                      <a:pt x="11859" y="10917"/>
                    </a:cubicBezTo>
                    <a:cubicBezTo>
                      <a:pt x="11130" y="11271"/>
                      <a:pt x="10410" y="11625"/>
                      <a:pt x="9634" y="11880"/>
                    </a:cubicBezTo>
                    <a:cubicBezTo>
                      <a:pt x="9594" y="11895"/>
                      <a:pt x="8844" y="12107"/>
                      <a:pt x="8693" y="12107"/>
                    </a:cubicBezTo>
                    <a:cubicBezTo>
                      <a:pt x="8649" y="12107"/>
                      <a:pt x="8656" y="12088"/>
                      <a:pt x="8751" y="12040"/>
                    </a:cubicBezTo>
                    <a:cubicBezTo>
                      <a:pt x="9209" y="11809"/>
                      <a:pt x="9692" y="11631"/>
                      <a:pt x="10170" y="11437"/>
                    </a:cubicBezTo>
                    <a:cubicBezTo>
                      <a:pt x="13306" y="10156"/>
                      <a:pt x="16470" y="8947"/>
                      <a:pt x="19613" y="7676"/>
                    </a:cubicBezTo>
                    <a:cubicBezTo>
                      <a:pt x="21534" y="6900"/>
                      <a:pt x="23738" y="6386"/>
                      <a:pt x="25613" y="5376"/>
                    </a:cubicBezTo>
                    <a:cubicBezTo>
                      <a:pt x="26219" y="5056"/>
                      <a:pt x="26788" y="4665"/>
                      <a:pt x="27306" y="4213"/>
                    </a:cubicBezTo>
                    <a:cubicBezTo>
                      <a:pt x="27370" y="4157"/>
                      <a:pt x="27315" y="4058"/>
                      <a:pt x="27243" y="4058"/>
                    </a:cubicBezTo>
                    <a:cubicBezTo>
                      <a:pt x="27235" y="4058"/>
                      <a:pt x="27227" y="4059"/>
                      <a:pt x="27219" y="4062"/>
                    </a:cubicBezTo>
                    <a:cubicBezTo>
                      <a:pt x="27145" y="4083"/>
                      <a:pt x="27072" y="4108"/>
                      <a:pt x="26998" y="4130"/>
                    </a:cubicBezTo>
                    <a:cubicBezTo>
                      <a:pt x="25351" y="4631"/>
                      <a:pt x="23821" y="5462"/>
                      <a:pt x="22190" y="6019"/>
                    </a:cubicBezTo>
                    <a:cubicBezTo>
                      <a:pt x="20567" y="6574"/>
                      <a:pt x="18976" y="7140"/>
                      <a:pt x="17403" y="7829"/>
                    </a:cubicBezTo>
                    <a:cubicBezTo>
                      <a:pt x="15984" y="8448"/>
                      <a:pt x="14510" y="8974"/>
                      <a:pt x="13038" y="9516"/>
                    </a:cubicBezTo>
                    <a:cubicBezTo>
                      <a:pt x="14894" y="8657"/>
                      <a:pt x="16760" y="7820"/>
                      <a:pt x="18659" y="7045"/>
                    </a:cubicBezTo>
                    <a:cubicBezTo>
                      <a:pt x="20238" y="6401"/>
                      <a:pt x="21833" y="5786"/>
                      <a:pt x="23384" y="5081"/>
                    </a:cubicBezTo>
                    <a:cubicBezTo>
                      <a:pt x="24640" y="4508"/>
                      <a:pt x="26308" y="4176"/>
                      <a:pt x="27315" y="3172"/>
                    </a:cubicBezTo>
                    <a:cubicBezTo>
                      <a:pt x="27352" y="3132"/>
                      <a:pt x="27395" y="3104"/>
                      <a:pt x="27429" y="3064"/>
                    </a:cubicBezTo>
                    <a:cubicBezTo>
                      <a:pt x="27491" y="2997"/>
                      <a:pt x="27435" y="2914"/>
                      <a:pt x="27362" y="2914"/>
                    </a:cubicBezTo>
                    <a:cubicBezTo>
                      <a:pt x="27349" y="2914"/>
                      <a:pt x="27335" y="2917"/>
                      <a:pt x="27321" y="2923"/>
                    </a:cubicBezTo>
                    <a:lnTo>
                      <a:pt x="27299" y="2929"/>
                    </a:lnTo>
                    <a:cubicBezTo>
                      <a:pt x="23295" y="4653"/>
                      <a:pt x="19136" y="5939"/>
                      <a:pt x="15156" y="7722"/>
                    </a:cubicBezTo>
                    <a:cubicBezTo>
                      <a:pt x="13054" y="8664"/>
                      <a:pt x="10985" y="9673"/>
                      <a:pt x="8892" y="10637"/>
                    </a:cubicBezTo>
                    <a:cubicBezTo>
                      <a:pt x="7969" y="11061"/>
                      <a:pt x="7030" y="11459"/>
                      <a:pt x="6122" y="11920"/>
                    </a:cubicBezTo>
                    <a:cubicBezTo>
                      <a:pt x="9178" y="10218"/>
                      <a:pt x="12309" y="8654"/>
                      <a:pt x="15489" y="7192"/>
                    </a:cubicBezTo>
                    <a:cubicBezTo>
                      <a:pt x="19309" y="5438"/>
                      <a:pt x="23421" y="4391"/>
                      <a:pt x="27090" y="2301"/>
                    </a:cubicBezTo>
                    <a:cubicBezTo>
                      <a:pt x="27096" y="2298"/>
                      <a:pt x="27102" y="2295"/>
                      <a:pt x="27109" y="2292"/>
                    </a:cubicBezTo>
                    <a:cubicBezTo>
                      <a:pt x="27196" y="2242"/>
                      <a:pt x="27142" y="2125"/>
                      <a:pt x="27058" y="2125"/>
                    </a:cubicBezTo>
                    <a:cubicBezTo>
                      <a:pt x="27045" y="2125"/>
                      <a:pt x="27031" y="2128"/>
                      <a:pt x="27016" y="2135"/>
                    </a:cubicBezTo>
                    <a:lnTo>
                      <a:pt x="26998" y="2144"/>
                    </a:lnTo>
                    <a:cubicBezTo>
                      <a:pt x="23138" y="3948"/>
                      <a:pt x="19050" y="5305"/>
                      <a:pt x="15116" y="6952"/>
                    </a:cubicBezTo>
                    <a:cubicBezTo>
                      <a:pt x="13799" y="7506"/>
                      <a:pt x="12490" y="8073"/>
                      <a:pt x="11188" y="8654"/>
                    </a:cubicBezTo>
                    <a:cubicBezTo>
                      <a:pt x="12660" y="7943"/>
                      <a:pt x="14140" y="7248"/>
                      <a:pt x="15639" y="6589"/>
                    </a:cubicBezTo>
                    <a:cubicBezTo>
                      <a:pt x="19228" y="5013"/>
                      <a:pt x="22845" y="3480"/>
                      <a:pt x="26114" y="1298"/>
                    </a:cubicBezTo>
                    <a:cubicBezTo>
                      <a:pt x="26164" y="1264"/>
                      <a:pt x="26213" y="1236"/>
                      <a:pt x="26262" y="1202"/>
                    </a:cubicBezTo>
                    <a:cubicBezTo>
                      <a:pt x="26341" y="1150"/>
                      <a:pt x="26292" y="1037"/>
                      <a:pt x="26213" y="1037"/>
                    </a:cubicBezTo>
                    <a:cubicBezTo>
                      <a:pt x="26199" y="1037"/>
                      <a:pt x="26185" y="1041"/>
                      <a:pt x="26170" y="1048"/>
                    </a:cubicBezTo>
                    <a:cubicBezTo>
                      <a:pt x="26068" y="1088"/>
                      <a:pt x="25973" y="1141"/>
                      <a:pt x="25874" y="1184"/>
                    </a:cubicBezTo>
                    <a:cubicBezTo>
                      <a:pt x="24209" y="1932"/>
                      <a:pt x="22621" y="2874"/>
                      <a:pt x="20965" y="3646"/>
                    </a:cubicBezTo>
                    <a:cubicBezTo>
                      <a:pt x="19007" y="4564"/>
                      <a:pt x="17040" y="5459"/>
                      <a:pt x="15045" y="6303"/>
                    </a:cubicBezTo>
                    <a:cubicBezTo>
                      <a:pt x="14565" y="6506"/>
                      <a:pt x="14088" y="6715"/>
                      <a:pt x="13608" y="6921"/>
                    </a:cubicBezTo>
                    <a:cubicBezTo>
                      <a:pt x="13919" y="6774"/>
                      <a:pt x="14230" y="6626"/>
                      <a:pt x="14541" y="6484"/>
                    </a:cubicBezTo>
                    <a:cubicBezTo>
                      <a:pt x="16280" y="5696"/>
                      <a:pt x="18043" y="4964"/>
                      <a:pt x="19758" y="4123"/>
                    </a:cubicBezTo>
                    <a:cubicBezTo>
                      <a:pt x="21506" y="3265"/>
                      <a:pt x="23052" y="2101"/>
                      <a:pt x="24661" y="1021"/>
                    </a:cubicBezTo>
                    <a:cubicBezTo>
                      <a:pt x="24751" y="959"/>
                      <a:pt x="24840" y="897"/>
                      <a:pt x="24929" y="839"/>
                    </a:cubicBezTo>
                    <a:cubicBezTo>
                      <a:pt x="25003" y="790"/>
                      <a:pt x="24970" y="666"/>
                      <a:pt x="24893" y="666"/>
                    </a:cubicBezTo>
                    <a:cubicBezTo>
                      <a:pt x="24883" y="666"/>
                      <a:pt x="24873" y="668"/>
                      <a:pt x="24861" y="673"/>
                    </a:cubicBezTo>
                    <a:cubicBezTo>
                      <a:pt x="24501" y="817"/>
                      <a:pt x="24147" y="984"/>
                      <a:pt x="23800" y="1165"/>
                    </a:cubicBezTo>
                    <a:cubicBezTo>
                      <a:pt x="22627" y="1769"/>
                      <a:pt x="21509" y="2523"/>
                      <a:pt x="20349" y="3126"/>
                    </a:cubicBezTo>
                    <a:cubicBezTo>
                      <a:pt x="18428" y="4126"/>
                      <a:pt x="16474" y="5065"/>
                      <a:pt x="14516" y="5989"/>
                    </a:cubicBezTo>
                    <a:cubicBezTo>
                      <a:pt x="12558" y="6912"/>
                      <a:pt x="10604" y="7823"/>
                      <a:pt x="8646" y="8734"/>
                    </a:cubicBezTo>
                    <a:cubicBezTo>
                      <a:pt x="7224" y="9393"/>
                      <a:pt x="5823" y="10156"/>
                      <a:pt x="4364" y="10760"/>
                    </a:cubicBezTo>
                    <a:cubicBezTo>
                      <a:pt x="3819" y="10988"/>
                      <a:pt x="3262" y="11188"/>
                      <a:pt x="2696" y="11357"/>
                    </a:cubicBezTo>
                    <a:cubicBezTo>
                      <a:pt x="2834" y="11311"/>
                      <a:pt x="2967" y="11255"/>
                      <a:pt x="3096" y="11185"/>
                    </a:cubicBezTo>
                    <a:cubicBezTo>
                      <a:pt x="3659" y="10883"/>
                      <a:pt x="4300" y="10347"/>
                      <a:pt x="4835" y="10083"/>
                    </a:cubicBezTo>
                    <a:cubicBezTo>
                      <a:pt x="5799" y="9606"/>
                      <a:pt x="6759" y="9131"/>
                      <a:pt x="7707" y="8627"/>
                    </a:cubicBezTo>
                    <a:cubicBezTo>
                      <a:pt x="9542" y="7645"/>
                      <a:pt x="11419" y="6749"/>
                      <a:pt x="13235" y="5739"/>
                    </a:cubicBezTo>
                    <a:cubicBezTo>
                      <a:pt x="15039" y="4739"/>
                      <a:pt x="16864" y="3843"/>
                      <a:pt x="18739" y="2975"/>
                    </a:cubicBezTo>
                    <a:cubicBezTo>
                      <a:pt x="20407" y="2203"/>
                      <a:pt x="22322" y="1310"/>
                      <a:pt x="23796" y="205"/>
                    </a:cubicBezTo>
                    <a:cubicBezTo>
                      <a:pt x="23812" y="196"/>
                      <a:pt x="23827" y="183"/>
                      <a:pt x="23843" y="174"/>
                    </a:cubicBezTo>
                    <a:cubicBezTo>
                      <a:pt x="23892" y="134"/>
                      <a:pt x="23895" y="60"/>
                      <a:pt x="23846" y="20"/>
                    </a:cubicBezTo>
                    <a:cubicBezTo>
                      <a:pt x="23831" y="7"/>
                      <a:pt x="23813" y="1"/>
                      <a:pt x="2379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803" name="Google Shape;1803;p39"/>
              <p:cNvSpPr/>
              <p:nvPr/>
            </p:nvSpPr>
            <p:spPr>
              <a:xfrm>
                <a:off x="4838175" y="4559125"/>
                <a:ext cx="800" cy="325"/>
              </a:xfrm>
              <a:custGeom>
                <a:avLst/>
                <a:gdLst/>
                <a:ahLst/>
                <a:cxnLst/>
                <a:rect l="l" t="t" r="r" b="b"/>
                <a:pathLst>
                  <a:path w="32" h="13" extrusionOk="0">
                    <a:moveTo>
                      <a:pt x="31" y="0"/>
                    </a:moveTo>
                    <a:cubicBezTo>
                      <a:pt x="13" y="6"/>
                      <a:pt x="0" y="12"/>
                      <a:pt x="0" y="12"/>
                    </a:cubicBezTo>
                    <a:lnTo>
                      <a:pt x="3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804" name="Google Shape;1804;p39"/>
              <p:cNvSpPr/>
              <p:nvPr/>
            </p:nvSpPr>
            <p:spPr>
              <a:xfrm>
                <a:off x="4266025" y="4741225"/>
                <a:ext cx="115850" cy="52900"/>
              </a:xfrm>
              <a:custGeom>
                <a:avLst/>
                <a:gdLst/>
                <a:ahLst/>
                <a:cxnLst/>
                <a:rect l="l" t="t" r="r" b="b"/>
                <a:pathLst>
                  <a:path w="4634" h="2116" extrusionOk="0">
                    <a:moveTo>
                      <a:pt x="4473" y="1"/>
                    </a:moveTo>
                    <a:cubicBezTo>
                      <a:pt x="4470" y="1"/>
                      <a:pt x="4467" y="1"/>
                      <a:pt x="4464" y="2"/>
                    </a:cubicBezTo>
                    <a:cubicBezTo>
                      <a:pt x="3137" y="418"/>
                      <a:pt x="2038" y="1335"/>
                      <a:pt x="730" y="1772"/>
                    </a:cubicBezTo>
                    <a:cubicBezTo>
                      <a:pt x="527" y="1840"/>
                      <a:pt x="318" y="1895"/>
                      <a:pt x="108" y="1938"/>
                    </a:cubicBezTo>
                    <a:cubicBezTo>
                      <a:pt x="1" y="1958"/>
                      <a:pt x="39" y="2115"/>
                      <a:pt x="139" y="2115"/>
                    </a:cubicBezTo>
                    <a:cubicBezTo>
                      <a:pt x="145" y="2115"/>
                      <a:pt x="151" y="2115"/>
                      <a:pt x="158" y="2114"/>
                    </a:cubicBezTo>
                    <a:cubicBezTo>
                      <a:pt x="293" y="2086"/>
                      <a:pt x="422" y="2052"/>
                      <a:pt x="552" y="2015"/>
                    </a:cubicBezTo>
                    <a:cubicBezTo>
                      <a:pt x="1112" y="1861"/>
                      <a:pt x="1626" y="1618"/>
                      <a:pt x="2146" y="1335"/>
                    </a:cubicBezTo>
                    <a:cubicBezTo>
                      <a:pt x="2460" y="1162"/>
                      <a:pt x="2771" y="978"/>
                      <a:pt x="3085" y="802"/>
                    </a:cubicBezTo>
                    <a:cubicBezTo>
                      <a:pt x="3436" y="605"/>
                      <a:pt x="3897" y="476"/>
                      <a:pt x="4248" y="261"/>
                    </a:cubicBezTo>
                    <a:cubicBezTo>
                      <a:pt x="4310" y="227"/>
                      <a:pt x="4368" y="187"/>
                      <a:pt x="4427" y="144"/>
                    </a:cubicBezTo>
                    <a:lnTo>
                      <a:pt x="4427" y="144"/>
                    </a:lnTo>
                    <a:cubicBezTo>
                      <a:pt x="4357" y="204"/>
                      <a:pt x="4420" y="295"/>
                      <a:pt x="4495" y="295"/>
                    </a:cubicBezTo>
                    <a:cubicBezTo>
                      <a:pt x="4515" y="295"/>
                      <a:pt x="4537" y="289"/>
                      <a:pt x="4556" y="273"/>
                    </a:cubicBezTo>
                    <a:lnTo>
                      <a:pt x="4599" y="236"/>
                    </a:lnTo>
                    <a:cubicBezTo>
                      <a:pt x="4630" y="205"/>
                      <a:pt x="4633" y="159"/>
                      <a:pt x="4615" y="125"/>
                    </a:cubicBezTo>
                    <a:cubicBezTo>
                      <a:pt x="4599" y="97"/>
                      <a:pt x="4584" y="70"/>
                      <a:pt x="4569" y="42"/>
                    </a:cubicBezTo>
                    <a:cubicBezTo>
                      <a:pt x="4552" y="17"/>
                      <a:pt x="4524" y="2"/>
                      <a:pt x="4496" y="2"/>
                    </a:cubicBezTo>
                    <a:cubicBezTo>
                      <a:pt x="4494" y="2"/>
                      <a:pt x="4491" y="2"/>
                      <a:pt x="4488" y="2"/>
                    </a:cubicBezTo>
                    <a:cubicBezTo>
                      <a:pt x="4484" y="2"/>
                      <a:pt x="4479" y="1"/>
                      <a:pt x="447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1805" name="Google Shape;1805;p39"/>
            <p:cNvSpPr/>
            <p:nvPr/>
          </p:nvSpPr>
          <p:spPr>
            <a:xfrm>
              <a:off x="7361100" y="2645600"/>
              <a:ext cx="781725" cy="817950"/>
            </a:xfrm>
            <a:custGeom>
              <a:avLst/>
              <a:gdLst/>
              <a:ahLst/>
              <a:cxnLst/>
              <a:rect l="l" t="t" r="r" b="b"/>
              <a:pathLst>
                <a:path w="31269" h="32718" extrusionOk="0">
                  <a:moveTo>
                    <a:pt x="16251" y="4779"/>
                  </a:moveTo>
                  <a:cubicBezTo>
                    <a:pt x="16424" y="4779"/>
                    <a:pt x="16597" y="4781"/>
                    <a:pt x="16770" y="4786"/>
                  </a:cubicBezTo>
                  <a:cubicBezTo>
                    <a:pt x="16573" y="5777"/>
                    <a:pt x="16527" y="6793"/>
                    <a:pt x="16635" y="7799"/>
                  </a:cubicBezTo>
                  <a:cubicBezTo>
                    <a:pt x="15474" y="7790"/>
                    <a:pt x="14332" y="7513"/>
                    <a:pt x="13295" y="6984"/>
                  </a:cubicBezTo>
                  <a:cubicBezTo>
                    <a:pt x="13236" y="6954"/>
                    <a:pt x="13179" y="6940"/>
                    <a:pt x="13124" y="6940"/>
                  </a:cubicBezTo>
                  <a:cubicBezTo>
                    <a:pt x="12792" y="6940"/>
                    <a:pt x="12572" y="7429"/>
                    <a:pt x="12929" y="7612"/>
                  </a:cubicBezTo>
                  <a:cubicBezTo>
                    <a:pt x="14186" y="8251"/>
                    <a:pt x="15463" y="8521"/>
                    <a:pt x="16746" y="8521"/>
                  </a:cubicBezTo>
                  <a:cubicBezTo>
                    <a:pt x="18285" y="8521"/>
                    <a:pt x="19832" y="8132"/>
                    <a:pt x="21360" y="7525"/>
                  </a:cubicBezTo>
                  <a:cubicBezTo>
                    <a:pt x="21744" y="7374"/>
                    <a:pt x="21636" y="6800"/>
                    <a:pt x="21300" y="6800"/>
                  </a:cubicBezTo>
                  <a:cubicBezTo>
                    <a:pt x="21260" y="6800"/>
                    <a:pt x="21216" y="6808"/>
                    <a:pt x="21169" y="6827"/>
                  </a:cubicBezTo>
                  <a:cubicBezTo>
                    <a:pt x="19907" y="7325"/>
                    <a:pt x="18629" y="7685"/>
                    <a:pt x="17355" y="7778"/>
                  </a:cubicBezTo>
                  <a:cubicBezTo>
                    <a:pt x="17235" y="6870"/>
                    <a:pt x="17278" y="5832"/>
                    <a:pt x="17491" y="4820"/>
                  </a:cubicBezTo>
                  <a:cubicBezTo>
                    <a:pt x="20162" y="4995"/>
                    <a:pt x="22776" y="5731"/>
                    <a:pt x="24961" y="7131"/>
                  </a:cubicBezTo>
                  <a:cubicBezTo>
                    <a:pt x="30086" y="10410"/>
                    <a:pt x="30579" y="17736"/>
                    <a:pt x="29150" y="23088"/>
                  </a:cubicBezTo>
                  <a:cubicBezTo>
                    <a:pt x="28461" y="25677"/>
                    <a:pt x="27165" y="28340"/>
                    <a:pt x="25001" y="29990"/>
                  </a:cubicBezTo>
                  <a:cubicBezTo>
                    <a:pt x="23829" y="30881"/>
                    <a:pt x="22501" y="31254"/>
                    <a:pt x="21155" y="31254"/>
                  </a:cubicBezTo>
                  <a:cubicBezTo>
                    <a:pt x="19443" y="31254"/>
                    <a:pt x="17702" y="30650"/>
                    <a:pt x="16216" y="29740"/>
                  </a:cubicBezTo>
                  <a:cubicBezTo>
                    <a:pt x="16160" y="29702"/>
                    <a:pt x="16097" y="29684"/>
                    <a:pt x="16034" y="29684"/>
                  </a:cubicBezTo>
                  <a:cubicBezTo>
                    <a:pt x="15933" y="29684"/>
                    <a:pt x="15834" y="29730"/>
                    <a:pt x="15770" y="29817"/>
                  </a:cubicBezTo>
                  <a:cubicBezTo>
                    <a:pt x="15759" y="29816"/>
                    <a:pt x="15748" y="29815"/>
                    <a:pt x="15736" y="29815"/>
                  </a:cubicBezTo>
                  <a:cubicBezTo>
                    <a:pt x="15724" y="29815"/>
                    <a:pt x="15711" y="29816"/>
                    <a:pt x="15699" y="29817"/>
                  </a:cubicBezTo>
                  <a:cubicBezTo>
                    <a:pt x="15686" y="29816"/>
                    <a:pt x="15674" y="29815"/>
                    <a:pt x="15661" y="29815"/>
                  </a:cubicBezTo>
                  <a:cubicBezTo>
                    <a:pt x="15535" y="29815"/>
                    <a:pt x="15410" y="29872"/>
                    <a:pt x="15354" y="29986"/>
                  </a:cubicBezTo>
                  <a:cubicBezTo>
                    <a:pt x="15354" y="29990"/>
                    <a:pt x="15354" y="29990"/>
                    <a:pt x="15354" y="29993"/>
                  </a:cubicBezTo>
                  <a:cubicBezTo>
                    <a:pt x="14073" y="30357"/>
                    <a:pt x="12777" y="30662"/>
                    <a:pt x="11454" y="30662"/>
                  </a:cubicBezTo>
                  <a:cubicBezTo>
                    <a:pt x="11035" y="30662"/>
                    <a:pt x="10614" y="30631"/>
                    <a:pt x="10189" y="30562"/>
                  </a:cubicBezTo>
                  <a:cubicBezTo>
                    <a:pt x="8305" y="30254"/>
                    <a:pt x="6726" y="28844"/>
                    <a:pt x="5486" y="27490"/>
                  </a:cubicBezTo>
                  <a:cubicBezTo>
                    <a:pt x="3356" y="25166"/>
                    <a:pt x="1826" y="22257"/>
                    <a:pt x="1429" y="19118"/>
                  </a:cubicBezTo>
                  <a:cubicBezTo>
                    <a:pt x="693" y="13361"/>
                    <a:pt x="4048" y="8036"/>
                    <a:pt x="9420" y="6005"/>
                  </a:cubicBezTo>
                  <a:cubicBezTo>
                    <a:pt x="11525" y="5207"/>
                    <a:pt x="13887" y="4779"/>
                    <a:pt x="16251" y="4779"/>
                  </a:cubicBezTo>
                  <a:close/>
                  <a:moveTo>
                    <a:pt x="19924" y="0"/>
                  </a:moveTo>
                  <a:cubicBezTo>
                    <a:pt x="19867" y="0"/>
                    <a:pt x="19806" y="16"/>
                    <a:pt x="19744" y="52"/>
                  </a:cubicBezTo>
                  <a:cubicBezTo>
                    <a:pt x="18291" y="892"/>
                    <a:pt x="17377" y="2437"/>
                    <a:pt x="16921" y="4124"/>
                  </a:cubicBezTo>
                  <a:cubicBezTo>
                    <a:pt x="16648" y="4114"/>
                    <a:pt x="16376" y="4110"/>
                    <a:pt x="16106" y="4110"/>
                  </a:cubicBezTo>
                  <a:cubicBezTo>
                    <a:pt x="15944" y="4110"/>
                    <a:pt x="15783" y="4111"/>
                    <a:pt x="15622" y="4115"/>
                  </a:cubicBezTo>
                  <a:cubicBezTo>
                    <a:pt x="10756" y="4229"/>
                    <a:pt x="5864" y="5980"/>
                    <a:pt x="2940" y="10034"/>
                  </a:cubicBezTo>
                  <a:cubicBezTo>
                    <a:pt x="93" y="13977"/>
                    <a:pt x="1" y="19318"/>
                    <a:pt x="1998" y="23633"/>
                  </a:cubicBezTo>
                  <a:cubicBezTo>
                    <a:pt x="3156" y="26133"/>
                    <a:pt x="5086" y="28521"/>
                    <a:pt x="7342" y="30103"/>
                  </a:cubicBezTo>
                  <a:cubicBezTo>
                    <a:pt x="8653" y="31022"/>
                    <a:pt x="10059" y="31356"/>
                    <a:pt x="11496" y="31356"/>
                  </a:cubicBezTo>
                  <a:cubicBezTo>
                    <a:pt x="12645" y="31356"/>
                    <a:pt x="13813" y="31143"/>
                    <a:pt x="14970" y="30845"/>
                  </a:cubicBezTo>
                  <a:lnTo>
                    <a:pt x="14970" y="30845"/>
                  </a:lnTo>
                  <a:cubicBezTo>
                    <a:pt x="14782" y="31292"/>
                    <a:pt x="14594" y="31741"/>
                    <a:pt x="14382" y="32181"/>
                  </a:cubicBezTo>
                  <a:cubicBezTo>
                    <a:pt x="14240" y="32469"/>
                    <a:pt x="14466" y="32718"/>
                    <a:pt x="14707" y="32718"/>
                  </a:cubicBezTo>
                  <a:cubicBezTo>
                    <a:pt x="14816" y="32718"/>
                    <a:pt x="14928" y="32666"/>
                    <a:pt x="15010" y="32544"/>
                  </a:cubicBezTo>
                  <a:cubicBezTo>
                    <a:pt x="15111" y="32390"/>
                    <a:pt x="15216" y="32237"/>
                    <a:pt x="15317" y="32086"/>
                  </a:cubicBezTo>
                  <a:cubicBezTo>
                    <a:pt x="15317" y="32089"/>
                    <a:pt x="15317" y="32092"/>
                    <a:pt x="15317" y="32095"/>
                  </a:cubicBezTo>
                  <a:cubicBezTo>
                    <a:pt x="15373" y="32262"/>
                    <a:pt x="15532" y="32354"/>
                    <a:pt x="15686" y="32354"/>
                  </a:cubicBezTo>
                  <a:cubicBezTo>
                    <a:pt x="15832" y="32354"/>
                    <a:pt x="15973" y="32272"/>
                    <a:pt x="16016" y="32095"/>
                  </a:cubicBezTo>
                  <a:cubicBezTo>
                    <a:pt x="16022" y="32067"/>
                    <a:pt x="16028" y="32043"/>
                    <a:pt x="16035" y="32018"/>
                  </a:cubicBezTo>
                  <a:cubicBezTo>
                    <a:pt x="16104" y="32075"/>
                    <a:pt x="16195" y="32104"/>
                    <a:pt x="16286" y="32104"/>
                  </a:cubicBezTo>
                  <a:cubicBezTo>
                    <a:pt x="16468" y="32104"/>
                    <a:pt x="16646" y="31988"/>
                    <a:pt x="16638" y="31753"/>
                  </a:cubicBezTo>
                  <a:cubicBezTo>
                    <a:pt x="16635" y="31673"/>
                    <a:pt x="16629" y="31593"/>
                    <a:pt x="16623" y="31513"/>
                  </a:cubicBezTo>
                  <a:cubicBezTo>
                    <a:pt x="16853" y="31498"/>
                    <a:pt x="17084" y="31242"/>
                    <a:pt x="16955" y="30965"/>
                  </a:cubicBezTo>
                  <a:lnTo>
                    <a:pt x="16955" y="30965"/>
                  </a:lnTo>
                  <a:cubicBezTo>
                    <a:pt x="18259" y="31595"/>
                    <a:pt x="19686" y="31996"/>
                    <a:pt x="21113" y="31996"/>
                  </a:cubicBezTo>
                  <a:cubicBezTo>
                    <a:pt x="22070" y="31996"/>
                    <a:pt x="23027" y="31815"/>
                    <a:pt x="23945" y="31402"/>
                  </a:cubicBezTo>
                  <a:cubicBezTo>
                    <a:pt x="26586" y="30217"/>
                    <a:pt x="28085" y="27884"/>
                    <a:pt x="29138" y="25286"/>
                  </a:cubicBezTo>
                  <a:cubicBezTo>
                    <a:pt x="31102" y="20426"/>
                    <a:pt x="31268" y="14153"/>
                    <a:pt x="28421" y="9591"/>
                  </a:cubicBezTo>
                  <a:cubicBezTo>
                    <a:pt x="26143" y="5946"/>
                    <a:pt x="21806" y="4444"/>
                    <a:pt x="17657" y="4161"/>
                  </a:cubicBezTo>
                  <a:cubicBezTo>
                    <a:pt x="18085" y="2711"/>
                    <a:pt x="18885" y="1388"/>
                    <a:pt x="20110" y="680"/>
                  </a:cubicBezTo>
                  <a:cubicBezTo>
                    <a:pt x="20454" y="481"/>
                    <a:pt x="20244" y="0"/>
                    <a:pt x="199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806" name="Google Shape;1806;p39"/>
            <p:cNvSpPr/>
            <p:nvPr/>
          </p:nvSpPr>
          <p:spPr>
            <a:xfrm rot="1930526">
              <a:off x="7053749" y="648189"/>
              <a:ext cx="802380" cy="1308192"/>
            </a:xfrm>
            <a:custGeom>
              <a:avLst/>
              <a:gdLst/>
              <a:ahLst/>
              <a:cxnLst/>
              <a:rect l="l" t="t" r="r" b="b"/>
              <a:pathLst>
                <a:path w="32096" h="52329" extrusionOk="0">
                  <a:moveTo>
                    <a:pt x="27893" y="1497"/>
                  </a:moveTo>
                  <a:cubicBezTo>
                    <a:pt x="27964" y="1620"/>
                    <a:pt x="28041" y="1737"/>
                    <a:pt x="28124" y="1851"/>
                  </a:cubicBezTo>
                  <a:cubicBezTo>
                    <a:pt x="28112" y="1881"/>
                    <a:pt x="28103" y="1912"/>
                    <a:pt x="28100" y="1943"/>
                  </a:cubicBezTo>
                  <a:cubicBezTo>
                    <a:pt x="27940" y="3519"/>
                    <a:pt x="27995" y="5144"/>
                    <a:pt x="27952" y="6726"/>
                  </a:cubicBezTo>
                  <a:cubicBezTo>
                    <a:pt x="27853" y="10272"/>
                    <a:pt x="27758" y="13818"/>
                    <a:pt x="27669" y="17364"/>
                  </a:cubicBezTo>
                  <a:cubicBezTo>
                    <a:pt x="27656" y="17802"/>
                    <a:pt x="27644" y="18236"/>
                    <a:pt x="27635" y="18670"/>
                  </a:cubicBezTo>
                  <a:cubicBezTo>
                    <a:pt x="27660" y="13000"/>
                    <a:pt x="27650" y="7324"/>
                    <a:pt x="27887" y="1660"/>
                  </a:cubicBezTo>
                  <a:cubicBezTo>
                    <a:pt x="27887" y="1607"/>
                    <a:pt x="27890" y="1552"/>
                    <a:pt x="27893" y="1497"/>
                  </a:cubicBezTo>
                  <a:close/>
                  <a:moveTo>
                    <a:pt x="28675" y="2491"/>
                  </a:moveTo>
                  <a:cubicBezTo>
                    <a:pt x="28817" y="2629"/>
                    <a:pt x="28965" y="2759"/>
                    <a:pt x="29122" y="2882"/>
                  </a:cubicBezTo>
                  <a:cubicBezTo>
                    <a:pt x="29122" y="2885"/>
                    <a:pt x="29122" y="2891"/>
                    <a:pt x="29119" y="2897"/>
                  </a:cubicBezTo>
                  <a:cubicBezTo>
                    <a:pt x="28826" y="5781"/>
                    <a:pt x="28949" y="8758"/>
                    <a:pt x="28885" y="11651"/>
                  </a:cubicBezTo>
                  <a:cubicBezTo>
                    <a:pt x="28820" y="14499"/>
                    <a:pt x="28829" y="17361"/>
                    <a:pt x="28685" y="20206"/>
                  </a:cubicBezTo>
                  <a:cubicBezTo>
                    <a:pt x="28355" y="26694"/>
                    <a:pt x="28244" y="33201"/>
                    <a:pt x="28047" y="39693"/>
                  </a:cubicBezTo>
                  <a:cubicBezTo>
                    <a:pt x="28020" y="40580"/>
                    <a:pt x="27989" y="41469"/>
                    <a:pt x="27970" y="42356"/>
                  </a:cubicBezTo>
                  <a:cubicBezTo>
                    <a:pt x="27820" y="42060"/>
                    <a:pt x="27684" y="41756"/>
                    <a:pt x="27549" y="41451"/>
                  </a:cubicBezTo>
                  <a:cubicBezTo>
                    <a:pt x="27567" y="41417"/>
                    <a:pt x="27579" y="41380"/>
                    <a:pt x="27583" y="41340"/>
                  </a:cubicBezTo>
                  <a:cubicBezTo>
                    <a:pt x="27773" y="39675"/>
                    <a:pt x="27718" y="37951"/>
                    <a:pt x="27767" y="36276"/>
                  </a:cubicBezTo>
                  <a:cubicBezTo>
                    <a:pt x="27875" y="32690"/>
                    <a:pt x="27977" y="29101"/>
                    <a:pt x="28066" y="25512"/>
                  </a:cubicBezTo>
                  <a:cubicBezTo>
                    <a:pt x="28257" y="18429"/>
                    <a:pt x="28429" y="11344"/>
                    <a:pt x="28635" y="4261"/>
                  </a:cubicBezTo>
                  <a:cubicBezTo>
                    <a:pt x="28651" y="3676"/>
                    <a:pt x="28645" y="3079"/>
                    <a:pt x="28675" y="2491"/>
                  </a:cubicBezTo>
                  <a:close/>
                  <a:moveTo>
                    <a:pt x="29706" y="3270"/>
                  </a:moveTo>
                  <a:cubicBezTo>
                    <a:pt x="29759" y="3297"/>
                    <a:pt x="29814" y="3325"/>
                    <a:pt x="29867" y="3353"/>
                  </a:cubicBezTo>
                  <a:cubicBezTo>
                    <a:pt x="29642" y="4384"/>
                    <a:pt x="29746" y="5560"/>
                    <a:pt x="29728" y="6603"/>
                  </a:cubicBezTo>
                  <a:cubicBezTo>
                    <a:pt x="29688" y="8752"/>
                    <a:pt x="29673" y="10903"/>
                    <a:pt x="29654" y="13052"/>
                  </a:cubicBezTo>
                  <a:cubicBezTo>
                    <a:pt x="29630" y="16065"/>
                    <a:pt x="29623" y="19079"/>
                    <a:pt x="29513" y="22089"/>
                  </a:cubicBezTo>
                  <a:cubicBezTo>
                    <a:pt x="29251" y="29234"/>
                    <a:pt x="28931" y="36381"/>
                    <a:pt x="28801" y="43529"/>
                  </a:cubicBezTo>
                  <a:lnTo>
                    <a:pt x="28801" y="43590"/>
                  </a:lnTo>
                  <a:cubicBezTo>
                    <a:pt x="28697" y="43482"/>
                    <a:pt x="28598" y="43365"/>
                    <a:pt x="28509" y="43245"/>
                  </a:cubicBezTo>
                  <a:cubicBezTo>
                    <a:pt x="28546" y="43196"/>
                    <a:pt x="28568" y="43135"/>
                    <a:pt x="28564" y="43073"/>
                  </a:cubicBezTo>
                  <a:cubicBezTo>
                    <a:pt x="28712" y="30945"/>
                    <a:pt x="29312" y="18799"/>
                    <a:pt x="29614" y="6671"/>
                  </a:cubicBezTo>
                  <a:cubicBezTo>
                    <a:pt x="29642" y="5544"/>
                    <a:pt x="29620" y="4396"/>
                    <a:pt x="29706" y="3270"/>
                  </a:cubicBezTo>
                  <a:close/>
                  <a:moveTo>
                    <a:pt x="30451" y="3568"/>
                  </a:moveTo>
                  <a:cubicBezTo>
                    <a:pt x="30610" y="3607"/>
                    <a:pt x="30772" y="3631"/>
                    <a:pt x="30930" y="3631"/>
                  </a:cubicBezTo>
                  <a:cubicBezTo>
                    <a:pt x="31045" y="3631"/>
                    <a:pt x="31157" y="3618"/>
                    <a:pt x="31264" y="3590"/>
                  </a:cubicBezTo>
                  <a:cubicBezTo>
                    <a:pt x="31298" y="3968"/>
                    <a:pt x="31276" y="4516"/>
                    <a:pt x="31282" y="4836"/>
                  </a:cubicBezTo>
                  <a:cubicBezTo>
                    <a:pt x="31304" y="6037"/>
                    <a:pt x="31289" y="7240"/>
                    <a:pt x="31276" y="8441"/>
                  </a:cubicBezTo>
                  <a:cubicBezTo>
                    <a:pt x="31236" y="12079"/>
                    <a:pt x="31141" y="15718"/>
                    <a:pt x="31045" y="19356"/>
                  </a:cubicBezTo>
                  <a:cubicBezTo>
                    <a:pt x="30848" y="26762"/>
                    <a:pt x="30596" y="34168"/>
                    <a:pt x="30399" y="41577"/>
                  </a:cubicBezTo>
                  <a:cubicBezTo>
                    <a:pt x="30374" y="42497"/>
                    <a:pt x="30334" y="43424"/>
                    <a:pt x="30341" y="44344"/>
                  </a:cubicBezTo>
                  <a:cubicBezTo>
                    <a:pt x="30005" y="44313"/>
                    <a:pt x="29682" y="44212"/>
                    <a:pt x="29389" y="44049"/>
                  </a:cubicBezTo>
                  <a:cubicBezTo>
                    <a:pt x="29405" y="44009"/>
                    <a:pt x="29414" y="43969"/>
                    <a:pt x="29411" y="43926"/>
                  </a:cubicBezTo>
                  <a:cubicBezTo>
                    <a:pt x="29371" y="41198"/>
                    <a:pt x="29562" y="38453"/>
                    <a:pt x="29651" y="35725"/>
                  </a:cubicBezTo>
                  <a:cubicBezTo>
                    <a:pt x="29790" y="31607"/>
                    <a:pt x="29931" y="27488"/>
                    <a:pt x="30082" y="23373"/>
                  </a:cubicBezTo>
                  <a:cubicBezTo>
                    <a:pt x="30316" y="16844"/>
                    <a:pt x="29977" y="10266"/>
                    <a:pt x="30436" y="3753"/>
                  </a:cubicBezTo>
                  <a:cubicBezTo>
                    <a:pt x="30439" y="3694"/>
                    <a:pt x="30445" y="3630"/>
                    <a:pt x="30451" y="3568"/>
                  </a:cubicBezTo>
                  <a:close/>
                  <a:moveTo>
                    <a:pt x="27309" y="755"/>
                  </a:moveTo>
                  <a:cubicBezTo>
                    <a:pt x="27075" y="2574"/>
                    <a:pt x="27189" y="4507"/>
                    <a:pt x="27161" y="6323"/>
                  </a:cubicBezTo>
                  <a:cubicBezTo>
                    <a:pt x="27099" y="10205"/>
                    <a:pt x="27075" y="14089"/>
                    <a:pt x="27041" y="17971"/>
                  </a:cubicBezTo>
                  <a:cubicBezTo>
                    <a:pt x="26979" y="25057"/>
                    <a:pt x="27109" y="32195"/>
                    <a:pt x="26653" y="39271"/>
                  </a:cubicBezTo>
                  <a:cubicBezTo>
                    <a:pt x="26631" y="39613"/>
                    <a:pt x="26613" y="39967"/>
                    <a:pt x="26558" y="40309"/>
                  </a:cubicBezTo>
                  <a:cubicBezTo>
                    <a:pt x="25197" y="40407"/>
                    <a:pt x="23769" y="40934"/>
                    <a:pt x="22473" y="41272"/>
                  </a:cubicBezTo>
                  <a:cubicBezTo>
                    <a:pt x="19690" y="41996"/>
                    <a:pt x="16920" y="42762"/>
                    <a:pt x="14147" y="43532"/>
                  </a:cubicBezTo>
                  <a:cubicBezTo>
                    <a:pt x="9803" y="44735"/>
                    <a:pt x="5463" y="46163"/>
                    <a:pt x="1058" y="47142"/>
                  </a:cubicBezTo>
                  <a:cubicBezTo>
                    <a:pt x="858" y="41306"/>
                    <a:pt x="1114" y="35418"/>
                    <a:pt x="1206" y="29585"/>
                  </a:cubicBezTo>
                  <a:lnTo>
                    <a:pt x="1206" y="29582"/>
                  </a:lnTo>
                  <a:cubicBezTo>
                    <a:pt x="1314" y="22853"/>
                    <a:pt x="1237" y="16047"/>
                    <a:pt x="1803" y="9334"/>
                  </a:cubicBezTo>
                  <a:cubicBezTo>
                    <a:pt x="6479" y="7339"/>
                    <a:pt x="11413" y="5871"/>
                    <a:pt x="16237" y="4298"/>
                  </a:cubicBezTo>
                  <a:cubicBezTo>
                    <a:pt x="19921" y="3094"/>
                    <a:pt x="23618" y="1937"/>
                    <a:pt x="27309" y="755"/>
                  </a:cubicBezTo>
                  <a:close/>
                  <a:moveTo>
                    <a:pt x="26634" y="40915"/>
                  </a:moveTo>
                  <a:cubicBezTo>
                    <a:pt x="26708" y="41069"/>
                    <a:pt x="26782" y="41223"/>
                    <a:pt x="26856" y="41380"/>
                  </a:cubicBezTo>
                  <a:cubicBezTo>
                    <a:pt x="25385" y="41931"/>
                    <a:pt x="23790" y="42254"/>
                    <a:pt x="22282" y="42670"/>
                  </a:cubicBezTo>
                  <a:cubicBezTo>
                    <a:pt x="19641" y="43396"/>
                    <a:pt x="17000" y="44120"/>
                    <a:pt x="14365" y="44858"/>
                  </a:cubicBezTo>
                  <a:cubicBezTo>
                    <a:pt x="12638" y="45342"/>
                    <a:pt x="10930" y="45905"/>
                    <a:pt x="9188" y="46327"/>
                  </a:cubicBezTo>
                  <a:cubicBezTo>
                    <a:pt x="6707" y="46927"/>
                    <a:pt x="3979" y="47278"/>
                    <a:pt x="1628" y="48306"/>
                  </a:cubicBezTo>
                  <a:cubicBezTo>
                    <a:pt x="1619" y="48312"/>
                    <a:pt x="1612" y="48315"/>
                    <a:pt x="1603" y="48321"/>
                  </a:cubicBezTo>
                  <a:cubicBezTo>
                    <a:pt x="1517" y="48106"/>
                    <a:pt x="1440" y="47896"/>
                    <a:pt x="1369" y="47699"/>
                  </a:cubicBezTo>
                  <a:cubicBezTo>
                    <a:pt x="5626" y="46739"/>
                    <a:pt x="9822" y="45369"/>
                    <a:pt x="14020" y="44203"/>
                  </a:cubicBezTo>
                  <a:cubicBezTo>
                    <a:pt x="16744" y="43445"/>
                    <a:pt x="19469" y="42694"/>
                    <a:pt x="22205" y="41974"/>
                  </a:cubicBezTo>
                  <a:cubicBezTo>
                    <a:pt x="23593" y="41608"/>
                    <a:pt x="25172" y="40998"/>
                    <a:pt x="26634" y="40915"/>
                  </a:cubicBezTo>
                  <a:close/>
                  <a:moveTo>
                    <a:pt x="27112" y="41937"/>
                  </a:moveTo>
                  <a:cubicBezTo>
                    <a:pt x="27222" y="42174"/>
                    <a:pt x="27336" y="42411"/>
                    <a:pt x="27453" y="42639"/>
                  </a:cubicBezTo>
                  <a:cubicBezTo>
                    <a:pt x="23064" y="43772"/>
                    <a:pt x="18730" y="45200"/>
                    <a:pt x="14384" y="46487"/>
                  </a:cubicBezTo>
                  <a:cubicBezTo>
                    <a:pt x="10394" y="47669"/>
                    <a:pt x="6343" y="48934"/>
                    <a:pt x="2246" y="49657"/>
                  </a:cubicBezTo>
                  <a:cubicBezTo>
                    <a:pt x="2099" y="49405"/>
                    <a:pt x="1963" y="49140"/>
                    <a:pt x="1843" y="48875"/>
                  </a:cubicBezTo>
                  <a:cubicBezTo>
                    <a:pt x="1862" y="48872"/>
                    <a:pt x="1883" y="48866"/>
                    <a:pt x="1902" y="48857"/>
                  </a:cubicBezTo>
                  <a:cubicBezTo>
                    <a:pt x="4266" y="47823"/>
                    <a:pt x="7030" y="47481"/>
                    <a:pt x="9526" y="46874"/>
                  </a:cubicBezTo>
                  <a:cubicBezTo>
                    <a:pt x="11272" y="46450"/>
                    <a:pt x="12986" y="45880"/>
                    <a:pt x="14716" y="45394"/>
                  </a:cubicBezTo>
                  <a:cubicBezTo>
                    <a:pt x="17354" y="44655"/>
                    <a:pt x="19995" y="43932"/>
                    <a:pt x="22636" y="43205"/>
                  </a:cubicBezTo>
                  <a:cubicBezTo>
                    <a:pt x="24117" y="42799"/>
                    <a:pt x="25668" y="42476"/>
                    <a:pt x="27112" y="41937"/>
                  </a:cubicBezTo>
                  <a:close/>
                  <a:moveTo>
                    <a:pt x="27761" y="43190"/>
                  </a:moveTo>
                  <a:cubicBezTo>
                    <a:pt x="27930" y="43473"/>
                    <a:pt x="28127" y="43738"/>
                    <a:pt x="28346" y="43981"/>
                  </a:cubicBezTo>
                  <a:cubicBezTo>
                    <a:pt x="27099" y="44175"/>
                    <a:pt x="25822" y="44683"/>
                    <a:pt x="24631" y="45021"/>
                  </a:cubicBezTo>
                  <a:cubicBezTo>
                    <a:pt x="21842" y="45819"/>
                    <a:pt x="19053" y="46634"/>
                    <a:pt x="16267" y="47444"/>
                  </a:cubicBezTo>
                  <a:cubicBezTo>
                    <a:pt x="13451" y="48263"/>
                    <a:pt x="10631" y="49085"/>
                    <a:pt x="7809" y="49885"/>
                  </a:cubicBezTo>
                  <a:cubicBezTo>
                    <a:pt x="6516" y="50251"/>
                    <a:pt x="4771" y="50981"/>
                    <a:pt x="3518" y="51030"/>
                  </a:cubicBezTo>
                  <a:cubicBezTo>
                    <a:pt x="3481" y="51030"/>
                    <a:pt x="3444" y="51039"/>
                    <a:pt x="3410" y="51052"/>
                  </a:cubicBezTo>
                  <a:cubicBezTo>
                    <a:pt x="3102" y="50811"/>
                    <a:pt x="2831" y="50531"/>
                    <a:pt x="2607" y="50214"/>
                  </a:cubicBezTo>
                  <a:cubicBezTo>
                    <a:pt x="6624" y="49482"/>
                    <a:pt x="10594" y="48247"/>
                    <a:pt x="14507" y="47087"/>
                  </a:cubicBezTo>
                  <a:cubicBezTo>
                    <a:pt x="18915" y="45782"/>
                    <a:pt x="23307" y="44332"/>
                    <a:pt x="27761" y="43190"/>
                  </a:cubicBezTo>
                  <a:close/>
                  <a:moveTo>
                    <a:pt x="1006" y="48457"/>
                  </a:moveTo>
                  <a:lnTo>
                    <a:pt x="1006" y="48457"/>
                  </a:lnTo>
                  <a:cubicBezTo>
                    <a:pt x="1372" y="49377"/>
                    <a:pt x="1874" y="50384"/>
                    <a:pt x="2564" y="51116"/>
                  </a:cubicBezTo>
                  <a:cubicBezTo>
                    <a:pt x="1739" y="50467"/>
                    <a:pt x="1098" y="49392"/>
                    <a:pt x="1006" y="48457"/>
                  </a:cubicBezTo>
                  <a:close/>
                  <a:moveTo>
                    <a:pt x="28934" y="44495"/>
                  </a:moveTo>
                  <a:cubicBezTo>
                    <a:pt x="29183" y="44661"/>
                    <a:pt x="29457" y="44788"/>
                    <a:pt x="29746" y="44868"/>
                  </a:cubicBezTo>
                  <a:cubicBezTo>
                    <a:pt x="25803" y="46299"/>
                    <a:pt x="21602" y="47238"/>
                    <a:pt x="17572" y="48346"/>
                  </a:cubicBezTo>
                  <a:cubicBezTo>
                    <a:pt x="14799" y="49109"/>
                    <a:pt x="12020" y="49857"/>
                    <a:pt x="9231" y="50568"/>
                  </a:cubicBezTo>
                  <a:cubicBezTo>
                    <a:pt x="7744" y="50944"/>
                    <a:pt x="6190" y="51449"/>
                    <a:pt x="4654" y="51606"/>
                  </a:cubicBezTo>
                  <a:cubicBezTo>
                    <a:pt x="4645" y="51605"/>
                    <a:pt x="4637" y="51604"/>
                    <a:pt x="4629" y="51604"/>
                  </a:cubicBezTo>
                  <a:cubicBezTo>
                    <a:pt x="4606" y="51604"/>
                    <a:pt x="4584" y="51607"/>
                    <a:pt x="4561" y="51612"/>
                  </a:cubicBezTo>
                  <a:cubicBezTo>
                    <a:pt x="4524" y="51566"/>
                    <a:pt x="4472" y="51535"/>
                    <a:pt x="4413" y="51522"/>
                  </a:cubicBezTo>
                  <a:cubicBezTo>
                    <a:pt x="5479" y="51310"/>
                    <a:pt x="6580" y="50867"/>
                    <a:pt x="7562" y="50590"/>
                  </a:cubicBezTo>
                  <a:cubicBezTo>
                    <a:pt x="10351" y="49805"/>
                    <a:pt x="13131" y="48992"/>
                    <a:pt x="15910" y="48186"/>
                  </a:cubicBezTo>
                  <a:cubicBezTo>
                    <a:pt x="18733" y="47364"/>
                    <a:pt x="21559" y="46545"/>
                    <a:pt x="24384" y="45729"/>
                  </a:cubicBezTo>
                  <a:cubicBezTo>
                    <a:pt x="25800" y="45323"/>
                    <a:pt x="27333" y="44689"/>
                    <a:pt x="28808" y="44535"/>
                  </a:cubicBezTo>
                  <a:cubicBezTo>
                    <a:pt x="28851" y="44532"/>
                    <a:pt x="28894" y="44517"/>
                    <a:pt x="28934" y="44495"/>
                  </a:cubicBezTo>
                  <a:close/>
                  <a:moveTo>
                    <a:pt x="27709" y="0"/>
                  </a:moveTo>
                  <a:cubicBezTo>
                    <a:pt x="27677" y="0"/>
                    <a:pt x="27646" y="6"/>
                    <a:pt x="27616" y="19"/>
                  </a:cubicBezTo>
                  <a:cubicBezTo>
                    <a:pt x="23695" y="1278"/>
                    <a:pt x="19764" y="2509"/>
                    <a:pt x="15849" y="3787"/>
                  </a:cubicBezTo>
                  <a:cubicBezTo>
                    <a:pt x="11010" y="5363"/>
                    <a:pt x="6060" y="6840"/>
                    <a:pt x="1378" y="8853"/>
                  </a:cubicBezTo>
                  <a:cubicBezTo>
                    <a:pt x="1268" y="8893"/>
                    <a:pt x="1200" y="8998"/>
                    <a:pt x="1209" y="9112"/>
                  </a:cubicBezTo>
                  <a:cubicBezTo>
                    <a:pt x="630" y="15795"/>
                    <a:pt x="711" y="22576"/>
                    <a:pt x="600" y="29274"/>
                  </a:cubicBezTo>
                  <a:cubicBezTo>
                    <a:pt x="501" y="35375"/>
                    <a:pt x="224" y="41531"/>
                    <a:pt x="461" y="47629"/>
                  </a:cubicBezTo>
                  <a:cubicBezTo>
                    <a:pt x="0" y="49474"/>
                    <a:pt x="1967" y="52328"/>
                    <a:pt x="3987" y="52328"/>
                  </a:cubicBezTo>
                  <a:cubicBezTo>
                    <a:pt x="4208" y="52328"/>
                    <a:pt x="4429" y="52294"/>
                    <a:pt x="4647" y="52221"/>
                  </a:cubicBezTo>
                  <a:cubicBezTo>
                    <a:pt x="6227" y="52080"/>
                    <a:pt x="7824" y="51553"/>
                    <a:pt x="9354" y="51165"/>
                  </a:cubicBezTo>
                  <a:cubicBezTo>
                    <a:pt x="12143" y="50457"/>
                    <a:pt x="14919" y="49706"/>
                    <a:pt x="17696" y="48943"/>
                  </a:cubicBezTo>
                  <a:cubicBezTo>
                    <a:pt x="22036" y="47752"/>
                    <a:pt x="26564" y="46745"/>
                    <a:pt x="30775" y="45135"/>
                  </a:cubicBezTo>
                  <a:cubicBezTo>
                    <a:pt x="30913" y="45092"/>
                    <a:pt x="30984" y="44938"/>
                    <a:pt x="30932" y="44803"/>
                  </a:cubicBezTo>
                  <a:cubicBezTo>
                    <a:pt x="30947" y="44766"/>
                    <a:pt x="30953" y="44726"/>
                    <a:pt x="30953" y="44686"/>
                  </a:cubicBezTo>
                  <a:cubicBezTo>
                    <a:pt x="30852" y="39111"/>
                    <a:pt x="31252" y="33494"/>
                    <a:pt x="31418" y="27922"/>
                  </a:cubicBezTo>
                  <a:cubicBezTo>
                    <a:pt x="31633" y="20612"/>
                    <a:pt x="31910" y="13289"/>
                    <a:pt x="31904" y="5975"/>
                  </a:cubicBezTo>
                  <a:cubicBezTo>
                    <a:pt x="31904" y="5098"/>
                    <a:pt x="32095" y="3833"/>
                    <a:pt x="31753" y="2996"/>
                  </a:cubicBezTo>
                  <a:cubicBezTo>
                    <a:pt x="31717" y="2893"/>
                    <a:pt x="31622" y="2823"/>
                    <a:pt x="31514" y="2823"/>
                  </a:cubicBezTo>
                  <a:cubicBezTo>
                    <a:pt x="31512" y="2823"/>
                    <a:pt x="31509" y="2823"/>
                    <a:pt x="31507" y="2823"/>
                  </a:cubicBezTo>
                  <a:cubicBezTo>
                    <a:pt x="31495" y="2822"/>
                    <a:pt x="31482" y="2821"/>
                    <a:pt x="31470" y="2821"/>
                  </a:cubicBezTo>
                  <a:cubicBezTo>
                    <a:pt x="31396" y="2821"/>
                    <a:pt x="31326" y="2851"/>
                    <a:pt x="31273" y="2903"/>
                  </a:cubicBezTo>
                  <a:cubicBezTo>
                    <a:pt x="31175" y="2998"/>
                    <a:pt x="31047" y="3035"/>
                    <a:pt x="30906" y="3035"/>
                  </a:cubicBezTo>
                  <a:cubicBezTo>
                    <a:pt x="30495" y="3035"/>
                    <a:pt x="29971" y="2719"/>
                    <a:pt x="29719" y="2568"/>
                  </a:cubicBezTo>
                  <a:cubicBezTo>
                    <a:pt x="28875" y="2060"/>
                    <a:pt x="28300" y="1195"/>
                    <a:pt x="27989" y="281"/>
                  </a:cubicBezTo>
                  <a:cubicBezTo>
                    <a:pt x="27992" y="201"/>
                    <a:pt x="27952" y="124"/>
                    <a:pt x="27884" y="78"/>
                  </a:cubicBezTo>
                  <a:cubicBezTo>
                    <a:pt x="27838" y="28"/>
                    <a:pt x="27774" y="0"/>
                    <a:pt x="2770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grpSp>
          <p:nvGrpSpPr>
            <p:cNvPr id="1807" name="Google Shape;1807;p39"/>
            <p:cNvGrpSpPr/>
            <p:nvPr/>
          </p:nvGrpSpPr>
          <p:grpSpPr>
            <a:xfrm rot="4453004">
              <a:off x="6374419" y="1847033"/>
              <a:ext cx="1052078" cy="743152"/>
              <a:chOff x="-4186450" y="3478025"/>
              <a:chExt cx="1052075" cy="743150"/>
            </a:xfrm>
          </p:grpSpPr>
          <p:sp>
            <p:nvSpPr>
              <p:cNvPr id="1808" name="Google Shape;1808;p39"/>
              <p:cNvSpPr/>
              <p:nvPr/>
            </p:nvSpPr>
            <p:spPr>
              <a:xfrm>
                <a:off x="-4025000" y="3478550"/>
                <a:ext cx="781025" cy="514525"/>
              </a:xfrm>
              <a:custGeom>
                <a:avLst/>
                <a:gdLst/>
                <a:ahLst/>
                <a:cxnLst/>
                <a:rect l="l" t="t" r="r" b="b"/>
                <a:pathLst>
                  <a:path w="31241" h="20581" extrusionOk="0">
                    <a:moveTo>
                      <a:pt x="31028" y="0"/>
                    </a:moveTo>
                    <a:cubicBezTo>
                      <a:pt x="30962" y="0"/>
                      <a:pt x="30897" y="20"/>
                      <a:pt x="30841" y="58"/>
                    </a:cubicBezTo>
                    <a:cubicBezTo>
                      <a:pt x="25657" y="3435"/>
                      <a:pt x="20446" y="6766"/>
                      <a:pt x="15256" y="10130"/>
                    </a:cubicBezTo>
                    <a:cubicBezTo>
                      <a:pt x="12615" y="11844"/>
                      <a:pt x="9983" y="13574"/>
                      <a:pt x="7361" y="15317"/>
                    </a:cubicBezTo>
                    <a:cubicBezTo>
                      <a:pt x="4871" y="16976"/>
                      <a:pt x="2540" y="18847"/>
                      <a:pt x="56" y="20506"/>
                    </a:cubicBezTo>
                    <a:cubicBezTo>
                      <a:pt x="35" y="20522"/>
                      <a:pt x="16" y="20540"/>
                      <a:pt x="1" y="20562"/>
                    </a:cubicBezTo>
                    <a:cubicBezTo>
                      <a:pt x="35" y="20550"/>
                      <a:pt x="71" y="20545"/>
                      <a:pt x="107" y="20545"/>
                    </a:cubicBezTo>
                    <a:cubicBezTo>
                      <a:pt x="160" y="20545"/>
                      <a:pt x="212" y="20557"/>
                      <a:pt x="259" y="20580"/>
                    </a:cubicBezTo>
                    <a:cubicBezTo>
                      <a:pt x="290" y="20549"/>
                      <a:pt x="327" y="20528"/>
                      <a:pt x="367" y="20509"/>
                    </a:cubicBezTo>
                    <a:cubicBezTo>
                      <a:pt x="678" y="20388"/>
                      <a:pt x="1085" y="20288"/>
                      <a:pt x="1471" y="20288"/>
                    </a:cubicBezTo>
                    <a:cubicBezTo>
                      <a:pt x="1525" y="20288"/>
                      <a:pt x="1579" y="20290"/>
                      <a:pt x="1632" y="20294"/>
                    </a:cubicBezTo>
                    <a:cubicBezTo>
                      <a:pt x="3550" y="18940"/>
                      <a:pt x="5406" y="17493"/>
                      <a:pt x="7364" y="16185"/>
                    </a:cubicBezTo>
                    <a:cubicBezTo>
                      <a:pt x="9980" y="14436"/>
                      <a:pt x="12612" y="12706"/>
                      <a:pt x="15256" y="10998"/>
                    </a:cubicBezTo>
                    <a:cubicBezTo>
                      <a:pt x="20575" y="7541"/>
                      <a:pt x="25922" y="4131"/>
                      <a:pt x="31238" y="668"/>
                    </a:cubicBezTo>
                    <a:cubicBezTo>
                      <a:pt x="31238" y="668"/>
                      <a:pt x="31238" y="665"/>
                      <a:pt x="31241" y="665"/>
                    </a:cubicBezTo>
                    <a:cubicBezTo>
                      <a:pt x="31210" y="643"/>
                      <a:pt x="31189" y="615"/>
                      <a:pt x="31158" y="594"/>
                    </a:cubicBezTo>
                    <a:cubicBezTo>
                      <a:pt x="30927" y="431"/>
                      <a:pt x="31013" y="172"/>
                      <a:pt x="31201" y="49"/>
                    </a:cubicBezTo>
                    <a:cubicBezTo>
                      <a:pt x="31148" y="17"/>
                      <a:pt x="31088" y="0"/>
                      <a:pt x="3102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809" name="Google Shape;1809;p39"/>
              <p:cNvSpPr/>
              <p:nvPr/>
            </p:nvSpPr>
            <p:spPr>
              <a:xfrm>
                <a:off x="-3251850" y="3478025"/>
                <a:ext cx="117475" cy="153900"/>
              </a:xfrm>
              <a:custGeom>
                <a:avLst/>
                <a:gdLst/>
                <a:ahLst/>
                <a:cxnLst/>
                <a:rect l="l" t="t" r="r" b="b"/>
                <a:pathLst>
                  <a:path w="4699" h="6156" extrusionOk="0">
                    <a:moveTo>
                      <a:pt x="4426" y="5445"/>
                    </a:moveTo>
                    <a:lnTo>
                      <a:pt x="4426" y="5445"/>
                    </a:lnTo>
                    <a:cubicBezTo>
                      <a:pt x="4451" y="5486"/>
                      <a:pt x="4476" y="5527"/>
                      <a:pt x="4501" y="5567"/>
                    </a:cubicBezTo>
                    <a:lnTo>
                      <a:pt x="4501" y="5567"/>
                    </a:lnTo>
                    <a:cubicBezTo>
                      <a:pt x="4487" y="5522"/>
                      <a:pt x="4461" y="5480"/>
                      <a:pt x="4426" y="5445"/>
                    </a:cubicBezTo>
                    <a:close/>
                    <a:moveTo>
                      <a:pt x="495" y="1"/>
                    </a:moveTo>
                    <a:cubicBezTo>
                      <a:pt x="418" y="1"/>
                      <a:pt x="341" y="24"/>
                      <a:pt x="275" y="70"/>
                    </a:cubicBezTo>
                    <a:cubicBezTo>
                      <a:pt x="87" y="193"/>
                      <a:pt x="1" y="452"/>
                      <a:pt x="232" y="615"/>
                    </a:cubicBezTo>
                    <a:cubicBezTo>
                      <a:pt x="259" y="636"/>
                      <a:pt x="284" y="664"/>
                      <a:pt x="315" y="686"/>
                    </a:cubicBezTo>
                    <a:cubicBezTo>
                      <a:pt x="773" y="1027"/>
                      <a:pt x="1180" y="1437"/>
                      <a:pt x="1521" y="1895"/>
                    </a:cubicBezTo>
                    <a:cubicBezTo>
                      <a:pt x="1592" y="1865"/>
                      <a:pt x="1660" y="1831"/>
                      <a:pt x="1731" y="1803"/>
                    </a:cubicBezTo>
                    <a:cubicBezTo>
                      <a:pt x="1780" y="1783"/>
                      <a:pt x="1826" y="1774"/>
                      <a:pt x="1868" y="1774"/>
                    </a:cubicBezTo>
                    <a:cubicBezTo>
                      <a:pt x="2205" y="1774"/>
                      <a:pt x="2332" y="2337"/>
                      <a:pt x="1949" y="2496"/>
                    </a:cubicBezTo>
                    <a:cubicBezTo>
                      <a:pt x="2316" y="3059"/>
                      <a:pt x="2639" y="3662"/>
                      <a:pt x="2953" y="4266"/>
                    </a:cubicBezTo>
                    <a:lnTo>
                      <a:pt x="3005" y="4229"/>
                    </a:lnTo>
                    <a:cubicBezTo>
                      <a:pt x="3071" y="4186"/>
                      <a:pt x="3137" y="4167"/>
                      <a:pt x="3199" y="4167"/>
                    </a:cubicBezTo>
                    <a:cubicBezTo>
                      <a:pt x="3509" y="4167"/>
                      <a:pt x="3728" y="4625"/>
                      <a:pt x="3402" y="4838"/>
                    </a:cubicBezTo>
                    <a:cubicBezTo>
                      <a:pt x="3365" y="4863"/>
                      <a:pt x="3331" y="4884"/>
                      <a:pt x="3294" y="4909"/>
                    </a:cubicBezTo>
                    <a:cubicBezTo>
                      <a:pt x="3430" y="5158"/>
                      <a:pt x="3565" y="5401"/>
                      <a:pt x="3707" y="5641"/>
                    </a:cubicBezTo>
                    <a:cubicBezTo>
                      <a:pt x="3741" y="5595"/>
                      <a:pt x="3775" y="5549"/>
                      <a:pt x="3805" y="5500"/>
                    </a:cubicBezTo>
                    <a:cubicBezTo>
                      <a:pt x="3886" y="5375"/>
                      <a:pt x="4007" y="5323"/>
                      <a:pt x="4127" y="5323"/>
                    </a:cubicBezTo>
                    <a:cubicBezTo>
                      <a:pt x="4240" y="5323"/>
                      <a:pt x="4352" y="5370"/>
                      <a:pt x="4426" y="5445"/>
                    </a:cubicBezTo>
                    <a:lnTo>
                      <a:pt x="4426" y="5445"/>
                    </a:lnTo>
                    <a:cubicBezTo>
                      <a:pt x="3306" y="3604"/>
                      <a:pt x="2529" y="1348"/>
                      <a:pt x="715" y="70"/>
                    </a:cubicBezTo>
                    <a:cubicBezTo>
                      <a:pt x="649" y="24"/>
                      <a:pt x="572" y="1"/>
                      <a:pt x="495" y="1"/>
                    </a:cubicBezTo>
                    <a:close/>
                    <a:moveTo>
                      <a:pt x="4501" y="5567"/>
                    </a:moveTo>
                    <a:cubicBezTo>
                      <a:pt x="4526" y="5644"/>
                      <a:pt x="4517" y="5733"/>
                      <a:pt x="4458" y="5826"/>
                    </a:cubicBezTo>
                    <a:cubicBezTo>
                      <a:pt x="4381" y="5940"/>
                      <a:pt x="4292" y="6045"/>
                      <a:pt x="4209" y="6156"/>
                    </a:cubicBezTo>
                    <a:cubicBezTo>
                      <a:pt x="4458" y="6143"/>
                      <a:pt x="4698" y="5875"/>
                      <a:pt x="4523" y="5601"/>
                    </a:cubicBezTo>
                    <a:cubicBezTo>
                      <a:pt x="4516" y="5590"/>
                      <a:pt x="4508" y="5579"/>
                      <a:pt x="4501" y="5567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810" name="Google Shape;1810;p39"/>
              <p:cNvSpPr/>
              <p:nvPr/>
            </p:nvSpPr>
            <p:spPr>
              <a:xfrm>
                <a:off x="-3905950" y="3611075"/>
                <a:ext cx="769775" cy="541450"/>
              </a:xfrm>
              <a:custGeom>
                <a:avLst/>
                <a:gdLst/>
                <a:ahLst/>
                <a:cxnLst/>
                <a:rect l="l" t="t" r="r" b="b"/>
                <a:pathLst>
                  <a:path w="30791" h="21658" extrusionOk="0">
                    <a:moveTo>
                      <a:pt x="30291" y="1"/>
                    </a:moveTo>
                    <a:cubicBezTo>
                      <a:pt x="30171" y="1"/>
                      <a:pt x="30050" y="53"/>
                      <a:pt x="29969" y="178"/>
                    </a:cubicBezTo>
                    <a:cubicBezTo>
                      <a:pt x="29939" y="227"/>
                      <a:pt x="29902" y="273"/>
                      <a:pt x="29868" y="319"/>
                    </a:cubicBezTo>
                    <a:cubicBezTo>
                      <a:pt x="28344" y="2548"/>
                      <a:pt x="25288" y="3712"/>
                      <a:pt x="23114" y="5189"/>
                    </a:cubicBezTo>
                    <a:cubicBezTo>
                      <a:pt x="20529" y="6947"/>
                      <a:pt x="17928" y="8689"/>
                      <a:pt x="15364" y="10477"/>
                    </a:cubicBezTo>
                    <a:cubicBezTo>
                      <a:pt x="12720" y="12324"/>
                      <a:pt x="10146" y="14270"/>
                      <a:pt x="7487" y="16095"/>
                    </a:cubicBezTo>
                    <a:cubicBezTo>
                      <a:pt x="5181" y="17677"/>
                      <a:pt x="2756" y="19071"/>
                      <a:pt x="395" y="20564"/>
                    </a:cubicBezTo>
                    <a:cubicBezTo>
                      <a:pt x="490" y="20918"/>
                      <a:pt x="302" y="21334"/>
                      <a:pt x="1" y="21657"/>
                    </a:cubicBezTo>
                    <a:cubicBezTo>
                      <a:pt x="19" y="21651"/>
                      <a:pt x="41" y="21642"/>
                      <a:pt x="59" y="21632"/>
                    </a:cubicBezTo>
                    <a:cubicBezTo>
                      <a:pt x="2777" y="19875"/>
                      <a:pt x="5591" y="18274"/>
                      <a:pt x="8259" y="16443"/>
                    </a:cubicBezTo>
                    <a:cubicBezTo>
                      <a:pt x="11045" y="14531"/>
                      <a:pt x="13735" y="12487"/>
                      <a:pt x="16515" y="10563"/>
                    </a:cubicBezTo>
                    <a:cubicBezTo>
                      <a:pt x="19184" y="8714"/>
                      <a:pt x="21877" y="6876"/>
                      <a:pt x="24583" y="5075"/>
                    </a:cubicBezTo>
                    <a:cubicBezTo>
                      <a:pt x="26565" y="3758"/>
                      <a:pt x="28932" y="2791"/>
                      <a:pt x="30373" y="834"/>
                    </a:cubicBezTo>
                    <a:cubicBezTo>
                      <a:pt x="30453" y="723"/>
                      <a:pt x="30545" y="621"/>
                      <a:pt x="30619" y="504"/>
                    </a:cubicBezTo>
                    <a:cubicBezTo>
                      <a:pt x="30791" y="236"/>
                      <a:pt x="30545" y="1"/>
                      <a:pt x="3029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811" name="Google Shape;1811;p39"/>
              <p:cNvSpPr/>
              <p:nvPr/>
            </p:nvSpPr>
            <p:spPr>
              <a:xfrm>
                <a:off x="-4018525" y="3985725"/>
                <a:ext cx="59825" cy="56275"/>
              </a:xfrm>
              <a:custGeom>
                <a:avLst/>
                <a:gdLst/>
                <a:ahLst/>
                <a:cxnLst/>
                <a:rect l="l" t="t" r="r" b="b"/>
                <a:pathLst>
                  <a:path w="2393" h="2251" extrusionOk="0">
                    <a:moveTo>
                      <a:pt x="1212" y="1"/>
                    </a:moveTo>
                    <a:cubicBezTo>
                      <a:pt x="826" y="1"/>
                      <a:pt x="419" y="101"/>
                      <a:pt x="108" y="222"/>
                    </a:cubicBezTo>
                    <a:cubicBezTo>
                      <a:pt x="68" y="241"/>
                      <a:pt x="31" y="262"/>
                      <a:pt x="0" y="293"/>
                    </a:cubicBezTo>
                    <a:cubicBezTo>
                      <a:pt x="201" y="386"/>
                      <a:pt x="327" y="644"/>
                      <a:pt x="133" y="850"/>
                    </a:cubicBezTo>
                    <a:cubicBezTo>
                      <a:pt x="114" y="869"/>
                      <a:pt x="99" y="893"/>
                      <a:pt x="81" y="912"/>
                    </a:cubicBezTo>
                    <a:cubicBezTo>
                      <a:pt x="121" y="930"/>
                      <a:pt x="165" y="939"/>
                      <a:pt x="210" y="939"/>
                    </a:cubicBezTo>
                    <a:cubicBezTo>
                      <a:pt x="251" y="939"/>
                      <a:pt x="292" y="931"/>
                      <a:pt x="330" y="915"/>
                    </a:cubicBezTo>
                    <a:cubicBezTo>
                      <a:pt x="576" y="801"/>
                      <a:pt x="841" y="724"/>
                      <a:pt x="1112" y="690"/>
                    </a:cubicBezTo>
                    <a:cubicBezTo>
                      <a:pt x="1190" y="678"/>
                      <a:pt x="1260" y="673"/>
                      <a:pt x="1322" y="673"/>
                    </a:cubicBezTo>
                    <a:cubicBezTo>
                      <a:pt x="2291" y="673"/>
                      <a:pt x="1313" y="2056"/>
                      <a:pt x="1186" y="2189"/>
                    </a:cubicBezTo>
                    <a:cubicBezTo>
                      <a:pt x="1164" y="2211"/>
                      <a:pt x="1139" y="2232"/>
                      <a:pt x="1115" y="2251"/>
                    </a:cubicBezTo>
                    <a:cubicBezTo>
                      <a:pt x="1524" y="1992"/>
                      <a:pt x="1940" y="1740"/>
                      <a:pt x="2355" y="1491"/>
                    </a:cubicBezTo>
                    <a:cubicBezTo>
                      <a:pt x="2386" y="1309"/>
                      <a:pt x="2392" y="1124"/>
                      <a:pt x="2380" y="943"/>
                    </a:cubicBezTo>
                    <a:cubicBezTo>
                      <a:pt x="2321" y="287"/>
                      <a:pt x="1884" y="44"/>
                      <a:pt x="1373" y="7"/>
                    </a:cubicBezTo>
                    <a:cubicBezTo>
                      <a:pt x="1320" y="3"/>
                      <a:pt x="1266" y="1"/>
                      <a:pt x="121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812" name="Google Shape;1812;p39"/>
              <p:cNvSpPr/>
              <p:nvPr/>
            </p:nvSpPr>
            <p:spPr>
              <a:xfrm>
                <a:off x="-4027100" y="4040450"/>
                <a:ext cx="133425" cy="114450"/>
              </a:xfrm>
              <a:custGeom>
                <a:avLst/>
                <a:gdLst/>
                <a:ahLst/>
                <a:cxnLst/>
                <a:rect l="l" t="t" r="r" b="b"/>
                <a:pathLst>
                  <a:path w="5337" h="4578" extrusionOk="0">
                    <a:moveTo>
                      <a:pt x="2948" y="0"/>
                    </a:moveTo>
                    <a:cubicBezTo>
                      <a:pt x="2538" y="250"/>
                      <a:pt x="2126" y="493"/>
                      <a:pt x="1722" y="751"/>
                    </a:cubicBezTo>
                    <a:cubicBezTo>
                      <a:pt x="1657" y="794"/>
                      <a:pt x="1592" y="812"/>
                      <a:pt x="1530" y="812"/>
                    </a:cubicBezTo>
                    <a:cubicBezTo>
                      <a:pt x="1287" y="812"/>
                      <a:pt x="1100" y="526"/>
                      <a:pt x="1196" y="302"/>
                    </a:cubicBezTo>
                    <a:lnTo>
                      <a:pt x="1196" y="302"/>
                    </a:lnTo>
                    <a:cubicBezTo>
                      <a:pt x="919" y="533"/>
                      <a:pt x="617" y="742"/>
                      <a:pt x="343" y="979"/>
                    </a:cubicBezTo>
                    <a:lnTo>
                      <a:pt x="334" y="985"/>
                    </a:lnTo>
                    <a:cubicBezTo>
                      <a:pt x="310" y="1007"/>
                      <a:pt x="282" y="1025"/>
                      <a:pt x="257" y="1047"/>
                    </a:cubicBezTo>
                    <a:cubicBezTo>
                      <a:pt x="0" y="1278"/>
                      <a:pt x="261" y="1645"/>
                      <a:pt x="548" y="1645"/>
                    </a:cubicBezTo>
                    <a:cubicBezTo>
                      <a:pt x="609" y="1645"/>
                      <a:pt x="670" y="1629"/>
                      <a:pt x="728" y="1592"/>
                    </a:cubicBezTo>
                    <a:cubicBezTo>
                      <a:pt x="1328" y="1209"/>
                      <a:pt x="2075" y="766"/>
                      <a:pt x="2816" y="766"/>
                    </a:cubicBezTo>
                    <a:cubicBezTo>
                      <a:pt x="2904" y="766"/>
                      <a:pt x="2992" y="772"/>
                      <a:pt x="3080" y="785"/>
                    </a:cubicBezTo>
                    <a:cubicBezTo>
                      <a:pt x="4182" y="958"/>
                      <a:pt x="2880" y="2306"/>
                      <a:pt x="2667" y="2512"/>
                    </a:cubicBezTo>
                    <a:cubicBezTo>
                      <a:pt x="2360" y="2814"/>
                      <a:pt x="2015" y="3078"/>
                      <a:pt x="1695" y="3368"/>
                    </a:cubicBezTo>
                    <a:cubicBezTo>
                      <a:pt x="1670" y="3389"/>
                      <a:pt x="1642" y="3411"/>
                      <a:pt x="1621" y="3432"/>
                    </a:cubicBezTo>
                    <a:cubicBezTo>
                      <a:pt x="1367" y="3668"/>
                      <a:pt x="1624" y="4032"/>
                      <a:pt x="1909" y="4032"/>
                    </a:cubicBezTo>
                    <a:cubicBezTo>
                      <a:pt x="1970" y="4032"/>
                      <a:pt x="2033" y="4015"/>
                      <a:pt x="2092" y="3977"/>
                    </a:cubicBezTo>
                    <a:cubicBezTo>
                      <a:pt x="2418" y="3759"/>
                      <a:pt x="2760" y="3565"/>
                      <a:pt x="3117" y="3402"/>
                    </a:cubicBezTo>
                    <a:cubicBezTo>
                      <a:pt x="3236" y="3348"/>
                      <a:pt x="3479" y="3311"/>
                      <a:pt x="3728" y="3311"/>
                    </a:cubicBezTo>
                    <a:cubicBezTo>
                      <a:pt x="4242" y="3311"/>
                      <a:pt x="4783" y="3470"/>
                      <a:pt x="4314" y="3980"/>
                    </a:cubicBezTo>
                    <a:cubicBezTo>
                      <a:pt x="4348" y="3977"/>
                      <a:pt x="4382" y="3968"/>
                      <a:pt x="4419" y="3962"/>
                    </a:cubicBezTo>
                    <a:cubicBezTo>
                      <a:pt x="4440" y="3959"/>
                      <a:pt x="4460" y="3957"/>
                      <a:pt x="4479" y="3957"/>
                    </a:cubicBezTo>
                    <a:cubicBezTo>
                      <a:pt x="4801" y="3957"/>
                      <a:pt x="4868" y="4374"/>
                      <a:pt x="4662" y="4577"/>
                    </a:cubicBezTo>
                    <a:cubicBezTo>
                      <a:pt x="4730" y="4565"/>
                      <a:pt x="4794" y="4528"/>
                      <a:pt x="4844" y="4479"/>
                    </a:cubicBezTo>
                    <a:cubicBezTo>
                      <a:pt x="5152" y="4159"/>
                      <a:pt x="5336" y="3743"/>
                      <a:pt x="5241" y="3389"/>
                    </a:cubicBezTo>
                    <a:cubicBezTo>
                      <a:pt x="5185" y="3177"/>
                      <a:pt x="5028" y="2986"/>
                      <a:pt x="4736" y="2845"/>
                    </a:cubicBezTo>
                    <a:cubicBezTo>
                      <a:pt x="4551" y="2758"/>
                      <a:pt x="4354" y="2694"/>
                      <a:pt x="4151" y="2654"/>
                    </a:cubicBezTo>
                    <a:cubicBezTo>
                      <a:pt x="3917" y="2808"/>
                      <a:pt x="3683" y="2958"/>
                      <a:pt x="3443" y="3100"/>
                    </a:cubicBezTo>
                    <a:cubicBezTo>
                      <a:pt x="3380" y="3137"/>
                      <a:pt x="3317" y="3153"/>
                      <a:pt x="3257" y="3153"/>
                    </a:cubicBezTo>
                    <a:cubicBezTo>
                      <a:pt x="2935" y="3153"/>
                      <a:pt x="2706" y="2690"/>
                      <a:pt x="3046" y="2491"/>
                    </a:cubicBezTo>
                    <a:cubicBezTo>
                      <a:pt x="3400" y="2284"/>
                      <a:pt x="3745" y="2060"/>
                      <a:pt x="4083" y="1832"/>
                    </a:cubicBezTo>
                    <a:cubicBezTo>
                      <a:pt x="4237" y="1432"/>
                      <a:pt x="4234" y="1001"/>
                      <a:pt x="3948" y="539"/>
                    </a:cubicBezTo>
                    <a:cubicBezTo>
                      <a:pt x="3711" y="160"/>
                      <a:pt x="3351" y="13"/>
                      <a:pt x="294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813" name="Google Shape;1813;p39"/>
              <p:cNvSpPr/>
              <p:nvPr/>
            </p:nvSpPr>
            <p:spPr>
              <a:xfrm>
                <a:off x="-4186450" y="3992150"/>
                <a:ext cx="176100" cy="227175"/>
              </a:xfrm>
              <a:custGeom>
                <a:avLst/>
                <a:gdLst/>
                <a:ahLst/>
                <a:cxnLst/>
                <a:rect l="l" t="t" r="r" b="b"/>
                <a:pathLst>
                  <a:path w="7044" h="9087" extrusionOk="0">
                    <a:moveTo>
                      <a:pt x="6565" y="1"/>
                    </a:moveTo>
                    <a:cubicBezTo>
                      <a:pt x="6529" y="1"/>
                      <a:pt x="6493" y="6"/>
                      <a:pt x="6459" y="18"/>
                    </a:cubicBezTo>
                    <a:cubicBezTo>
                      <a:pt x="6397" y="36"/>
                      <a:pt x="6345" y="70"/>
                      <a:pt x="6305" y="113"/>
                    </a:cubicBezTo>
                    <a:cubicBezTo>
                      <a:pt x="5157" y="1323"/>
                      <a:pt x="4563" y="2883"/>
                      <a:pt x="3575" y="4204"/>
                    </a:cubicBezTo>
                    <a:cubicBezTo>
                      <a:pt x="2460" y="5691"/>
                      <a:pt x="1140" y="6996"/>
                      <a:pt x="164" y="8587"/>
                    </a:cubicBezTo>
                    <a:cubicBezTo>
                      <a:pt x="0" y="8858"/>
                      <a:pt x="244" y="9086"/>
                      <a:pt x="493" y="9086"/>
                    </a:cubicBezTo>
                    <a:cubicBezTo>
                      <a:pt x="496" y="9086"/>
                      <a:pt x="499" y="9086"/>
                      <a:pt x="503" y="9086"/>
                    </a:cubicBezTo>
                    <a:cubicBezTo>
                      <a:pt x="278" y="8910"/>
                      <a:pt x="324" y="8452"/>
                      <a:pt x="697" y="8436"/>
                    </a:cubicBezTo>
                    <a:cubicBezTo>
                      <a:pt x="851" y="8427"/>
                      <a:pt x="998" y="8412"/>
                      <a:pt x="1149" y="8399"/>
                    </a:cubicBezTo>
                    <a:cubicBezTo>
                      <a:pt x="1586" y="7762"/>
                      <a:pt x="2070" y="7162"/>
                      <a:pt x="2565" y="6571"/>
                    </a:cubicBezTo>
                    <a:cubicBezTo>
                      <a:pt x="2488" y="6485"/>
                      <a:pt x="2417" y="6399"/>
                      <a:pt x="2337" y="6312"/>
                    </a:cubicBezTo>
                    <a:cubicBezTo>
                      <a:pt x="2086" y="6052"/>
                      <a:pt x="2321" y="5664"/>
                      <a:pt x="2589" y="5664"/>
                    </a:cubicBezTo>
                    <a:cubicBezTo>
                      <a:pt x="2666" y="5664"/>
                      <a:pt x="2746" y="5696"/>
                      <a:pt x="2818" y="5771"/>
                    </a:cubicBezTo>
                    <a:cubicBezTo>
                      <a:pt x="2894" y="5848"/>
                      <a:pt x="2965" y="5931"/>
                      <a:pt x="3036" y="6014"/>
                    </a:cubicBezTo>
                    <a:cubicBezTo>
                      <a:pt x="3405" y="5577"/>
                      <a:pt x="3772" y="5137"/>
                      <a:pt x="4120" y="4684"/>
                    </a:cubicBezTo>
                    <a:cubicBezTo>
                      <a:pt x="5111" y="3398"/>
                      <a:pt x="5686" y="1855"/>
                      <a:pt x="6798" y="655"/>
                    </a:cubicBezTo>
                    <a:cubicBezTo>
                      <a:pt x="6816" y="636"/>
                      <a:pt x="6831" y="615"/>
                      <a:pt x="6850" y="596"/>
                    </a:cubicBezTo>
                    <a:cubicBezTo>
                      <a:pt x="7044" y="387"/>
                      <a:pt x="6918" y="132"/>
                      <a:pt x="6717" y="36"/>
                    </a:cubicBezTo>
                    <a:cubicBezTo>
                      <a:pt x="6670" y="13"/>
                      <a:pt x="6618" y="1"/>
                      <a:pt x="656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814" name="Google Shape;1814;p39"/>
              <p:cNvSpPr/>
              <p:nvPr/>
            </p:nvSpPr>
            <p:spPr>
              <a:xfrm>
                <a:off x="-4179600" y="4139450"/>
                <a:ext cx="274225" cy="81725"/>
              </a:xfrm>
              <a:custGeom>
                <a:avLst/>
                <a:gdLst/>
                <a:ahLst/>
                <a:cxnLst/>
                <a:rect l="l" t="t" r="r" b="b"/>
                <a:pathLst>
                  <a:path w="10969" h="3269" extrusionOk="0">
                    <a:moveTo>
                      <a:pt x="10579" y="0"/>
                    </a:moveTo>
                    <a:cubicBezTo>
                      <a:pt x="10560" y="0"/>
                      <a:pt x="10540" y="2"/>
                      <a:pt x="10519" y="5"/>
                    </a:cubicBezTo>
                    <a:cubicBezTo>
                      <a:pt x="10485" y="11"/>
                      <a:pt x="10448" y="20"/>
                      <a:pt x="10414" y="23"/>
                    </a:cubicBezTo>
                    <a:cubicBezTo>
                      <a:pt x="8220" y="377"/>
                      <a:pt x="6148" y="1245"/>
                      <a:pt x="4021" y="1867"/>
                    </a:cubicBezTo>
                    <a:cubicBezTo>
                      <a:pt x="4084" y="2103"/>
                      <a:pt x="3868" y="2312"/>
                      <a:pt x="3650" y="2312"/>
                    </a:cubicBezTo>
                    <a:cubicBezTo>
                      <a:pt x="3547" y="2312"/>
                      <a:pt x="3443" y="2265"/>
                      <a:pt x="3368" y="2150"/>
                    </a:cubicBezTo>
                    <a:cubicBezTo>
                      <a:pt x="3350" y="2123"/>
                      <a:pt x="3328" y="2095"/>
                      <a:pt x="3310" y="2064"/>
                    </a:cubicBezTo>
                    <a:cubicBezTo>
                      <a:pt x="2513" y="2280"/>
                      <a:pt x="1697" y="2427"/>
                      <a:pt x="875" y="2504"/>
                    </a:cubicBezTo>
                    <a:cubicBezTo>
                      <a:pt x="724" y="2520"/>
                      <a:pt x="574" y="2535"/>
                      <a:pt x="423" y="2541"/>
                    </a:cubicBezTo>
                    <a:cubicBezTo>
                      <a:pt x="47" y="2560"/>
                      <a:pt x="1" y="3018"/>
                      <a:pt x="229" y="3197"/>
                    </a:cubicBezTo>
                    <a:cubicBezTo>
                      <a:pt x="287" y="3242"/>
                      <a:pt x="359" y="3269"/>
                      <a:pt x="434" y="3269"/>
                    </a:cubicBezTo>
                    <a:cubicBezTo>
                      <a:pt x="441" y="3269"/>
                      <a:pt x="449" y="3268"/>
                      <a:pt x="457" y="3268"/>
                    </a:cubicBezTo>
                    <a:cubicBezTo>
                      <a:pt x="3978" y="3095"/>
                      <a:pt x="7102" y="1258"/>
                      <a:pt x="10553" y="731"/>
                    </a:cubicBezTo>
                    <a:cubicBezTo>
                      <a:pt x="10633" y="719"/>
                      <a:pt x="10707" y="682"/>
                      <a:pt x="10762" y="624"/>
                    </a:cubicBezTo>
                    <a:cubicBezTo>
                      <a:pt x="10968" y="417"/>
                      <a:pt x="10901" y="0"/>
                      <a:pt x="1057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815" name="Google Shape;1815;p39"/>
              <p:cNvSpPr/>
              <p:nvPr/>
            </p:nvSpPr>
            <p:spPr>
              <a:xfrm>
                <a:off x="-4134325" y="4133700"/>
                <a:ext cx="56850" cy="63550"/>
              </a:xfrm>
              <a:custGeom>
                <a:avLst/>
                <a:gdLst/>
                <a:ahLst/>
                <a:cxnLst/>
                <a:rect l="l" t="t" r="r" b="b"/>
                <a:pathLst>
                  <a:path w="2274" h="2542" extrusionOk="0">
                    <a:moveTo>
                      <a:pt x="506" y="0"/>
                    </a:moveTo>
                    <a:cubicBezTo>
                      <a:pt x="236" y="0"/>
                      <a:pt x="0" y="389"/>
                      <a:pt x="252" y="650"/>
                    </a:cubicBezTo>
                    <a:cubicBezTo>
                      <a:pt x="332" y="734"/>
                      <a:pt x="406" y="823"/>
                      <a:pt x="480" y="909"/>
                    </a:cubicBezTo>
                    <a:cubicBezTo>
                      <a:pt x="859" y="1343"/>
                      <a:pt x="1185" y="1811"/>
                      <a:pt x="1499" y="2294"/>
                    </a:cubicBezTo>
                    <a:cubicBezTo>
                      <a:pt x="1521" y="2325"/>
                      <a:pt x="1539" y="2353"/>
                      <a:pt x="1557" y="2380"/>
                    </a:cubicBezTo>
                    <a:cubicBezTo>
                      <a:pt x="1632" y="2495"/>
                      <a:pt x="1736" y="2542"/>
                      <a:pt x="1839" y="2542"/>
                    </a:cubicBezTo>
                    <a:cubicBezTo>
                      <a:pt x="2057" y="2542"/>
                      <a:pt x="2274" y="2333"/>
                      <a:pt x="2213" y="2097"/>
                    </a:cubicBezTo>
                    <a:cubicBezTo>
                      <a:pt x="2204" y="2057"/>
                      <a:pt x="2188" y="2020"/>
                      <a:pt x="2167" y="1983"/>
                    </a:cubicBezTo>
                    <a:cubicBezTo>
                      <a:pt x="1791" y="1411"/>
                      <a:pt x="1404" y="860"/>
                      <a:pt x="951" y="349"/>
                    </a:cubicBezTo>
                    <a:cubicBezTo>
                      <a:pt x="880" y="269"/>
                      <a:pt x="809" y="186"/>
                      <a:pt x="733" y="106"/>
                    </a:cubicBezTo>
                    <a:cubicBezTo>
                      <a:pt x="661" y="32"/>
                      <a:pt x="582" y="0"/>
                      <a:pt x="50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816" name="Google Shape;1816;p39"/>
              <p:cNvSpPr/>
              <p:nvPr/>
            </p:nvSpPr>
            <p:spPr>
              <a:xfrm>
                <a:off x="-3999600" y="3522350"/>
                <a:ext cx="806050" cy="538475"/>
              </a:xfrm>
              <a:custGeom>
                <a:avLst/>
                <a:gdLst/>
                <a:ahLst/>
                <a:cxnLst/>
                <a:rect l="l" t="t" r="r" b="b"/>
                <a:pathLst>
                  <a:path w="32242" h="21539" extrusionOk="0">
                    <a:moveTo>
                      <a:pt x="31775" y="1"/>
                    </a:moveTo>
                    <a:cubicBezTo>
                      <a:pt x="31733" y="1"/>
                      <a:pt x="31687" y="10"/>
                      <a:pt x="31638" y="30"/>
                    </a:cubicBezTo>
                    <a:cubicBezTo>
                      <a:pt x="31567" y="58"/>
                      <a:pt x="31499" y="92"/>
                      <a:pt x="31428" y="122"/>
                    </a:cubicBezTo>
                    <a:cubicBezTo>
                      <a:pt x="28781" y="1243"/>
                      <a:pt x="26488" y="2957"/>
                      <a:pt x="24241" y="4730"/>
                    </a:cubicBezTo>
                    <a:cubicBezTo>
                      <a:pt x="21818" y="6648"/>
                      <a:pt x="19325" y="8390"/>
                      <a:pt x="16773" y="10136"/>
                    </a:cubicBezTo>
                    <a:cubicBezTo>
                      <a:pt x="14120" y="11952"/>
                      <a:pt x="11513" y="13839"/>
                      <a:pt x="8841" y="15630"/>
                    </a:cubicBezTo>
                    <a:cubicBezTo>
                      <a:pt x="6492" y="17209"/>
                      <a:pt x="4008" y="18554"/>
                      <a:pt x="1598" y="20026"/>
                    </a:cubicBezTo>
                    <a:cubicBezTo>
                      <a:pt x="1183" y="20275"/>
                      <a:pt x="767" y="20524"/>
                      <a:pt x="358" y="20786"/>
                    </a:cubicBezTo>
                    <a:cubicBezTo>
                      <a:pt x="315" y="20814"/>
                      <a:pt x="269" y="20841"/>
                      <a:pt x="225" y="20869"/>
                    </a:cubicBezTo>
                    <a:cubicBezTo>
                      <a:pt x="167" y="20906"/>
                      <a:pt x="121" y="20961"/>
                      <a:pt x="96" y="21026"/>
                    </a:cubicBezTo>
                    <a:cubicBezTo>
                      <a:pt x="0" y="21250"/>
                      <a:pt x="185" y="21539"/>
                      <a:pt x="430" y="21539"/>
                    </a:cubicBezTo>
                    <a:cubicBezTo>
                      <a:pt x="492" y="21539"/>
                      <a:pt x="557" y="21520"/>
                      <a:pt x="622" y="21478"/>
                    </a:cubicBezTo>
                    <a:cubicBezTo>
                      <a:pt x="1026" y="21220"/>
                      <a:pt x="1435" y="20974"/>
                      <a:pt x="1845" y="20724"/>
                    </a:cubicBezTo>
                    <a:cubicBezTo>
                      <a:pt x="4030" y="19395"/>
                      <a:pt x="6280" y="18176"/>
                      <a:pt x="8419" y="16778"/>
                    </a:cubicBezTo>
                    <a:cubicBezTo>
                      <a:pt x="8419" y="16738"/>
                      <a:pt x="8444" y="16704"/>
                      <a:pt x="8481" y="16689"/>
                    </a:cubicBezTo>
                    <a:cubicBezTo>
                      <a:pt x="8530" y="16670"/>
                      <a:pt x="8579" y="16661"/>
                      <a:pt x="8629" y="16643"/>
                    </a:cubicBezTo>
                    <a:cubicBezTo>
                      <a:pt x="9174" y="16283"/>
                      <a:pt x="9715" y="15919"/>
                      <a:pt x="10254" y="15553"/>
                    </a:cubicBezTo>
                    <a:cubicBezTo>
                      <a:pt x="10269" y="15525"/>
                      <a:pt x="10297" y="15504"/>
                      <a:pt x="10331" y="15498"/>
                    </a:cubicBezTo>
                    <a:lnTo>
                      <a:pt x="10340" y="15498"/>
                    </a:lnTo>
                    <a:cubicBezTo>
                      <a:pt x="12381" y="14109"/>
                      <a:pt x="14388" y="12672"/>
                      <a:pt x="16413" y="11265"/>
                    </a:cubicBezTo>
                    <a:cubicBezTo>
                      <a:pt x="18959" y="9498"/>
                      <a:pt x="21520" y="7815"/>
                      <a:pt x="23949" y="5888"/>
                    </a:cubicBezTo>
                    <a:cubicBezTo>
                      <a:pt x="26420" y="3924"/>
                      <a:pt x="28910" y="1923"/>
                      <a:pt x="31859" y="723"/>
                    </a:cubicBezTo>
                    <a:cubicBezTo>
                      <a:pt x="32242" y="564"/>
                      <a:pt x="32113" y="1"/>
                      <a:pt x="3177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817" name="Google Shape;1817;p39"/>
              <p:cNvSpPr/>
              <p:nvPr/>
            </p:nvSpPr>
            <p:spPr>
              <a:xfrm>
                <a:off x="-3959450" y="3582250"/>
                <a:ext cx="800775" cy="537025"/>
              </a:xfrm>
              <a:custGeom>
                <a:avLst/>
                <a:gdLst/>
                <a:ahLst/>
                <a:cxnLst/>
                <a:rect l="l" t="t" r="r" b="b"/>
                <a:pathLst>
                  <a:path w="32031" h="21481" extrusionOk="0">
                    <a:moveTo>
                      <a:pt x="31504" y="0"/>
                    </a:moveTo>
                    <a:cubicBezTo>
                      <a:pt x="31441" y="0"/>
                      <a:pt x="31375" y="19"/>
                      <a:pt x="31309" y="63"/>
                    </a:cubicBezTo>
                    <a:lnTo>
                      <a:pt x="31257" y="97"/>
                    </a:lnTo>
                    <a:cubicBezTo>
                      <a:pt x="25996" y="3532"/>
                      <a:pt x="20837" y="7112"/>
                      <a:pt x="15586" y="10562"/>
                    </a:cubicBezTo>
                    <a:cubicBezTo>
                      <a:pt x="12936" y="12304"/>
                      <a:pt x="10252" y="14004"/>
                      <a:pt x="7528" y="15632"/>
                    </a:cubicBezTo>
                    <a:cubicBezTo>
                      <a:pt x="5330" y="16949"/>
                      <a:pt x="3483" y="18732"/>
                      <a:pt x="1377" y="20160"/>
                    </a:cubicBezTo>
                    <a:cubicBezTo>
                      <a:pt x="1039" y="20391"/>
                      <a:pt x="694" y="20612"/>
                      <a:pt x="340" y="20819"/>
                    </a:cubicBezTo>
                    <a:cubicBezTo>
                      <a:pt x="0" y="21018"/>
                      <a:pt x="229" y="21481"/>
                      <a:pt x="551" y="21481"/>
                    </a:cubicBezTo>
                    <a:cubicBezTo>
                      <a:pt x="611" y="21481"/>
                      <a:pt x="674" y="21465"/>
                      <a:pt x="737" y="21428"/>
                    </a:cubicBezTo>
                    <a:cubicBezTo>
                      <a:pt x="977" y="21286"/>
                      <a:pt x="1211" y="21132"/>
                      <a:pt x="1445" y="20982"/>
                    </a:cubicBezTo>
                    <a:cubicBezTo>
                      <a:pt x="3689" y="19520"/>
                      <a:pt x="5607" y="17617"/>
                      <a:pt x="7925" y="16241"/>
                    </a:cubicBezTo>
                    <a:cubicBezTo>
                      <a:pt x="10652" y="14619"/>
                      <a:pt x="13330" y="12908"/>
                      <a:pt x="15983" y="11169"/>
                    </a:cubicBezTo>
                    <a:cubicBezTo>
                      <a:pt x="21219" y="7740"/>
                      <a:pt x="26360" y="4163"/>
                      <a:pt x="31598" y="740"/>
                    </a:cubicBezTo>
                    <a:cubicBezTo>
                      <a:pt x="31632" y="718"/>
                      <a:pt x="31669" y="694"/>
                      <a:pt x="31703" y="669"/>
                    </a:cubicBezTo>
                    <a:cubicBezTo>
                      <a:pt x="32031" y="457"/>
                      <a:pt x="31812" y="0"/>
                      <a:pt x="3150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818" name="Google Shape;1818;p39"/>
              <p:cNvSpPr/>
              <p:nvPr/>
            </p:nvSpPr>
            <p:spPr>
              <a:xfrm>
                <a:off x="-3934425" y="3547475"/>
                <a:ext cx="743475" cy="515275"/>
              </a:xfrm>
              <a:custGeom>
                <a:avLst/>
                <a:gdLst/>
                <a:ahLst/>
                <a:cxnLst/>
                <a:rect l="l" t="t" r="r" b="b"/>
                <a:pathLst>
                  <a:path w="29739" h="20611" extrusionOk="0">
                    <a:moveTo>
                      <a:pt x="24429" y="3811"/>
                    </a:moveTo>
                    <a:lnTo>
                      <a:pt x="24429" y="3811"/>
                    </a:lnTo>
                    <a:cubicBezTo>
                      <a:pt x="24429" y="3811"/>
                      <a:pt x="24429" y="3811"/>
                      <a:pt x="24429" y="3812"/>
                    </a:cubicBezTo>
                    <a:cubicBezTo>
                      <a:pt x="24429" y="3811"/>
                      <a:pt x="24429" y="3811"/>
                      <a:pt x="24429" y="3811"/>
                    </a:cubicBezTo>
                    <a:close/>
                    <a:moveTo>
                      <a:pt x="28628" y="1"/>
                    </a:moveTo>
                    <a:cubicBezTo>
                      <a:pt x="28558" y="1"/>
                      <a:pt x="28498" y="98"/>
                      <a:pt x="28566" y="161"/>
                    </a:cubicBezTo>
                    <a:cubicBezTo>
                      <a:pt x="28569" y="219"/>
                      <a:pt x="28572" y="281"/>
                      <a:pt x="28575" y="339"/>
                    </a:cubicBezTo>
                    <a:cubicBezTo>
                      <a:pt x="28569" y="338"/>
                      <a:pt x="28562" y="337"/>
                      <a:pt x="28556" y="337"/>
                    </a:cubicBezTo>
                    <a:cubicBezTo>
                      <a:pt x="28478" y="337"/>
                      <a:pt x="28432" y="439"/>
                      <a:pt x="28495" y="496"/>
                    </a:cubicBezTo>
                    <a:cubicBezTo>
                      <a:pt x="28772" y="776"/>
                      <a:pt x="28661" y="681"/>
                      <a:pt x="29009" y="909"/>
                    </a:cubicBezTo>
                    <a:cubicBezTo>
                      <a:pt x="29319" y="1112"/>
                      <a:pt x="29274" y="1175"/>
                      <a:pt x="29087" y="1175"/>
                    </a:cubicBezTo>
                    <a:cubicBezTo>
                      <a:pt x="28798" y="1175"/>
                      <a:pt x="28169" y="1023"/>
                      <a:pt x="27996" y="1004"/>
                    </a:cubicBezTo>
                    <a:cubicBezTo>
                      <a:pt x="27993" y="1004"/>
                      <a:pt x="27990" y="1004"/>
                      <a:pt x="27988" y="1004"/>
                    </a:cubicBezTo>
                    <a:cubicBezTo>
                      <a:pt x="27897" y="1004"/>
                      <a:pt x="27837" y="1138"/>
                      <a:pt x="27938" y="1174"/>
                    </a:cubicBezTo>
                    <a:cubicBezTo>
                      <a:pt x="28012" y="1201"/>
                      <a:pt x="28895" y="1703"/>
                      <a:pt x="28794" y="1709"/>
                    </a:cubicBezTo>
                    <a:cubicBezTo>
                      <a:pt x="28730" y="1713"/>
                      <a:pt x="28665" y="1715"/>
                      <a:pt x="28601" y="1715"/>
                    </a:cubicBezTo>
                    <a:cubicBezTo>
                      <a:pt x="28183" y="1715"/>
                      <a:pt x="27761" y="1642"/>
                      <a:pt x="27353" y="1568"/>
                    </a:cubicBezTo>
                    <a:cubicBezTo>
                      <a:pt x="27347" y="1567"/>
                      <a:pt x="27341" y="1566"/>
                      <a:pt x="27335" y="1566"/>
                    </a:cubicBezTo>
                    <a:cubicBezTo>
                      <a:pt x="27253" y="1566"/>
                      <a:pt x="27221" y="1664"/>
                      <a:pt x="27273" y="1725"/>
                    </a:cubicBezTo>
                    <a:cubicBezTo>
                      <a:pt x="27408" y="1878"/>
                      <a:pt x="27539" y="2055"/>
                      <a:pt x="27737" y="2129"/>
                    </a:cubicBezTo>
                    <a:lnTo>
                      <a:pt x="27737" y="2129"/>
                    </a:lnTo>
                    <a:cubicBezTo>
                      <a:pt x="27402" y="2005"/>
                      <a:pt x="26865" y="2063"/>
                      <a:pt x="26476" y="1995"/>
                    </a:cubicBezTo>
                    <a:cubicBezTo>
                      <a:pt x="26471" y="1995"/>
                      <a:pt x="26467" y="1994"/>
                      <a:pt x="26462" y="1994"/>
                    </a:cubicBezTo>
                    <a:cubicBezTo>
                      <a:pt x="26395" y="1994"/>
                      <a:pt x="26329" y="2074"/>
                      <a:pt x="26380" y="2134"/>
                    </a:cubicBezTo>
                    <a:cubicBezTo>
                      <a:pt x="26553" y="2337"/>
                      <a:pt x="26648" y="2491"/>
                      <a:pt x="26901" y="2611"/>
                    </a:cubicBezTo>
                    <a:cubicBezTo>
                      <a:pt x="26826" y="2576"/>
                      <a:pt x="26701" y="2564"/>
                      <a:pt x="26557" y="2564"/>
                    </a:cubicBezTo>
                    <a:cubicBezTo>
                      <a:pt x="26262" y="2564"/>
                      <a:pt x="25886" y="2615"/>
                      <a:pt x="25706" y="2623"/>
                    </a:cubicBezTo>
                    <a:cubicBezTo>
                      <a:pt x="25626" y="2630"/>
                      <a:pt x="25592" y="2728"/>
                      <a:pt x="25651" y="2783"/>
                    </a:cubicBezTo>
                    <a:cubicBezTo>
                      <a:pt x="25934" y="3070"/>
                      <a:pt x="26636" y="3221"/>
                      <a:pt x="25906" y="3282"/>
                    </a:cubicBezTo>
                    <a:cubicBezTo>
                      <a:pt x="25756" y="3295"/>
                      <a:pt x="25606" y="3299"/>
                      <a:pt x="25456" y="3299"/>
                    </a:cubicBezTo>
                    <a:cubicBezTo>
                      <a:pt x="25152" y="3299"/>
                      <a:pt x="24849" y="3282"/>
                      <a:pt x="24545" y="3282"/>
                    </a:cubicBezTo>
                    <a:cubicBezTo>
                      <a:pt x="24359" y="3282"/>
                      <a:pt x="24173" y="3288"/>
                      <a:pt x="23986" y="3310"/>
                    </a:cubicBezTo>
                    <a:cubicBezTo>
                      <a:pt x="23909" y="3316"/>
                      <a:pt x="23875" y="3414"/>
                      <a:pt x="23930" y="3467"/>
                    </a:cubicBezTo>
                    <a:cubicBezTo>
                      <a:pt x="24204" y="3728"/>
                      <a:pt x="24081" y="3642"/>
                      <a:pt x="24429" y="3811"/>
                    </a:cubicBezTo>
                    <a:lnTo>
                      <a:pt x="24429" y="3811"/>
                    </a:lnTo>
                    <a:cubicBezTo>
                      <a:pt x="24423" y="3809"/>
                      <a:pt x="24423" y="3807"/>
                      <a:pt x="24427" y="3807"/>
                    </a:cubicBezTo>
                    <a:cubicBezTo>
                      <a:pt x="24483" y="3807"/>
                      <a:pt x="25437" y="4074"/>
                      <a:pt x="24854" y="4166"/>
                    </a:cubicBezTo>
                    <a:cubicBezTo>
                      <a:pt x="24762" y="4181"/>
                      <a:pt x="24670" y="4187"/>
                      <a:pt x="24578" y="4187"/>
                    </a:cubicBezTo>
                    <a:cubicBezTo>
                      <a:pt x="24102" y="4187"/>
                      <a:pt x="23619" y="4018"/>
                      <a:pt x="23133" y="4018"/>
                    </a:cubicBezTo>
                    <a:cubicBezTo>
                      <a:pt x="23046" y="4018"/>
                      <a:pt x="22959" y="4023"/>
                      <a:pt x="22871" y="4036"/>
                    </a:cubicBezTo>
                    <a:cubicBezTo>
                      <a:pt x="22791" y="4042"/>
                      <a:pt x="22757" y="4141"/>
                      <a:pt x="22816" y="4196"/>
                    </a:cubicBezTo>
                    <a:cubicBezTo>
                      <a:pt x="23002" y="4397"/>
                      <a:pt x="23637" y="4916"/>
                      <a:pt x="23913" y="4916"/>
                    </a:cubicBezTo>
                    <a:cubicBezTo>
                      <a:pt x="23924" y="4916"/>
                      <a:pt x="23935" y="4915"/>
                      <a:pt x="23945" y="4914"/>
                    </a:cubicBezTo>
                    <a:lnTo>
                      <a:pt x="23945" y="4914"/>
                    </a:lnTo>
                    <a:cubicBezTo>
                      <a:pt x="23719" y="4954"/>
                      <a:pt x="23496" y="4961"/>
                      <a:pt x="23273" y="4961"/>
                    </a:cubicBezTo>
                    <a:cubicBezTo>
                      <a:pt x="23138" y="4961"/>
                      <a:pt x="23004" y="4958"/>
                      <a:pt x="22869" y="4958"/>
                    </a:cubicBezTo>
                    <a:cubicBezTo>
                      <a:pt x="22558" y="4958"/>
                      <a:pt x="22247" y="4973"/>
                      <a:pt x="21933" y="5070"/>
                    </a:cubicBezTo>
                    <a:cubicBezTo>
                      <a:pt x="21865" y="5095"/>
                      <a:pt x="21846" y="5178"/>
                      <a:pt x="21899" y="5224"/>
                    </a:cubicBezTo>
                    <a:cubicBezTo>
                      <a:pt x="22203" y="5545"/>
                      <a:pt x="22548" y="5661"/>
                      <a:pt x="22961" y="5815"/>
                    </a:cubicBezTo>
                    <a:cubicBezTo>
                      <a:pt x="22715" y="5876"/>
                      <a:pt x="22464" y="5907"/>
                      <a:pt x="22211" y="5907"/>
                    </a:cubicBezTo>
                    <a:cubicBezTo>
                      <a:pt x="22168" y="5907"/>
                      <a:pt x="22126" y="5906"/>
                      <a:pt x="22083" y="5905"/>
                    </a:cubicBezTo>
                    <a:cubicBezTo>
                      <a:pt x="22027" y="5906"/>
                      <a:pt x="21970" y="5906"/>
                      <a:pt x="21914" y="5906"/>
                    </a:cubicBezTo>
                    <a:cubicBezTo>
                      <a:pt x="21609" y="5906"/>
                      <a:pt x="21303" y="5895"/>
                      <a:pt x="20997" y="5895"/>
                    </a:cubicBezTo>
                    <a:cubicBezTo>
                      <a:pt x="20966" y="5895"/>
                      <a:pt x="20935" y="5895"/>
                      <a:pt x="20904" y="5895"/>
                    </a:cubicBezTo>
                    <a:cubicBezTo>
                      <a:pt x="20806" y="5895"/>
                      <a:pt x="20797" y="6022"/>
                      <a:pt x="20871" y="6068"/>
                    </a:cubicBezTo>
                    <a:cubicBezTo>
                      <a:pt x="21021" y="6160"/>
                      <a:pt x="21644" y="6511"/>
                      <a:pt x="21668" y="6511"/>
                    </a:cubicBezTo>
                    <a:cubicBezTo>
                      <a:pt x="21668" y="6511"/>
                      <a:pt x="21668" y="6511"/>
                      <a:pt x="21668" y="6511"/>
                    </a:cubicBezTo>
                    <a:lnTo>
                      <a:pt x="21668" y="6511"/>
                    </a:lnTo>
                    <a:cubicBezTo>
                      <a:pt x="21576" y="6520"/>
                      <a:pt x="21484" y="6524"/>
                      <a:pt x="21391" y="6524"/>
                    </a:cubicBezTo>
                    <a:cubicBezTo>
                      <a:pt x="20965" y="6524"/>
                      <a:pt x="20535" y="6443"/>
                      <a:pt x="20104" y="6443"/>
                    </a:cubicBezTo>
                    <a:cubicBezTo>
                      <a:pt x="20011" y="6443"/>
                      <a:pt x="19917" y="6446"/>
                      <a:pt x="19824" y="6456"/>
                    </a:cubicBezTo>
                    <a:cubicBezTo>
                      <a:pt x="19744" y="6459"/>
                      <a:pt x="19710" y="6557"/>
                      <a:pt x="19769" y="6613"/>
                    </a:cubicBezTo>
                    <a:cubicBezTo>
                      <a:pt x="20043" y="6877"/>
                      <a:pt x="19919" y="6788"/>
                      <a:pt x="20273" y="6954"/>
                    </a:cubicBezTo>
                    <a:cubicBezTo>
                      <a:pt x="20735" y="7164"/>
                      <a:pt x="20637" y="7345"/>
                      <a:pt x="20147" y="7367"/>
                    </a:cubicBezTo>
                    <a:cubicBezTo>
                      <a:pt x="19513" y="7394"/>
                      <a:pt x="18953" y="7327"/>
                      <a:pt x="18347" y="7551"/>
                    </a:cubicBezTo>
                    <a:cubicBezTo>
                      <a:pt x="18279" y="7576"/>
                      <a:pt x="18254" y="7687"/>
                      <a:pt x="18334" y="7718"/>
                    </a:cubicBezTo>
                    <a:cubicBezTo>
                      <a:pt x="18654" y="7850"/>
                      <a:pt x="20076" y="8130"/>
                      <a:pt x="18938" y="8281"/>
                    </a:cubicBezTo>
                    <a:cubicBezTo>
                      <a:pt x="18655" y="8318"/>
                      <a:pt x="18369" y="8323"/>
                      <a:pt x="18082" y="8323"/>
                    </a:cubicBezTo>
                    <a:cubicBezTo>
                      <a:pt x="17975" y="8323"/>
                      <a:pt x="17868" y="8322"/>
                      <a:pt x="17761" y="8322"/>
                    </a:cubicBezTo>
                    <a:cubicBezTo>
                      <a:pt x="17558" y="8322"/>
                      <a:pt x="17356" y="8325"/>
                      <a:pt x="17155" y="8339"/>
                    </a:cubicBezTo>
                    <a:cubicBezTo>
                      <a:pt x="17072" y="8346"/>
                      <a:pt x="17038" y="8444"/>
                      <a:pt x="17097" y="8500"/>
                    </a:cubicBezTo>
                    <a:cubicBezTo>
                      <a:pt x="17398" y="8813"/>
                      <a:pt x="18463" y="9060"/>
                      <a:pt x="17682" y="9174"/>
                    </a:cubicBezTo>
                    <a:cubicBezTo>
                      <a:pt x="17479" y="9203"/>
                      <a:pt x="17279" y="9209"/>
                      <a:pt x="17080" y="9209"/>
                    </a:cubicBezTo>
                    <a:cubicBezTo>
                      <a:pt x="16919" y="9209"/>
                      <a:pt x="16759" y="9205"/>
                      <a:pt x="16598" y="9205"/>
                    </a:cubicBezTo>
                    <a:cubicBezTo>
                      <a:pt x="16270" y="9205"/>
                      <a:pt x="15943" y="9223"/>
                      <a:pt x="15610" y="9334"/>
                    </a:cubicBezTo>
                    <a:cubicBezTo>
                      <a:pt x="15533" y="9361"/>
                      <a:pt x="15524" y="9466"/>
                      <a:pt x="15598" y="9503"/>
                    </a:cubicBezTo>
                    <a:cubicBezTo>
                      <a:pt x="15604" y="9506"/>
                      <a:pt x="16740" y="9983"/>
                      <a:pt x="16256" y="10069"/>
                    </a:cubicBezTo>
                    <a:cubicBezTo>
                      <a:pt x="15718" y="10165"/>
                      <a:pt x="15167" y="10159"/>
                      <a:pt x="14625" y="10266"/>
                    </a:cubicBezTo>
                    <a:cubicBezTo>
                      <a:pt x="14539" y="10282"/>
                      <a:pt x="14554" y="10396"/>
                      <a:pt x="14613" y="10433"/>
                    </a:cubicBezTo>
                    <a:cubicBezTo>
                      <a:pt x="15090" y="10725"/>
                      <a:pt x="15549" y="10885"/>
                      <a:pt x="14677" y="10928"/>
                    </a:cubicBezTo>
                    <a:cubicBezTo>
                      <a:pt x="14188" y="10953"/>
                      <a:pt x="13772" y="10962"/>
                      <a:pt x="13308" y="11125"/>
                    </a:cubicBezTo>
                    <a:cubicBezTo>
                      <a:pt x="13240" y="11147"/>
                      <a:pt x="13215" y="11261"/>
                      <a:pt x="13295" y="11291"/>
                    </a:cubicBezTo>
                    <a:cubicBezTo>
                      <a:pt x="13711" y="11448"/>
                      <a:pt x="14764" y="11627"/>
                      <a:pt x="13714" y="11707"/>
                    </a:cubicBezTo>
                    <a:cubicBezTo>
                      <a:pt x="13163" y="11744"/>
                      <a:pt x="12630" y="11802"/>
                      <a:pt x="12092" y="11916"/>
                    </a:cubicBezTo>
                    <a:cubicBezTo>
                      <a:pt x="12027" y="11932"/>
                      <a:pt x="12003" y="12033"/>
                      <a:pt x="12058" y="12070"/>
                    </a:cubicBezTo>
                    <a:cubicBezTo>
                      <a:pt x="12381" y="12292"/>
                      <a:pt x="12618" y="12421"/>
                      <a:pt x="13037" y="12433"/>
                    </a:cubicBezTo>
                    <a:cubicBezTo>
                      <a:pt x="12997" y="12432"/>
                      <a:pt x="12957" y="12432"/>
                      <a:pt x="12916" y="12432"/>
                    </a:cubicBezTo>
                    <a:cubicBezTo>
                      <a:pt x="12264" y="12432"/>
                      <a:pt x="11373" y="12567"/>
                      <a:pt x="10774" y="12775"/>
                    </a:cubicBezTo>
                    <a:cubicBezTo>
                      <a:pt x="10697" y="12800"/>
                      <a:pt x="10688" y="12904"/>
                      <a:pt x="10759" y="12944"/>
                    </a:cubicBezTo>
                    <a:cubicBezTo>
                      <a:pt x="10931" y="13064"/>
                      <a:pt x="11122" y="13160"/>
                      <a:pt x="11322" y="13224"/>
                    </a:cubicBezTo>
                    <a:cubicBezTo>
                      <a:pt x="11836" y="13436"/>
                      <a:pt x="11544" y="13462"/>
                      <a:pt x="11221" y="13462"/>
                    </a:cubicBezTo>
                    <a:cubicBezTo>
                      <a:pt x="11115" y="13462"/>
                      <a:pt x="11006" y="13459"/>
                      <a:pt x="10920" y="13459"/>
                    </a:cubicBezTo>
                    <a:cubicBezTo>
                      <a:pt x="10878" y="13459"/>
                      <a:pt x="10842" y="13459"/>
                      <a:pt x="10814" y="13461"/>
                    </a:cubicBezTo>
                    <a:cubicBezTo>
                      <a:pt x="10257" y="13505"/>
                      <a:pt x="9728" y="13535"/>
                      <a:pt x="9186" y="13665"/>
                    </a:cubicBezTo>
                    <a:cubicBezTo>
                      <a:pt x="9109" y="13683"/>
                      <a:pt x="9103" y="13800"/>
                      <a:pt x="9174" y="13834"/>
                    </a:cubicBezTo>
                    <a:cubicBezTo>
                      <a:pt x="9449" y="13962"/>
                      <a:pt x="10089" y="14228"/>
                      <a:pt x="10348" y="14228"/>
                    </a:cubicBezTo>
                    <a:cubicBezTo>
                      <a:pt x="10376" y="14228"/>
                      <a:pt x="10399" y="14225"/>
                      <a:pt x="10417" y="14219"/>
                    </a:cubicBezTo>
                    <a:lnTo>
                      <a:pt x="10417" y="14219"/>
                    </a:lnTo>
                    <a:cubicBezTo>
                      <a:pt x="9614" y="14527"/>
                      <a:pt x="8583" y="14345"/>
                      <a:pt x="7733" y="14486"/>
                    </a:cubicBezTo>
                    <a:lnTo>
                      <a:pt x="7724" y="14486"/>
                    </a:lnTo>
                    <a:cubicBezTo>
                      <a:pt x="7690" y="14493"/>
                      <a:pt x="7665" y="14514"/>
                      <a:pt x="7650" y="14542"/>
                    </a:cubicBezTo>
                    <a:cubicBezTo>
                      <a:pt x="7625" y="14576"/>
                      <a:pt x="7632" y="14622"/>
                      <a:pt x="7669" y="14647"/>
                    </a:cubicBezTo>
                    <a:cubicBezTo>
                      <a:pt x="8324" y="15124"/>
                      <a:pt x="9263" y="15231"/>
                      <a:pt x="7807" y="15348"/>
                    </a:cubicBezTo>
                    <a:cubicBezTo>
                      <a:pt x="7179" y="15398"/>
                      <a:pt x="6607" y="15422"/>
                      <a:pt x="6022" y="15632"/>
                    </a:cubicBezTo>
                    <a:cubicBezTo>
                      <a:pt x="5972" y="15650"/>
                      <a:pt x="5923" y="15659"/>
                      <a:pt x="5874" y="15681"/>
                    </a:cubicBezTo>
                    <a:cubicBezTo>
                      <a:pt x="5837" y="15693"/>
                      <a:pt x="5812" y="15727"/>
                      <a:pt x="5815" y="15767"/>
                    </a:cubicBezTo>
                    <a:cubicBezTo>
                      <a:pt x="5815" y="15810"/>
                      <a:pt x="5843" y="15850"/>
                      <a:pt x="5883" y="15862"/>
                    </a:cubicBezTo>
                    <a:cubicBezTo>
                      <a:pt x="6237" y="15976"/>
                      <a:pt x="6594" y="16053"/>
                      <a:pt x="6957" y="16136"/>
                    </a:cubicBezTo>
                    <a:cubicBezTo>
                      <a:pt x="6813" y="16420"/>
                      <a:pt x="6591" y="16577"/>
                      <a:pt x="6293" y="16604"/>
                    </a:cubicBezTo>
                    <a:cubicBezTo>
                      <a:pt x="5988" y="16663"/>
                      <a:pt x="5683" y="16706"/>
                      <a:pt x="5375" y="16734"/>
                    </a:cubicBezTo>
                    <a:cubicBezTo>
                      <a:pt x="4846" y="16792"/>
                      <a:pt x="4366" y="16869"/>
                      <a:pt x="3892" y="17118"/>
                    </a:cubicBezTo>
                    <a:cubicBezTo>
                      <a:pt x="3833" y="17158"/>
                      <a:pt x="3836" y="17244"/>
                      <a:pt x="3901" y="17275"/>
                    </a:cubicBezTo>
                    <a:cubicBezTo>
                      <a:pt x="4110" y="17358"/>
                      <a:pt x="4323" y="17435"/>
                      <a:pt x="4538" y="17509"/>
                    </a:cubicBezTo>
                    <a:cubicBezTo>
                      <a:pt x="5289" y="17771"/>
                      <a:pt x="4347" y="17752"/>
                      <a:pt x="4135" y="17768"/>
                    </a:cubicBezTo>
                    <a:cubicBezTo>
                      <a:pt x="3513" y="17811"/>
                      <a:pt x="2928" y="17829"/>
                      <a:pt x="2328" y="17999"/>
                    </a:cubicBezTo>
                    <a:cubicBezTo>
                      <a:pt x="2242" y="18020"/>
                      <a:pt x="2254" y="18125"/>
                      <a:pt x="2316" y="18165"/>
                    </a:cubicBezTo>
                    <a:cubicBezTo>
                      <a:pt x="2503" y="18288"/>
                      <a:pt x="2608" y="18368"/>
                      <a:pt x="2839" y="18417"/>
                    </a:cubicBezTo>
                    <a:cubicBezTo>
                      <a:pt x="3057" y="18467"/>
                      <a:pt x="4178" y="18482"/>
                      <a:pt x="3544" y="18710"/>
                    </a:cubicBezTo>
                    <a:cubicBezTo>
                      <a:pt x="3272" y="18809"/>
                      <a:pt x="2980" y="18835"/>
                      <a:pt x="2680" y="18835"/>
                    </a:cubicBezTo>
                    <a:cubicBezTo>
                      <a:pt x="2336" y="18835"/>
                      <a:pt x="1982" y="18800"/>
                      <a:pt x="1637" y="18800"/>
                    </a:cubicBezTo>
                    <a:cubicBezTo>
                      <a:pt x="1422" y="18800"/>
                      <a:pt x="1211" y="18814"/>
                      <a:pt x="1007" y="18857"/>
                    </a:cubicBezTo>
                    <a:cubicBezTo>
                      <a:pt x="927" y="18873"/>
                      <a:pt x="930" y="18990"/>
                      <a:pt x="995" y="19024"/>
                    </a:cubicBezTo>
                    <a:cubicBezTo>
                      <a:pt x="1229" y="19156"/>
                      <a:pt x="1472" y="19261"/>
                      <a:pt x="1728" y="19344"/>
                    </a:cubicBezTo>
                    <a:cubicBezTo>
                      <a:pt x="1952" y="19427"/>
                      <a:pt x="2470" y="19501"/>
                      <a:pt x="1857" y="19538"/>
                    </a:cubicBezTo>
                    <a:cubicBezTo>
                      <a:pt x="1799" y="19541"/>
                      <a:pt x="1740" y="19543"/>
                      <a:pt x="1682" y="19543"/>
                    </a:cubicBezTo>
                    <a:cubicBezTo>
                      <a:pt x="1214" y="19543"/>
                      <a:pt x="740" y="19445"/>
                      <a:pt x="268" y="19445"/>
                    </a:cubicBezTo>
                    <a:cubicBezTo>
                      <a:pt x="219" y="19445"/>
                      <a:pt x="170" y="19446"/>
                      <a:pt x="121" y="19448"/>
                    </a:cubicBezTo>
                    <a:cubicBezTo>
                      <a:pt x="44" y="19452"/>
                      <a:pt x="1" y="19556"/>
                      <a:pt x="66" y="19605"/>
                    </a:cubicBezTo>
                    <a:cubicBezTo>
                      <a:pt x="263" y="19759"/>
                      <a:pt x="364" y="19861"/>
                      <a:pt x="610" y="19941"/>
                    </a:cubicBezTo>
                    <a:cubicBezTo>
                      <a:pt x="946" y="20051"/>
                      <a:pt x="1135" y="20100"/>
                      <a:pt x="1135" y="20100"/>
                    </a:cubicBezTo>
                    <a:lnTo>
                      <a:pt x="1135" y="20100"/>
                    </a:lnTo>
                    <a:cubicBezTo>
                      <a:pt x="1135" y="20100"/>
                      <a:pt x="981" y="20060"/>
                      <a:pt x="641" y="19990"/>
                    </a:cubicBezTo>
                    <a:cubicBezTo>
                      <a:pt x="635" y="19989"/>
                      <a:pt x="630" y="19988"/>
                      <a:pt x="624" y="19988"/>
                    </a:cubicBezTo>
                    <a:cubicBezTo>
                      <a:pt x="557" y="19988"/>
                      <a:pt x="503" y="20069"/>
                      <a:pt x="546" y="20129"/>
                    </a:cubicBezTo>
                    <a:cubicBezTo>
                      <a:pt x="780" y="20452"/>
                      <a:pt x="669" y="20338"/>
                      <a:pt x="995" y="20590"/>
                    </a:cubicBezTo>
                    <a:cubicBezTo>
                      <a:pt x="1013" y="20604"/>
                      <a:pt x="1032" y="20610"/>
                      <a:pt x="1050" y="20610"/>
                    </a:cubicBezTo>
                    <a:cubicBezTo>
                      <a:pt x="1125" y="20610"/>
                      <a:pt x="1189" y="20511"/>
                      <a:pt x="1115" y="20452"/>
                    </a:cubicBezTo>
                    <a:cubicBezTo>
                      <a:pt x="879" y="20270"/>
                      <a:pt x="900" y="20218"/>
                      <a:pt x="1026" y="20218"/>
                    </a:cubicBezTo>
                    <a:cubicBezTo>
                      <a:pt x="1198" y="20218"/>
                      <a:pt x="1567" y="20316"/>
                      <a:pt x="1734" y="20316"/>
                    </a:cubicBezTo>
                    <a:cubicBezTo>
                      <a:pt x="1823" y="20316"/>
                      <a:pt x="1851" y="20181"/>
                      <a:pt x="1768" y="20144"/>
                    </a:cubicBezTo>
                    <a:cubicBezTo>
                      <a:pt x="1427" y="19987"/>
                      <a:pt x="81" y="19631"/>
                      <a:pt x="652" y="19631"/>
                    </a:cubicBezTo>
                    <a:cubicBezTo>
                      <a:pt x="751" y="19631"/>
                      <a:pt x="910" y="19642"/>
                      <a:pt x="1143" y="19667"/>
                    </a:cubicBezTo>
                    <a:cubicBezTo>
                      <a:pt x="1357" y="19689"/>
                      <a:pt x="1563" y="19703"/>
                      <a:pt x="1767" y="19703"/>
                    </a:cubicBezTo>
                    <a:cubicBezTo>
                      <a:pt x="2044" y="19703"/>
                      <a:pt x="2317" y="19678"/>
                      <a:pt x="2602" y="19618"/>
                    </a:cubicBezTo>
                    <a:cubicBezTo>
                      <a:pt x="2703" y="19593"/>
                      <a:pt x="2670" y="19467"/>
                      <a:pt x="2593" y="19442"/>
                    </a:cubicBezTo>
                    <a:cubicBezTo>
                      <a:pt x="2463" y="19396"/>
                      <a:pt x="897" y="19008"/>
                      <a:pt x="1611" y="18953"/>
                    </a:cubicBezTo>
                    <a:cubicBezTo>
                      <a:pt x="1698" y="18945"/>
                      <a:pt x="1786" y="18943"/>
                      <a:pt x="1875" y="18943"/>
                    </a:cubicBezTo>
                    <a:cubicBezTo>
                      <a:pt x="2118" y="18943"/>
                      <a:pt x="2367" y="18964"/>
                      <a:pt x="2608" y="18968"/>
                    </a:cubicBezTo>
                    <a:cubicBezTo>
                      <a:pt x="2665" y="18970"/>
                      <a:pt x="2721" y="18971"/>
                      <a:pt x="2777" y="18971"/>
                    </a:cubicBezTo>
                    <a:cubicBezTo>
                      <a:pt x="3272" y="18971"/>
                      <a:pt x="3716" y="18891"/>
                      <a:pt x="4147" y="18614"/>
                    </a:cubicBezTo>
                    <a:cubicBezTo>
                      <a:pt x="4212" y="18571"/>
                      <a:pt x="4193" y="18467"/>
                      <a:pt x="4116" y="18451"/>
                    </a:cubicBezTo>
                    <a:cubicBezTo>
                      <a:pt x="3809" y="18399"/>
                      <a:pt x="3501" y="18356"/>
                      <a:pt x="3193" y="18310"/>
                    </a:cubicBezTo>
                    <a:cubicBezTo>
                      <a:pt x="1885" y="18109"/>
                      <a:pt x="3094" y="18014"/>
                      <a:pt x="3433" y="17980"/>
                    </a:cubicBezTo>
                    <a:cubicBezTo>
                      <a:pt x="4024" y="17925"/>
                      <a:pt x="4593" y="17934"/>
                      <a:pt x="5172" y="17795"/>
                    </a:cubicBezTo>
                    <a:cubicBezTo>
                      <a:pt x="5255" y="17777"/>
                      <a:pt x="5249" y="17666"/>
                      <a:pt x="5184" y="17629"/>
                    </a:cubicBezTo>
                    <a:cubicBezTo>
                      <a:pt x="5009" y="17522"/>
                      <a:pt x="3975" y="17232"/>
                      <a:pt x="4486" y="17060"/>
                    </a:cubicBezTo>
                    <a:cubicBezTo>
                      <a:pt x="4957" y="16900"/>
                      <a:pt x="5526" y="16903"/>
                      <a:pt x="6019" y="16838"/>
                    </a:cubicBezTo>
                    <a:cubicBezTo>
                      <a:pt x="6563" y="16767"/>
                      <a:pt x="6991" y="16598"/>
                      <a:pt x="7376" y="16216"/>
                    </a:cubicBezTo>
                    <a:cubicBezTo>
                      <a:pt x="7431" y="16164"/>
                      <a:pt x="7388" y="16084"/>
                      <a:pt x="7327" y="16066"/>
                    </a:cubicBezTo>
                    <a:cubicBezTo>
                      <a:pt x="6474" y="15789"/>
                      <a:pt x="5686" y="15712"/>
                      <a:pt x="7167" y="15570"/>
                    </a:cubicBezTo>
                    <a:cubicBezTo>
                      <a:pt x="7813" y="15508"/>
                      <a:pt x="8413" y="15524"/>
                      <a:pt x="9026" y="15287"/>
                    </a:cubicBezTo>
                    <a:cubicBezTo>
                      <a:pt x="9091" y="15259"/>
                      <a:pt x="9118" y="15148"/>
                      <a:pt x="9038" y="15118"/>
                    </a:cubicBezTo>
                    <a:cubicBezTo>
                      <a:pt x="8823" y="15034"/>
                      <a:pt x="8607" y="14954"/>
                      <a:pt x="8389" y="14871"/>
                    </a:cubicBezTo>
                    <a:cubicBezTo>
                      <a:pt x="7496" y="14536"/>
                      <a:pt x="8810" y="14563"/>
                      <a:pt x="8912" y="14557"/>
                    </a:cubicBezTo>
                    <a:cubicBezTo>
                      <a:pt x="9586" y="14533"/>
                      <a:pt x="10183" y="14505"/>
                      <a:pt x="10814" y="14265"/>
                    </a:cubicBezTo>
                    <a:cubicBezTo>
                      <a:pt x="10897" y="14234"/>
                      <a:pt x="10901" y="14105"/>
                      <a:pt x="10805" y="14089"/>
                    </a:cubicBezTo>
                    <a:cubicBezTo>
                      <a:pt x="10362" y="14006"/>
                      <a:pt x="9257" y="13763"/>
                      <a:pt x="10405" y="13674"/>
                    </a:cubicBezTo>
                    <a:cubicBezTo>
                      <a:pt x="10959" y="13631"/>
                      <a:pt x="11488" y="13597"/>
                      <a:pt x="12030" y="13471"/>
                    </a:cubicBezTo>
                    <a:cubicBezTo>
                      <a:pt x="12107" y="13455"/>
                      <a:pt x="12119" y="13332"/>
                      <a:pt x="12046" y="13304"/>
                    </a:cubicBezTo>
                    <a:cubicBezTo>
                      <a:pt x="11729" y="13181"/>
                      <a:pt x="11412" y="13074"/>
                      <a:pt x="11101" y="12944"/>
                    </a:cubicBezTo>
                    <a:lnTo>
                      <a:pt x="11101" y="12944"/>
                    </a:lnTo>
                    <a:cubicBezTo>
                      <a:pt x="11101" y="12944"/>
                      <a:pt x="11101" y="12944"/>
                      <a:pt x="11102" y="12944"/>
                    </a:cubicBezTo>
                    <a:cubicBezTo>
                      <a:pt x="11144" y="12944"/>
                      <a:pt x="11961" y="12769"/>
                      <a:pt x="12070" y="12766"/>
                    </a:cubicBezTo>
                    <a:cubicBezTo>
                      <a:pt x="12575" y="12750"/>
                      <a:pt x="12963" y="12661"/>
                      <a:pt x="13406" y="12433"/>
                    </a:cubicBezTo>
                    <a:cubicBezTo>
                      <a:pt x="13495" y="12390"/>
                      <a:pt x="13434" y="12270"/>
                      <a:pt x="13354" y="12267"/>
                    </a:cubicBezTo>
                    <a:cubicBezTo>
                      <a:pt x="12283" y="12239"/>
                      <a:pt x="12818" y="11972"/>
                      <a:pt x="13308" y="11925"/>
                    </a:cubicBezTo>
                    <a:cubicBezTo>
                      <a:pt x="13720" y="11885"/>
                      <a:pt x="14133" y="11864"/>
                      <a:pt x="14542" y="11824"/>
                    </a:cubicBezTo>
                    <a:cubicBezTo>
                      <a:pt x="14634" y="11818"/>
                      <a:pt x="14662" y="11695"/>
                      <a:pt x="14582" y="11652"/>
                    </a:cubicBezTo>
                    <a:cubicBezTo>
                      <a:pt x="14410" y="11528"/>
                      <a:pt x="14219" y="11433"/>
                      <a:pt x="14019" y="11368"/>
                    </a:cubicBezTo>
                    <a:cubicBezTo>
                      <a:pt x="13335" y="11088"/>
                      <a:pt x="14062" y="11134"/>
                      <a:pt x="14351" y="11122"/>
                    </a:cubicBezTo>
                    <a:cubicBezTo>
                      <a:pt x="14837" y="11094"/>
                      <a:pt x="15253" y="11085"/>
                      <a:pt x="15718" y="10925"/>
                    </a:cubicBezTo>
                    <a:cubicBezTo>
                      <a:pt x="15789" y="10900"/>
                      <a:pt x="15810" y="10787"/>
                      <a:pt x="15730" y="10759"/>
                    </a:cubicBezTo>
                    <a:cubicBezTo>
                      <a:pt x="15487" y="10663"/>
                      <a:pt x="15247" y="10568"/>
                      <a:pt x="15010" y="10470"/>
                    </a:cubicBezTo>
                    <a:cubicBezTo>
                      <a:pt x="15256" y="10355"/>
                      <a:pt x="15527" y="10296"/>
                      <a:pt x="15800" y="10296"/>
                    </a:cubicBezTo>
                    <a:cubicBezTo>
                      <a:pt x="15819" y="10296"/>
                      <a:pt x="15839" y="10297"/>
                      <a:pt x="15859" y="10297"/>
                    </a:cubicBezTo>
                    <a:cubicBezTo>
                      <a:pt x="16260" y="10269"/>
                      <a:pt x="16657" y="10192"/>
                      <a:pt x="17035" y="10066"/>
                    </a:cubicBezTo>
                    <a:cubicBezTo>
                      <a:pt x="17112" y="10042"/>
                      <a:pt x="17121" y="9937"/>
                      <a:pt x="17051" y="9900"/>
                    </a:cubicBezTo>
                    <a:cubicBezTo>
                      <a:pt x="16792" y="9777"/>
                      <a:pt x="15730" y="9386"/>
                      <a:pt x="16629" y="9358"/>
                    </a:cubicBezTo>
                    <a:cubicBezTo>
                      <a:pt x="16747" y="9355"/>
                      <a:pt x="16863" y="9354"/>
                      <a:pt x="16977" y="9354"/>
                    </a:cubicBezTo>
                    <a:cubicBezTo>
                      <a:pt x="17027" y="9354"/>
                      <a:pt x="17077" y="9354"/>
                      <a:pt x="17127" y="9354"/>
                    </a:cubicBezTo>
                    <a:cubicBezTo>
                      <a:pt x="17542" y="9354"/>
                      <a:pt x="17940" y="9347"/>
                      <a:pt x="18356" y="9207"/>
                    </a:cubicBezTo>
                    <a:cubicBezTo>
                      <a:pt x="18430" y="9180"/>
                      <a:pt x="18439" y="9078"/>
                      <a:pt x="18368" y="9041"/>
                    </a:cubicBezTo>
                    <a:cubicBezTo>
                      <a:pt x="18134" y="8903"/>
                      <a:pt x="17891" y="8810"/>
                      <a:pt x="17639" y="8703"/>
                    </a:cubicBezTo>
                    <a:cubicBezTo>
                      <a:pt x="17186" y="8516"/>
                      <a:pt x="17664" y="8489"/>
                      <a:pt x="17979" y="8489"/>
                    </a:cubicBezTo>
                    <a:cubicBezTo>
                      <a:pt x="18105" y="8489"/>
                      <a:pt x="18204" y="8493"/>
                      <a:pt x="18208" y="8493"/>
                    </a:cubicBezTo>
                    <a:cubicBezTo>
                      <a:pt x="18808" y="8490"/>
                      <a:pt x="19356" y="8466"/>
                      <a:pt x="19898" y="8207"/>
                    </a:cubicBezTo>
                    <a:cubicBezTo>
                      <a:pt x="19975" y="8167"/>
                      <a:pt x="19938" y="8059"/>
                      <a:pt x="19867" y="8041"/>
                    </a:cubicBezTo>
                    <a:cubicBezTo>
                      <a:pt x="19629" y="7981"/>
                      <a:pt x="18753" y="7628"/>
                      <a:pt x="18679" y="7628"/>
                    </a:cubicBezTo>
                    <a:cubicBezTo>
                      <a:pt x="18678" y="7628"/>
                      <a:pt x="18677" y="7628"/>
                      <a:pt x="18676" y="7628"/>
                    </a:cubicBezTo>
                    <a:lnTo>
                      <a:pt x="18676" y="7628"/>
                    </a:lnTo>
                    <a:cubicBezTo>
                      <a:pt x="18871" y="7556"/>
                      <a:pt x="19108" y="7539"/>
                      <a:pt x="19343" y="7539"/>
                    </a:cubicBezTo>
                    <a:cubicBezTo>
                      <a:pt x="19519" y="7539"/>
                      <a:pt x="19693" y="7549"/>
                      <a:pt x="19849" y="7551"/>
                    </a:cubicBezTo>
                    <a:cubicBezTo>
                      <a:pt x="19896" y="7552"/>
                      <a:pt x="19942" y="7553"/>
                      <a:pt x="19988" y="7553"/>
                    </a:cubicBezTo>
                    <a:cubicBezTo>
                      <a:pt x="20468" y="7553"/>
                      <a:pt x="20878" y="7503"/>
                      <a:pt x="21317" y="7281"/>
                    </a:cubicBezTo>
                    <a:cubicBezTo>
                      <a:pt x="21378" y="7250"/>
                      <a:pt x="21366" y="7148"/>
                      <a:pt x="21308" y="7124"/>
                    </a:cubicBezTo>
                    <a:cubicBezTo>
                      <a:pt x="21092" y="7026"/>
                      <a:pt x="20314" y="6609"/>
                      <a:pt x="20180" y="6609"/>
                    </a:cubicBezTo>
                    <a:cubicBezTo>
                      <a:pt x="20179" y="6609"/>
                      <a:pt x="20177" y="6609"/>
                      <a:pt x="20175" y="6610"/>
                    </a:cubicBezTo>
                    <a:lnTo>
                      <a:pt x="20175" y="6610"/>
                    </a:lnTo>
                    <a:cubicBezTo>
                      <a:pt x="20269" y="6600"/>
                      <a:pt x="20362" y="6596"/>
                      <a:pt x="20455" y="6596"/>
                    </a:cubicBezTo>
                    <a:cubicBezTo>
                      <a:pt x="20883" y="6596"/>
                      <a:pt x="21312" y="6677"/>
                      <a:pt x="21744" y="6677"/>
                    </a:cubicBezTo>
                    <a:cubicBezTo>
                      <a:pt x="21834" y="6677"/>
                      <a:pt x="21925" y="6674"/>
                      <a:pt x="22016" y="6665"/>
                    </a:cubicBezTo>
                    <a:cubicBezTo>
                      <a:pt x="22108" y="6659"/>
                      <a:pt x="22133" y="6536"/>
                      <a:pt x="22053" y="6493"/>
                    </a:cubicBezTo>
                    <a:cubicBezTo>
                      <a:pt x="21708" y="6279"/>
                      <a:pt x="20787" y="6085"/>
                      <a:pt x="21586" y="6085"/>
                    </a:cubicBezTo>
                    <a:cubicBezTo>
                      <a:pt x="21616" y="6085"/>
                      <a:pt x="21648" y="6086"/>
                      <a:pt x="21683" y="6086"/>
                    </a:cubicBezTo>
                    <a:cubicBezTo>
                      <a:pt x="21759" y="6088"/>
                      <a:pt x="21833" y="6088"/>
                      <a:pt x="21908" y="6088"/>
                    </a:cubicBezTo>
                    <a:cubicBezTo>
                      <a:pt x="22386" y="6088"/>
                      <a:pt x="22847" y="6060"/>
                      <a:pt x="23324" y="5969"/>
                    </a:cubicBezTo>
                    <a:cubicBezTo>
                      <a:pt x="23404" y="5954"/>
                      <a:pt x="23401" y="5834"/>
                      <a:pt x="23336" y="5803"/>
                    </a:cubicBezTo>
                    <a:cubicBezTo>
                      <a:pt x="23302" y="5788"/>
                      <a:pt x="21926" y="5206"/>
                      <a:pt x="22588" y="5117"/>
                    </a:cubicBezTo>
                    <a:cubicBezTo>
                      <a:pt x="22770" y="5093"/>
                      <a:pt x="22950" y="5087"/>
                      <a:pt x="23131" y="5087"/>
                    </a:cubicBezTo>
                    <a:cubicBezTo>
                      <a:pt x="23297" y="5087"/>
                      <a:pt x="23462" y="5092"/>
                      <a:pt x="23627" y="5092"/>
                    </a:cubicBezTo>
                    <a:cubicBezTo>
                      <a:pt x="23845" y="5092"/>
                      <a:pt x="24063" y="5084"/>
                      <a:pt x="24281" y="5046"/>
                    </a:cubicBezTo>
                    <a:cubicBezTo>
                      <a:pt x="24349" y="5034"/>
                      <a:pt x="24414" y="4938"/>
                      <a:pt x="24337" y="4886"/>
                    </a:cubicBezTo>
                    <a:cubicBezTo>
                      <a:pt x="24043" y="4683"/>
                      <a:pt x="22741" y="4198"/>
                      <a:pt x="23368" y="4198"/>
                    </a:cubicBezTo>
                    <a:cubicBezTo>
                      <a:pt x="23444" y="4198"/>
                      <a:pt x="23549" y="4205"/>
                      <a:pt x="23687" y="4221"/>
                    </a:cubicBezTo>
                    <a:cubicBezTo>
                      <a:pt x="24041" y="4262"/>
                      <a:pt x="24375" y="4342"/>
                      <a:pt x="24708" y="4342"/>
                    </a:cubicBezTo>
                    <a:cubicBezTo>
                      <a:pt x="24922" y="4342"/>
                      <a:pt x="25136" y="4309"/>
                      <a:pt x="25355" y="4212"/>
                    </a:cubicBezTo>
                    <a:cubicBezTo>
                      <a:pt x="25429" y="4184"/>
                      <a:pt x="25435" y="4082"/>
                      <a:pt x="25368" y="4045"/>
                    </a:cubicBezTo>
                    <a:cubicBezTo>
                      <a:pt x="25125" y="3885"/>
                      <a:pt x="23841" y="3464"/>
                      <a:pt x="24771" y="3445"/>
                    </a:cubicBezTo>
                    <a:cubicBezTo>
                      <a:pt x="24835" y="3444"/>
                      <a:pt x="24898" y="3444"/>
                      <a:pt x="24962" y="3444"/>
                    </a:cubicBezTo>
                    <a:cubicBezTo>
                      <a:pt x="25183" y="3444"/>
                      <a:pt x="25399" y="3449"/>
                      <a:pt x="25613" y="3449"/>
                    </a:cubicBezTo>
                    <a:cubicBezTo>
                      <a:pt x="25965" y="3449"/>
                      <a:pt x="26313" y="3434"/>
                      <a:pt x="26673" y="3353"/>
                    </a:cubicBezTo>
                    <a:cubicBezTo>
                      <a:pt x="26768" y="3331"/>
                      <a:pt x="26741" y="3202"/>
                      <a:pt x="26664" y="3177"/>
                    </a:cubicBezTo>
                    <a:cubicBezTo>
                      <a:pt x="25491" y="2821"/>
                      <a:pt x="26339" y="2793"/>
                      <a:pt x="26913" y="2793"/>
                    </a:cubicBezTo>
                    <a:cubicBezTo>
                      <a:pt x="27022" y="2793"/>
                      <a:pt x="27121" y="2794"/>
                      <a:pt x="27195" y="2794"/>
                    </a:cubicBezTo>
                    <a:cubicBezTo>
                      <a:pt x="27236" y="2794"/>
                      <a:pt x="27269" y="2794"/>
                      <a:pt x="27292" y="2793"/>
                    </a:cubicBezTo>
                    <a:cubicBezTo>
                      <a:pt x="27384" y="2787"/>
                      <a:pt x="27412" y="2666"/>
                      <a:pt x="27332" y="2620"/>
                    </a:cubicBezTo>
                    <a:cubicBezTo>
                      <a:pt x="26660" y="2299"/>
                      <a:pt x="26853" y="2233"/>
                      <a:pt x="27223" y="2233"/>
                    </a:cubicBezTo>
                    <a:cubicBezTo>
                      <a:pt x="27483" y="2233"/>
                      <a:pt x="27831" y="2265"/>
                      <a:pt x="28030" y="2265"/>
                    </a:cubicBezTo>
                    <a:cubicBezTo>
                      <a:pt x="28059" y="2265"/>
                      <a:pt x="28085" y="2265"/>
                      <a:pt x="28107" y="2263"/>
                    </a:cubicBezTo>
                    <a:cubicBezTo>
                      <a:pt x="28190" y="2257"/>
                      <a:pt x="28233" y="2125"/>
                      <a:pt x="28141" y="2091"/>
                    </a:cubicBezTo>
                    <a:cubicBezTo>
                      <a:pt x="27520" y="1860"/>
                      <a:pt x="27589" y="1799"/>
                      <a:pt x="27887" y="1799"/>
                    </a:cubicBezTo>
                    <a:cubicBezTo>
                      <a:pt x="28218" y="1799"/>
                      <a:pt x="28832" y="1874"/>
                      <a:pt x="29096" y="1874"/>
                    </a:cubicBezTo>
                    <a:cubicBezTo>
                      <a:pt x="29116" y="1874"/>
                      <a:pt x="29135" y="1873"/>
                      <a:pt x="29151" y="1872"/>
                    </a:cubicBezTo>
                    <a:cubicBezTo>
                      <a:pt x="29218" y="1866"/>
                      <a:pt x="29258" y="1792"/>
                      <a:pt x="29222" y="1734"/>
                    </a:cubicBezTo>
                    <a:cubicBezTo>
                      <a:pt x="29001" y="1370"/>
                      <a:pt x="28687" y="1264"/>
                      <a:pt x="28294" y="1121"/>
                    </a:cubicBezTo>
                    <a:lnTo>
                      <a:pt x="28294" y="1121"/>
                    </a:lnTo>
                    <a:cubicBezTo>
                      <a:pt x="28593" y="1230"/>
                      <a:pt x="28892" y="1310"/>
                      <a:pt x="29228" y="1310"/>
                    </a:cubicBezTo>
                    <a:cubicBezTo>
                      <a:pt x="29362" y="1310"/>
                      <a:pt x="29501" y="1298"/>
                      <a:pt x="29649" y="1269"/>
                    </a:cubicBezTo>
                    <a:cubicBezTo>
                      <a:pt x="29739" y="1251"/>
                      <a:pt x="29720" y="1137"/>
                      <a:pt x="29662" y="1100"/>
                    </a:cubicBezTo>
                    <a:cubicBezTo>
                      <a:pt x="29440" y="952"/>
                      <a:pt x="28280" y="620"/>
                      <a:pt x="28852" y="487"/>
                    </a:cubicBezTo>
                    <a:cubicBezTo>
                      <a:pt x="28901" y="472"/>
                      <a:pt x="28926" y="419"/>
                      <a:pt x="28911" y="370"/>
                    </a:cubicBezTo>
                    <a:cubicBezTo>
                      <a:pt x="28834" y="139"/>
                      <a:pt x="28864" y="192"/>
                      <a:pt x="28686" y="25"/>
                    </a:cubicBezTo>
                    <a:cubicBezTo>
                      <a:pt x="28667" y="8"/>
                      <a:pt x="28647" y="1"/>
                      <a:pt x="2862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grpSp>
          <p:nvGrpSpPr>
            <p:cNvPr id="1819" name="Google Shape;1819;p39"/>
            <p:cNvGrpSpPr/>
            <p:nvPr/>
          </p:nvGrpSpPr>
          <p:grpSpPr>
            <a:xfrm rot="837839">
              <a:off x="5269377" y="1815434"/>
              <a:ext cx="766762" cy="693616"/>
              <a:chOff x="-2497550" y="5537125"/>
              <a:chExt cx="766800" cy="693650"/>
            </a:xfrm>
          </p:grpSpPr>
          <p:sp>
            <p:nvSpPr>
              <p:cNvPr id="1820" name="Google Shape;1820;p39"/>
              <p:cNvSpPr/>
              <p:nvPr/>
            </p:nvSpPr>
            <p:spPr>
              <a:xfrm>
                <a:off x="-2286300" y="5537125"/>
                <a:ext cx="240275" cy="24700"/>
              </a:xfrm>
              <a:custGeom>
                <a:avLst/>
                <a:gdLst/>
                <a:ahLst/>
                <a:cxnLst/>
                <a:rect l="l" t="t" r="r" b="b"/>
                <a:pathLst>
                  <a:path w="9611" h="988" extrusionOk="0">
                    <a:moveTo>
                      <a:pt x="4624" y="1"/>
                    </a:moveTo>
                    <a:cubicBezTo>
                      <a:pt x="3181" y="1"/>
                      <a:pt x="1742" y="59"/>
                      <a:pt x="308" y="339"/>
                    </a:cubicBezTo>
                    <a:cubicBezTo>
                      <a:pt x="40" y="388"/>
                      <a:pt x="0" y="646"/>
                      <a:pt x="99" y="834"/>
                    </a:cubicBezTo>
                    <a:cubicBezTo>
                      <a:pt x="169" y="726"/>
                      <a:pt x="298" y="654"/>
                      <a:pt x="426" y="654"/>
                    </a:cubicBezTo>
                    <a:cubicBezTo>
                      <a:pt x="535" y="654"/>
                      <a:pt x="644" y="705"/>
                      <a:pt x="717" y="828"/>
                    </a:cubicBezTo>
                    <a:cubicBezTo>
                      <a:pt x="751" y="880"/>
                      <a:pt x="779" y="936"/>
                      <a:pt x="813" y="988"/>
                    </a:cubicBezTo>
                    <a:cubicBezTo>
                      <a:pt x="2100" y="769"/>
                      <a:pt x="3393" y="721"/>
                      <a:pt x="4688" y="721"/>
                    </a:cubicBezTo>
                    <a:cubicBezTo>
                      <a:pt x="5711" y="721"/>
                      <a:pt x="6736" y="751"/>
                      <a:pt x="7760" y="751"/>
                    </a:cubicBezTo>
                    <a:cubicBezTo>
                      <a:pt x="8138" y="751"/>
                      <a:pt x="8515" y="747"/>
                      <a:pt x="8893" y="736"/>
                    </a:cubicBezTo>
                    <a:cubicBezTo>
                      <a:pt x="8970" y="606"/>
                      <a:pt x="9047" y="474"/>
                      <a:pt x="9130" y="342"/>
                    </a:cubicBezTo>
                    <a:cubicBezTo>
                      <a:pt x="9203" y="222"/>
                      <a:pt x="9311" y="173"/>
                      <a:pt x="9420" y="173"/>
                    </a:cubicBezTo>
                    <a:cubicBezTo>
                      <a:pt x="9486" y="173"/>
                      <a:pt x="9551" y="190"/>
                      <a:pt x="9610" y="222"/>
                    </a:cubicBezTo>
                    <a:cubicBezTo>
                      <a:pt x="9567" y="90"/>
                      <a:pt x="9448" y="1"/>
                      <a:pt x="9313" y="1"/>
                    </a:cubicBezTo>
                    <a:cubicBezTo>
                      <a:pt x="9302" y="1"/>
                      <a:pt x="9291" y="2"/>
                      <a:pt x="9281" y="3"/>
                    </a:cubicBezTo>
                    <a:cubicBezTo>
                      <a:pt x="8773" y="24"/>
                      <a:pt x="8266" y="31"/>
                      <a:pt x="7760" y="31"/>
                    </a:cubicBezTo>
                    <a:cubicBezTo>
                      <a:pt x="6713" y="31"/>
                      <a:pt x="5667" y="1"/>
                      <a:pt x="46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821" name="Google Shape;1821;p39"/>
              <p:cNvSpPr/>
              <p:nvPr/>
            </p:nvSpPr>
            <p:spPr>
              <a:xfrm>
                <a:off x="-2497550" y="5541425"/>
                <a:ext cx="766800" cy="689350"/>
              </a:xfrm>
              <a:custGeom>
                <a:avLst/>
                <a:gdLst/>
                <a:ahLst/>
                <a:cxnLst/>
                <a:rect l="l" t="t" r="r" b="b"/>
                <a:pathLst>
                  <a:path w="30672" h="27574" extrusionOk="0">
                    <a:moveTo>
                      <a:pt x="17872" y="1"/>
                    </a:moveTo>
                    <a:cubicBezTo>
                      <a:pt x="17762" y="1"/>
                      <a:pt x="17653" y="50"/>
                      <a:pt x="17580" y="170"/>
                    </a:cubicBezTo>
                    <a:cubicBezTo>
                      <a:pt x="17497" y="302"/>
                      <a:pt x="17420" y="434"/>
                      <a:pt x="17343" y="564"/>
                    </a:cubicBezTo>
                    <a:cubicBezTo>
                      <a:pt x="15995" y="2891"/>
                      <a:pt x="15404" y="5279"/>
                      <a:pt x="16727" y="7813"/>
                    </a:cubicBezTo>
                    <a:cubicBezTo>
                      <a:pt x="18239" y="10694"/>
                      <a:pt x="21480" y="12775"/>
                      <a:pt x="23881" y="14858"/>
                    </a:cubicBezTo>
                    <a:lnTo>
                      <a:pt x="24130" y="15077"/>
                    </a:lnTo>
                    <a:cubicBezTo>
                      <a:pt x="24173" y="15071"/>
                      <a:pt x="24217" y="15069"/>
                      <a:pt x="24262" y="15069"/>
                    </a:cubicBezTo>
                    <a:cubicBezTo>
                      <a:pt x="24439" y="15069"/>
                      <a:pt x="24629" y="15113"/>
                      <a:pt x="24850" y="15209"/>
                    </a:cubicBezTo>
                    <a:cubicBezTo>
                      <a:pt x="25115" y="15323"/>
                      <a:pt x="25075" y="15603"/>
                      <a:pt x="24906" y="15760"/>
                    </a:cubicBezTo>
                    <a:cubicBezTo>
                      <a:pt x="25694" y="16462"/>
                      <a:pt x="26506" y="17232"/>
                      <a:pt x="27233" y="18066"/>
                    </a:cubicBezTo>
                    <a:cubicBezTo>
                      <a:pt x="27249" y="18054"/>
                      <a:pt x="27265" y="18049"/>
                      <a:pt x="27281" y="18049"/>
                    </a:cubicBezTo>
                    <a:cubicBezTo>
                      <a:pt x="27346" y="18049"/>
                      <a:pt x="27392" y="18141"/>
                      <a:pt x="27347" y="18201"/>
                    </a:cubicBezTo>
                    <a:cubicBezTo>
                      <a:pt x="28516" y="19577"/>
                      <a:pt x="29437" y="21122"/>
                      <a:pt x="29572" y="22822"/>
                    </a:cubicBezTo>
                    <a:cubicBezTo>
                      <a:pt x="29677" y="24108"/>
                      <a:pt x="29172" y="24989"/>
                      <a:pt x="28347" y="25586"/>
                    </a:cubicBezTo>
                    <a:cubicBezTo>
                      <a:pt x="28107" y="25817"/>
                      <a:pt x="27845" y="26026"/>
                      <a:pt x="27565" y="26211"/>
                    </a:cubicBezTo>
                    <a:cubicBezTo>
                      <a:pt x="27549" y="26221"/>
                      <a:pt x="27533" y="26226"/>
                      <a:pt x="27519" y="26226"/>
                    </a:cubicBezTo>
                    <a:cubicBezTo>
                      <a:pt x="27454" y="26226"/>
                      <a:pt x="27413" y="26133"/>
                      <a:pt x="27461" y="26075"/>
                    </a:cubicBezTo>
                    <a:lnTo>
                      <a:pt x="27461" y="26075"/>
                    </a:lnTo>
                    <a:cubicBezTo>
                      <a:pt x="27230" y="26174"/>
                      <a:pt x="26993" y="26260"/>
                      <a:pt x="26750" y="26331"/>
                    </a:cubicBezTo>
                    <a:cubicBezTo>
                      <a:pt x="26731" y="26346"/>
                      <a:pt x="26707" y="26368"/>
                      <a:pt x="26691" y="26383"/>
                    </a:cubicBezTo>
                    <a:cubicBezTo>
                      <a:pt x="26543" y="26521"/>
                      <a:pt x="26405" y="26666"/>
                      <a:pt x="26254" y="26802"/>
                    </a:cubicBezTo>
                    <a:cubicBezTo>
                      <a:pt x="26235" y="26818"/>
                      <a:pt x="26214" y="26826"/>
                      <a:pt x="26194" y="26826"/>
                    </a:cubicBezTo>
                    <a:cubicBezTo>
                      <a:pt x="26122" y="26826"/>
                      <a:pt x="26057" y="26735"/>
                      <a:pt x="26125" y="26672"/>
                    </a:cubicBezTo>
                    <a:cubicBezTo>
                      <a:pt x="26211" y="26592"/>
                      <a:pt x="26300" y="26509"/>
                      <a:pt x="26386" y="26429"/>
                    </a:cubicBezTo>
                    <a:lnTo>
                      <a:pt x="26386" y="26429"/>
                    </a:lnTo>
                    <a:cubicBezTo>
                      <a:pt x="26202" y="26475"/>
                      <a:pt x="26017" y="26515"/>
                      <a:pt x="25829" y="26552"/>
                    </a:cubicBezTo>
                    <a:cubicBezTo>
                      <a:pt x="25762" y="26598"/>
                      <a:pt x="25697" y="26648"/>
                      <a:pt x="25632" y="26694"/>
                    </a:cubicBezTo>
                    <a:cubicBezTo>
                      <a:pt x="25616" y="26705"/>
                      <a:pt x="25600" y="26709"/>
                      <a:pt x="25585" y="26709"/>
                    </a:cubicBezTo>
                    <a:cubicBezTo>
                      <a:pt x="25537" y="26709"/>
                      <a:pt x="25498" y="26659"/>
                      <a:pt x="25500" y="26608"/>
                    </a:cubicBezTo>
                    <a:lnTo>
                      <a:pt x="25500" y="26608"/>
                    </a:lnTo>
                    <a:cubicBezTo>
                      <a:pt x="25315" y="26638"/>
                      <a:pt x="25127" y="26663"/>
                      <a:pt x="24940" y="26685"/>
                    </a:cubicBezTo>
                    <a:cubicBezTo>
                      <a:pt x="24853" y="26762"/>
                      <a:pt x="24770" y="26845"/>
                      <a:pt x="24681" y="26922"/>
                    </a:cubicBezTo>
                    <a:cubicBezTo>
                      <a:pt x="24661" y="26940"/>
                      <a:pt x="24639" y="26948"/>
                      <a:pt x="24618" y="26948"/>
                    </a:cubicBezTo>
                    <a:cubicBezTo>
                      <a:pt x="24549" y="26948"/>
                      <a:pt x="24490" y="26862"/>
                      <a:pt x="24552" y="26795"/>
                    </a:cubicBezTo>
                    <a:cubicBezTo>
                      <a:pt x="24573" y="26771"/>
                      <a:pt x="24592" y="26743"/>
                      <a:pt x="24610" y="26718"/>
                    </a:cubicBezTo>
                    <a:lnTo>
                      <a:pt x="24610" y="26718"/>
                    </a:lnTo>
                    <a:cubicBezTo>
                      <a:pt x="24152" y="26762"/>
                      <a:pt x="23699" y="26783"/>
                      <a:pt x="23262" y="26792"/>
                    </a:cubicBezTo>
                    <a:cubicBezTo>
                      <a:pt x="23210" y="26832"/>
                      <a:pt x="23161" y="26882"/>
                      <a:pt x="23108" y="26922"/>
                    </a:cubicBezTo>
                    <a:cubicBezTo>
                      <a:pt x="23089" y="26937"/>
                      <a:pt x="23068" y="26943"/>
                      <a:pt x="23047" y="26943"/>
                    </a:cubicBezTo>
                    <a:cubicBezTo>
                      <a:pt x="22971" y="26943"/>
                      <a:pt x="22906" y="26854"/>
                      <a:pt x="22979" y="26795"/>
                    </a:cubicBezTo>
                    <a:lnTo>
                      <a:pt x="22979" y="26795"/>
                    </a:lnTo>
                    <a:cubicBezTo>
                      <a:pt x="22896" y="26796"/>
                      <a:pt x="22815" y="26797"/>
                      <a:pt x="22734" y="26797"/>
                    </a:cubicBezTo>
                    <a:cubicBezTo>
                      <a:pt x="22207" y="26797"/>
                      <a:pt x="21722" y="26780"/>
                      <a:pt x="21311" y="26762"/>
                    </a:cubicBezTo>
                    <a:cubicBezTo>
                      <a:pt x="21003" y="26749"/>
                      <a:pt x="20695" y="26731"/>
                      <a:pt x="20384" y="26712"/>
                    </a:cubicBezTo>
                    <a:cubicBezTo>
                      <a:pt x="20322" y="26783"/>
                      <a:pt x="20264" y="26854"/>
                      <a:pt x="20202" y="26922"/>
                    </a:cubicBezTo>
                    <a:cubicBezTo>
                      <a:pt x="20183" y="26943"/>
                      <a:pt x="20162" y="26952"/>
                      <a:pt x="20141" y="26952"/>
                    </a:cubicBezTo>
                    <a:cubicBezTo>
                      <a:pt x="20074" y="26952"/>
                      <a:pt x="20015" y="26861"/>
                      <a:pt x="20073" y="26795"/>
                    </a:cubicBezTo>
                    <a:cubicBezTo>
                      <a:pt x="20101" y="26762"/>
                      <a:pt x="20129" y="26734"/>
                      <a:pt x="20156" y="26700"/>
                    </a:cubicBezTo>
                    <a:cubicBezTo>
                      <a:pt x="19177" y="26645"/>
                      <a:pt x="18199" y="26574"/>
                      <a:pt x="17223" y="26500"/>
                    </a:cubicBezTo>
                    <a:cubicBezTo>
                      <a:pt x="17167" y="26561"/>
                      <a:pt x="17109" y="26620"/>
                      <a:pt x="17057" y="26682"/>
                    </a:cubicBezTo>
                    <a:cubicBezTo>
                      <a:pt x="17038" y="26702"/>
                      <a:pt x="17017" y="26710"/>
                      <a:pt x="16996" y="26710"/>
                    </a:cubicBezTo>
                    <a:cubicBezTo>
                      <a:pt x="16929" y="26710"/>
                      <a:pt x="16868" y="26618"/>
                      <a:pt x="16927" y="26552"/>
                    </a:cubicBezTo>
                    <a:lnTo>
                      <a:pt x="16986" y="26485"/>
                    </a:lnTo>
                    <a:cubicBezTo>
                      <a:pt x="16364" y="26438"/>
                      <a:pt x="15739" y="26395"/>
                      <a:pt x="15114" y="26355"/>
                    </a:cubicBezTo>
                    <a:cubicBezTo>
                      <a:pt x="15068" y="26386"/>
                      <a:pt x="15025" y="26423"/>
                      <a:pt x="14979" y="26454"/>
                    </a:cubicBezTo>
                    <a:cubicBezTo>
                      <a:pt x="14964" y="26463"/>
                      <a:pt x="14949" y="26468"/>
                      <a:pt x="14934" y="26468"/>
                    </a:cubicBezTo>
                    <a:cubicBezTo>
                      <a:pt x="14876" y="26468"/>
                      <a:pt x="14831" y="26397"/>
                      <a:pt x="14856" y="26340"/>
                    </a:cubicBezTo>
                    <a:cubicBezTo>
                      <a:pt x="13714" y="26272"/>
                      <a:pt x="12572" y="26220"/>
                      <a:pt x="11427" y="26217"/>
                    </a:cubicBezTo>
                    <a:cubicBezTo>
                      <a:pt x="11421" y="26218"/>
                      <a:pt x="11415" y="26219"/>
                      <a:pt x="11410" y="26219"/>
                    </a:cubicBezTo>
                    <a:cubicBezTo>
                      <a:pt x="11404" y="26219"/>
                      <a:pt x="11399" y="26218"/>
                      <a:pt x="11393" y="26217"/>
                    </a:cubicBezTo>
                    <a:cubicBezTo>
                      <a:pt x="10900" y="26217"/>
                      <a:pt x="10408" y="26223"/>
                      <a:pt x="9915" y="26241"/>
                    </a:cubicBezTo>
                    <a:cubicBezTo>
                      <a:pt x="9660" y="26251"/>
                      <a:pt x="9398" y="26266"/>
                      <a:pt x="9137" y="26284"/>
                    </a:cubicBezTo>
                    <a:cubicBezTo>
                      <a:pt x="9106" y="26297"/>
                      <a:pt x="9081" y="26318"/>
                      <a:pt x="9047" y="26334"/>
                    </a:cubicBezTo>
                    <a:cubicBezTo>
                      <a:pt x="9035" y="26339"/>
                      <a:pt x="9022" y="26341"/>
                      <a:pt x="9010" y="26341"/>
                    </a:cubicBezTo>
                    <a:cubicBezTo>
                      <a:pt x="8978" y="26341"/>
                      <a:pt x="8947" y="26325"/>
                      <a:pt x="8927" y="26297"/>
                    </a:cubicBezTo>
                    <a:cubicBezTo>
                      <a:pt x="8127" y="26349"/>
                      <a:pt x="7305" y="26413"/>
                      <a:pt x="6490" y="26413"/>
                    </a:cubicBezTo>
                    <a:cubicBezTo>
                      <a:pt x="5537" y="26413"/>
                      <a:pt x="4594" y="26326"/>
                      <a:pt x="3710" y="26032"/>
                    </a:cubicBezTo>
                    <a:cubicBezTo>
                      <a:pt x="3673" y="26051"/>
                      <a:pt x="3639" y="26075"/>
                      <a:pt x="3602" y="26091"/>
                    </a:cubicBezTo>
                    <a:cubicBezTo>
                      <a:pt x="3587" y="26099"/>
                      <a:pt x="3571" y="26103"/>
                      <a:pt x="3556" y="26103"/>
                    </a:cubicBezTo>
                    <a:cubicBezTo>
                      <a:pt x="3488" y="26103"/>
                      <a:pt x="3435" y="26021"/>
                      <a:pt x="3488" y="25958"/>
                    </a:cubicBezTo>
                    <a:cubicBezTo>
                      <a:pt x="3214" y="25854"/>
                      <a:pt x="2950" y="25730"/>
                      <a:pt x="2697" y="25589"/>
                    </a:cubicBezTo>
                    <a:cubicBezTo>
                      <a:pt x="2645" y="25558"/>
                      <a:pt x="2599" y="25527"/>
                      <a:pt x="2549" y="25496"/>
                    </a:cubicBezTo>
                    <a:cubicBezTo>
                      <a:pt x="2497" y="25530"/>
                      <a:pt x="2445" y="25573"/>
                      <a:pt x="2389" y="25607"/>
                    </a:cubicBezTo>
                    <a:cubicBezTo>
                      <a:pt x="2376" y="25615"/>
                      <a:pt x="2362" y="25619"/>
                      <a:pt x="2348" y="25619"/>
                    </a:cubicBezTo>
                    <a:cubicBezTo>
                      <a:pt x="2284" y="25619"/>
                      <a:pt x="2223" y="25542"/>
                      <a:pt x="2266" y="25481"/>
                    </a:cubicBezTo>
                    <a:cubicBezTo>
                      <a:pt x="2297" y="25441"/>
                      <a:pt x="2331" y="25401"/>
                      <a:pt x="2359" y="25361"/>
                    </a:cubicBezTo>
                    <a:cubicBezTo>
                      <a:pt x="2094" y="25164"/>
                      <a:pt x="1875" y="24912"/>
                      <a:pt x="1718" y="24622"/>
                    </a:cubicBezTo>
                    <a:cubicBezTo>
                      <a:pt x="1666" y="24662"/>
                      <a:pt x="1614" y="24702"/>
                      <a:pt x="1564" y="24745"/>
                    </a:cubicBezTo>
                    <a:cubicBezTo>
                      <a:pt x="1547" y="24759"/>
                      <a:pt x="1526" y="24765"/>
                      <a:pt x="1505" y="24765"/>
                    </a:cubicBezTo>
                    <a:cubicBezTo>
                      <a:pt x="1437" y="24765"/>
                      <a:pt x="1370" y="24703"/>
                      <a:pt x="1420" y="24635"/>
                    </a:cubicBezTo>
                    <a:cubicBezTo>
                      <a:pt x="1484" y="24545"/>
                      <a:pt x="1549" y="24468"/>
                      <a:pt x="1614" y="24385"/>
                    </a:cubicBezTo>
                    <a:cubicBezTo>
                      <a:pt x="1454" y="23967"/>
                      <a:pt x="1429" y="23505"/>
                      <a:pt x="1497" y="23019"/>
                    </a:cubicBezTo>
                    <a:lnTo>
                      <a:pt x="1497" y="23019"/>
                    </a:lnTo>
                    <a:cubicBezTo>
                      <a:pt x="1392" y="23074"/>
                      <a:pt x="1290" y="23136"/>
                      <a:pt x="1183" y="23185"/>
                    </a:cubicBezTo>
                    <a:cubicBezTo>
                      <a:pt x="1168" y="23192"/>
                      <a:pt x="1154" y="23195"/>
                      <a:pt x="1140" y="23195"/>
                    </a:cubicBezTo>
                    <a:cubicBezTo>
                      <a:pt x="1065" y="23195"/>
                      <a:pt x="1010" y="23108"/>
                      <a:pt x="1072" y="23043"/>
                    </a:cubicBezTo>
                    <a:cubicBezTo>
                      <a:pt x="1238" y="22874"/>
                      <a:pt x="1414" y="22714"/>
                      <a:pt x="1586" y="22548"/>
                    </a:cubicBezTo>
                    <a:cubicBezTo>
                      <a:pt x="1700" y="22111"/>
                      <a:pt x="1854" y="21683"/>
                      <a:pt x="2048" y="21276"/>
                    </a:cubicBezTo>
                    <a:lnTo>
                      <a:pt x="2048" y="21276"/>
                    </a:lnTo>
                    <a:cubicBezTo>
                      <a:pt x="1928" y="21384"/>
                      <a:pt x="1804" y="21489"/>
                      <a:pt x="1684" y="21596"/>
                    </a:cubicBezTo>
                    <a:cubicBezTo>
                      <a:pt x="1665" y="21614"/>
                      <a:pt x="1644" y="21621"/>
                      <a:pt x="1624" y="21621"/>
                    </a:cubicBezTo>
                    <a:cubicBezTo>
                      <a:pt x="1555" y="21621"/>
                      <a:pt x="1498" y="21535"/>
                      <a:pt x="1555" y="21470"/>
                    </a:cubicBezTo>
                    <a:cubicBezTo>
                      <a:pt x="1672" y="21350"/>
                      <a:pt x="1780" y="21230"/>
                      <a:pt x="1891" y="21104"/>
                    </a:cubicBezTo>
                    <a:cubicBezTo>
                      <a:pt x="1909" y="21052"/>
                      <a:pt x="1949" y="21005"/>
                      <a:pt x="1998" y="20978"/>
                    </a:cubicBezTo>
                    <a:cubicBezTo>
                      <a:pt x="2180" y="20765"/>
                      <a:pt x="2359" y="20553"/>
                      <a:pt x="2540" y="20338"/>
                    </a:cubicBezTo>
                    <a:cubicBezTo>
                      <a:pt x="3002" y="19537"/>
                      <a:pt x="3525" y="18802"/>
                      <a:pt x="3935" y="18235"/>
                    </a:cubicBezTo>
                    <a:lnTo>
                      <a:pt x="3935" y="18235"/>
                    </a:lnTo>
                    <a:cubicBezTo>
                      <a:pt x="3667" y="18438"/>
                      <a:pt x="3396" y="18638"/>
                      <a:pt x="3119" y="18829"/>
                    </a:cubicBezTo>
                    <a:cubicBezTo>
                      <a:pt x="3103" y="18839"/>
                      <a:pt x="3087" y="18844"/>
                      <a:pt x="3073" y="18844"/>
                    </a:cubicBezTo>
                    <a:cubicBezTo>
                      <a:pt x="3003" y="18844"/>
                      <a:pt x="2952" y="18745"/>
                      <a:pt x="3008" y="18685"/>
                    </a:cubicBezTo>
                    <a:cubicBezTo>
                      <a:pt x="3568" y="18087"/>
                      <a:pt x="4199" y="17530"/>
                      <a:pt x="4849" y="16992"/>
                    </a:cubicBezTo>
                    <a:cubicBezTo>
                      <a:pt x="5104" y="16650"/>
                      <a:pt x="5357" y="16305"/>
                      <a:pt x="5612" y="15963"/>
                    </a:cubicBezTo>
                    <a:lnTo>
                      <a:pt x="5612" y="15963"/>
                    </a:lnTo>
                    <a:cubicBezTo>
                      <a:pt x="5172" y="16327"/>
                      <a:pt x="4756" y="16715"/>
                      <a:pt x="4347" y="17121"/>
                    </a:cubicBezTo>
                    <a:cubicBezTo>
                      <a:pt x="4328" y="17140"/>
                      <a:pt x="4307" y="17148"/>
                      <a:pt x="4286" y="17148"/>
                    </a:cubicBezTo>
                    <a:cubicBezTo>
                      <a:pt x="4216" y="17148"/>
                      <a:pt x="4153" y="17056"/>
                      <a:pt x="4218" y="16992"/>
                    </a:cubicBezTo>
                    <a:cubicBezTo>
                      <a:pt x="4621" y="16594"/>
                      <a:pt x="5027" y="16216"/>
                      <a:pt x="5449" y="15868"/>
                    </a:cubicBezTo>
                    <a:cubicBezTo>
                      <a:pt x="5129" y="15837"/>
                      <a:pt x="4926" y="15379"/>
                      <a:pt x="5280" y="15212"/>
                    </a:cubicBezTo>
                    <a:cubicBezTo>
                      <a:pt x="5735" y="15000"/>
                      <a:pt x="6188" y="14781"/>
                      <a:pt x="6640" y="14588"/>
                    </a:cubicBezTo>
                    <a:cubicBezTo>
                      <a:pt x="7788" y="13048"/>
                      <a:pt x="8927" y="11497"/>
                      <a:pt x="9974" y="9900"/>
                    </a:cubicBezTo>
                    <a:cubicBezTo>
                      <a:pt x="11928" y="6917"/>
                      <a:pt x="10916" y="3636"/>
                      <a:pt x="9260" y="819"/>
                    </a:cubicBezTo>
                    <a:cubicBezTo>
                      <a:pt x="9229" y="767"/>
                      <a:pt x="9198" y="711"/>
                      <a:pt x="9164" y="656"/>
                    </a:cubicBezTo>
                    <a:cubicBezTo>
                      <a:pt x="9091" y="535"/>
                      <a:pt x="8984" y="485"/>
                      <a:pt x="8876" y="485"/>
                    </a:cubicBezTo>
                    <a:cubicBezTo>
                      <a:pt x="8747" y="485"/>
                      <a:pt x="8618" y="556"/>
                      <a:pt x="8546" y="665"/>
                    </a:cubicBezTo>
                    <a:cubicBezTo>
                      <a:pt x="8469" y="770"/>
                      <a:pt x="8469" y="914"/>
                      <a:pt x="8539" y="1022"/>
                    </a:cubicBezTo>
                    <a:cubicBezTo>
                      <a:pt x="9447" y="2537"/>
                      <a:pt x="10232" y="4100"/>
                      <a:pt x="10356" y="5886"/>
                    </a:cubicBezTo>
                    <a:cubicBezTo>
                      <a:pt x="10503" y="7997"/>
                      <a:pt x="9260" y="9743"/>
                      <a:pt x="8075" y="11356"/>
                    </a:cubicBezTo>
                    <a:cubicBezTo>
                      <a:pt x="6225" y="13870"/>
                      <a:pt x="4313" y="16339"/>
                      <a:pt x="2571" y="18931"/>
                    </a:cubicBezTo>
                    <a:cubicBezTo>
                      <a:pt x="1395" y="20676"/>
                      <a:pt x="1" y="23228"/>
                      <a:pt x="1303" y="25259"/>
                    </a:cubicBezTo>
                    <a:cubicBezTo>
                      <a:pt x="2399" y="26971"/>
                      <a:pt x="4972" y="27119"/>
                      <a:pt x="6779" y="27125"/>
                    </a:cubicBezTo>
                    <a:cubicBezTo>
                      <a:pt x="6805" y="27125"/>
                      <a:pt x="6832" y="27125"/>
                      <a:pt x="6858" y="27125"/>
                    </a:cubicBezTo>
                    <a:cubicBezTo>
                      <a:pt x="8029" y="27125"/>
                      <a:pt x="9200" y="26994"/>
                      <a:pt x="10368" y="26949"/>
                    </a:cubicBezTo>
                    <a:cubicBezTo>
                      <a:pt x="10766" y="26934"/>
                      <a:pt x="11164" y="26927"/>
                      <a:pt x="11562" y="26927"/>
                    </a:cubicBezTo>
                    <a:cubicBezTo>
                      <a:pt x="13144" y="26927"/>
                      <a:pt x="14727" y="27036"/>
                      <a:pt x="16306" y="27146"/>
                    </a:cubicBezTo>
                    <a:cubicBezTo>
                      <a:pt x="18384" y="27294"/>
                      <a:pt x="20535" y="27573"/>
                      <a:pt x="22659" y="27573"/>
                    </a:cubicBezTo>
                    <a:cubicBezTo>
                      <a:pt x="23813" y="27573"/>
                      <a:pt x="24959" y="27491"/>
                      <a:pt x="26082" y="27260"/>
                    </a:cubicBezTo>
                    <a:cubicBezTo>
                      <a:pt x="28424" y="26777"/>
                      <a:pt x="30671" y="25022"/>
                      <a:pt x="30262" y="22394"/>
                    </a:cubicBezTo>
                    <a:cubicBezTo>
                      <a:pt x="29822" y="19583"/>
                      <a:pt x="27596" y="17318"/>
                      <a:pt x="25617" y="15446"/>
                    </a:cubicBezTo>
                    <a:cubicBezTo>
                      <a:pt x="23422" y="13369"/>
                      <a:pt x="20978" y="11580"/>
                      <a:pt x="18870" y="9413"/>
                    </a:cubicBezTo>
                    <a:cubicBezTo>
                      <a:pt x="17641" y="8154"/>
                      <a:pt x="16703" y="6677"/>
                      <a:pt x="16638" y="4879"/>
                    </a:cubicBezTo>
                    <a:cubicBezTo>
                      <a:pt x="16583" y="3315"/>
                      <a:pt x="17414" y="1823"/>
                      <a:pt x="18205" y="536"/>
                    </a:cubicBezTo>
                    <a:cubicBezTo>
                      <a:pt x="18331" y="330"/>
                      <a:pt x="18226" y="136"/>
                      <a:pt x="18060" y="50"/>
                    </a:cubicBezTo>
                    <a:cubicBezTo>
                      <a:pt x="18002" y="18"/>
                      <a:pt x="17937" y="1"/>
                      <a:pt x="1787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822" name="Google Shape;1822;p39"/>
              <p:cNvSpPr/>
              <p:nvPr/>
            </p:nvSpPr>
            <p:spPr>
              <a:xfrm>
                <a:off x="-2374350" y="5891500"/>
                <a:ext cx="504700" cy="106725"/>
              </a:xfrm>
              <a:custGeom>
                <a:avLst/>
                <a:gdLst/>
                <a:ahLst/>
                <a:cxnLst/>
                <a:rect l="l" t="t" r="r" b="b"/>
                <a:pathLst>
                  <a:path w="20188" h="4269" extrusionOk="0">
                    <a:moveTo>
                      <a:pt x="4007" y="0"/>
                    </a:moveTo>
                    <a:cubicBezTo>
                      <a:pt x="3237" y="0"/>
                      <a:pt x="2479" y="253"/>
                      <a:pt x="1715" y="581"/>
                    </a:cubicBezTo>
                    <a:cubicBezTo>
                      <a:pt x="1263" y="772"/>
                      <a:pt x="810" y="994"/>
                      <a:pt x="355" y="1206"/>
                    </a:cubicBezTo>
                    <a:cubicBezTo>
                      <a:pt x="1" y="1373"/>
                      <a:pt x="201" y="1831"/>
                      <a:pt x="524" y="1862"/>
                    </a:cubicBezTo>
                    <a:cubicBezTo>
                      <a:pt x="1383" y="1157"/>
                      <a:pt x="2316" y="585"/>
                      <a:pt x="3448" y="301"/>
                    </a:cubicBezTo>
                    <a:cubicBezTo>
                      <a:pt x="3457" y="299"/>
                      <a:pt x="3465" y="298"/>
                      <a:pt x="3472" y="298"/>
                    </a:cubicBezTo>
                    <a:cubicBezTo>
                      <a:pt x="3558" y="298"/>
                      <a:pt x="3598" y="416"/>
                      <a:pt x="3519" y="465"/>
                    </a:cubicBezTo>
                    <a:cubicBezTo>
                      <a:pt x="3319" y="585"/>
                      <a:pt x="3134" y="723"/>
                      <a:pt x="2947" y="855"/>
                    </a:cubicBezTo>
                    <a:cubicBezTo>
                      <a:pt x="3227" y="775"/>
                      <a:pt x="3513" y="729"/>
                      <a:pt x="3802" y="714"/>
                    </a:cubicBezTo>
                    <a:cubicBezTo>
                      <a:pt x="4079" y="600"/>
                      <a:pt x="4366" y="501"/>
                      <a:pt x="4658" y="421"/>
                    </a:cubicBezTo>
                    <a:cubicBezTo>
                      <a:pt x="4666" y="419"/>
                      <a:pt x="4674" y="419"/>
                      <a:pt x="4682" y="419"/>
                    </a:cubicBezTo>
                    <a:cubicBezTo>
                      <a:pt x="4757" y="419"/>
                      <a:pt x="4803" y="511"/>
                      <a:pt x="4747" y="572"/>
                    </a:cubicBezTo>
                    <a:cubicBezTo>
                      <a:pt x="4683" y="637"/>
                      <a:pt x="4615" y="695"/>
                      <a:pt x="4547" y="757"/>
                    </a:cubicBezTo>
                    <a:cubicBezTo>
                      <a:pt x="4695" y="785"/>
                      <a:pt x="4840" y="831"/>
                      <a:pt x="4978" y="889"/>
                    </a:cubicBezTo>
                    <a:cubicBezTo>
                      <a:pt x="5227" y="760"/>
                      <a:pt x="5486" y="643"/>
                      <a:pt x="5748" y="545"/>
                    </a:cubicBezTo>
                    <a:cubicBezTo>
                      <a:pt x="5759" y="540"/>
                      <a:pt x="5770" y="538"/>
                      <a:pt x="5780" y="538"/>
                    </a:cubicBezTo>
                    <a:cubicBezTo>
                      <a:pt x="5851" y="538"/>
                      <a:pt x="5883" y="641"/>
                      <a:pt x="5837" y="695"/>
                    </a:cubicBezTo>
                    <a:cubicBezTo>
                      <a:pt x="5705" y="846"/>
                      <a:pt x="5563" y="985"/>
                      <a:pt x="5428" y="1129"/>
                    </a:cubicBezTo>
                    <a:cubicBezTo>
                      <a:pt x="5600" y="1249"/>
                      <a:pt x="5763" y="1382"/>
                      <a:pt x="5917" y="1526"/>
                    </a:cubicBezTo>
                    <a:lnTo>
                      <a:pt x="6089" y="1400"/>
                    </a:lnTo>
                    <a:cubicBezTo>
                      <a:pt x="6104" y="1389"/>
                      <a:pt x="6119" y="1385"/>
                      <a:pt x="6134" y="1385"/>
                    </a:cubicBezTo>
                    <a:cubicBezTo>
                      <a:pt x="6196" y="1385"/>
                      <a:pt x="6252" y="1464"/>
                      <a:pt x="6212" y="1523"/>
                    </a:cubicBezTo>
                    <a:cubicBezTo>
                      <a:pt x="6175" y="1582"/>
                      <a:pt x="6129" y="1640"/>
                      <a:pt x="6089" y="1696"/>
                    </a:cubicBezTo>
                    <a:cubicBezTo>
                      <a:pt x="6311" y="1920"/>
                      <a:pt x="6517" y="2157"/>
                      <a:pt x="6708" y="2382"/>
                    </a:cubicBezTo>
                    <a:lnTo>
                      <a:pt x="6748" y="2425"/>
                    </a:lnTo>
                    <a:cubicBezTo>
                      <a:pt x="6763" y="2410"/>
                      <a:pt x="6779" y="2398"/>
                      <a:pt x="6797" y="2382"/>
                    </a:cubicBezTo>
                    <a:cubicBezTo>
                      <a:pt x="6816" y="2365"/>
                      <a:pt x="6837" y="2358"/>
                      <a:pt x="6858" y="2358"/>
                    </a:cubicBezTo>
                    <a:cubicBezTo>
                      <a:pt x="6929" y="2358"/>
                      <a:pt x="6991" y="2447"/>
                      <a:pt x="6927" y="2511"/>
                    </a:cubicBezTo>
                    <a:cubicBezTo>
                      <a:pt x="6908" y="2527"/>
                      <a:pt x="6890" y="2545"/>
                      <a:pt x="6871" y="2564"/>
                    </a:cubicBezTo>
                    <a:cubicBezTo>
                      <a:pt x="7201" y="2942"/>
                      <a:pt x="7536" y="3296"/>
                      <a:pt x="7896" y="3583"/>
                    </a:cubicBezTo>
                    <a:lnTo>
                      <a:pt x="7905" y="3576"/>
                    </a:lnTo>
                    <a:cubicBezTo>
                      <a:pt x="7919" y="3570"/>
                      <a:pt x="7932" y="3567"/>
                      <a:pt x="7945" y="3567"/>
                    </a:cubicBezTo>
                    <a:cubicBezTo>
                      <a:pt x="7999" y="3567"/>
                      <a:pt x="8047" y="3619"/>
                      <a:pt x="8035" y="3678"/>
                    </a:cubicBezTo>
                    <a:cubicBezTo>
                      <a:pt x="8529" y="4040"/>
                      <a:pt x="9080" y="4269"/>
                      <a:pt x="9741" y="4269"/>
                    </a:cubicBezTo>
                    <a:cubicBezTo>
                      <a:pt x="9878" y="4269"/>
                      <a:pt x="10021" y="4259"/>
                      <a:pt x="10168" y="4238"/>
                    </a:cubicBezTo>
                    <a:cubicBezTo>
                      <a:pt x="10660" y="3869"/>
                      <a:pt x="11156" y="3496"/>
                      <a:pt x="11639" y="3109"/>
                    </a:cubicBezTo>
                    <a:cubicBezTo>
                      <a:pt x="11659" y="3093"/>
                      <a:pt x="11680" y="3086"/>
                      <a:pt x="11700" y="3086"/>
                    </a:cubicBezTo>
                    <a:cubicBezTo>
                      <a:pt x="11772" y="3086"/>
                      <a:pt x="11833" y="3171"/>
                      <a:pt x="11765" y="3238"/>
                    </a:cubicBezTo>
                    <a:cubicBezTo>
                      <a:pt x="11519" y="3484"/>
                      <a:pt x="11273" y="3740"/>
                      <a:pt x="11027" y="3992"/>
                    </a:cubicBezTo>
                    <a:cubicBezTo>
                      <a:pt x="11907" y="3567"/>
                      <a:pt x="12553" y="2739"/>
                      <a:pt x="13335" y="2207"/>
                    </a:cubicBezTo>
                    <a:cubicBezTo>
                      <a:pt x="13566" y="1960"/>
                      <a:pt x="13812" y="1730"/>
                      <a:pt x="14077" y="1520"/>
                    </a:cubicBezTo>
                    <a:cubicBezTo>
                      <a:pt x="14093" y="1508"/>
                      <a:pt x="14109" y="1503"/>
                      <a:pt x="14124" y="1503"/>
                    </a:cubicBezTo>
                    <a:cubicBezTo>
                      <a:pt x="14191" y="1503"/>
                      <a:pt x="14241" y="1604"/>
                      <a:pt x="14188" y="1662"/>
                    </a:cubicBezTo>
                    <a:cubicBezTo>
                      <a:pt x="14136" y="1723"/>
                      <a:pt x="14086" y="1782"/>
                      <a:pt x="14037" y="1844"/>
                    </a:cubicBezTo>
                    <a:cubicBezTo>
                      <a:pt x="14289" y="1753"/>
                      <a:pt x="14554" y="1706"/>
                      <a:pt x="14821" y="1706"/>
                    </a:cubicBezTo>
                    <a:cubicBezTo>
                      <a:pt x="14936" y="1706"/>
                      <a:pt x="15052" y="1715"/>
                      <a:pt x="15167" y="1733"/>
                    </a:cubicBezTo>
                    <a:cubicBezTo>
                      <a:pt x="15271" y="1745"/>
                      <a:pt x="15376" y="1770"/>
                      <a:pt x="15478" y="1800"/>
                    </a:cubicBezTo>
                    <a:cubicBezTo>
                      <a:pt x="15496" y="1788"/>
                      <a:pt x="15511" y="1776"/>
                      <a:pt x="15530" y="1760"/>
                    </a:cubicBezTo>
                    <a:cubicBezTo>
                      <a:pt x="15546" y="1750"/>
                      <a:pt x="15561" y="1745"/>
                      <a:pt x="15576" y="1745"/>
                    </a:cubicBezTo>
                    <a:cubicBezTo>
                      <a:pt x="15627" y="1745"/>
                      <a:pt x="15666" y="1804"/>
                      <a:pt x="15656" y="1859"/>
                    </a:cubicBezTo>
                    <a:cubicBezTo>
                      <a:pt x="16087" y="2013"/>
                      <a:pt x="16487" y="2259"/>
                      <a:pt x="16903" y="2425"/>
                    </a:cubicBezTo>
                    <a:cubicBezTo>
                      <a:pt x="17004" y="2330"/>
                      <a:pt x="17103" y="2231"/>
                      <a:pt x="17204" y="2139"/>
                    </a:cubicBezTo>
                    <a:cubicBezTo>
                      <a:pt x="17224" y="2121"/>
                      <a:pt x="17246" y="2113"/>
                      <a:pt x="17267" y="2113"/>
                    </a:cubicBezTo>
                    <a:cubicBezTo>
                      <a:pt x="17330" y="2113"/>
                      <a:pt x="17386" y="2181"/>
                      <a:pt x="17349" y="2250"/>
                    </a:cubicBezTo>
                    <a:cubicBezTo>
                      <a:pt x="17297" y="2342"/>
                      <a:pt x="17241" y="2428"/>
                      <a:pt x="17189" y="2521"/>
                    </a:cubicBezTo>
                    <a:cubicBezTo>
                      <a:pt x="17278" y="2545"/>
                      <a:pt x="17368" y="2567"/>
                      <a:pt x="17460" y="2579"/>
                    </a:cubicBezTo>
                    <a:cubicBezTo>
                      <a:pt x="17522" y="2587"/>
                      <a:pt x="17591" y="2591"/>
                      <a:pt x="17662" y="2591"/>
                    </a:cubicBezTo>
                    <a:cubicBezTo>
                      <a:pt x="17885" y="2591"/>
                      <a:pt x="18137" y="2552"/>
                      <a:pt x="18309" y="2478"/>
                    </a:cubicBezTo>
                    <a:cubicBezTo>
                      <a:pt x="18583" y="2362"/>
                      <a:pt x="19116" y="1820"/>
                      <a:pt x="19456" y="1820"/>
                    </a:cubicBezTo>
                    <a:cubicBezTo>
                      <a:pt x="19479" y="1820"/>
                      <a:pt x="19501" y="1823"/>
                      <a:pt x="19522" y="1828"/>
                    </a:cubicBezTo>
                    <a:cubicBezTo>
                      <a:pt x="19636" y="1733"/>
                      <a:pt x="19750" y="1631"/>
                      <a:pt x="19867" y="1533"/>
                    </a:cubicBezTo>
                    <a:cubicBezTo>
                      <a:pt x="19886" y="1518"/>
                      <a:pt x="19907" y="1511"/>
                      <a:pt x="19929" y="1511"/>
                    </a:cubicBezTo>
                    <a:cubicBezTo>
                      <a:pt x="19994" y="1511"/>
                      <a:pt x="20054" y="1574"/>
                      <a:pt x="20012" y="1643"/>
                    </a:cubicBezTo>
                    <a:cubicBezTo>
                      <a:pt x="19975" y="1699"/>
                      <a:pt x="19935" y="1754"/>
                      <a:pt x="19898" y="1810"/>
                    </a:cubicBezTo>
                    <a:cubicBezTo>
                      <a:pt x="19929" y="1794"/>
                      <a:pt x="19953" y="1779"/>
                      <a:pt x="19978" y="1757"/>
                    </a:cubicBezTo>
                    <a:cubicBezTo>
                      <a:pt x="20147" y="1600"/>
                      <a:pt x="20187" y="1320"/>
                      <a:pt x="19922" y="1206"/>
                    </a:cubicBezTo>
                    <a:cubicBezTo>
                      <a:pt x="19701" y="1110"/>
                      <a:pt x="19511" y="1066"/>
                      <a:pt x="19334" y="1066"/>
                    </a:cubicBezTo>
                    <a:cubicBezTo>
                      <a:pt x="19289" y="1066"/>
                      <a:pt x="19245" y="1068"/>
                      <a:pt x="19202" y="1074"/>
                    </a:cubicBezTo>
                    <a:cubicBezTo>
                      <a:pt x="18947" y="1111"/>
                      <a:pt x="18713" y="1249"/>
                      <a:pt x="18451" y="1505"/>
                    </a:cubicBezTo>
                    <a:cubicBezTo>
                      <a:pt x="18243" y="1710"/>
                      <a:pt x="17991" y="1788"/>
                      <a:pt x="17717" y="1788"/>
                    </a:cubicBezTo>
                    <a:cubicBezTo>
                      <a:pt x="16958" y="1788"/>
                      <a:pt x="16025" y="1189"/>
                      <a:pt x="15358" y="1031"/>
                    </a:cubicBezTo>
                    <a:cubicBezTo>
                      <a:pt x="15129" y="977"/>
                      <a:pt x="14913" y="952"/>
                      <a:pt x="14707" y="952"/>
                    </a:cubicBezTo>
                    <a:cubicBezTo>
                      <a:pt x="13129" y="952"/>
                      <a:pt x="12170" y="2415"/>
                      <a:pt x="10860" y="3232"/>
                    </a:cubicBezTo>
                    <a:cubicBezTo>
                      <a:pt x="10445" y="3490"/>
                      <a:pt x="10068" y="3600"/>
                      <a:pt x="9719" y="3600"/>
                    </a:cubicBezTo>
                    <a:cubicBezTo>
                      <a:pt x="8192" y="3600"/>
                      <a:pt x="7210" y="1504"/>
                      <a:pt x="6012" y="665"/>
                    </a:cubicBezTo>
                    <a:cubicBezTo>
                      <a:pt x="5330" y="185"/>
                      <a:pt x="4664" y="0"/>
                      <a:pt x="400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823" name="Google Shape;1823;p39"/>
              <p:cNvSpPr/>
              <p:nvPr/>
            </p:nvSpPr>
            <p:spPr>
              <a:xfrm>
                <a:off x="-2348875" y="5905800"/>
                <a:ext cx="52425" cy="27950"/>
              </a:xfrm>
              <a:custGeom>
                <a:avLst/>
                <a:gdLst/>
                <a:ahLst/>
                <a:cxnLst/>
                <a:rect l="l" t="t" r="r" b="b"/>
                <a:pathLst>
                  <a:path w="2097" h="1118" extrusionOk="0">
                    <a:moveTo>
                      <a:pt x="2094" y="0"/>
                    </a:moveTo>
                    <a:cubicBezTo>
                      <a:pt x="1623" y="154"/>
                      <a:pt x="1155" y="333"/>
                      <a:pt x="733" y="600"/>
                    </a:cubicBezTo>
                    <a:cubicBezTo>
                      <a:pt x="478" y="761"/>
                      <a:pt x="238" y="936"/>
                      <a:pt x="1" y="1118"/>
                    </a:cubicBezTo>
                    <a:cubicBezTo>
                      <a:pt x="441" y="902"/>
                      <a:pt x="872" y="684"/>
                      <a:pt x="1309" y="502"/>
                    </a:cubicBezTo>
                    <a:cubicBezTo>
                      <a:pt x="1361" y="462"/>
                      <a:pt x="1413" y="419"/>
                      <a:pt x="1466" y="379"/>
                    </a:cubicBezTo>
                    <a:cubicBezTo>
                      <a:pt x="1595" y="271"/>
                      <a:pt x="2097" y="0"/>
                      <a:pt x="209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824" name="Google Shape;1824;p39"/>
              <p:cNvSpPr/>
              <p:nvPr/>
            </p:nvSpPr>
            <p:spPr>
              <a:xfrm>
                <a:off x="-2109850" y="5994225"/>
                <a:ext cx="1625" cy="1250"/>
              </a:xfrm>
              <a:custGeom>
                <a:avLst/>
                <a:gdLst/>
                <a:ahLst/>
                <a:cxnLst/>
                <a:rect l="l" t="t" r="r" b="b"/>
                <a:pathLst>
                  <a:path w="65" h="50" extrusionOk="0">
                    <a:moveTo>
                      <a:pt x="65" y="0"/>
                    </a:moveTo>
                    <a:lnTo>
                      <a:pt x="0" y="49"/>
                    </a:lnTo>
                    <a:lnTo>
                      <a:pt x="25" y="43"/>
                    </a:lnTo>
                    <a:lnTo>
                      <a:pt x="65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825" name="Google Shape;1825;p39"/>
              <p:cNvSpPr/>
              <p:nvPr/>
            </p:nvSpPr>
            <p:spPr>
              <a:xfrm>
                <a:off x="-2267850" y="5908800"/>
                <a:ext cx="2275" cy="950"/>
              </a:xfrm>
              <a:custGeom>
                <a:avLst/>
                <a:gdLst/>
                <a:ahLst/>
                <a:cxnLst/>
                <a:rect l="l" t="t" r="r" b="b"/>
                <a:pathLst>
                  <a:path w="91" h="38" extrusionOk="0">
                    <a:moveTo>
                      <a:pt x="90" y="0"/>
                    </a:moveTo>
                    <a:lnTo>
                      <a:pt x="90" y="0"/>
                    </a:lnTo>
                    <a:cubicBezTo>
                      <a:pt x="59" y="10"/>
                      <a:pt x="32" y="22"/>
                      <a:pt x="1" y="34"/>
                    </a:cubicBezTo>
                    <a:cubicBezTo>
                      <a:pt x="13" y="34"/>
                      <a:pt x="26" y="34"/>
                      <a:pt x="41" y="37"/>
                    </a:cubicBezTo>
                    <a:cubicBezTo>
                      <a:pt x="53" y="22"/>
                      <a:pt x="72" y="10"/>
                      <a:pt x="9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826" name="Google Shape;1826;p39"/>
              <p:cNvSpPr/>
              <p:nvPr/>
            </p:nvSpPr>
            <p:spPr>
              <a:xfrm>
                <a:off x="-2244975" y="5913175"/>
                <a:ext cx="6700" cy="4425"/>
              </a:xfrm>
              <a:custGeom>
                <a:avLst/>
                <a:gdLst/>
                <a:ahLst/>
                <a:cxnLst/>
                <a:rect l="l" t="t" r="r" b="b"/>
                <a:pathLst>
                  <a:path w="268" h="177" extrusionOk="0">
                    <a:moveTo>
                      <a:pt x="268" y="1"/>
                    </a:moveTo>
                    <a:lnTo>
                      <a:pt x="268" y="1"/>
                    </a:lnTo>
                    <a:cubicBezTo>
                      <a:pt x="176" y="35"/>
                      <a:pt x="86" y="72"/>
                      <a:pt x="0" y="112"/>
                    </a:cubicBezTo>
                    <a:cubicBezTo>
                      <a:pt x="37" y="130"/>
                      <a:pt x="71" y="155"/>
                      <a:pt x="108" y="176"/>
                    </a:cubicBezTo>
                    <a:cubicBezTo>
                      <a:pt x="160" y="118"/>
                      <a:pt x="216" y="59"/>
                      <a:pt x="26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827" name="Google Shape;1827;p39"/>
              <p:cNvSpPr/>
              <p:nvPr/>
            </p:nvSpPr>
            <p:spPr>
              <a:xfrm>
                <a:off x="-2472300" y="5898950"/>
                <a:ext cx="713700" cy="316350"/>
              </a:xfrm>
              <a:custGeom>
                <a:avLst/>
                <a:gdLst/>
                <a:ahLst/>
                <a:cxnLst/>
                <a:rect l="l" t="t" r="r" b="b"/>
                <a:pathLst>
                  <a:path w="28548" h="12654" extrusionOk="0">
                    <a:moveTo>
                      <a:pt x="9133" y="2272"/>
                    </a:moveTo>
                    <a:lnTo>
                      <a:pt x="9133" y="2272"/>
                    </a:lnTo>
                    <a:cubicBezTo>
                      <a:pt x="9132" y="2273"/>
                      <a:pt x="9132" y="2274"/>
                      <a:pt x="9131" y="2274"/>
                    </a:cubicBezTo>
                    <a:lnTo>
                      <a:pt x="9131" y="2274"/>
                    </a:lnTo>
                    <a:cubicBezTo>
                      <a:pt x="9132" y="2274"/>
                      <a:pt x="9132" y="2273"/>
                      <a:pt x="9133" y="2272"/>
                    </a:cubicBezTo>
                    <a:close/>
                    <a:moveTo>
                      <a:pt x="2761" y="3894"/>
                    </a:moveTo>
                    <a:cubicBezTo>
                      <a:pt x="2576" y="4064"/>
                      <a:pt x="2403" y="4220"/>
                      <a:pt x="2401" y="4220"/>
                    </a:cubicBezTo>
                    <a:cubicBezTo>
                      <a:pt x="2400" y="4220"/>
                      <a:pt x="2485" y="4142"/>
                      <a:pt x="2712" y="3934"/>
                    </a:cubicBezTo>
                    <a:cubicBezTo>
                      <a:pt x="2728" y="3919"/>
                      <a:pt x="2746" y="3906"/>
                      <a:pt x="2761" y="3894"/>
                    </a:cubicBezTo>
                    <a:close/>
                    <a:moveTo>
                      <a:pt x="11023" y="7569"/>
                    </a:moveTo>
                    <a:cubicBezTo>
                      <a:pt x="10100" y="8477"/>
                      <a:pt x="9176" y="9382"/>
                      <a:pt x="8167" y="10204"/>
                    </a:cubicBezTo>
                    <a:cubicBezTo>
                      <a:pt x="7877" y="10438"/>
                      <a:pt x="7579" y="10657"/>
                      <a:pt x="7283" y="10885"/>
                    </a:cubicBezTo>
                    <a:lnTo>
                      <a:pt x="7419" y="10752"/>
                    </a:lnTo>
                    <a:cubicBezTo>
                      <a:pt x="8330" y="9887"/>
                      <a:pt x="9272" y="9059"/>
                      <a:pt x="10238" y="8262"/>
                    </a:cubicBezTo>
                    <a:cubicBezTo>
                      <a:pt x="10509" y="8040"/>
                      <a:pt x="10761" y="7800"/>
                      <a:pt x="11023" y="7569"/>
                    </a:cubicBezTo>
                    <a:close/>
                    <a:moveTo>
                      <a:pt x="26909" y="9961"/>
                    </a:moveTo>
                    <a:lnTo>
                      <a:pt x="26909" y="9961"/>
                    </a:lnTo>
                    <a:cubicBezTo>
                      <a:pt x="26432" y="10586"/>
                      <a:pt x="25875" y="11152"/>
                      <a:pt x="25290" y="11669"/>
                    </a:cubicBezTo>
                    <a:cubicBezTo>
                      <a:pt x="24992" y="11932"/>
                      <a:pt x="24867" y="12034"/>
                      <a:pt x="24852" y="12034"/>
                    </a:cubicBezTo>
                    <a:cubicBezTo>
                      <a:pt x="24808" y="12034"/>
                      <a:pt x="25827" y="11052"/>
                      <a:pt x="26023" y="10848"/>
                    </a:cubicBezTo>
                    <a:cubicBezTo>
                      <a:pt x="26312" y="10549"/>
                      <a:pt x="26611" y="10254"/>
                      <a:pt x="26909" y="9961"/>
                    </a:cubicBezTo>
                    <a:close/>
                    <a:moveTo>
                      <a:pt x="7390" y="0"/>
                    </a:moveTo>
                    <a:cubicBezTo>
                      <a:pt x="7382" y="0"/>
                      <a:pt x="7374" y="1"/>
                      <a:pt x="7366" y="3"/>
                    </a:cubicBezTo>
                    <a:cubicBezTo>
                      <a:pt x="6230" y="290"/>
                      <a:pt x="5298" y="859"/>
                      <a:pt x="4442" y="1567"/>
                    </a:cubicBezTo>
                    <a:cubicBezTo>
                      <a:pt x="4017" y="1912"/>
                      <a:pt x="3611" y="2293"/>
                      <a:pt x="3211" y="2691"/>
                    </a:cubicBezTo>
                    <a:cubicBezTo>
                      <a:pt x="3144" y="2755"/>
                      <a:pt x="3206" y="2844"/>
                      <a:pt x="3275" y="2844"/>
                    </a:cubicBezTo>
                    <a:cubicBezTo>
                      <a:pt x="3296" y="2844"/>
                      <a:pt x="3318" y="2836"/>
                      <a:pt x="3337" y="2817"/>
                    </a:cubicBezTo>
                    <a:cubicBezTo>
                      <a:pt x="3746" y="2414"/>
                      <a:pt x="4165" y="2023"/>
                      <a:pt x="4602" y="1659"/>
                    </a:cubicBezTo>
                    <a:cubicBezTo>
                      <a:pt x="4713" y="1570"/>
                      <a:pt x="4824" y="1481"/>
                      <a:pt x="4935" y="1395"/>
                    </a:cubicBezTo>
                    <a:cubicBezTo>
                      <a:pt x="5172" y="1213"/>
                      <a:pt x="5412" y="1038"/>
                      <a:pt x="5667" y="878"/>
                    </a:cubicBezTo>
                    <a:cubicBezTo>
                      <a:pt x="6089" y="607"/>
                      <a:pt x="6557" y="431"/>
                      <a:pt x="7031" y="274"/>
                    </a:cubicBezTo>
                    <a:lnTo>
                      <a:pt x="7031" y="274"/>
                    </a:lnTo>
                    <a:cubicBezTo>
                      <a:pt x="7031" y="274"/>
                      <a:pt x="6529" y="548"/>
                      <a:pt x="6400" y="653"/>
                    </a:cubicBezTo>
                    <a:cubicBezTo>
                      <a:pt x="6347" y="696"/>
                      <a:pt x="6295" y="739"/>
                      <a:pt x="6243" y="779"/>
                    </a:cubicBezTo>
                    <a:cubicBezTo>
                      <a:pt x="5461" y="1410"/>
                      <a:pt x="4636" y="2035"/>
                      <a:pt x="3842" y="2691"/>
                    </a:cubicBezTo>
                    <a:cubicBezTo>
                      <a:pt x="3189" y="3229"/>
                      <a:pt x="2558" y="3786"/>
                      <a:pt x="1998" y="4384"/>
                    </a:cubicBezTo>
                    <a:cubicBezTo>
                      <a:pt x="1943" y="4444"/>
                      <a:pt x="1992" y="4541"/>
                      <a:pt x="2061" y="4541"/>
                    </a:cubicBezTo>
                    <a:cubicBezTo>
                      <a:pt x="2076" y="4541"/>
                      <a:pt x="2093" y="4536"/>
                      <a:pt x="2109" y="4525"/>
                    </a:cubicBezTo>
                    <a:cubicBezTo>
                      <a:pt x="2386" y="4334"/>
                      <a:pt x="2657" y="4134"/>
                      <a:pt x="2925" y="3931"/>
                    </a:cubicBezTo>
                    <a:cubicBezTo>
                      <a:pt x="3762" y="3297"/>
                      <a:pt x="4559" y="2617"/>
                      <a:pt x="5387" y="1976"/>
                    </a:cubicBezTo>
                    <a:cubicBezTo>
                      <a:pt x="5883" y="1601"/>
                      <a:pt x="6400" y="1262"/>
                      <a:pt x="6941" y="961"/>
                    </a:cubicBezTo>
                    <a:cubicBezTo>
                      <a:pt x="7332" y="736"/>
                      <a:pt x="7754" y="576"/>
                      <a:pt x="8179" y="428"/>
                    </a:cubicBezTo>
                    <a:cubicBezTo>
                      <a:pt x="8210" y="419"/>
                      <a:pt x="8237" y="407"/>
                      <a:pt x="8268" y="397"/>
                    </a:cubicBezTo>
                    <a:lnTo>
                      <a:pt x="8268" y="397"/>
                    </a:lnTo>
                    <a:cubicBezTo>
                      <a:pt x="8250" y="407"/>
                      <a:pt x="8231" y="416"/>
                      <a:pt x="8216" y="431"/>
                    </a:cubicBezTo>
                    <a:cubicBezTo>
                      <a:pt x="8065" y="554"/>
                      <a:pt x="7668" y="964"/>
                      <a:pt x="7613" y="1016"/>
                    </a:cubicBezTo>
                    <a:cubicBezTo>
                      <a:pt x="6292" y="2213"/>
                      <a:pt x="4827" y="3254"/>
                      <a:pt x="3352" y="4248"/>
                    </a:cubicBezTo>
                    <a:cubicBezTo>
                      <a:pt x="2641" y="4728"/>
                      <a:pt x="2081" y="5378"/>
                      <a:pt x="1533" y="6037"/>
                    </a:cubicBezTo>
                    <a:cubicBezTo>
                      <a:pt x="1352" y="6252"/>
                      <a:pt x="1173" y="6464"/>
                      <a:pt x="991" y="6677"/>
                    </a:cubicBezTo>
                    <a:cubicBezTo>
                      <a:pt x="942" y="6704"/>
                      <a:pt x="902" y="6751"/>
                      <a:pt x="881" y="6803"/>
                    </a:cubicBezTo>
                    <a:cubicBezTo>
                      <a:pt x="773" y="6926"/>
                      <a:pt x="662" y="7049"/>
                      <a:pt x="548" y="7166"/>
                    </a:cubicBezTo>
                    <a:cubicBezTo>
                      <a:pt x="491" y="7233"/>
                      <a:pt x="548" y="7320"/>
                      <a:pt x="617" y="7320"/>
                    </a:cubicBezTo>
                    <a:cubicBezTo>
                      <a:pt x="637" y="7320"/>
                      <a:pt x="658" y="7313"/>
                      <a:pt x="678" y="7295"/>
                    </a:cubicBezTo>
                    <a:cubicBezTo>
                      <a:pt x="798" y="7188"/>
                      <a:pt x="921" y="7083"/>
                      <a:pt x="1041" y="6975"/>
                    </a:cubicBezTo>
                    <a:cubicBezTo>
                      <a:pt x="2451" y="5713"/>
                      <a:pt x="3922" y="4528"/>
                      <a:pt x="5399" y="3349"/>
                    </a:cubicBezTo>
                    <a:cubicBezTo>
                      <a:pt x="6181" y="2724"/>
                      <a:pt x="6954" y="2084"/>
                      <a:pt x="7760" y="1493"/>
                    </a:cubicBezTo>
                    <a:cubicBezTo>
                      <a:pt x="8074" y="1265"/>
                      <a:pt x="8401" y="1062"/>
                      <a:pt x="8733" y="865"/>
                    </a:cubicBezTo>
                    <a:cubicBezTo>
                      <a:pt x="8850" y="798"/>
                      <a:pt x="8970" y="736"/>
                      <a:pt x="9093" y="681"/>
                    </a:cubicBezTo>
                    <a:cubicBezTo>
                      <a:pt x="9179" y="644"/>
                      <a:pt x="9269" y="604"/>
                      <a:pt x="9361" y="573"/>
                    </a:cubicBezTo>
                    <a:lnTo>
                      <a:pt x="9361" y="573"/>
                    </a:lnTo>
                    <a:cubicBezTo>
                      <a:pt x="9309" y="631"/>
                      <a:pt x="9253" y="687"/>
                      <a:pt x="9201" y="745"/>
                    </a:cubicBezTo>
                    <a:cubicBezTo>
                      <a:pt x="9075" y="887"/>
                      <a:pt x="8945" y="1025"/>
                      <a:pt x="8816" y="1161"/>
                    </a:cubicBezTo>
                    <a:cubicBezTo>
                      <a:pt x="6320" y="3799"/>
                      <a:pt x="3192" y="5732"/>
                      <a:pt x="579" y="8247"/>
                    </a:cubicBezTo>
                    <a:cubicBezTo>
                      <a:pt x="407" y="8410"/>
                      <a:pt x="231" y="8570"/>
                      <a:pt x="65" y="8742"/>
                    </a:cubicBezTo>
                    <a:cubicBezTo>
                      <a:pt x="0" y="8807"/>
                      <a:pt x="58" y="8894"/>
                      <a:pt x="131" y="8894"/>
                    </a:cubicBezTo>
                    <a:cubicBezTo>
                      <a:pt x="144" y="8894"/>
                      <a:pt x="159" y="8891"/>
                      <a:pt x="173" y="8884"/>
                    </a:cubicBezTo>
                    <a:cubicBezTo>
                      <a:pt x="280" y="8835"/>
                      <a:pt x="382" y="8773"/>
                      <a:pt x="487" y="8718"/>
                    </a:cubicBezTo>
                    <a:cubicBezTo>
                      <a:pt x="2044" y="7893"/>
                      <a:pt x="3300" y="6603"/>
                      <a:pt x="4611" y="5449"/>
                    </a:cubicBezTo>
                    <a:cubicBezTo>
                      <a:pt x="5541" y="4627"/>
                      <a:pt x="6566" y="3910"/>
                      <a:pt x="7557" y="3168"/>
                    </a:cubicBezTo>
                    <a:cubicBezTo>
                      <a:pt x="8040" y="2804"/>
                      <a:pt x="8524" y="2441"/>
                      <a:pt x="9010" y="2078"/>
                    </a:cubicBezTo>
                    <a:cubicBezTo>
                      <a:pt x="9253" y="1896"/>
                      <a:pt x="9493" y="1715"/>
                      <a:pt x="9736" y="1533"/>
                    </a:cubicBezTo>
                    <a:cubicBezTo>
                      <a:pt x="9764" y="1513"/>
                      <a:pt x="9780" y="1503"/>
                      <a:pt x="9787" y="1503"/>
                    </a:cubicBezTo>
                    <a:cubicBezTo>
                      <a:pt x="9853" y="1503"/>
                      <a:pt x="9127" y="2300"/>
                      <a:pt x="9113" y="2300"/>
                    </a:cubicBezTo>
                    <a:cubicBezTo>
                      <a:pt x="9111" y="2300"/>
                      <a:pt x="9117" y="2292"/>
                      <a:pt x="9131" y="2274"/>
                    </a:cubicBezTo>
                    <a:lnTo>
                      <a:pt x="9131" y="2274"/>
                    </a:lnTo>
                    <a:cubicBezTo>
                      <a:pt x="6669" y="5286"/>
                      <a:pt x="2982" y="6982"/>
                      <a:pt x="604" y="10087"/>
                    </a:cubicBezTo>
                    <a:cubicBezTo>
                      <a:pt x="542" y="10170"/>
                      <a:pt x="474" y="10250"/>
                      <a:pt x="413" y="10334"/>
                    </a:cubicBezTo>
                    <a:cubicBezTo>
                      <a:pt x="366" y="10400"/>
                      <a:pt x="431" y="10464"/>
                      <a:pt x="497" y="10464"/>
                    </a:cubicBezTo>
                    <a:cubicBezTo>
                      <a:pt x="517" y="10464"/>
                      <a:pt x="537" y="10458"/>
                      <a:pt x="554" y="10444"/>
                    </a:cubicBezTo>
                    <a:cubicBezTo>
                      <a:pt x="607" y="10401"/>
                      <a:pt x="659" y="10361"/>
                      <a:pt x="708" y="10321"/>
                    </a:cubicBezTo>
                    <a:cubicBezTo>
                      <a:pt x="2423" y="8927"/>
                      <a:pt x="4177" y="7588"/>
                      <a:pt x="5923" y="6237"/>
                    </a:cubicBezTo>
                    <a:cubicBezTo>
                      <a:pt x="6763" y="5587"/>
                      <a:pt x="7594" y="4928"/>
                      <a:pt x="8419" y="4263"/>
                    </a:cubicBezTo>
                    <a:cubicBezTo>
                      <a:pt x="8561" y="4147"/>
                      <a:pt x="8699" y="4033"/>
                      <a:pt x="8841" y="3916"/>
                    </a:cubicBezTo>
                    <a:lnTo>
                      <a:pt x="8841" y="3916"/>
                    </a:lnTo>
                    <a:cubicBezTo>
                      <a:pt x="7760" y="4999"/>
                      <a:pt x="6689" y="6089"/>
                      <a:pt x="5547" y="7108"/>
                    </a:cubicBezTo>
                    <a:cubicBezTo>
                      <a:pt x="4125" y="8373"/>
                      <a:pt x="2491" y="9524"/>
                      <a:pt x="1352" y="11063"/>
                    </a:cubicBezTo>
                    <a:cubicBezTo>
                      <a:pt x="1321" y="11103"/>
                      <a:pt x="1287" y="11140"/>
                      <a:pt x="1259" y="11183"/>
                    </a:cubicBezTo>
                    <a:cubicBezTo>
                      <a:pt x="1214" y="11243"/>
                      <a:pt x="1275" y="11320"/>
                      <a:pt x="1339" y="11320"/>
                    </a:cubicBezTo>
                    <a:cubicBezTo>
                      <a:pt x="1354" y="11320"/>
                      <a:pt x="1369" y="11315"/>
                      <a:pt x="1382" y="11306"/>
                    </a:cubicBezTo>
                    <a:cubicBezTo>
                      <a:pt x="1438" y="11272"/>
                      <a:pt x="1487" y="11229"/>
                      <a:pt x="1542" y="11195"/>
                    </a:cubicBezTo>
                    <a:cubicBezTo>
                      <a:pt x="4833" y="9022"/>
                      <a:pt x="7480" y="6012"/>
                      <a:pt x="10878" y="3990"/>
                    </a:cubicBezTo>
                    <a:cubicBezTo>
                      <a:pt x="10908" y="3973"/>
                      <a:pt x="11474" y="3571"/>
                      <a:pt x="11502" y="3571"/>
                    </a:cubicBezTo>
                    <a:cubicBezTo>
                      <a:pt x="11506" y="3571"/>
                      <a:pt x="11501" y="3578"/>
                      <a:pt x="11485" y="3592"/>
                    </a:cubicBezTo>
                    <a:cubicBezTo>
                      <a:pt x="11066" y="3986"/>
                      <a:pt x="10654" y="4393"/>
                      <a:pt x="10238" y="4793"/>
                    </a:cubicBezTo>
                    <a:cubicBezTo>
                      <a:pt x="9416" y="5587"/>
                      <a:pt x="8588" y="6372"/>
                      <a:pt x="7717" y="7111"/>
                    </a:cubicBezTo>
                    <a:cubicBezTo>
                      <a:pt x="5944" y="8619"/>
                      <a:pt x="4079" y="9933"/>
                      <a:pt x="2484" y="11648"/>
                    </a:cubicBezTo>
                    <a:cubicBezTo>
                      <a:pt x="2481" y="11651"/>
                      <a:pt x="2484" y="11654"/>
                      <a:pt x="2478" y="11657"/>
                    </a:cubicBezTo>
                    <a:cubicBezTo>
                      <a:pt x="2428" y="11720"/>
                      <a:pt x="2480" y="11803"/>
                      <a:pt x="2548" y="11803"/>
                    </a:cubicBezTo>
                    <a:cubicBezTo>
                      <a:pt x="2563" y="11803"/>
                      <a:pt x="2579" y="11799"/>
                      <a:pt x="2595" y="11790"/>
                    </a:cubicBezTo>
                    <a:cubicBezTo>
                      <a:pt x="2632" y="11774"/>
                      <a:pt x="2666" y="11753"/>
                      <a:pt x="2703" y="11734"/>
                    </a:cubicBezTo>
                    <a:cubicBezTo>
                      <a:pt x="4319" y="10962"/>
                      <a:pt x="5492" y="9342"/>
                      <a:pt x="6935" y="8299"/>
                    </a:cubicBezTo>
                    <a:cubicBezTo>
                      <a:pt x="8514" y="7151"/>
                      <a:pt x="9918" y="5796"/>
                      <a:pt x="11469" y="4621"/>
                    </a:cubicBezTo>
                    <a:cubicBezTo>
                      <a:pt x="11574" y="4541"/>
                      <a:pt x="12180" y="4211"/>
                      <a:pt x="12233" y="4113"/>
                    </a:cubicBezTo>
                    <a:lnTo>
                      <a:pt x="12233" y="4113"/>
                    </a:lnTo>
                    <a:cubicBezTo>
                      <a:pt x="11947" y="4661"/>
                      <a:pt x="11377" y="5119"/>
                      <a:pt x="10928" y="5535"/>
                    </a:cubicBezTo>
                    <a:cubicBezTo>
                      <a:pt x="10204" y="6209"/>
                      <a:pt x="9536" y="6932"/>
                      <a:pt x="8847" y="7640"/>
                    </a:cubicBezTo>
                    <a:cubicBezTo>
                      <a:pt x="7471" y="9050"/>
                      <a:pt x="5926" y="10241"/>
                      <a:pt x="4664" y="11771"/>
                    </a:cubicBezTo>
                    <a:cubicBezTo>
                      <a:pt x="4613" y="11834"/>
                      <a:pt x="4658" y="11928"/>
                      <a:pt x="4726" y="11928"/>
                    </a:cubicBezTo>
                    <a:cubicBezTo>
                      <a:pt x="4741" y="11928"/>
                      <a:pt x="4758" y="11923"/>
                      <a:pt x="4774" y="11913"/>
                    </a:cubicBezTo>
                    <a:cubicBezTo>
                      <a:pt x="6347" y="10952"/>
                      <a:pt x="7677" y="9481"/>
                      <a:pt x="9059" y="8268"/>
                    </a:cubicBezTo>
                    <a:cubicBezTo>
                      <a:pt x="10829" y="6720"/>
                      <a:pt x="12633" y="5282"/>
                      <a:pt x="14498" y="3866"/>
                    </a:cubicBezTo>
                    <a:lnTo>
                      <a:pt x="14563" y="3817"/>
                    </a:lnTo>
                    <a:lnTo>
                      <a:pt x="14523" y="3860"/>
                    </a:lnTo>
                    <a:cubicBezTo>
                      <a:pt x="14237" y="4150"/>
                      <a:pt x="13950" y="4442"/>
                      <a:pt x="13664" y="4731"/>
                    </a:cubicBezTo>
                    <a:cubicBezTo>
                      <a:pt x="12827" y="5578"/>
                      <a:pt x="11983" y="6418"/>
                      <a:pt x="11115" y="7231"/>
                    </a:cubicBezTo>
                    <a:cubicBezTo>
                      <a:pt x="9472" y="8776"/>
                      <a:pt x="7717" y="10180"/>
                      <a:pt x="6117" y="11771"/>
                    </a:cubicBezTo>
                    <a:cubicBezTo>
                      <a:pt x="6059" y="11829"/>
                      <a:pt x="6112" y="11929"/>
                      <a:pt x="6181" y="11929"/>
                    </a:cubicBezTo>
                    <a:cubicBezTo>
                      <a:pt x="6196" y="11929"/>
                      <a:pt x="6212" y="11924"/>
                      <a:pt x="6227" y="11913"/>
                    </a:cubicBezTo>
                    <a:cubicBezTo>
                      <a:pt x="6354" y="11823"/>
                      <a:pt x="6474" y="11725"/>
                      <a:pt x="6600" y="11633"/>
                    </a:cubicBezTo>
                    <a:cubicBezTo>
                      <a:pt x="6612" y="11626"/>
                      <a:pt x="6624" y="11617"/>
                      <a:pt x="6634" y="11608"/>
                    </a:cubicBezTo>
                    <a:cubicBezTo>
                      <a:pt x="8357" y="10327"/>
                      <a:pt x="10001" y="8942"/>
                      <a:pt x="11553" y="7456"/>
                    </a:cubicBezTo>
                    <a:cubicBezTo>
                      <a:pt x="12565" y="6486"/>
                      <a:pt x="13479" y="5442"/>
                      <a:pt x="14597" y="4590"/>
                    </a:cubicBezTo>
                    <a:cubicBezTo>
                      <a:pt x="15283" y="4066"/>
                      <a:pt x="15942" y="3534"/>
                      <a:pt x="16545" y="2928"/>
                    </a:cubicBezTo>
                    <a:lnTo>
                      <a:pt x="16545" y="2928"/>
                    </a:lnTo>
                    <a:cubicBezTo>
                      <a:pt x="16438" y="3060"/>
                      <a:pt x="16327" y="3189"/>
                      <a:pt x="16219" y="3322"/>
                    </a:cubicBezTo>
                    <a:cubicBezTo>
                      <a:pt x="15357" y="4356"/>
                      <a:pt x="14501" y="5393"/>
                      <a:pt x="13609" y="6400"/>
                    </a:cubicBezTo>
                    <a:cubicBezTo>
                      <a:pt x="11860" y="8370"/>
                      <a:pt x="9743" y="9977"/>
                      <a:pt x="7933" y="11891"/>
                    </a:cubicBezTo>
                    <a:cubicBezTo>
                      <a:pt x="7902" y="11919"/>
                      <a:pt x="7899" y="11965"/>
                      <a:pt x="7920" y="11996"/>
                    </a:cubicBezTo>
                    <a:cubicBezTo>
                      <a:pt x="7940" y="12024"/>
                      <a:pt x="7971" y="12040"/>
                      <a:pt x="8003" y="12040"/>
                    </a:cubicBezTo>
                    <a:cubicBezTo>
                      <a:pt x="8015" y="12040"/>
                      <a:pt x="8028" y="12038"/>
                      <a:pt x="8040" y="12033"/>
                    </a:cubicBezTo>
                    <a:cubicBezTo>
                      <a:pt x="8074" y="12020"/>
                      <a:pt x="8099" y="11999"/>
                      <a:pt x="8130" y="11983"/>
                    </a:cubicBezTo>
                    <a:cubicBezTo>
                      <a:pt x="8924" y="11617"/>
                      <a:pt x="9462" y="10980"/>
                      <a:pt x="10047" y="10343"/>
                    </a:cubicBezTo>
                    <a:cubicBezTo>
                      <a:pt x="10851" y="9466"/>
                      <a:pt x="11836" y="8718"/>
                      <a:pt x="12722" y="7930"/>
                    </a:cubicBezTo>
                    <a:cubicBezTo>
                      <a:pt x="14569" y="6286"/>
                      <a:pt x="16271" y="4510"/>
                      <a:pt x="18057" y="2808"/>
                    </a:cubicBezTo>
                    <a:cubicBezTo>
                      <a:pt x="18318" y="2559"/>
                      <a:pt x="19125" y="2070"/>
                      <a:pt x="19253" y="1821"/>
                    </a:cubicBezTo>
                    <a:lnTo>
                      <a:pt x="19253" y="1821"/>
                    </a:lnTo>
                    <a:cubicBezTo>
                      <a:pt x="18918" y="2479"/>
                      <a:pt x="18324" y="3017"/>
                      <a:pt x="17813" y="3537"/>
                    </a:cubicBezTo>
                    <a:cubicBezTo>
                      <a:pt x="16985" y="4380"/>
                      <a:pt x="16376" y="5329"/>
                      <a:pt x="15653" y="6258"/>
                    </a:cubicBezTo>
                    <a:cubicBezTo>
                      <a:pt x="14938" y="7175"/>
                      <a:pt x="14037" y="7914"/>
                      <a:pt x="13267" y="8779"/>
                    </a:cubicBezTo>
                    <a:cubicBezTo>
                      <a:pt x="12337" y="9826"/>
                      <a:pt x="11509" y="10918"/>
                      <a:pt x="10371" y="11756"/>
                    </a:cubicBezTo>
                    <a:cubicBezTo>
                      <a:pt x="10312" y="11796"/>
                      <a:pt x="10321" y="11888"/>
                      <a:pt x="10386" y="11916"/>
                    </a:cubicBezTo>
                    <a:cubicBezTo>
                      <a:pt x="10391" y="11917"/>
                      <a:pt x="10396" y="11918"/>
                      <a:pt x="10401" y="11918"/>
                    </a:cubicBezTo>
                    <a:cubicBezTo>
                      <a:pt x="10407" y="11918"/>
                      <a:pt x="10412" y="11917"/>
                      <a:pt x="10417" y="11916"/>
                    </a:cubicBezTo>
                    <a:cubicBezTo>
                      <a:pt x="10423" y="11917"/>
                      <a:pt x="10429" y="11918"/>
                      <a:pt x="10436" y="11918"/>
                    </a:cubicBezTo>
                    <a:cubicBezTo>
                      <a:pt x="10445" y="11918"/>
                      <a:pt x="10454" y="11916"/>
                      <a:pt x="10463" y="11913"/>
                    </a:cubicBezTo>
                    <a:cubicBezTo>
                      <a:pt x="11316" y="11426"/>
                      <a:pt x="11968" y="10718"/>
                      <a:pt x="12633" y="10007"/>
                    </a:cubicBezTo>
                    <a:cubicBezTo>
                      <a:pt x="13483" y="9096"/>
                      <a:pt x="14415" y="8268"/>
                      <a:pt x="15336" y="7434"/>
                    </a:cubicBezTo>
                    <a:cubicBezTo>
                      <a:pt x="17232" y="5716"/>
                      <a:pt x="19149" y="4045"/>
                      <a:pt x="20953" y="2241"/>
                    </a:cubicBezTo>
                    <a:lnTo>
                      <a:pt x="20953" y="2241"/>
                    </a:lnTo>
                    <a:cubicBezTo>
                      <a:pt x="20350" y="2845"/>
                      <a:pt x="19682" y="4042"/>
                      <a:pt x="19014" y="4814"/>
                    </a:cubicBezTo>
                    <a:cubicBezTo>
                      <a:pt x="18287" y="5652"/>
                      <a:pt x="17490" y="6431"/>
                      <a:pt x="16699" y="7203"/>
                    </a:cubicBezTo>
                    <a:cubicBezTo>
                      <a:pt x="15216" y="8653"/>
                      <a:pt x="13720" y="10090"/>
                      <a:pt x="12516" y="11790"/>
                    </a:cubicBezTo>
                    <a:cubicBezTo>
                      <a:pt x="12472" y="11852"/>
                      <a:pt x="12538" y="11927"/>
                      <a:pt x="12601" y="11927"/>
                    </a:cubicBezTo>
                    <a:cubicBezTo>
                      <a:pt x="12623" y="11927"/>
                      <a:pt x="12644" y="11918"/>
                      <a:pt x="12661" y="11897"/>
                    </a:cubicBezTo>
                    <a:cubicBezTo>
                      <a:pt x="12738" y="11799"/>
                      <a:pt x="12821" y="11703"/>
                      <a:pt x="12904" y="11605"/>
                    </a:cubicBezTo>
                    <a:cubicBezTo>
                      <a:pt x="12922" y="11616"/>
                      <a:pt x="12940" y="11621"/>
                      <a:pt x="12958" y="11621"/>
                    </a:cubicBezTo>
                    <a:cubicBezTo>
                      <a:pt x="13053" y="11621"/>
                      <a:pt x="13151" y="11475"/>
                      <a:pt x="13249" y="11189"/>
                    </a:cubicBezTo>
                    <a:cubicBezTo>
                      <a:pt x="14665" y="9561"/>
                      <a:pt x="16308" y="8157"/>
                      <a:pt x="17924" y="6726"/>
                    </a:cubicBezTo>
                    <a:cubicBezTo>
                      <a:pt x="19826" y="5046"/>
                      <a:pt x="21607" y="3262"/>
                      <a:pt x="23569" y="1651"/>
                    </a:cubicBezTo>
                    <a:lnTo>
                      <a:pt x="23569" y="1651"/>
                    </a:lnTo>
                    <a:cubicBezTo>
                      <a:pt x="22881" y="2218"/>
                      <a:pt x="21958" y="3357"/>
                      <a:pt x="21242" y="4143"/>
                    </a:cubicBezTo>
                    <a:cubicBezTo>
                      <a:pt x="20411" y="5061"/>
                      <a:pt x="19611" y="6003"/>
                      <a:pt x="18789" y="6929"/>
                    </a:cubicBezTo>
                    <a:cubicBezTo>
                      <a:pt x="17955" y="7871"/>
                      <a:pt x="17105" y="8779"/>
                      <a:pt x="16305" y="9758"/>
                    </a:cubicBezTo>
                    <a:cubicBezTo>
                      <a:pt x="15582" y="10641"/>
                      <a:pt x="14689" y="11242"/>
                      <a:pt x="13861" y="12011"/>
                    </a:cubicBezTo>
                    <a:cubicBezTo>
                      <a:pt x="13852" y="12020"/>
                      <a:pt x="13852" y="12030"/>
                      <a:pt x="13846" y="12042"/>
                    </a:cubicBezTo>
                    <a:cubicBezTo>
                      <a:pt x="13824" y="12098"/>
                      <a:pt x="13868" y="12168"/>
                      <a:pt x="13926" y="12168"/>
                    </a:cubicBezTo>
                    <a:cubicBezTo>
                      <a:pt x="13940" y="12168"/>
                      <a:pt x="13956" y="12163"/>
                      <a:pt x="13972" y="12153"/>
                    </a:cubicBezTo>
                    <a:cubicBezTo>
                      <a:pt x="14018" y="12122"/>
                      <a:pt x="14061" y="12088"/>
                      <a:pt x="14104" y="12057"/>
                    </a:cubicBezTo>
                    <a:cubicBezTo>
                      <a:pt x="15613" y="11017"/>
                      <a:pt x="16776" y="9607"/>
                      <a:pt x="18158" y="8419"/>
                    </a:cubicBezTo>
                    <a:cubicBezTo>
                      <a:pt x="19768" y="7034"/>
                      <a:pt x="21252" y="5544"/>
                      <a:pt x="22831" y="4131"/>
                    </a:cubicBezTo>
                    <a:cubicBezTo>
                      <a:pt x="23139" y="3854"/>
                      <a:pt x="23446" y="3577"/>
                      <a:pt x="23754" y="3300"/>
                    </a:cubicBezTo>
                    <a:cubicBezTo>
                      <a:pt x="23957" y="3115"/>
                      <a:pt x="24154" y="2931"/>
                      <a:pt x="24351" y="2740"/>
                    </a:cubicBezTo>
                    <a:lnTo>
                      <a:pt x="24351" y="2740"/>
                    </a:lnTo>
                    <a:cubicBezTo>
                      <a:pt x="24179" y="3001"/>
                      <a:pt x="23994" y="3251"/>
                      <a:pt x="23797" y="3491"/>
                    </a:cubicBezTo>
                    <a:cubicBezTo>
                      <a:pt x="23185" y="4236"/>
                      <a:pt x="22424" y="4867"/>
                      <a:pt x="21784" y="5587"/>
                    </a:cubicBezTo>
                    <a:cubicBezTo>
                      <a:pt x="20608" y="6914"/>
                      <a:pt x="19485" y="8280"/>
                      <a:pt x="18315" y="9610"/>
                    </a:cubicBezTo>
                    <a:cubicBezTo>
                      <a:pt x="17521" y="10457"/>
                      <a:pt x="16742" y="11319"/>
                      <a:pt x="15979" y="12184"/>
                    </a:cubicBezTo>
                    <a:lnTo>
                      <a:pt x="15917" y="12254"/>
                    </a:lnTo>
                    <a:cubicBezTo>
                      <a:pt x="15859" y="12320"/>
                      <a:pt x="15918" y="12409"/>
                      <a:pt x="15986" y="12409"/>
                    </a:cubicBezTo>
                    <a:cubicBezTo>
                      <a:pt x="16006" y="12409"/>
                      <a:pt x="16028" y="12401"/>
                      <a:pt x="16047" y="12381"/>
                    </a:cubicBezTo>
                    <a:cubicBezTo>
                      <a:pt x="16102" y="12322"/>
                      <a:pt x="16157" y="12260"/>
                      <a:pt x="16213" y="12202"/>
                    </a:cubicBezTo>
                    <a:cubicBezTo>
                      <a:pt x="17204" y="11125"/>
                      <a:pt x="18211" y="10060"/>
                      <a:pt x="19186" y="8970"/>
                    </a:cubicBezTo>
                    <a:cubicBezTo>
                      <a:pt x="20624" y="7486"/>
                      <a:pt x="22144" y="6083"/>
                      <a:pt x="23791" y="4830"/>
                    </a:cubicBezTo>
                    <a:cubicBezTo>
                      <a:pt x="24117" y="4584"/>
                      <a:pt x="24456" y="4350"/>
                      <a:pt x="24792" y="4119"/>
                    </a:cubicBezTo>
                    <a:cubicBezTo>
                      <a:pt x="25005" y="3972"/>
                      <a:pt x="25097" y="3915"/>
                      <a:pt x="25113" y="3915"/>
                    </a:cubicBezTo>
                    <a:cubicBezTo>
                      <a:pt x="25161" y="3915"/>
                      <a:pt x="24549" y="4409"/>
                      <a:pt x="24416" y="4556"/>
                    </a:cubicBezTo>
                    <a:cubicBezTo>
                      <a:pt x="23582" y="5452"/>
                      <a:pt x="22760" y="6357"/>
                      <a:pt x="21944" y="7265"/>
                    </a:cubicBezTo>
                    <a:cubicBezTo>
                      <a:pt x="21338" y="7945"/>
                      <a:pt x="20732" y="8622"/>
                      <a:pt x="20202" y="9361"/>
                    </a:cubicBezTo>
                    <a:cubicBezTo>
                      <a:pt x="19460" y="10395"/>
                      <a:pt x="18555" y="11075"/>
                      <a:pt x="17733" y="12011"/>
                    </a:cubicBezTo>
                    <a:cubicBezTo>
                      <a:pt x="17681" y="12069"/>
                      <a:pt x="17728" y="12170"/>
                      <a:pt x="17796" y="12170"/>
                    </a:cubicBezTo>
                    <a:cubicBezTo>
                      <a:pt x="17811" y="12170"/>
                      <a:pt x="17828" y="12165"/>
                      <a:pt x="17844" y="12153"/>
                    </a:cubicBezTo>
                    <a:cubicBezTo>
                      <a:pt x="20288" y="10398"/>
                      <a:pt x="22200" y="7859"/>
                      <a:pt x="24308" y="5729"/>
                    </a:cubicBezTo>
                    <a:cubicBezTo>
                      <a:pt x="24827" y="5201"/>
                      <a:pt x="25372" y="4699"/>
                      <a:pt x="25864" y="4157"/>
                    </a:cubicBezTo>
                    <a:lnTo>
                      <a:pt x="25864" y="4157"/>
                    </a:lnTo>
                    <a:cubicBezTo>
                      <a:pt x="25300" y="4784"/>
                      <a:pt x="24767" y="5439"/>
                      <a:pt x="24237" y="6095"/>
                    </a:cubicBezTo>
                    <a:cubicBezTo>
                      <a:pt x="23059" y="7554"/>
                      <a:pt x="21935" y="9059"/>
                      <a:pt x="20756" y="10518"/>
                    </a:cubicBezTo>
                    <a:cubicBezTo>
                      <a:pt x="20485" y="10857"/>
                      <a:pt x="20205" y="11186"/>
                      <a:pt x="19925" y="11519"/>
                    </a:cubicBezTo>
                    <a:cubicBezTo>
                      <a:pt x="19830" y="11629"/>
                      <a:pt x="19734" y="11737"/>
                      <a:pt x="19642" y="11848"/>
                    </a:cubicBezTo>
                    <a:cubicBezTo>
                      <a:pt x="19402" y="11968"/>
                      <a:pt x="19312" y="12073"/>
                      <a:pt x="19362" y="12168"/>
                    </a:cubicBezTo>
                    <a:cubicBezTo>
                      <a:pt x="19291" y="12245"/>
                      <a:pt x="19217" y="12322"/>
                      <a:pt x="19146" y="12402"/>
                    </a:cubicBezTo>
                    <a:cubicBezTo>
                      <a:pt x="19119" y="12436"/>
                      <a:pt x="19091" y="12467"/>
                      <a:pt x="19063" y="12498"/>
                    </a:cubicBezTo>
                    <a:cubicBezTo>
                      <a:pt x="19005" y="12563"/>
                      <a:pt x="19064" y="12654"/>
                      <a:pt x="19131" y="12654"/>
                    </a:cubicBezTo>
                    <a:cubicBezTo>
                      <a:pt x="19152" y="12654"/>
                      <a:pt x="19173" y="12645"/>
                      <a:pt x="19192" y="12624"/>
                    </a:cubicBezTo>
                    <a:cubicBezTo>
                      <a:pt x="19254" y="12556"/>
                      <a:pt x="19312" y="12485"/>
                      <a:pt x="19374" y="12414"/>
                    </a:cubicBezTo>
                    <a:cubicBezTo>
                      <a:pt x="19411" y="12371"/>
                      <a:pt x="19451" y="12328"/>
                      <a:pt x="19488" y="12285"/>
                    </a:cubicBezTo>
                    <a:cubicBezTo>
                      <a:pt x="20091" y="11602"/>
                      <a:pt x="20728" y="10952"/>
                      <a:pt x="21375" y="10312"/>
                    </a:cubicBezTo>
                    <a:cubicBezTo>
                      <a:pt x="22628" y="9065"/>
                      <a:pt x="24019" y="7970"/>
                      <a:pt x="25216" y="6671"/>
                    </a:cubicBezTo>
                    <a:cubicBezTo>
                      <a:pt x="25481" y="6381"/>
                      <a:pt x="25755" y="6101"/>
                      <a:pt x="26035" y="5827"/>
                    </a:cubicBezTo>
                    <a:cubicBezTo>
                      <a:pt x="26128" y="5736"/>
                      <a:pt x="26487" y="5333"/>
                      <a:pt x="26543" y="5333"/>
                    </a:cubicBezTo>
                    <a:cubicBezTo>
                      <a:pt x="26570" y="5333"/>
                      <a:pt x="26526" y="5428"/>
                      <a:pt x="26346" y="5698"/>
                    </a:cubicBezTo>
                    <a:cubicBezTo>
                      <a:pt x="25813" y="6501"/>
                      <a:pt x="25204" y="7255"/>
                      <a:pt x="24588" y="7997"/>
                    </a:cubicBezTo>
                    <a:cubicBezTo>
                      <a:pt x="23440" y="9379"/>
                      <a:pt x="22194" y="10675"/>
                      <a:pt x="20999" y="12011"/>
                    </a:cubicBezTo>
                    <a:cubicBezTo>
                      <a:pt x="20947" y="12071"/>
                      <a:pt x="20996" y="12171"/>
                      <a:pt x="21062" y="12171"/>
                    </a:cubicBezTo>
                    <a:cubicBezTo>
                      <a:pt x="21077" y="12171"/>
                      <a:pt x="21094" y="12166"/>
                      <a:pt x="21110" y="12153"/>
                    </a:cubicBezTo>
                    <a:cubicBezTo>
                      <a:pt x="23049" y="10681"/>
                      <a:pt x="24635" y="8831"/>
                      <a:pt x="26374" y="7142"/>
                    </a:cubicBezTo>
                    <a:cubicBezTo>
                      <a:pt x="26625" y="6897"/>
                      <a:pt x="27074" y="6572"/>
                      <a:pt x="27215" y="6314"/>
                    </a:cubicBezTo>
                    <a:lnTo>
                      <a:pt x="27215" y="6314"/>
                    </a:lnTo>
                    <a:cubicBezTo>
                      <a:pt x="26846" y="6996"/>
                      <a:pt x="26302" y="7586"/>
                      <a:pt x="25798" y="8173"/>
                    </a:cubicBezTo>
                    <a:cubicBezTo>
                      <a:pt x="24936" y="9170"/>
                      <a:pt x="24188" y="10250"/>
                      <a:pt x="23326" y="11245"/>
                    </a:cubicBezTo>
                    <a:cubicBezTo>
                      <a:pt x="23209" y="11380"/>
                      <a:pt x="23083" y="11503"/>
                      <a:pt x="22954" y="11629"/>
                    </a:cubicBezTo>
                    <a:cubicBezTo>
                      <a:pt x="22637" y="11928"/>
                      <a:pt x="22311" y="12224"/>
                      <a:pt x="21966" y="12494"/>
                    </a:cubicBezTo>
                    <a:cubicBezTo>
                      <a:pt x="21895" y="12553"/>
                      <a:pt x="21962" y="12645"/>
                      <a:pt x="22037" y="12645"/>
                    </a:cubicBezTo>
                    <a:cubicBezTo>
                      <a:pt x="22057" y="12645"/>
                      <a:pt x="22077" y="12638"/>
                      <a:pt x="22095" y="12624"/>
                    </a:cubicBezTo>
                    <a:cubicBezTo>
                      <a:pt x="22151" y="12581"/>
                      <a:pt x="22197" y="12534"/>
                      <a:pt x="22249" y="12491"/>
                    </a:cubicBezTo>
                    <a:cubicBezTo>
                      <a:pt x="22304" y="12448"/>
                      <a:pt x="22344" y="12411"/>
                      <a:pt x="22391" y="12371"/>
                    </a:cubicBezTo>
                    <a:cubicBezTo>
                      <a:pt x="22409" y="12381"/>
                      <a:pt x="22428" y="12386"/>
                      <a:pt x="22447" y="12386"/>
                    </a:cubicBezTo>
                    <a:cubicBezTo>
                      <a:pt x="22526" y="12386"/>
                      <a:pt x="22609" y="12302"/>
                      <a:pt x="22698" y="12131"/>
                    </a:cubicBezTo>
                    <a:cubicBezTo>
                      <a:pt x="22994" y="11879"/>
                      <a:pt x="23271" y="11605"/>
                      <a:pt x="23548" y="11331"/>
                    </a:cubicBezTo>
                    <a:cubicBezTo>
                      <a:pt x="24478" y="10417"/>
                      <a:pt x="25324" y="9422"/>
                      <a:pt x="26266" y="8524"/>
                    </a:cubicBezTo>
                    <a:cubicBezTo>
                      <a:pt x="26418" y="8379"/>
                      <a:pt x="27275" y="7503"/>
                      <a:pt x="27414" y="7503"/>
                    </a:cubicBezTo>
                    <a:cubicBezTo>
                      <a:pt x="27455" y="7503"/>
                      <a:pt x="27433" y="7579"/>
                      <a:pt x="27313" y="7773"/>
                    </a:cubicBezTo>
                    <a:cubicBezTo>
                      <a:pt x="26940" y="8373"/>
                      <a:pt x="26392" y="8887"/>
                      <a:pt x="25915" y="9401"/>
                    </a:cubicBezTo>
                    <a:cubicBezTo>
                      <a:pt x="25050" y="10330"/>
                      <a:pt x="24394" y="11429"/>
                      <a:pt x="23600" y="12421"/>
                    </a:cubicBezTo>
                    <a:cubicBezTo>
                      <a:pt x="23579" y="12445"/>
                      <a:pt x="23560" y="12470"/>
                      <a:pt x="23542" y="12498"/>
                    </a:cubicBezTo>
                    <a:cubicBezTo>
                      <a:pt x="23480" y="12562"/>
                      <a:pt x="23539" y="12650"/>
                      <a:pt x="23609" y="12650"/>
                    </a:cubicBezTo>
                    <a:cubicBezTo>
                      <a:pt x="23630" y="12650"/>
                      <a:pt x="23651" y="12642"/>
                      <a:pt x="23671" y="12624"/>
                    </a:cubicBezTo>
                    <a:cubicBezTo>
                      <a:pt x="23760" y="12547"/>
                      <a:pt x="23840" y="12464"/>
                      <a:pt x="23930" y="12387"/>
                    </a:cubicBezTo>
                    <a:cubicBezTo>
                      <a:pt x="25109" y="11322"/>
                      <a:pt x="26171" y="10137"/>
                      <a:pt x="27276" y="8995"/>
                    </a:cubicBezTo>
                    <a:cubicBezTo>
                      <a:pt x="27299" y="8971"/>
                      <a:pt x="27731" y="8414"/>
                      <a:pt x="27814" y="8414"/>
                    </a:cubicBezTo>
                    <a:cubicBezTo>
                      <a:pt x="27840" y="8414"/>
                      <a:pt x="27832" y="8466"/>
                      <a:pt x="27771" y="8601"/>
                    </a:cubicBezTo>
                    <a:cubicBezTo>
                      <a:pt x="27676" y="8804"/>
                      <a:pt x="27565" y="9001"/>
                      <a:pt x="27439" y="9189"/>
                    </a:cubicBezTo>
                    <a:cubicBezTo>
                      <a:pt x="26429" y="10180"/>
                      <a:pt x="25419" y="11168"/>
                      <a:pt x="24511" y="12254"/>
                    </a:cubicBezTo>
                    <a:cubicBezTo>
                      <a:pt x="24499" y="12270"/>
                      <a:pt x="24493" y="12288"/>
                      <a:pt x="24490" y="12310"/>
                    </a:cubicBezTo>
                    <a:cubicBezTo>
                      <a:pt x="24488" y="12361"/>
                      <a:pt x="24524" y="12413"/>
                      <a:pt x="24573" y="12413"/>
                    </a:cubicBezTo>
                    <a:cubicBezTo>
                      <a:pt x="24589" y="12413"/>
                      <a:pt x="24605" y="12408"/>
                      <a:pt x="24622" y="12396"/>
                    </a:cubicBezTo>
                    <a:cubicBezTo>
                      <a:pt x="24690" y="12350"/>
                      <a:pt x="24752" y="12301"/>
                      <a:pt x="24819" y="12254"/>
                    </a:cubicBezTo>
                    <a:cubicBezTo>
                      <a:pt x="25903" y="11485"/>
                      <a:pt x="26900" y="10463"/>
                      <a:pt x="27593" y="9296"/>
                    </a:cubicBezTo>
                    <a:lnTo>
                      <a:pt x="27817" y="9075"/>
                    </a:lnTo>
                    <a:cubicBezTo>
                      <a:pt x="27904" y="8992"/>
                      <a:pt x="27987" y="8905"/>
                      <a:pt x="28061" y="8810"/>
                    </a:cubicBezTo>
                    <a:lnTo>
                      <a:pt x="28061" y="8810"/>
                    </a:lnTo>
                    <a:cubicBezTo>
                      <a:pt x="27999" y="8905"/>
                      <a:pt x="27940" y="9001"/>
                      <a:pt x="27888" y="9102"/>
                    </a:cubicBezTo>
                    <a:cubicBezTo>
                      <a:pt x="27703" y="9441"/>
                      <a:pt x="27479" y="9758"/>
                      <a:pt x="27257" y="10075"/>
                    </a:cubicBezTo>
                    <a:cubicBezTo>
                      <a:pt x="26722" y="10835"/>
                      <a:pt x="26054" y="11497"/>
                      <a:pt x="25376" y="12131"/>
                    </a:cubicBezTo>
                    <a:cubicBezTo>
                      <a:pt x="25290" y="12211"/>
                      <a:pt x="25204" y="12294"/>
                      <a:pt x="25115" y="12374"/>
                    </a:cubicBezTo>
                    <a:cubicBezTo>
                      <a:pt x="25047" y="12437"/>
                      <a:pt x="25112" y="12528"/>
                      <a:pt x="25184" y="12528"/>
                    </a:cubicBezTo>
                    <a:cubicBezTo>
                      <a:pt x="25204" y="12528"/>
                      <a:pt x="25225" y="12520"/>
                      <a:pt x="25244" y="12504"/>
                    </a:cubicBezTo>
                    <a:cubicBezTo>
                      <a:pt x="25395" y="12368"/>
                      <a:pt x="25533" y="12224"/>
                      <a:pt x="25681" y="12085"/>
                    </a:cubicBezTo>
                    <a:cubicBezTo>
                      <a:pt x="25697" y="12070"/>
                      <a:pt x="25718" y="12048"/>
                      <a:pt x="25740" y="12033"/>
                    </a:cubicBezTo>
                    <a:cubicBezTo>
                      <a:pt x="25773" y="12005"/>
                      <a:pt x="25801" y="11980"/>
                      <a:pt x="25841" y="11943"/>
                    </a:cubicBezTo>
                    <a:cubicBezTo>
                      <a:pt x="25906" y="11882"/>
                      <a:pt x="25964" y="11814"/>
                      <a:pt x="26029" y="11750"/>
                    </a:cubicBezTo>
                    <a:cubicBezTo>
                      <a:pt x="26574" y="11217"/>
                      <a:pt x="27112" y="10675"/>
                      <a:pt x="27642" y="10127"/>
                    </a:cubicBezTo>
                    <a:cubicBezTo>
                      <a:pt x="27833" y="9926"/>
                      <a:pt x="28185" y="9448"/>
                      <a:pt x="28262" y="9448"/>
                    </a:cubicBezTo>
                    <a:cubicBezTo>
                      <a:pt x="28306" y="9448"/>
                      <a:pt x="28263" y="9599"/>
                      <a:pt x="28057" y="10035"/>
                    </a:cubicBezTo>
                    <a:cubicBezTo>
                      <a:pt x="27725" y="10743"/>
                      <a:pt x="27112" y="11337"/>
                      <a:pt x="26466" y="11756"/>
                    </a:cubicBezTo>
                    <a:cubicBezTo>
                      <a:pt x="26457" y="11762"/>
                      <a:pt x="26457" y="11771"/>
                      <a:pt x="26451" y="11777"/>
                    </a:cubicBezTo>
                    <a:cubicBezTo>
                      <a:pt x="26403" y="11835"/>
                      <a:pt x="26446" y="11928"/>
                      <a:pt x="26510" y="11928"/>
                    </a:cubicBezTo>
                    <a:cubicBezTo>
                      <a:pt x="26524" y="11928"/>
                      <a:pt x="26540" y="11923"/>
                      <a:pt x="26555" y="11913"/>
                    </a:cubicBezTo>
                    <a:cubicBezTo>
                      <a:pt x="26839" y="11731"/>
                      <a:pt x="27100" y="11522"/>
                      <a:pt x="27337" y="11288"/>
                    </a:cubicBezTo>
                    <a:cubicBezTo>
                      <a:pt x="27925" y="10718"/>
                      <a:pt x="28368" y="10004"/>
                      <a:pt x="28535" y="9195"/>
                    </a:cubicBezTo>
                    <a:cubicBezTo>
                      <a:pt x="28548" y="9133"/>
                      <a:pt x="28500" y="9080"/>
                      <a:pt x="28447" y="9080"/>
                    </a:cubicBezTo>
                    <a:cubicBezTo>
                      <a:pt x="28425" y="9080"/>
                      <a:pt x="28403" y="9088"/>
                      <a:pt x="28384" y="9108"/>
                    </a:cubicBezTo>
                    <a:cubicBezTo>
                      <a:pt x="28079" y="9416"/>
                      <a:pt x="27777" y="9727"/>
                      <a:pt x="27479" y="10038"/>
                    </a:cubicBezTo>
                    <a:cubicBezTo>
                      <a:pt x="27827" y="9549"/>
                      <a:pt x="28137" y="9032"/>
                      <a:pt x="28405" y="8490"/>
                    </a:cubicBezTo>
                    <a:cubicBezTo>
                      <a:pt x="28437" y="8423"/>
                      <a:pt x="28384" y="8354"/>
                      <a:pt x="28325" y="8354"/>
                    </a:cubicBezTo>
                    <a:cubicBezTo>
                      <a:pt x="28304" y="8354"/>
                      <a:pt x="28283" y="8362"/>
                      <a:pt x="28264" y="8382"/>
                    </a:cubicBezTo>
                    <a:cubicBezTo>
                      <a:pt x="28141" y="8502"/>
                      <a:pt x="28017" y="8619"/>
                      <a:pt x="27897" y="8739"/>
                    </a:cubicBezTo>
                    <a:cubicBezTo>
                      <a:pt x="27999" y="8533"/>
                      <a:pt x="28091" y="8320"/>
                      <a:pt x="28171" y="8105"/>
                    </a:cubicBezTo>
                    <a:cubicBezTo>
                      <a:pt x="28196" y="8041"/>
                      <a:pt x="28140" y="7995"/>
                      <a:pt x="28083" y="7995"/>
                    </a:cubicBezTo>
                    <a:cubicBezTo>
                      <a:pt x="28061" y="7995"/>
                      <a:pt x="28038" y="8002"/>
                      <a:pt x="28021" y="8019"/>
                    </a:cubicBezTo>
                    <a:cubicBezTo>
                      <a:pt x="27205" y="8782"/>
                      <a:pt x="26445" y="9601"/>
                      <a:pt x="25678" y="10414"/>
                    </a:cubicBezTo>
                    <a:cubicBezTo>
                      <a:pt x="25284" y="10832"/>
                      <a:pt x="24884" y="11242"/>
                      <a:pt x="24475" y="11645"/>
                    </a:cubicBezTo>
                    <a:cubicBezTo>
                      <a:pt x="24407" y="11713"/>
                      <a:pt x="24296" y="11842"/>
                      <a:pt x="24191" y="11971"/>
                    </a:cubicBezTo>
                    <a:cubicBezTo>
                      <a:pt x="24822" y="11162"/>
                      <a:pt x="25352" y="10290"/>
                      <a:pt x="26044" y="9530"/>
                    </a:cubicBezTo>
                    <a:cubicBezTo>
                      <a:pt x="26691" y="8813"/>
                      <a:pt x="27359" y="8148"/>
                      <a:pt x="27799" y="7280"/>
                    </a:cubicBezTo>
                    <a:cubicBezTo>
                      <a:pt x="27831" y="7218"/>
                      <a:pt x="27784" y="7138"/>
                      <a:pt x="27722" y="7138"/>
                    </a:cubicBezTo>
                    <a:cubicBezTo>
                      <a:pt x="27707" y="7138"/>
                      <a:pt x="27691" y="7143"/>
                      <a:pt x="27676" y="7154"/>
                    </a:cubicBezTo>
                    <a:cubicBezTo>
                      <a:pt x="26445" y="8013"/>
                      <a:pt x="25429" y="9099"/>
                      <a:pt x="24404" y="10177"/>
                    </a:cubicBezTo>
                    <a:cubicBezTo>
                      <a:pt x="24481" y="10069"/>
                      <a:pt x="24564" y="9964"/>
                      <a:pt x="24644" y="9853"/>
                    </a:cubicBezTo>
                    <a:cubicBezTo>
                      <a:pt x="25561" y="8539"/>
                      <a:pt x="26786" y="7492"/>
                      <a:pt x="27559" y="6070"/>
                    </a:cubicBezTo>
                    <a:cubicBezTo>
                      <a:pt x="27596" y="6001"/>
                      <a:pt x="27540" y="5934"/>
                      <a:pt x="27477" y="5934"/>
                    </a:cubicBezTo>
                    <a:cubicBezTo>
                      <a:pt x="27456" y="5934"/>
                      <a:pt x="27434" y="5942"/>
                      <a:pt x="27414" y="5960"/>
                    </a:cubicBezTo>
                    <a:cubicBezTo>
                      <a:pt x="26398" y="6825"/>
                      <a:pt x="25469" y="7779"/>
                      <a:pt x="24539" y="8736"/>
                    </a:cubicBezTo>
                    <a:cubicBezTo>
                      <a:pt x="23518" y="9791"/>
                      <a:pt x="22368" y="10754"/>
                      <a:pt x="21399" y="11839"/>
                    </a:cubicBezTo>
                    <a:lnTo>
                      <a:pt x="21399" y="11839"/>
                    </a:lnTo>
                    <a:cubicBezTo>
                      <a:pt x="23340" y="9664"/>
                      <a:pt x="25383" y="7575"/>
                      <a:pt x="26952" y="5101"/>
                    </a:cubicBezTo>
                    <a:cubicBezTo>
                      <a:pt x="26992" y="5039"/>
                      <a:pt x="26936" y="4963"/>
                      <a:pt x="26874" y="4963"/>
                    </a:cubicBezTo>
                    <a:cubicBezTo>
                      <a:pt x="26859" y="4963"/>
                      <a:pt x="26844" y="4967"/>
                      <a:pt x="26829" y="4978"/>
                    </a:cubicBezTo>
                    <a:cubicBezTo>
                      <a:pt x="25490" y="5892"/>
                      <a:pt x="24459" y="7231"/>
                      <a:pt x="23249" y="8308"/>
                    </a:cubicBezTo>
                    <a:cubicBezTo>
                      <a:pt x="22566" y="8918"/>
                      <a:pt x="21898" y="9546"/>
                      <a:pt x="21246" y="10192"/>
                    </a:cubicBezTo>
                    <a:cubicBezTo>
                      <a:pt x="22932" y="8090"/>
                      <a:pt x="24527" y="5913"/>
                      <a:pt x="26334" y="3910"/>
                    </a:cubicBezTo>
                    <a:cubicBezTo>
                      <a:pt x="26337" y="3906"/>
                      <a:pt x="26334" y="3903"/>
                      <a:pt x="26337" y="3900"/>
                    </a:cubicBezTo>
                    <a:cubicBezTo>
                      <a:pt x="26381" y="3841"/>
                      <a:pt x="26336" y="3750"/>
                      <a:pt x="26274" y="3750"/>
                    </a:cubicBezTo>
                    <a:cubicBezTo>
                      <a:pt x="26259" y="3750"/>
                      <a:pt x="26242" y="3755"/>
                      <a:pt x="26226" y="3768"/>
                    </a:cubicBezTo>
                    <a:cubicBezTo>
                      <a:pt x="23877" y="5492"/>
                      <a:pt x="22080" y="7837"/>
                      <a:pt x="20067" y="9927"/>
                    </a:cubicBezTo>
                    <a:cubicBezTo>
                      <a:pt x="20439" y="9416"/>
                      <a:pt x="20781" y="8871"/>
                      <a:pt x="21181" y="8407"/>
                    </a:cubicBezTo>
                    <a:cubicBezTo>
                      <a:pt x="22575" y="6791"/>
                      <a:pt x="24034" y="5227"/>
                      <a:pt x="25487" y="3663"/>
                    </a:cubicBezTo>
                    <a:cubicBezTo>
                      <a:pt x="25543" y="3603"/>
                      <a:pt x="25495" y="3507"/>
                      <a:pt x="25426" y="3507"/>
                    </a:cubicBezTo>
                    <a:cubicBezTo>
                      <a:pt x="25411" y="3507"/>
                      <a:pt x="25395" y="3511"/>
                      <a:pt x="25379" y="3522"/>
                    </a:cubicBezTo>
                    <a:cubicBezTo>
                      <a:pt x="23665" y="4608"/>
                      <a:pt x="22104" y="5895"/>
                      <a:pt x="20633" y="7283"/>
                    </a:cubicBezTo>
                    <a:cubicBezTo>
                      <a:pt x="20793" y="7083"/>
                      <a:pt x="20962" y="6892"/>
                      <a:pt x="21119" y="6689"/>
                    </a:cubicBezTo>
                    <a:cubicBezTo>
                      <a:pt x="22221" y="5285"/>
                      <a:pt x="23979" y="4085"/>
                      <a:pt x="24662" y="2414"/>
                    </a:cubicBezTo>
                    <a:cubicBezTo>
                      <a:pt x="24689" y="2349"/>
                      <a:pt x="24631" y="2301"/>
                      <a:pt x="24573" y="2301"/>
                    </a:cubicBezTo>
                    <a:cubicBezTo>
                      <a:pt x="24551" y="2301"/>
                      <a:pt x="24529" y="2308"/>
                      <a:pt x="24511" y="2324"/>
                    </a:cubicBezTo>
                    <a:cubicBezTo>
                      <a:pt x="22834" y="3971"/>
                      <a:pt x="21098" y="5633"/>
                      <a:pt x="19334" y="7188"/>
                    </a:cubicBezTo>
                    <a:cubicBezTo>
                      <a:pt x="18488" y="7933"/>
                      <a:pt x="17610" y="8625"/>
                      <a:pt x="16813" y="9419"/>
                    </a:cubicBezTo>
                    <a:lnTo>
                      <a:pt x="16955" y="9247"/>
                    </a:lnTo>
                    <a:cubicBezTo>
                      <a:pt x="17746" y="8268"/>
                      <a:pt x="18641" y="7388"/>
                      <a:pt x="19463" y="6434"/>
                    </a:cubicBezTo>
                    <a:cubicBezTo>
                      <a:pt x="20858" y="4814"/>
                      <a:pt x="22661" y="3315"/>
                      <a:pt x="23816" y="1512"/>
                    </a:cubicBezTo>
                    <a:cubicBezTo>
                      <a:pt x="23853" y="1456"/>
                      <a:pt x="23893" y="1404"/>
                      <a:pt x="23930" y="1345"/>
                    </a:cubicBezTo>
                    <a:cubicBezTo>
                      <a:pt x="23972" y="1276"/>
                      <a:pt x="23912" y="1213"/>
                      <a:pt x="23847" y="1213"/>
                    </a:cubicBezTo>
                    <a:cubicBezTo>
                      <a:pt x="23825" y="1213"/>
                      <a:pt x="23804" y="1220"/>
                      <a:pt x="23785" y="1235"/>
                    </a:cubicBezTo>
                    <a:cubicBezTo>
                      <a:pt x="23668" y="1333"/>
                      <a:pt x="23554" y="1435"/>
                      <a:pt x="23440" y="1530"/>
                    </a:cubicBezTo>
                    <a:cubicBezTo>
                      <a:pt x="21600" y="3066"/>
                      <a:pt x="19888" y="4716"/>
                      <a:pt x="18106" y="6320"/>
                    </a:cubicBezTo>
                    <a:cubicBezTo>
                      <a:pt x="17142" y="7182"/>
                      <a:pt x="16170" y="8025"/>
                      <a:pt x="15228" y="8905"/>
                    </a:cubicBezTo>
                    <a:cubicBezTo>
                      <a:pt x="15927" y="8194"/>
                      <a:pt x="16647" y="7505"/>
                      <a:pt x="17355" y="6809"/>
                    </a:cubicBezTo>
                    <a:cubicBezTo>
                      <a:pt x="18774" y="5412"/>
                      <a:pt x="20107" y="3946"/>
                      <a:pt x="21107" y="2223"/>
                    </a:cubicBezTo>
                    <a:cubicBezTo>
                      <a:pt x="21159" y="2133"/>
                      <a:pt x="21215" y="2044"/>
                      <a:pt x="21267" y="1952"/>
                    </a:cubicBezTo>
                    <a:cubicBezTo>
                      <a:pt x="21304" y="1883"/>
                      <a:pt x="21248" y="1815"/>
                      <a:pt x="21185" y="1815"/>
                    </a:cubicBezTo>
                    <a:cubicBezTo>
                      <a:pt x="21164" y="1815"/>
                      <a:pt x="21142" y="1823"/>
                      <a:pt x="21122" y="1841"/>
                    </a:cubicBezTo>
                    <a:cubicBezTo>
                      <a:pt x="21021" y="1933"/>
                      <a:pt x="20922" y="2032"/>
                      <a:pt x="20821" y="2127"/>
                    </a:cubicBezTo>
                    <a:cubicBezTo>
                      <a:pt x="20030" y="2875"/>
                      <a:pt x="19316" y="3682"/>
                      <a:pt x="18463" y="4377"/>
                    </a:cubicBezTo>
                    <a:cubicBezTo>
                      <a:pt x="17438" y="5212"/>
                      <a:pt x="16499" y="6120"/>
                      <a:pt x="15523" y="7015"/>
                    </a:cubicBezTo>
                    <a:cubicBezTo>
                      <a:pt x="14661" y="7810"/>
                      <a:pt x="13781" y="8588"/>
                      <a:pt x="12950" y="9422"/>
                    </a:cubicBezTo>
                    <a:lnTo>
                      <a:pt x="13144" y="9195"/>
                    </a:lnTo>
                    <a:cubicBezTo>
                      <a:pt x="13895" y="8305"/>
                      <a:pt x="14778" y="7551"/>
                      <a:pt x="15542" y="6674"/>
                    </a:cubicBezTo>
                    <a:cubicBezTo>
                      <a:pt x="16305" y="5796"/>
                      <a:pt x="16865" y="4781"/>
                      <a:pt x="17666" y="3943"/>
                    </a:cubicBezTo>
                    <a:cubicBezTo>
                      <a:pt x="18380" y="3198"/>
                      <a:pt x="19100" y="2518"/>
                      <a:pt x="19571" y="1589"/>
                    </a:cubicBezTo>
                    <a:cubicBezTo>
                      <a:pt x="19574" y="1582"/>
                      <a:pt x="19574" y="1573"/>
                      <a:pt x="19574" y="1564"/>
                    </a:cubicBezTo>
                    <a:cubicBezTo>
                      <a:pt x="19584" y="1509"/>
                      <a:pt x="19545" y="1450"/>
                      <a:pt x="19494" y="1450"/>
                    </a:cubicBezTo>
                    <a:cubicBezTo>
                      <a:pt x="19479" y="1450"/>
                      <a:pt x="19464" y="1455"/>
                      <a:pt x="19448" y="1465"/>
                    </a:cubicBezTo>
                    <a:cubicBezTo>
                      <a:pt x="19429" y="1478"/>
                      <a:pt x="19414" y="1490"/>
                      <a:pt x="19396" y="1505"/>
                    </a:cubicBezTo>
                    <a:cubicBezTo>
                      <a:pt x="17589" y="2743"/>
                      <a:pt x="16074" y="4488"/>
                      <a:pt x="14520" y="6021"/>
                    </a:cubicBezTo>
                    <a:cubicBezTo>
                      <a:pt x="12802" y="7717"/>
                      <a:pt x="10885" y="9192"/>
                      <a:pt x="9238" y="10952"/>
                    </a:cubicBezTo>
                    <a:cubicBezTo>
                      <a:pt x="9016" y="11189"/>
                      <a:pt x="8773" y="11402"/>
                      <a:pt x="8511" y="11593"/>
                    </a:cubicBezTo>
                    <a:lnTo>
                      <a:pt x="8416" y="11645"/>
                    </a:lnTo>
                    <a:cubicBezTo>
                      <a:pt x="8896" y="11140"/>
                      <a:pt x="9404" y="10663"/>
                      <a:pt x="9912" y="10189"/>
                    </a:cubicBezTo>
                    <a:cubicBezTo>
                      <a:pt x="10878" y="9284"/>
                      <a:pt x="11873" y="8410"/>
                      <a:pt x="12824" y="7492"/>
                    </a:cubicBezTo>
                    <a:cubicBezTo>
                      <a:pt x="14701" y="5679"/>
                      <a:pt x="16256" y="3525"/>
                      <a:pt x="17952" y="1546"/>
                    </a:cubicBezTo>
                    <a:cubicBezTo>
                      <a:pt x="18004" y="1487"/>
                      <a:pt x="18054" y="1425"/>
                      <a:pt x="18106" y="1367"/>
                    </a:cubicBezTo>
                    <a:cubicBezTo>
                      <a:pt x="18156" y="1309"/>
                      <a:pt x="18108" y="1207"/>
                      <a:pt x="18043" y="1207"/>
                    </a:cubicBezTo>
                    <a:cubicBezTo>
                      <a:pt x="18027" y="1207"/>
                      <a:pt x="18011" y="1213"/>
                      <a:pt x="17995" y="1225"/>
                    </a:cubicBezTo>
                    <a:cubicBezTo>
                      <a:pt x="17730" y="1435"/>
                      <a:pt x="17484" y="1662"/>
                      <a:pt x="17253" y="1912"/>
                    </a:cubicBezTo>
                    <a:cubicBezTo>
                      <a:pt x="16850" y="2330"/>
                      <a:pt x="16474" y="2780"/>
                      <a:pt x="16040" y="3177"/>
                    </a:cubicBezTo>
                    <a:cubicBezTo>
                      <a:pt x="15246" y="3900"/>
                      <a:pt x="14363" y="4504"/>
                      <a:pt x="13547" y="5202"/>
                    </a:cubicBezTo>
                    <a:cubicBezTo>
                      <a:pt x="13338" y="5378"/>
                      <a:pt x="13141" y="5572"/>
                      <a:pt x="12938" y="5753"/>
                    </a:cubicBezTo>
                    <a:cubicBezTo>
                      <a:pt x="13615" y="5073"/>
                      <a:pt x="14280" y="4384"/>
                      <a:pt x="14945" y="3697"/>
                    </a:cubicBezTo>
                    <a:cubicBezTo>
                      <a:pt x="15191" y="3445"/>
                      <a:pt x="15437" y="3189"/>
                      <a:pt x="15683" y="2940"/>
                    </a:cubicBezTo>
                    <a:cubicBezTo>
                      <a:pt x="15750" y="2875"/>
                      <a:pt x="15691" y="2790"/>
                      <a:pt x="15619" y="2790"/>
                    </a:cubicBezTo>
                    <a:cubicBezTo>
                      <a:pt x="15599" y="2790"/>
                      <a:pt x="15577" y="2797"/>
                      <a:pt x="15557" y="2814"/>
                    </a:cubicBezTo>
                    <a:cubicBezTo>
                      <a:pt x="15071" y="3202"/>
                      <a:pt x="14578" y="3574"/>
                      <a:pt x="14086" y="3943"/>
                    </a:cubicBezTo>
                    <a:cubicBezTo>
                      <a:pt x="12925" y="4811"/>
                      <a:pt x="11759" y="5661"/>
                      <a:pt x="10666" y="6624"/>
                    </a:cubicBezTo>
                    <a:cubicBezTo>
                      <a:pt x="9065" y="8037"/>
                      <a:pt x="7446" y="9422"/>
                      <a:pt x="5876" y="10866"/>
                    </a:cubicBezTo>
                    <a:cubicBezTo>
                      <a:pt x="5783" y="10949"/>
                      <a:pt x="5078" y="11600"/>
                      <a:pt x="5043" y="11600"/>
                    </a:cubicBezTo>
                    <a:cubicBezTo>
                      <a:pt x="5039" y="11600"/>
                      <a:pt x="5044" y="11591"/>
                      <a:pt x="5061" y="11571"/>
                    </a:cubicBezTo>
                    <a:cubicBezTo>
                      <a:pt x="5424" y="11131"/>
                      <a:pt x="5827" y="10724"/>
                      <a:pt x="6227" y="10321"/>
                    </a:cubicBezTo>
                    <a:cubicBezTo>
                      <a:pt x="7012" y="9533"/>
                      <a:pt x="7868" y="8828"/>
                      <a:pt x="8678" y="8065"/>
                    </a:cubicBezTo>
                    <a:cubicBezTo>
                      <a:pt x="9398" y="7382"/>
                      <a:pt x="10047" y="6628"/>
                      <a:pt x="10761" y="5935"/>
                    </a:cubicBezTo>
                    <a:cubicBezTo>
                      <a:pt x="11429" y="5292"/>
                      <a:pt x="12119" y="4722"/>
                      <a:pt x="12553" y="3891"/>
                    </a:cubicBezTo>
                    <a:cubicBezTo>
                      <a:pt x="12583" y="3829"/>
                      <a:pt x="12536" y="3754"/>
                      <a:pt x="12473" y="3754"/>
                    </a:cubicBezTo>
                    <a:cubicBezTo>
                      <a:pt x="12458" y="3754"/>
                      <a:pt x="12443" y="3759"/>
                      <a:pt x="12427" y="3768"/>
                    </a:cubicBezTo>
                    <a:cubicBezTo>
                      <a:pt x="10860" y="4725"/>
                      <a:pt x="9506" y="5996"/>
                      <a:pt x="8111" y="7185"/>
                    </a:cubicBezTo>
                    <a:cubicBezTo>
                      <a:pt x="7394" y="7800"/>
                      <a:pt x="6572" y="8293"/>
                      <a:pt x="5843" y="8890"/>
                    </a:cubicBezTo>
                    <a:cubicBezTo>
                      <a:pt x="4916" y="9644"/>
                      <a:pt x="4162" y="10583"/>
                      <a:pt x="3186" y="11279"/>
                    </a:cubicBezTo>
                    <a:cubicBezTo>
                      <a:pt x="2962" y="11441"/>
                      <a:pt x="2872" y="11499"/>
                      <a:pt x="2857" y="11499"/>
                    </a:cubicBezTo>
                    <a:cubicBezTo>
                      <a:pt x="2826" y="11499"/>
                      <a:pt x="3095" y="11266"/>
                      <a:pt x="3195" y="11162"/>
                    </a:cubicBezTo>
                    <a:cubicBezTo>
                      <a:pt x="3602" y="10743"/>
                      <a:pt x="4039" y="10349"/>
                      <a:pt x="4473" y="9958"/>
                    </a:cubicBezTo>
                    <a:cubicBezTo>
                      <a:pt x="5338" y="9176"/>
                      <a:pt x="6274" y="8490"/>
                      <a:pt x="7188" y="7769"/>
                    </a:cubicBezTo>
                    <a:cubicBezTo>
                      <a:pt x="8878" y="6440"/>
                      <a:pt x="10364" y="4891"/>
                      <a:pt x="11931" y="3423"/>
                    </a:cubicBezTo>
                    <a:cubicBezTo>
                      <a:pt x="11943" y="3411"/>
                      <a:pt x="11950" y="3395"/>
                      <a:pt x="11953" y="3380"/>
                    </a:cubicBezTo>
                    <a:cubicBezTo>
                      <a:pt x="11965" y="3321"/>
                      <a:pt x="11919" y="3271"/>
                      <a:pt x="11866" y="3271"/>
                    </a:cubicBezTo>
                    <a:cubicBezTo>
                      <a:pt x="11852" y="3271"/>
                      <a:pt x="11837" y="3274"/>
                      <a:pt x="11823" y="3282"/>
                    </a:cubicBezTo>
                    <a:lnTo>
                      <a:pt x="11814" y="3285"/>
                    </a:lnTo>
                    <a:cubicBezTo>
                      <a:pt x="8080" y="5159"/>
                      <a:pt x="5310" y="8354"/>
                      <a:pt x="1924" y="10728"/>
                    </a:cubicBezTo>
                    <a:cubicBezTo>
                      <a:pt x="1754" y="10847"/>
                      <a:pt x="1671" y="10895"/>
                      <a:pt x="1646" y="10895"/>
                    </a:cubicBezTo>
                    <a:cubicBezTo>
                      <a:pt x="1552" y="10895"/>
                      <a:pt x="2301" y="10205"/>
                      <a:pt x="2410" y="10093"/>
                    </a:cubicBezTo>
                    <a:cubicBezTo>
                      <a:pt x="2771" y="9727"/>
                      <a:pt x="3177" y="9401"/>
                      <a:pt x="3571" y="9072"/>
                    </a:cubicBezTo>
                    <a:cubicBezTo>
                      <a:pt x="4393" y="8382"/>
                      <a:pt x="5190" y="7665"/>
                      <a:pt x="5990" y="6954"/>
                    </a:cubicBezTo>
                    <a:cubicBezTo>
                      <a:pt x="7662" y="5470"/>
                      <a:pt x="9167" y="3808"/>
                      <a:pt x="10786" y="2269"/>
                    </a:cubicBezTo>
                    <a:cubicBezTo>
                      <a:pt x="10805" y="2250"/>
                      <a:pt x="10826" y="2232"/>
                      <a:pt x="10841" y="2213"/>
                    </a:cubicBezTo>
                    <a:cubicBezTo>
                      <a:pt x="10909" y="2151"/>
                      <a:pt x="10847" y="2063"/>
                      <a:pt x="10776" y="2063"/>
                    </a:cubicBezTo>
                    <a:cubicBezTo>
                      <a:pt x="10756" y="2063"/>
                      <a:pt x="10734" y="2070"/>
                      <a:pt x="10715" y="2087"/>
                    </a:cubicBezTo>
                    <a:cubicBezTo>
                      <a:pt x="10697" y="2100"/>
                      <a:pt x="10681" y="2115"/>
                      <a:pt x="10663" y="2127"/>
                    </a:cubicBezTo>
                    <a:cubicBezTo>
                      <a:pt x="10571" y="2213"/>
                      <a:pt x="10472" y="2293"/>
                      <a:pt x="10377" y="2377"/>
                    </a:cubicBezTo>
                    <a:cubicBezTo>
                      <a:pt x="10371" y="2375"/>
                      <a:pt x="10365" y="2375"/>
                      <a:pt x="10360" y="2375"/>
                    </a:cubicBezTo>
                    <a:cubicBezTo>
                      <a:pt x="10303" y="2375"/>
                      <a:pt x="10241" y="2431"/>
                      <a:pt x="10174" y="2549"/>
                    </a:cubicBezTo>
                    <a:cubicBezTo>
                      <a:pt x="8410" y="4073"/>
                      <a:pt x="6578" y="5507"/>
                      <a:pt x="4731" y="6926"/>
                    </a:cubicBezTo>
                    <a:cubicBezTo>
                      <a:pt x="3885" y="7582"/>
                      <a:pt x="3042" y="8237"/>
                      <a:pt x="2198" y="8893"/>
                    </a:cubicBezTo>
                    <a:cubicBezTo>
                      <a:pt x="1726" y="9264"/>
                      <a:pt x="1261" y="9639"/>
                      <a:pt x="795" y="10016"/>
                    </a:cubicBezTo>
                    <a:lnTo>
                      <a:pt x="795" y="10016"/>
                    </a:lnTo>
                    <a:cubicBezTo>
                      <a:pt x="1132" y="9741"/>
                      <a:pt x="1390" y="9384"/>
                      <a:pt x="1687" y="9062"/>
                    </a:cubicBezTo>
                    <a:cubicBezTo>
                      <a:pt x="4257" y="6264"/>
                      <a:pt x="7806" y="4559"/>
                      <a:pt x="10007" y="1401"/>
                    </a:cubicBezTo>
                    <a:cubicBezTo>
                      <a:pt x="10047" y="1342"/>
                      <a:pt x="10090" y="1287"/>
                      <a:pt x="10130" y="1228"/>
                    </a:cubicBezTo>
                    <a:cubicBezTo>
                      <a:pt x="10170" y="1168"/>
                      <a:pt x="10111" y="1088"/>
                      <a:pt x="10049" y="1088"/>
                    </a:cubicBezTo>
                    <a:cubicBezTo>
                      <a:pt x="10035" y="1088"/>
                      <a:pt x="10021" y="1092"/>
                      <a:pt x="10007" y="1102"/>
                    </a:cubicBezTo>
                    <a:lnTo>
                      <a:pt x="9835" y="1232"/>
                    </a:lnTo>
                    <a:cubicBezTo>
                      <a:pt x="8237" y="2423"/>
                      <a:pt x="6612" y="3589"/>
                      <a:pt x="5058" y="4833"/>
                    </a:cubicBezTo>
                    <a:cubicBezTo>
                      <a:pt x="4254" y="5473"/>
                      <a:pt x="3516" y="6193"/>
                      <a:pt x="2746" y="6874"/>
                    </a:cubicBezTo>
                    <a:cubicBezTo>
                      <a:pt x="2103" y="7443"/>
                      <a:pt x="976" y="8099"/>
                      <a:pt x="511" y="8548"/>
                    </a:cubicBezTo>
                    <a:cubicBezTo>
                      <a:pt x="505" y="8557"/>
                      <a:pt x="496" y="8564"/>
                      <a:pt x="487" y="8572"/>
                    </a:cubicBezTo>
                    <a:lnTo>
                      <a:pt x="487" y="8572"/>
                    </a:lnTo>
                    <a:cubicBezTo>
                      <a:pt x="496" y="8563"/>
                      <a:pt x="504" y="8554"/>
                      <a:pt x="511" y="8545"/>
                    </a:cubicBezTo>
                    <a:cubicBezTo>
                      <a:pt x="3260" y="5750"/>
                      <a:pt x="6674" y="3716"/>
                      <a:pt x="9342" y="834"/>
                    </a:cubicBezTo>
                    <a:cubicBezTo>
                      <a:pt x="9478" y="687"/>
                      <a:pt x="9623" y="548"/>
                      <a:pt x="9752" y="400"/>
                    </a:cubicBezTo>
                    <a:cubicBezTo>
                      <a:pt x="9801" y="343"/>
                      <a:pt x="9768" y="241"/>
                      <a:pt x="9696" y="241"/>
                    </a:cubicBezTo>
                    <a:cubicBezTo>
                      <a:pt x="9687" y="241"/>
                      <a:pt x="9676" y="243"/>
                      <a:pt x="9666" y="247"/>
                    </a:cubicBezTo>
                    <a:cubicBezTo>
                      <a:pt x="9401" y="348"/>
                      <a:pt x="9145" y="462"/>
                      <a:pt x="8896" y="594"/>
                    </a:cubicBezTo>
                    <a:cubicBezTo>
                      <a:pt x="7905" y="1102"/>
                      <a:pt x="7028" y="1807"/>
                      <a:pt x="6160" y="2512"/>
                    </a:cubicBezTo>
                    <a:cubicBezTo>
                      <a:pt x="4654" y="3728"/>
                      <a:pt x="3131" y="4919"/>
                      <a:pt x="1663" y="6178"/>
                    </a:cubicBezTo>
                    <a:cubicBezTo>
                      <a:pt x="1730" y="6098"/>
                      <a:pt x="1795" y="6015"/>
                      <a:pt x="1863" y="5935"/>
                    </a:cubicBezTo>
                    <a:cubicBezTo>
                      <a:pt x="2537" y="5122"/>
                      <a:pt x="3303" y="4504"/>
                      <a:pt x="4171" y="3910"/>
                    </a:cubicBezTo>
                    <a:cubicBezTo>
                      <a:pt x="5686" y="2869"/>
                      <a:pt x="7135" y="1733"/>
                      <a:pt x="8462" y="462"/>
                    </a:cubicBezTo>
                    <a:cubicBezTo>
                      <a:pt x="8530" y="397"/>
                      <a:pt x="8598" y="339"/>
                      <a:pt x="8662" y="277"/>
                    </a:cubicBezTo>
                    <a:cubicBezTo>
                      <a:pt x="8721" y="216"/>
                      <a:pt x="8673" y="121"/>
                      <a:pt x="8596" y="121"/>
                    </a:cubicBezTo>
                    <a:cubicBezTo>
                      <a:pt x="8589" y="121"/>
                      <a:pt x="8581" y="122"/>
                      <a:pt x="8573" y="123"/>
                    </a:cubicBezTo>
                    <a:cubicBezTo>
                      <a:pt x="8284" y="203"/>
                      <a:pt x="7997" y="302"/>
                      <a:pt x="7717" y="419"/>
                    </a:cubicBezTo>
                    <a:cubicBezTo>
                      <a:pt x="6818" y="782"/>
                      <a:pt x="6009" y="1302"/>
                      <a:pt x="5233" y="1884"/>
                    </a:cubicBezTo>
                    <a:cubicBezTo>
                      <a:pt x="5759" y="1419"/>
                      <a:pt x="6292" y="964"/>
                      <a:pt x="6861" y="557"/>
                    </a:cubicBezTo>
                    <a:cubicBezTo>
                      <a:pt x="7049" y="425"/>
                      <a:pt x="7237" y="290"/>
                      <a:pt x="7434" y="170"/>
                    </a:cubicBezTo>
                    <a:cubicBezTo>
                      <a:pt x="7516" y="119"/>
                      <a:pt x="7473" y="0"/>
                      <a:pt x="739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grpSp>
          <p:nvGrpSpPr>
            <p:cNvPr id="1828" name="Google Shape;1828;p39"/>
            <p:cNvGrpSpPr/>
            <p:nvPr/>
          </p:nvGrpSpPr>
          <p:grpSpPr>
            <a:xfrm rot="-514838">
              <a:off x="7182109" y="3828825"/>
              <a:ext cx="1201142" cy="702020"/>
              <a:chOff x="-2337100" y="4198750"/>
              <a:chExt cx="1201150" cy="702025"/>
            </a:xfrm>
          </p:grpSpPr>
          <p:sp>
            <p:nvSpPr>
              <p:cNvPr id="1829" name="Google Shape;1829;p39"/>
              <p:cNvSpPr/>
              <p:nvPr/>
            </p:nvSpPr>
            <p:spPr>
              <a:xfrm>
                <a:off x="-1920400" y="4775975"/>
                <a:ext cx="6175" cy="2325"/>
              </a:xfrm>
              <a:custGeom>
                <a:avLst/>
                <a:gdLst/>
                <a:ahLst/>
                <a:cxnLst/>
                <a:rect l="l" t="t" r="r" b="b"/>
                <a:pathLst>
                  <a:path w="247" h="93" extrusionOk="0">
                    <a:moveTo>
                      <a:pt x="19" y="0"/>
                    </a:moveTo>
                    <a:lnTo>
                      <a:pt x="1" y="9"/>
                    </a:lnTo>
                    <a:cubicBezTo>
                      <a:pt x="84" y="37"/>
                      <a:pt x="164" y="68"/>
                      <a:pt x="247" y="92"/>
                    </a:cubicBezTo>
                    <a:cubicBezTo>
                      <a:pt x="170" y="65"/>
                      <a:pt x="93" y="34"/>
                      <a:pt x="1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830" name="Google Shape;1830;p39"/>
              <p:cNvSpPr/>
              <p:nvPr/>
            </p:nvSpPr>
            <p:spPr>
              <a:xfrm>
                <a:off x="-1638525" y="4610450"/>
                <a:ext cx="1175" cy="1250"/>
              </a:xfrm>
              <a:custGeom>
                <a:avLst/>
                <a:gdLst/>
                <a:ahLst/>
                <a:cxnLst/>
                <a:rect l="l" t="t" r="r" b="b"/>
                <a:pathLst>
                  <a:path w="47" h="50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6" y="19"/>
                      <a:pt x="32" y="34"/>
                      <a:pt x="47" y="49"/>
                    </a:cubicBezTo>
                    <a:cubicBezTo>
                      <a:pt x="32" y="31"/>
                      <a:pt x="16" y="15"/>
                      <a:pt x="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831" name="Google Shape;1831;p39"/>
              <p:cNvSpPr/>
              <p:nvPr/>
            </p:nvSpPr>
            <p:spPr>
              <a:xfrm>
                <a:off x="-2185575" y="4879625"/>
                <a:ext cx="9800" cy="5100"/>
              </a:xfrm>
              <a:custGeom>
                <a:avLst/>
                <a:gdLst/>
                <a:ahLst/>
                <a:cxnLst/>
                <a:rect l="l" t="t" r="r" b="b"/>
                <a:pathLst>
                  <a:path w="392" h="204" extrusionOk="0">
                    <a:moveTo>
                      <a:pt x="111" y="0"/>
                    </a:moveTo>
                    <a:cubicBezTo>
                      <a:pt x="74" y="7"/>
                      <a:pt x="37" y="10"/>
                      <a:pt x="0" y="13"/>
                    </a:cubicBezTo>
                    <a:cubicBezTo>
                      <a:pt x="170" y="80"/>
                      <a:pt x="311" y="145"/>
                      <a:pt x="391" y="204"/>
                    </a:cubicBezTo>
                    <a:cubicBezTo>
                      <a:pt x="299" y="136"/>
                      <a:pt x="204" y="71"/>
                      <a:pt x="11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832" name="Google Shape;1832;p39"/>
              <p:cNvSpPr/>
              <p:nvPr/>
            </p:nvSpPr>
            <p:spPr>
              <a:xfrm>
                <a:off x="-2337100" y="4330400"/>
                <a:ext cx="1002275" cy="570375"/>
              </a:xfrm>
              <a:custGeom>
                <a:avLst/>
                <a:gdLst/>
                <a:ahLst/>
                <a:cxnLst/>
                <a:rect l="l" t="t" r="r" b="b"/>
                <a:pathLst>
                  <a:path w="40091" h="22815" extrusionOk="0">
                    <a:moveTo>
                      <a:pt x="38126" y="1"/>
                    </a:moveTo>
                    <a:cubicBezTo>
                      <a:pt x="38074" y="1"/>
                      <a:pt x="38022" y="13"/>
                      <a:pt x="37972" y="38"/>
                    </a:cubicBezTo>
                    <a:cubicBezTo>
                      <a:pt x="34605" y="1715"/>
                      <a:pt x="31053" y="3060"/>
                      <a:pt x="27559" y="4442"/>
                    </a:cubicBezTo>
                    <a:cubicBezTo>
                      <a:pt x="23133" y="6194"/>
                      <a:pt x="18685" y="7884"/>
                      <a:pt x="14200" y="9475"/>
                    </a:cubicBezTo>
                    <a:cubicBezTo>
                      <a:pt x="10746" y="10700"/>
                      <a:pt x="7139" y="11531"/>
                      <a:pt x="4030" y="13541"/>
                    </a:cubicBezTo>
                    <a:cubicBezTo>
                      <a:pt x="2232" y="14699"/>
                      <a:pt x="524" y="16383"/>
                      <a:pt x="259" y="18599"/>
                    </a:cubicBezTo>
                    <a:cubicBezTo>
                      <a:pt x="1" y="20760"/>
                      <a:pt x="1469" y="22253"/>
                      <a:pt x="3460" y="22665"/>
                    </a:cubicBezTo>
                    <a:cubicBezTo>
                      <a:pt x="3958" y="22768"/>
                      <a:pt x="4462" y="22814"/>
                      <a:pt x="4967" y="22814"/>
                    </a:cubicBezTo>
                    <a:cubicBezTo>
                      <a:pt x="7094" y="22814"/>
                      <a:pt x="9255" y="22000"/>
                      <a:pt x="11165" y="21221"/>
                    </a:cubicBezTo>
                    <a:cubicBezTo>
                      <a:pt x="14302" y="19941"/>
                      <a:pt x="17315" y="18343"/>
                      <a:pt x="20267" y="16693"/>
                    </a:cubicBezTo>
                    <a:cubicBezTo>
                      <a:pt x="27205" y="12812"/>
                      <a:pt x="34039" y="8407"/>
                      <a:pt x="40016" y="3147"/>
                    </a:cubicBezTo>
                    <a:cubicBezTo>
                      <a:pt x="40047" y="3119"/>
                      <a:pt x="40072" y="3088"/>
                      <a:pt x="40090" y="3051"/>
                    </a:cubicBezTo>
                    <a:lnTo>
                      <a:pt x="40090" y="3051"/>
                    </a:lnTo>
                    <a:cubicBezTo>
                      <a:pt x="40081" y="3054"/>
                      <a:pt x="40069" y="3057"/>
                      <a:pt x="40059" y="3060"/>
                    </a:cubicBezTo>
                    <a:cubicBezTo>
                      <a:pt x="40032" y="3067"/>
                      <a:pt x="40004" y="3070"/>
                      <a:pt x="39976" y="3070"/>
                    </a:cubicBezTo>
                    <a:cubicBezTo>
                      <a:pt x="39938" y="3082"/>
                      <a:pt x="39899" y="3089"/>
                      <a:pt x="39860" y="3089"/>
                    </a:cubicBezTo>
                    <a:cubicBezTo>
                      <a:pt x="39748" y="3089"/>
                      <a:pt x="39641" y="3038"/>
                      <a:pt x="39570" y="2950"/>
                    </a:cubicBezTo>
                    <a:cubicBezTo>
                      <a:pt x="39511" y="2879"/>
                      <a:pt x="39450" y="2808"/>
                      <a:pt x="39391" y="2737"/>
                    </a:cubicBezTo>
                    <a:cubicBezTo>
                      <a:pt x="39321" y="2799"/>
                      <a:pt x="39247" y="2860"/>
                      <a:pt x="39176" y="2922"/>
                    </a:cubicBezTo>
                    <a:cubicBezTo>
                      <a:pt x="39219" y="2974"/>
                      <a:pt x="39268" y="3020"/>
                      <a:pt x="39314" y="3070"/>
                    </a:cubicBezTo>
                    <a:cubicBezTo>
                      <a:pt x="39374" y="3137"/>
                      <a:pt x="39298" y="3209"/>
                      <a:pt x="39229" y="3209"/>
                    </a:cubicBezTo>
                    <a:cubicBezTo>
                      <a:pt x="39219" y="3209"/>
                      <a:pt x="39210" y="3208"/>
                      <a:pt x="39201" y="3205"/>
                    </a:cubicBezTo>
                    <a:cubicBezTo>
                      <a:pt x="39114" y="3174"/>
                      <a:pt x="39040" y="3137"/>
                      <a:pt x="38960" y="3103"/>
                    </a:cubicBezTo>
                    <a:cubicBezTo>
                      <a:pt x="38840" y="3208"/>
                      <a:pt x="38717" y="3313"/>
                      <a:pt x="38597" y="3417"/>
                    </a:cubicBezTo>
                    <a:lnTo>
                      <a:pt x="38690" y="3519"/>
                    </a:lnTo>
                    <a:cubicBezTo>
                      <a:pt x="38744" y="3579"/>
                      <a:pt x="38707" y="3682"/>
                      <a:pt x="38635" y="3682"/>
                    </a:cubicBezTo>
                    <a:cubicBezTo>
                      <a:pt x="38621" y="3682"/>
                      <a:pt x="38607" y="3678"/>
                      <a:pt x="38591" y="3670"/>
                    </a:cubicBezTo>
                    <a:cubicBezTo>
                      <a:pt x="38533" y="3639"/>
                      <a:pt x="38477" y="3602"/>
                      <a:pt x="38419" y="3568"/>
                    </a:cubicBezTo>
                    <a:cubicBezTo>
                      <a:pt x="38099" y="3836"/>
                      <a:pt x="37778" y="4101"/>
                      <a:pt x="37455" y="4366"/>
                    </a:cubicBezTo>
                    <a:cubicBezTo>
                      <a:pt x="37489" y="4427"/>
                      <a:pt x="37435" y="4491"/>
                      <a:pt x="37374" y="4491"/>
                    </a:cubicBezTo>
                    <a:cubicBezTo>
                      <a:pt x="37356" y="4491"/>
                      <a:pt x="37337" y="4486"/>
                      <a:pt x="37320" y="4473"/>
                    </a:cubicBezTo>
                    <a:cubicBezTo>
                      <a:pt x="37141" y="4621"/>
                      <a:pt x="36960" y="4769"/>
                      <a:pt x="36778" y="4913"/>
                    </a:cubicBezTo>
                    <a:cubicBezTo>
                      <a:pt x="36821" y="4950"/>
                      <a:pt x="36864" y="4990"/>
                      <a:pt x="36907" y="5030"/>
                    </a:cubicBezTo>
                    <a:cubicBezTo>
                      <a:pt x="36980" y="5092"/>
                      <a:pt x="36921" y="5187"/>
                      <a:pt x="36843" y="5187"/>
                    </a:cubicBezTo>
                    <a:cubicBezTo>
                      <a:pt x="36832" y="5187"/>
                      <a:pt x="36820" y="5185"/>
                      <a:pt x="36809" y="5181"/>
                    </a:cubicBezTo>
                    <a:cubicBezTo>
                      <a:pt x="36729" y="5150"/>
                      <a:pt x="36655" y="5110"/>
                      <a:pt x="36575" y="5077"/>
                    </a:cubicBezTo>
                    <a:cubicBezTo>
                      <a:pt x="36430" y="5190"/>
                      <a:pt x="36286" y="5304"/>
                      <a:pt x="36141" y="5415"/>
                    </a:cubicBezTo>
                    <a:cubicBezTo>
                      <a:pt x="36141" y="5415"/>
                      <a:pt x="36144" y="5418"/>
                      <a:pt x="36144" y="5421"/>
                    </a:cubicBezTo>
                    <a:cubicBezTo>
                      <a:pt x="36215" y="5474"/>
                      <a:pt x="36161" y="5580"/>
                      <a:pt x="36086" y="5580"/>
                    </a:cubicBezTo>
                    <a:cubicBezTo>
                      <a:pt x="36073" y="5580"/>
                      <a:pt x="36059" y="5576"/>
                      <a:pt x="36045" y="5569"/>
                    </a:cubicBezTo>
                    <a:lnTo>
                      <a:pt x="35984" y="5538"/>
                    </a:lnTo>
                    <a:cubicBezTo>
                      <a:pt x="35821" y="5664"/>
                      <a:pt x="35658" y="5788"/>
                      <a:pt x="35494" y="5914"/>
                    </a:cubicBezTo>
                    <a:cubicBezTo>
                      <a:pt x="35519" y="5945"/>
                      <a:pt x="35550" y="5969"/>
                      <a:pt x="35578" y="6000"/>
                    </a:cubicBezTo>
                    <a:cubicBezTo>
                      <a:pt x="35644" y="6061"/>
                      <a:pt x="35592" y="6160"/>
                      <a:pt x="35518" y="6160"/>
                    </a:cubicBezTo>
                    <a:cubicBezTo>
                      <a:pt x="35505" y="6160"/>
                      <a:pt x="35492" y="6157"/>
                      <a:pt x="35479" y="6151"/>
                    </a:cubicBezTo>
                    <a:cubicBezTo>
                      <a:pt x="35414" y="6126"/>
                      <a:pt x="35356" y="6095"/>
                      <a:pt x="35291" y="6068"/>
                    </a:cubicBezTo>
                    <a:cubicBezTo>
                      <a:pt x="35082" y="6228"/>
                      <a:pt x="34876" y="6391"/>
                      <a:pt x="34666" y="6548"/>
                    </a:cubicBezTo>
                    <a:cubicBezTo>
                      <a:pt x="34703" y="6585"/>
                      <a:pt x="34743" y="6622"/>
                      <a:pt x="34780" y="6659"/>
                    </a:cubicBezTo>
                    <a:cubicBezTo>
                      <a:pt x="34844" y="6723"/>
                      <a:pt x="34788" y="6817"/>
                      <a:pt x="34717" y="6817"/>
                    </a:cubicBezTo>
                    <a:cubicBezTo>
                      <a:pt x="34700" y="6817"/>
                      <a:pt x="34681" y="6811"/>
                      <a:pt x="34663" y="6797"/>
                    </a:cubicBezTo>
                    <a:cubicBezTo>
                      <a:pt x="34605" y="6754"/>
                      <a:pt x="34546" y="6720"/>
                      <a:pt x="34488" y="6677"/>
                    </a:cubicBezTo>
                    <a:cubicBezTo>
                      <a:pt x="34269" y="6840"/>
                      <a:pt x="34051" y="7000"/>
                      <a:pt x="33832" y="7160"/>
                    </a:cubicBezTo>
                    <a:cubicBezTo>
                      <a:pt x="33885" y="7219"/>
                      <a:pt x="33946" y="7274"/>
                      <a:pt x="33999" y="7333"/>
                    </a:cubicBezTo>
                    <a:cubicBezTo>
                      <a:pt x="34054" y="7398"/>
                      <a:pt x="33988" y="7475"/>
                      <a:pt x="33920" y="7475"/>
                    </a:cubicBezTo>
                    <a:cubicBezTo>
                      <a:pt x="33901" y="7475"/>
                      <a:pt x="33883" y="7469"/>
                      <a:pt x="33866" y="7456"/>
                    </a:cubicBezTo>
                    <a:cubicBezTo>
                      <a:pt x="33795" y="7397"/>
                      <a:pt x="33721" y="7348"/>
                      <a:pt x="33651" y="7293"/>
                    </a:cubicBezTo>
                    <a:cubicBezTo>
                      <a:pt x="33398" y="7478"/>
                      <a:pt x="33146" y="7662"/>
                      <a:pt x="32893" y="7844"/>
                    </a:cubicBezTo>
                    <a:cubicBezTo>
                      <a:pt x="32949" y="7911"/>
                      <a:pt x="32883" y="7981"/>
                      <a:pt x="32815" y="7981"/>
                    </a:cubicBezTo>
                    <a:cubicBezTo>
                      <a:pt x="32796" y="7981"/>
                      <a:pt x="32778" y="7976"/>
                      <a:pt x="32761" y="7964"/>
                    </a:cubicBezTo>
                    <a:cubicBezTo>
                      <a:pt x="32755" y="7958"/>
                      <a:pt x="32749" y="7955"/>
                      <a:pt x="32743" y="7948"/>
                    </a:cubicBezTo>
                    <a:cubicBezTo>
                      <a:pt x="32573" y="8069"/>
                      <a:pt x="32404" y="8189"/>
                      <a:pt x="32235" y="8306"/>
                    </a:cubicBezTo>
                    <a:cubicBezTo>
                      <a:pt x="32229" y="8312"/>
                      <a:pt x="32226" y="8315"/>
                      <a:pt x="32222" y="8315"/>
                    </a:cubicBezTo>
                    <a:cubicBezTo>
                      <a:pt x="31985" y="8481"/>
                      <a:pt x="31748" y="8650"/>
                      <a:pt x="31511" y="8816"/>
                    </a:cubicBezTo>
                    <a:cubicBezTo>
                      <a:pt x="31539" y="8853"/>
                      <a:pt x="31573" y="8887"/>
                      <a:pt x="31604" y="8927"/>
                    </a:cubicBezTo>
                    <a:cubicBezTo>
                      <a:pt x="31654" y="8994"/>
                      <a:pt x="31593" y="9067"/>
                      <a:pt x="31525" y="9067"/>
                    </a:cubicBezTo>
                    <a:cubicBezTo>
                      <a:pt x="31506" y="9067"/>
                      <a:pt x="31486" y="9061"/>
                      <a:pt x="31468" y="9047"/>
                    </a:cubicBezTo>
                    <a:cubicBezTo>
                      <a:pt x="31425" y="9010"/>
                      <a:pt x="31376" y="8977"/>
                      <a:pt x="31330" y="8943"/>
                    </a:cubicBezTo>
                    <a:cubicBezTo>
                      <a:pt x="31164" y="9057"/>
                      <a:pt x="30994" y="9170"/>
                      <a:pt x="30828" y="9284"/>
                    </a:cubicBezTo>
                    <a:cubicBezTo>
                      <a:pt x="30896" y="9361"/>
                      <a:pt x="30967" y="9432"/>
                      <a:pt x="31034" y="9506"/>
                    </a:cubicBezTo>
                    <a:cubicBezTo>
                      <a:pt x="31087" y="9566"/>
                      <a:pt x="31023" y="9646"/>
                      <a:pt x="30956" y="9646"/>
                    </a:cubicBezTo>
                    <a:cubicBezTo>
                      <a:pt x="30937" y="9646"/>
                      <a:pt x="30918" y="9640"/>
                      <a:pt x="30902" y="9626"/>
                    </a:cubicBezTo>
                    <a:cubicBezTo>
                      <a:pt x="30813" y="9555"/>
                      <a:pt x="30720" y="9488"/>
                      <a:pt x="30631" y="9417"/>
                    </a:cubicBezTo>
                    <a:cubicBezTo>
                      <a:pt x="30382" y="9589"/>
                      <a:pt x="30129" y="9758"/>
                      <a:pt x="29877" y="9928"/>
                    </a:cubicBezTo>
                    <a:cubicBezTo>
                      <a:pt x="29960" y="10020"/>
                      <a:pt x="30046" y="10115"/>
                      <a:pt x="30126" y="10205"/>
                    </a:cubicBezTo>
                    <a:cubicBezTo>
                      <a:pt x="30185" y="10271"/>
                      <a:pt x="30112" y="10343"/>
                      <a:pt x="30041" y="10343"/>
                    </a:cubicBezTo>
                    <a:cubicBezTo>
                      <a:pt x="30031" y="10343"/>
                      <a:pt x="30020" y="10341"/>
                      <a:pt x="30009" y="10337"/>
                    </a:cubicBezTo>
                    <a:cubicBezTo>
                      <a:pt x="29858" y="10279"/>
                      <a:pt x="29714" y="10211"/>
                      <a:pt x="29569" y="10134"/>
                    </a:cubicBezTo>
                    <a:cubicBezTo>
                      <a:pt x="29384" y="10260"/>
                      <a:pt x="29194" y="10380"/>
                      <a:pt x="29006" y="10503"/>
                    </a:cubicBezTo>
                    <a:cubicBezTo>
                      <a:pt x="29049" y="10562"/>
                      <a:pt x="29095" y="10614"/>
                      <a:pt x="29135" y="10676"/>
                    </a:cubicBezTo>
                    <a:cubicBezTo>
                      <a:pt x="29174" y="10735"/>
                      <a:pt x="29124" y="10819"/>
                      <a:pt x="29059" y="10819"/>
                    </a:cubicBezTo>
                    <a:cubicBezTo>
                      <a:pt x="29046" y="10819"/>
                      <a:pt x="29032" y="10816"/>
                      <a:pt x="29018" y="10808"/>
                    </a:cubicBezTo>
                    <a:cubicBezTo>
                      <a:pt x="28935" y="10762"/>
                      <a:pt x="28858" y="10706"/>
                      <a:pt x="28775" y="10657"/>
                    </a:cubicBezTo>
                    <a:cubicBezTo>
                      <a:pt x="28544" y="10808"/>
                      <a:pt x="28316" y="10959"/>
                      <a:pt x="28085" y="11110"/>
                    </a:cubicBezTo>
                    <a:cubicBezTo>
                      <a:pt x="28184" y="11221"/>
                      <a:pt x="28282" y="11328"/>
                      <a:pt x="28375" y="11448"/>
                    </a:cubicBezTo>
                    <a:cubicBezTo>
                      <a:pt x="28424" y="11508"/>
                      <a:pt x="28367" y="11591"/>
                      <a:pt x="28300" y="11591"/>
                    </a:cubicBezTo>
                    <a:cubicBezTo>
                      <a:pt x="28287" y="11591"/>
                      <a:pt x="28274" y="11588"/>
                      <a:pt x="28261" y="11581"/>
                    </a:cubicBezTo>
                    <a:cubicBezTo>
                      <a:pt x="28104" y="11491"/>
                      <a:pt x="27944" y="11399"/>
                      <a:pt x="27781" y="11307"/>
                    </a:cubicBezTo>
                    <a:cubicBezTo>
                      <a:pt x="27651" y="11390"/>
                      <a:pt x="27519" y="11473"/>
                      <a:pt x="27390" y="11556"/>
                    </a:cubicBezTo>
                    <a:cubicBezTo>
                      <a:pt x="27445" y="11608"/>
                      <a:pt x="27504" y="11651"/>
                      <a:pt x="27559" y="11707"/>
                    </a:cubicBezTo>
                    <a:cubicBezTo>
                      <a:pt x="27625" y="11765"/>
                      <a:pt x="27575" y="11866"/>
                      <a:pt x="27500" y="11866"/>
                    </a:cubicBezTo>
                    <a:cubicBezTo>
                      <a:pt x="27487" y="11866"/>
                      <a:pt x="27474" y="11864"/>
                      <a:pt x="27461" y="11858"/>
                    </a:cubicBezTo>
                    <a:cubicBezTo>
                      <a:pt x="27353" y="11808"/>
                      <a:pt x="27245" y="11762"/>
                      <a:pt x="27140" y="11716"/>
                    </a:cubicBezTo>
                    <a:cubicBezTo>
                      <a:pt x="26974" y="11824"/>
                      <a:pt x="26808" y="11928"/>
                      <a:pt x="26639" y="12036"/>
                    </a:cubicBezTo>
                    <a:cubicBezTo>
                      <a:pt x="26684" y="12094"/>
                      <a:pt x="26649" y="12186"/>
                      <a:pt x="26587" y="12186"/>
                    </a:cubicBezTo>
                    <a:cubicBezTo>
                      <a:pt x="26573" y="12186"/>
                      <a:pt x="26559" y="12182"/>
                      <a:pt x="26543" y="12172"/>
                    </a:cubicBezTo>
                    <a:lnTo>
                      <a:pt x="26485" y="12135"/>
                    </a:lnTo>
                    <a:cubicBezTo>
                      <a:pt x="26368" y="12206"/>
                      <a:pt x="26254" y="12282"/>
                      <a:pt x="26137" y="12356"/>
                    </a:cubicBezTo>
                    <a:cubicBezTo>
                      <a:pt x="26023" y="12427"/>
                      <a:pt x="25915" y="12495"/>
                      <a:pt x="25805" y="12563"/>
                    </a:cubicBezTo>
                    <a:cubicBezTo>
                      <a:pt x="25860" y="12615"/>
                      <a:pt x="25915" y="12664"/>
                      <a:pt x="25971" y="12713"/>
                    </a:cubicBezTo>
                    <a:cubicBezTo>
                      <a:pt x="26249" y="12960"/>
                      <a:pt x="26009" y="13356"/>
                      <a:pt x="25723" y="13356"/>
                    </a:cubicBezTo>
                    <a:cubicBezTo>
                      <a:pt x="25648" y="13356"/>
                      <a:pt x="25570" y="13329"/>
                      <a:pt x="25497" y="13264"/>
                    </a:cubicBezTo>
                    <a:cubicBezTo>
                      <a:pt x="25386" y="13166"/>
                      <a:pt x="25275" y="13064"/>
                      <a:pt x="25164" y="12963"/>
                    </a:cubicBezTo>
                    <a:cubicBezTo>
                      <a:pt x="24890" y="13132"/>
                      <a:pt x="24619" y="13304"/>
                      <a:pt x="24346" y="13471"/>
                    </a:cubicBezTo>
                    <a:cubicBezTo>
                      <a:pt x="24389" y="13501"/>
                      <a:pt x="24429" y="13541"/>
                      <a:pt x="24472" y="13572"/>
                    </a:cubicBezTo>
                    <a:cubicBezTo>
                      <a:pt x="24792" y="13784"/>
                      <a:pt x="24528" y="14189"/>
                      <a:pt x="24212" y="14189"/>
                    </a:cubicBezTo>
                    <a:cubicBezTo>
                      <a:pt x="24142" y="14189"/>
                      <a:pt x="24070" y="14170"/>
                      <a:pt x="24001" y="14123"/>
                    </a:cubicBezTo>
                    <a:cubicBezTo>
                      <a:pt x="23887" y="14046"/>
                      <a:pt x="23779" y="13963"/>
                      <a:pt x="23671" y="13880"/>
                    </a:cubicBezTo>
                    <a:cubicBezTo>
                      <a:pt x="23364" y="14068"/>
                      <a:pt x="23056" y="14256"/>
                      <a:pt x="22745" y="14443"/>
                    </a:cubicBezTo>
                    <a:cubicBezTo>
                      <a:pt x="22759" y="14495"/>
                      <a:pt x="22731" y="14557"/>
                      <a:pt x="22670" y="14557"/>
                    </a:cubicBezTo>
                    <a:cubicBezTo>
                      <a:pt x="22663" y="14557"/>
                      <a:pt x="22655" y="14556"/>
                      <a:pt x="22646" y="14554"/>
                    </a:cubicBezTo>
                    <a:cubicBezTo>
                      <a:pt x="22628" y="14548"/>
                      <a:pt x="22606" y="14539"/>
                      <a:pt x="22588" y="14536"/>
                    </a:cubicBezTo>
                    <a:cubicBezTo>
                      <a:pt x="21932" y="14927"/>
                      <a:pt x="21270" y="15311"/>
                      <a:pt x="20606" y="15690"/>
                    </a:cubicBezTo>
                    <a:cubicBezTo>
                      <a:pt x="20664" y="15736"/>
                      <a:pt x="20729" y="15779"/>
                      <a:pt x="20784" y="15828"/>
                    </a:cubicBezTo>
                    <a:cubicBezTo>
                      <a:pt x="20849" y="15883"/>
                      <a:pt x="20800" y="15992"/>
                      <a:pt x="20730" y="15992"/>
                    </a:cubicBezTo>
                    <a:cubicBezTo>
                      <a:pt x="20717" y="15992"/>
                      <a:pt x="20703" y="15988"/>
                      <a:pt x="20689" y="15979"/>
                    </a:cubicBezTo>
                    <a:cubicBezTo>
                      <a:pt x="20590" y="15921"/>
                      <a:pt x="20486" y="15868"/>
                      <a:pt x="20387" y="15813"/>
                    </a:cubicBezTo>
                    <a:cubicBezTo>
                      <a:pt x="20058" y="16001"/>
                      <a:pt x="19728" y="16186"/>
                      <a:pt x="19399" y="16370"/>
                    </a:cubicBezTo>
                    <a:cubicBezTo>
                      <a:pt x="19417" y="16386"/>
                      <a:pt x="19436" y="16401"/>
                      <a:pt x="19451" y="16416"/>
                    </a:cubicBezTo>
                    <a:cubicBezTo>
                      <a:pt x="19518" y="16477"/>
                      <a:pt x="19467" y="16575"/>
                      <a:pt x="19391" y="16575"/>
                    </a:cubicBezTo>
                    <a:cubicBezTo>
                      <a:pt x="19379" y="16575"/>
                      <a:pt x="19366" y="16573"/>
                      <a:pt x="19353" y="16567"/>
                    </a:cubicBezTo>
                    <a:cubicBezTo>
                      <a:pt x="19294" y="16546"/>
                      <a:pt x="19239" y="16518"/>
                      <a:pt x="19177" y="16493"/>
                    </a:cubicBezTo>
                    <a:cubicBezTo>
                      <a:pt x="18833" y="16684"/>
                      <a:pt x="18485" y="16869"/>
                      <a:pt x="18140" y="17057"/>
                    </a:cubicBezTo>
                    <a:cubicBezTo>
                      <a:pt x="18195" y="17103"/>
                      <a:pt x="18257" y="17146"/>
                      <a:pt x="18312" y="17195"/>
                    </a:cubicBezTo>
                    <a:cubicBezTo>
                      <a:pt x="18368" y="17245"/>
                      <a:pt x="18334" y="17357"/>
                      <a:pt x="18261" y="17357"/>
                    </a:cubicBezTo>
                    <a:cubicBezTo>
                      <a:pt x="18253" y="17357"/>
                      <a:pt x="18245" y="17355"/>
                      <a:pt x="18235" y="17352"/>
                    </a:cubicBezTo>
                    <a:cubicBezTo>
                      <a:pt x="18109" y="17309"/>
                      <a:pt x="17986" y="17257"/>
                      <a:pt x="17863" y="17204"/>
                    </a:cubicBezTo>
                    <a:cubicBezTo>
                      <a:pt x="17540" y="17380"/>
                      <a:pt x="17213" y="17549"/>
                      <a:pt x="16887" y="17722"/>
                    </a:cubicBezTo>
                    <a:cubicBezTo>
                      <a:pt x="17032" y="17829"/>
                      <a:pt x="17183" y="17931"/>
                      <a:pt x="17324" y="18045"/>
                    </a:cubicBezTo>
                    <a:cubicBezTo>
                      <a:pt x="17389" y="18095"/>
                      <a:pt x="17346" y="18208"/>
                      <a:pt x="17269" y="18208"/>
                    </a:cubicBezTo>
                    <a:cubicBezTo>
                      <a:pt x="17262" y="18208"/>
                      <a:pt x="17255" y="18207"/>
                      <a:pt x="17247" y="18205"/>
                    </a:cubicBezTo>
                    <a:cubicBezTo>
                      <a:pt x="16986" y="18125"/>
                      <a:pt x="16733" y="18023"/>
                      <a:pt x="16478" y="17931"/>
                    </a:cubicBezTo>
                    <a:cubicBezTo>
                      <a:pt x="16213" y="18066"/>
                      <a:pt x="15951" y="18205"/>
                      <a:pt x="15687" y="18337"/>
                    </a:cubicBezTo>
                    <a:cubicBezTo>
                      <a:pt x="15773" y="18399"/>
                      <a:pt x="15865" y="18454"/>
                      <a:pt x="15951" y="18519"/>
                    </a:cubicBezTo>
                    <a:cubicBezTo>
                      <a:pt x="16029" y="18575"/>
                      <a:pt x="15966" y="18676"/>
                      <a:pt x="15888" y="18676"/>
                    </a:cubicBezTo>
                    <a:cubicBezTo>
                      <a:pt x="15876" y="18676"/>
                      <a:pt x="15865" y="18674"/>
                      <a:pt x="15853" y="18670"/>
                    </a:cubicBezTo>
                    <a:cubicBezTo>
                      <a:pt x="15702" y="18605"/>
                      <a:pt x="15548" y="18543"/>
                      <a:pt x="15397" y="18482"/>
                    </a:cubicBezTo>
                    <a:cubicBezTo>
                      <a:pt x="15139" y="18608"/>
                      <a:pt x="14877" y="18731"/>
                      <a:pt x="14619" y="18857"/>
                    </a:cubicBezTo>
                    <a:cubicBezTo>
                      <a:pt x="14696" y="18913"/>
                      <a:pt x="14773" y="18968"/>
                      <a:pt x="14846" y="19027"/>
                    </a:cubicBezTo>
                    <a:cubicBezTo>
                      <a:pt x="14925" y="19089"/>
                      <a:pt x="14860" y="19183"/>
                      <a:pt x="14780" y="19183"/>
                    </a:cubicBezTo>
                    <a:cubicBezTo>
                      <a:pt x="14770" y="19183"/>
                      <a:pt x="14759" y="19181"/>
                      <a:pt x="14748" y="19177"/>
                    </a:cubicBezTo>
                    <a:cubicBezTo>
                      <a:pt x="14609" y="19125"/>
                      <a:pt x="14477" y="19061"/>
                      <a:pt x="14348" y="18990"/>
                    </a:cubicBezTo>
                    <a:cubicBezTo>
                      <a:pt x="14092" y="19113"/>
                      <a:pt x="13840" y="19236"/>
                      <a:pt x="13584" y="19356"/>
                    </a:cubicBezTo>
                    <a:cubicBezTo>
                      <a:pt x="13618" y="19371"/>
                      <a:pt x="13649" y="19393"/>
                      <a:pt x="13683" y="19408"/>
                    </a:cubicBezTo>
                    <a:cubicBezTo>
                      <a:pt x="13774" y="19454"/>
                      <a:pt x="13728" y="19581"/>
                      <a:pt x="13645" y="19581"/>
                    </a:cubicBezTo>
                    <a:cubicBezTo>
                      <a:pt x="13633" y="19581"/>
                      <a:pt x="13620" y="19578"/>
                      <a:pt x="13606" y="19571"/>
                    </a:cubicBezTo>
                    <a:cubicBezTo>
                      <a:pt x="13523" y="19535"/>
                      <a:pt x="13443" y="19495"/>
                      <a:pt x="13363" y="19458"/>
                    </a:cubicBezTo>
                    <a:cubicBezTo>
                      <a:pt x="12876" y="19682"/>
                      <a:pt x="12393" y="19904"/>
                      <a:pt x="11904" y="20119"/>
                    </a:cubicBezTo>
                    <a:cubicBezTo>
                      <a:pt x="11956" y="20159"/>
                      <a:pt x="12015" y="20199"/>
                      <a:pt x="12067" y="20243"/>
                    </a:cubicBezTo>
                    <a:cubicBezTo>
                      <a:pt x="12136" y="20301"/>
                      <a:pt x="12081" y="20401"/>
                      <a:pt x="12005" y="20401"/>
                    </a:cubicBezTo>
                    <a:cubicBezTo>
                      <a:pt x="11993" y="20401"/>
                      <a:pt x="11981" y="20399"/>
                      <a:pt x="11968" y="20393"/>
                    </a:cubicBezTo>
                    <a:cubicBezTo>
                      <a:pt x="11858" y="20344"/>
                      <a:pt x="11750" y="20286"/>
                      <a:pt x="11642" y="20233"/>
                    </a:cubicBezTo>
                    <a:cubicBezTo>
                      <a:pt x="11467" y="20310"/>
                      <a:pt x="11288" y="20387"/>
                      <a:pt x="11110" y="20464"/>
                    </a:cubicBezTo>
                    <a:cubicBezTo>
                      <a:pt x="11223" y="20547"/>
                      <a:pt x="11343" y="20621"/>
                      <a:pt x="11457" y="20707"/>
                    </a:cubicBezTo>
                    <a:cubicBezTo>
                      <a:pt x="11522" y="20758"/>
                      <a:pt x="11479" y="20870"/>
                      <a:pt x="11403" y="20870"/>
                    </a:cubicBezTo>
                    <a:cubicBezTo>
                      <a:pt x="11395" y="20870"/>
                      <a:pt x="11388" y="20869"/>
                      <a:pt x="11380" y="20867"/>
                    </a:cubicBezTo>
                    <a:cubicBezTo>
                      <a:pt x="11153" y="20797"/>
                      <a:pt x="10934" y="20717"/>
                      <a:pt x="10716" y="20627"/>
                    </a:cubicBezTo>
                    <a:cubicBezTo>
                      <a:pt x="10479" y="20726"/>
                      <a:pt x="10242" y="20821"/>
                      <a:pt x="10001" y="20914"/>
                    </a:cubicBezTo>
                    <a:cubicBezTo>
                      <a:pt x="10054" y="20954"/>
                      <a:pt x="10109" y="20991"/>
                      <a:pt x="10161" y="21031"/>
                    </a:cubicBezTo>
                    <a:cubicBezTo>
                      <a:pt x="10230" y="21079"/>
                      <a:pt x="10179" y="21189"/>
                      <a:pt x="10102" y="21189"/>
                    </a:cubicBezTo>
                    <a:cubicBezTo>
                      <a:pt x="10096" y="21189"/>
                      <a:pt x="10090" y="21189"/>
                      <a:pt x="10085" y="21188"/>
                    </a:cubicBezTo>
                    <a:cubicBezTo>
                      <a:pt x="9928" y="21151"/>
                      <a:pt x="9777" y="21098"/>
                      <a:pt x="9623" y="21055"/>
                    </a:cubicBezTo>
                    <a:cubicBezTo>
                      <a:pt x="9300" y="21175"/>
                      <a:pt x="8973" y="21292"/>
                      <a:pt x="8641" y="21397"/>
                    </a:cubicBezTo>
                    <a:cubicBezTo>
                      <a:pt x="8690" y="21434"/>
                      <a:pt x="8739" y="21468"/>
                      <a:pt x="8789" y="21501"/>
                    </a:cubicBezTo>
                    <a:cubicBezTo>
                      <a:pt x="8854" y="21552"/>
                      <a:pt x="8804" y="21661"/>
                      <a:pt x="8731" y="21661"/>
                    </a:cubicBezTo>
                    <a:cubicBezTo>
                      <a:pt x="8725" y="21661"/>
                      <a:pt x="8718" y="21660"/>
                      <a:pt x="8712" y="21658"/>
                    </a:cubicBezTo>
                    <a:cubicBezTo>
                      <a:pt x="8555" y="21622"/>
                      <a:pt x="8398" y="21572"/>
                      <a:pt x="8250" y="21514"/>
                    </a:cubicBezTo>
                    <a:cubicBezTo>
                      <a:pt x="7985" y="21591"/>
                      <a:pt x="7721" y="21665"/>
                      <a:pt x="7456" y="21726"/>
                    </a:cubicBezTo>
                    <a:cubicBezTo>
                      <a:pt x="7570" y="21809"/>
                      <a:pt x="7684" y="21886"/>
                      <a:pt x="7794" y="21972"/>
                    </a:cubicBezTo>
                    <a:cubicBezTo>
                      <a:pt x="7873" y="22032"/>
                      <a:pt x="7808" y="22128"/>
                      <a:pt x="7728" y="22128"/>
                    </a:cubicBezTo>
                    <a:cubicBezTo>
                      <a:pt x="7717" y="22128"/>
                      <a:pt x="7707" y="22127"/>
                      <a:pt x="7696" y="22123"/>
                    </a:cubicBezTo>
                    <a:cubicBezTo>
                      <a:pt x="7453" y="22034"/>
                      <a:pt x="7210" y="21929"/>
                      <a:pt x="6966" y="21834"/>
                    </a:cubicBezTo>
                    <a:cubicBezTo>
                      <a:pt x="6853" y="21859"/>
                      <a:pt x="6742" y="21883"/>
                      <a:pt x="6628" y="21902"/>
                    </a:cubicBezTo>
                    <a:cubicBezTo>
                      <a:pt x="6560" y="21914"/>
                      <a:pt x="6489" y="21923"/>
                      <a:pt x="6422" y="21932"/>
                    </a:cubicBezTo>
                    <a:cubicBezTo>
                      <a:pt x="6575" y="22049"/>
                      <a:pt x="6729" y="22163"/>
                      <a:pt x="6880" y="22286"/>
                    </a:cubicBezTo>
                    <a:cubicBezTo>
                      <a:pt x="6942" y="22337"/>
                      <a:pt x="6901" y="22447"/>
                      <a:pt x="6826" y="22447"/>
                    </a:cubicBezTo>
                    <a:cubicBezTo>
                      <a:pt x="6819" y="22447"/>
                      <a:pt x="6811" y="22446"/>
                      <a:pt x="6803" y="22443"/>
                    </a:cubicBezTo>
                    <a:cubicBezTo>
                      <a:pt x="6397" y="22333"/>
                      <a:pt x="6003" y="22191"/>
                      <a:pt x="5618" y="22022"/>
                    </a:cubicBezTo>
                    <a:cubicBezTo>
                      <a:pt x="5463" y="22032"/>
                      <a:pt x="5309" y="22038"/>
                      <a:pt x="5154" y="22038"/>
                    </a:cubicBezTo>
                    <a:cubicBezTo>
                      <a:pt x="5122" y="22038"/>
                      <a:pt x="5090" y="22038"/>
                      <a:pt x="5058" y="22037"/>
                    </a:cubicBezTo>
                    <a:lnTo>
                      <a:pt x="5058" y="22037"/>
                    </a:lnTo>
                    <a:cubicBezTo>
                      <a:pt x="5264" y="22123"/>
                      <a:pt x="5473" y="22203"/>
                      <a:pt x="5689" y="22277"/>
                    </a:cubicBezTo>
                    <a:cubicBezTo>
                      <a:pt x="5789" y="22311"/>
                      <a:pt x="5771" y="22461"/>
                      <a:pt x="5684" y="22461"/>
                    </a:cubicBezTo>
                    <a:cubicBezTo>
                      <a:pt x="5675" y="22461"/>
                      <a:pt x="5665" y="22459"/>
                      <a:pt x="5655" y="22456"/>
                    </a:cubicBezTo>
                    <a:cubicBezTo>
                      <a:pt x="5292" y="22333"/>
                      <a:pt x="4935" y="22188"/>
                      <a:pt x="4590" y="22022"/>
                    </a:cubicBezTo>
                    <a:cubicBezTo>
                      <a:pt x="2478" y="21889"/>
                      <a:pt x="561" y="20877"/>
                      <a:pt x="1056" y="18214"/>
                    </a:cubicBezTo>
                    <a:cubicBezTo>
                      <a:pt x="1146" y="17755"/>
                      <a:pt x="1306" y="17315"/>
                      <a:pt x="1537" y="16912"/>
                    </a:cubicBezTo>
                    <a:cubicBezTo>
                      <a:pt x="1488" y="16854"/>
                      <a:pt x="1530" y="16772"/>
                      <a:pt x="1599" y="16772"/>
                    </a:cubicBezTo>
                    <a:cubicBezTo>
                      <a:pt x="1604" y="16772"/>
                      <a:pt x="1609" y="16773"/>
                      <a:pt x="1614" y="16773"/>
                    </a:cubicBezTo>
                    <a:cubicBezTo>
                      <a:pt x="1795" y="16472"/>
                      <a:pt x="2008" y="16186"/>
                      <a:pt x="2241" y="15921"/>
                    </a:cubicBezTo>
                    <a:cubicBezTo>
                      <a:pt x="2857" y="15219"/>
                      <a:pt x="3636" y="14616"/>
                      <a:pt x="4452" y="14102"/>
                    </a:cubicBezTo>
                    <a:cubicBezTo>
                      <a:pt x="4424" y="14071"/>
                      <a:pt x="4390" y="14043"/>
                      <a:pt x="4362" y="14009"/>
                    </a:cubicBezTo>
                    <a:cubicBezTo>
                      <a:pt x="4310" y="13952"/>
                      <a:pt x="4373" y="13868"/>
                      <a:pt x="4440" y="13868"/>
                    </a:cubicBezTo>
                    <a:cubicBezTo>
                      <a:pt x="4452" y="13868"/>
                      <a:pt x="4464" y="13871"/>
                      <a:pt x="4476" y="13877"/>
                    </a:cubicBezTo>
                    <a:cubicBezTo>
                      <a:pt x="4538" y="13911"/>
                      <a:pt x="4599" y="13939"/>
                      <a:pt x="4661" y="13972"/>
                    </a:cubicBezTo>
                    <a:cubicBezTo>
                      <a:pt x="4916" y="13815"/>
                      <a:pt x="5178" y="13665"/>
                      <a:pt x="5433" y="13523"/>
                    </a:cubicBezTo>
                    <a:cubicBezTo>
                      <a:pt x="5437" y="13523"/>
                      <a:pt x="5440" y="13520"/>
                      <a:pt x="5443" y="13520"/>
                    </a:cubicBezTo>
                    <a:cubicBezTo>
                      <a:pt x="5784" y="13332"/>
                      <a:pt x="6120" y="13163"/>
                      <a:pt x="6443" y="13003"/>
                    </a:cubicBezTo>
                    <a:cubicBezTo>
                      <a:pt x="6435" y="12942"/>
                      <a:pt x="6483" y="12893"/>
                      <a:pt x="6539" y="12893"/>
                    </a:cubicBezTo>
                    <a:cubicBezTo>
                      <a:pt x="6549" y="12893"/>
                      <a:pt x="6559" y="12895"/>
                      <a:pt x="6569" y="12898"/>
                    </a:cubicBezTo>
                    <a:cubicBezTo>
                      <a:pt x="6588" y="12904"/>
                      <a:pt x="6603" y="12913"/>
                      <a:pt x="6619" y="12920"/>
                    </a:cubicBezTo>
                    <a:lnTo>
                      <a:pt x="6757" y="12852"/>
                    </a:lnTo>
                    <a:cubicBezTo>
                      <a:pt x="7145" y="12667"/>
                      <a:pt x="7539" y="12504"/>
                      <a:pt x="7936" y="12350"/>
                    </a:cubicBezTo>
                    <a:cubicBezTo>
                      <a:pt x="7918" y="12338"/>
                      <a:pt x="7899" y="12322"/>
                      <a:pt x="7881" y="12307"/>
                    </a:cubicBezTo>
                    <a:cubicBezTo>
                      <a:pt x="7806" y="12245"/>
                      <a:pt x="7867" y="12154"/>
                      <a:pt x="7942" y="12154"/>
                    </a:cubicBezTo>
                    <a:cubicBezTo>
                      <a:pt x="7960" y="12154"/>
                      <a:pt x="7979" y="12159"/>
                      <a:pt x="7998" y="12172"/>
                    </a:cubicBezTo>
                    <a:cubicBezTo>
                      <a:pt x="8050" y="12206"/>
                      <a:pt x="8105" y="12236"/>
                      <a:pt x="8158" y="12273"/>
                    </a:cubicBezTo>
                    <a:cubicBezTo>
                      <a:pt x="8761" y="12049"/>
                      <a:pt x="9370" y="11848"/>
                      <a:pt x="9986" y="11658"/>
                    </a:cubicBezTo>
                    <a:cubicBezTo>
                      <a:pt x="9875" y="11593"/>
                      <a:pt x="9764" y="11525"/>
                      <a:pt x="9654" y="11461"/>
                    </a:cubicBezTo>
                    <a:cubicBezTo>
                      <a:pt x="9566" y="11410"/>
                      <a:pt x="9609" y="11287"/>
                      <a:pt x="9689" y="11287"/>
                    </a:cubicBezTo>
                    <a:cubicBezTo>
                      <a:pt x="9702" y="11287"/>
                      <a:pt x="9716" y="11290"/>
                      <a:pt x="9731" y="11297"/>
                    </a:cubicBezTo>
                    <a:cubicBezTo>
                      <a:pt x="9857" y="11365"/>
                      <a:pt x="9977" y="11436"/>
                      <a:pt x="10097" y="11507"/>
                    </a:cubicBezTo>
                    <a:cubicBezTo>
                      <a:pt x="10115" y="11494"/>
                      <a:pt x="10135" y="11487"/>
                      <a:pt x="10157" y="11487"/>
                    </a:cubicBezTo>
                    <a:cubicBezTo>
                      <a:pt x="10197" y="11487"/>
                      <a:pt x="10244" y="11509"/>
                      <a:pt x="10297" y="11556"/>
                    </a:cubicBezTo>
                    <a:cubicBezTo>
                      <a:pt x="10645" y="11448"/>
                      <a:pt x="10996" y="11341"/>
                      <a:pt x="11343" y="11224"/>
                    </a:cubicBezTo>
                    <a:cubicBezTo>
                      <a:pt x="11867" y="11054"/>
                      <a:pt x="12384" y="10870"/>
                      <a:pt x="12904" y="10691"/>
                    </a:cubicBezTo>
                    <a:cubicBezTo>
                      <a:pt x="12910" y="10688"/>
                      <a:pt x="12916" y="10688"/>
                      <a:pt x="12923" y="10685"/>
                    </a:cubicBezTo>
                    <a:cubicBezTo>
                      <a:pt x="13335" y="10546"/>
                      <a:pt x="13748" y="10408"/>
                      <a:pt x="14157" y="10266"/>
                    </a:cubicBezTo>
                    <a:cubicBezTo>
                      <a:pt x="14166" y="10260"/>
                      <a:pt x="14178" y="10257"/>
                      <a:pt x="14188" y="10254"/>
                    </a:cubicBezTo>
                    <a:cubicBezTo>
                      <a:pt x="14560" y="10125"/>
                      <a:pt x="14936" y="9995"/>
                      <a:pt x="15308" y="9863"/>
                    </a:cubicBezTo>
                    <a:cubicBezTo>
                      <a:pt x="15314" y="9863"/>
                      <a:pt x="15317" y="9860"/>
                      <a:pt x="15324" y="9860"/>
                    </a:cubicBezTo>
                    <a:cubicBezTo>
                      <a:pt x="15979" y="9629"/>
                      <a:pt x="16629" y="9386"/>
                      <a:pt x="17281" y="9149"/>
                    </a:cubicBezTo>
                    <a:cubicBezTo>
                      <a:pt x="17264" y="9095"/>
                      <a:pt x="17306" y="9028"/>
                      <a:pt x="17360" y="9028"/>
                    </a:cubicBezTo>
                    <a:cubicBezTo>
                      <a:pt x="17373" y="9028"/>
                      <a:pt x="17387" y="9032"/>
                      <a:pt x="17401" y="9041"/>
                    </a:cubicBezTo>
                    <a:cubicBezTo>
                      <a:pt x="17423" y="9054"/>
                      <a:pt x="17444" y="9069"/>
                      <a:pt x="17466" y="9081"/>
                    </a:cubicBezTo>
                    <a:cubicBezTo>
                      <a:pt x="17783" y="8967"/>
                      <a:pt x="18100" y="8853"/>
                      <a:pt x="18417" y="8736"/>
                    </a:cubicBezTo>
                    <a:cubicBezTo>
                      <a:pt x="18412" y="8679"/>
                      <a:pt x="18459" y="8636"/>
                      <a:pt x="18510" y="8636"/>
                    </a:cubicBezTo>
                    <a:cubicBezTo>
                      <a:pt x="18522" y="8636"/>
                      <a:pt x="18534" y="8639"/>
                      <a:pt x="18546" y="8644"/>
                    </a:cubicBezTo>
                    <a:cubicBezTo>
                      <a:pt x="18562" y="8653"/>
                      <a:pt x="18577" y="8663"/>
                      <a:pt x="18592" y="8672"/>
                    </a:cubicBezTo>
                    <a:cubicBezTo>
                      <a:pt x="19076" y="8490"/>
                      <a:pt x="19556" y="8306"/>
                      <a:pt x="20036" y="8124"/>
                    </a:cubicBezTo>
                    <a:cubicBezTo>
                      <a:pt x="20054" y="8100"/>
                      <a:pt x="20082" y="8086"/>
                      <a:pt x="20110" y="8086"/>
                    </a:cubicBezTo>
                    <a:cubicBezTo>
                      <a:pt x="20115" y="8086"/>
                      <a:pt x="20120" y="8086"/>
                      <a:pt x="20125" y="8087"/>
                    </a:cubicBezTo>
                    <a:lnTo>
                      <a:pt x="20135" y="8087"/>
                    </a:lnTo>
                    <a:cubicBezTo>
                      <a:pt x="20409" y="7982"/>
                      <a:pt x="20683" y="7881"/>
                      <a:pt x="20956" y="7776"/>
                    </a:cubicBezTo>
                    <a:cubicBezTo>
                      <a:pt x="20960" y="7634"/>
                      <a:pt x="20966" y="7490"/>
                      <a:pt x="20978" y="7348"/>
                    </a:cubicBezTo>
                    <a:cubicBezTo>
                      <a:pt x="20995" y="7151"/>
                      <a:pt x="21133" y="7063"/>
                      <a:pt x="21283" y="7063"/>
                    </a:cubicBezTo>
                    <a:cubicBezTo>
                      <a:pt x="21486" y="7063"/>
                      <a:pt x="21712" y="7224"/>
                      <a:pt x="21689" y="7490"/>
                    </a:cubicBezTo>
                    <a:lnTo>
                      <a:pt x="21689" y="7499"/>
                    </a:lnTo>
                    <a:cubicBezTo>
                      <a:pt x="21960" y="7394"/>
                      <a:pt x="22231" y="7293"/>
                      <a:pt x="22502" y="7188"/>
                    </a:cubicBezTo>
                    <a:cubicBezTo>
                      <a:pt x="22536" y="7022"/>
                      <a:pt x="22579" y="6856"/>
                      <a:pt x="22631" y="6696"/>
                    </a:cubicBezTo>
                    <a:cubicBezTo>
                      <a:pt x="22691" y="6509"/>
                      <a:pt x="22854" y="6426"/>
                      <a:pt x="23010" y="6426"/>
                    </a:cubicBezTo>
                    <a:cubicBezTo>
                      <a:pt x="23223" y="6426"/>
                      <a:pt x="23425" y="6580"/>
                      <a:pt x="23342" y="6837"/>
                    </a:cubicBezTo>
                    <a:cubicBezTo>
                      <a:pt x="23339" y="6846"/>
                      <a:pt x="23339" y="6856"/>
                      <a:pt x="23336" y="6865"/>
                    </a:cubicBezTo>
                    <a:lnTo>
                      <a:pt x="24395" y="6456"/>
                    </a:lnTo>
                    <a:cubicBezTo>
                      <a:pt x="24339" y="6391"/>
                      <a:pt x="24281" y="6336"/>
                      <a:pt x="24225" y="6271"/>
                    </a:cubicBezTo>
                    <a:cubicBezTo>
                      <a:pt x="24179" y="6217"/>
                      <a:pt x="24236" y="6128"/>
                      <a:pt x="24302" y="6128"/>
                    </a:cubicBezTo>
                    <a:cubicBezTo>
                      <a:pt x="24314" y="6128"/>
                      <a:pt x="24327" y="6131"/>
                      <a:pt x="24339" y="6139"/>
                    </a:cubicBezTo>
                    <a:cubicBezTo>
                      <a:pt x="24453" y="6203"/>
                      <a:pt x="24558" y="6280"/>
                      <a:pt x="24672" y="6348"/>
                    </a:cubicBezTo>
                    <a:cubicBezTo>
                      <a:pt x="24980" y="6228"/>
                      <a:pt x="25290" y="6111"/>
                      <a:pt x="25598" y="5991"/>
                    </a:cubicBezTo>
                    <a:cubicBezTo>
                      <a:pt x="26023" y="5825"/>
                      <a:pt x="26451" y="5658"/>
                      <a:pt x="26879" y="5495"/>
                    </a:cubicBezTo>
                    <a:cubicBezTo>
                      <a:pt x="26882" y="5495"/>
                      <a:pt x="26885" y="5489"/>
                      <a:pt x="26891" y="5489"/>
                    </a:cubicBezTo>
                    <a:cubicBezTo>
                      <a:pt x="27799" y="5138"/>
                      <a:pt x="28707" y="4787"/>
                      <a:pt x="29615" y="4433"/>
                    </a:cubicBezTo>
                    <a:lnTo>
                      <a:pt x="29603" y="4418"/>
                    </a:lnTo>
                    <a:cubicBezTo>
                      <a:pt x="29552" y="4349"/>
                      <a:pt x="29615" y="4280"/>
                      <a:pt x="29682" y="4280"/>
                    </a:cubicBezTo>
                    <a:cubicBezTo>
                      <a:pt x="29708" y="4280"/>
                      <a:pt x="29733" y="4289"/>
                      <a:pt x="29754" y="4313"/>
                    </a:cubicBezTo>
                    <a:cubicBezTo>
                      <a:pt x="29766" y="4332"/>
                      <a:pt x="29785" y="4344"/>
                      <a:pt x="29797" y="4359"/>
                    </a:cubicBezTo>
                    <a:cubicBezTo>
                      <a:pt x="30262" y="4178"/>
                      <a:pt x="30723" y="3996"/>
                      <a:pt x="31188" y="3808"/>
                    </a:cubicBezTo>
                    <a:cubicBezTo>
                      <a:pt x="31193" y="3764"/>
                      <a:pt x="31239" y="3722"/>
                      <a:pt x="31285" y="3722"/>
                    </a:cubicBezTo>
                    <a:cubicBezTo>
                      <a:pt x="31297" y="3722"/>
                      <a:pt x="31309" y="3725"/>
                      <a:pt x="31321" y="3731"/>
                    </a:cubicBezTo>
                    <a:lnTo>
                      <a:pt x="31345" y="3747"/>
                    </a:lnTo>
                    <a:cubicBezTo>
                      <a:pt x="32576" y="3254"/>
                      <a:pt x="33802" y="2746"/>
                      <a:pt x="35011" y="2217"/>
                    </a:cubicBezTo>
                    <a:cubicBezTo>
                      <a:pt x="35028" y="2181"/>
                      <a:pt x="35063" y="2158"/>
                      <a:pt x="35099" y="2158"/>
                    </a:cubicBezTo>
                    <a:cubicBezTo>
                      <a:pt x="35110" y="2158"/>
                      <a:pt x="35121" y="2160"/>
                      <a:pt x="35131" y="2165"/>
                    </a:cubicBezTo>
                    <a:cubicBezTo>
                      <a:pt x="36079" y="1746"/>
                      <a:pt x="37015" y="1309"/>
                      <a:pt x="37945" y="853"/>
                    </a:cubicBezTo>
                    <a:cubicBezTo>
                      <a:pt x="37917" y="807"/>
                      <a:pt x="37883" y="767"/>
                      <a:pt x="37858" y="721"/>
                    </a:cubicBezTo>
                    <a:cubicBezTo>
                      <a:pt x="37782" y="592"/>
                      <a:pt x="37791" y="432"/>
                      <a:pt x="37883" y="312"/>
                    </a:cubicBezTo>
                    <a:cubicBezTo>
                      <a:pt x="37898" y="235"/>
                      <a:pt x="37942" y="164"/>
                      <a:pt x="38003" y="112"/>
                    </a:cubicBezTo>
                    <a:cubicBezTo>
                      <a:pt x="38046" y="78"/>
                      <a:pt x="38086" y="35"/>
                      <a:pt x="381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833" name="Google Shape;1833;p39"/>
              <p:cNvSpPr/>
              <p:nvPr/>
            </p:nvSpPr>
            <p:spPr>
              <a:xfrm>
                <a:off x="-2156500" y="4874925"/>
                <a:ext cx="3725" cy="2400"/>
              </a:xfrm>
              <a:custGeom>
                <a:avLst/>
                <a:gdLst/>
                <a:ahLst/>
                <a:cxnLst/>
                <a:rect l="l" t="t" r="r" b="b"/>
                <a:pathLst>
                  <a:path w="149" h="96" extrusionOk="0">
                    <a:moveTo>
                      <a:pt x="10" y="1"/>
                    </a:moveTo>
                    <a:lnTo>
                      <a:pt x="1" y="4"/>
                    </a:lnTo>
                    <a:cubicBezTo>
                      <a:pt x="50" y="31"/>
                      <a:pt x="103" y="62"/>
                      <a:pt x="149" y="96"/>
                    </a:cubicBezTo>
                    <a:cubicBezTo>
                      <a:pt x="103" y="62"/>
                      <a:pt x="56" y="34"/>
                      <a:pt x="1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834" name="Google Shape;1834;p39"/>
              <p:cNvSpPr/>
              <p:nvPr/>
            </p:nvSpPr>
            <p:spPr>
              <a:xfrm>
                <a:off x="-2063300" y="4843225"/>
                <a:ext cx="1175" cy="475"/>
              </a:xfrm>
              <a:custGeom>
                <a:avLst/>
                <a:gdLst/>
                <a:ahLst/>
                <a:cxnLst/>
                <a:rect l="l" t="t" r="r" b="b"/>
                <a:pathLst>
                  <a:path w="47" h="19" extrusionOk="0">
                    <a:moveTo>
                      <a:pt x="38" y="0"/>
                    </a:moveTo>
                    <a:lnTo>
                      <a:pt x="1" y="16"/>
                    </a:lnTo>
                    <a:cubicBezTo>
                      <a:pt x="12" y="18"/>
                      <a:pt x="21" y="19"/>
                      <a:pt x="27" y="19"/>
                    </a:cubicBezTo>
                    <a:cubicBezTo>
                      <a:pt x="43" y="19"/>
                      <a:pt x="46" y="13"/>
                      <a:pt x="3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835" name="Google Shape;1835;p39"/>
              <p:cNvSpPr/>
              <p:nvPr/>
            </p:nvSpPr>
            <p:spPr>
              <a:xfrm>
                <a:off x="-1392425" y="4338175"/>
                <a:ext cx="54975" cy="69450"/>
              </a:xfrm>
              <a:custGeom>
                <a:avLst/>
                <a:gdLst/>
                <a:ahLst/>
                <a:cxnLst/>
                <a:rect l="l" t="t" r="r" b="b"/>
                <a:pathLst>
                  <a:path w="2199" h="2778" extrusionOk="0">
                    <a:moveTo>
                      <a:pt x="102" y="1"/>
                    </a:moveTo>
                    <a:lnTo>
                      <a:pt x="102" y="1"/>
                    </a:lnTo>
                    <a:cubicBezTo>
                      <a:pt x="10" y="121"/>
                      <a:pt x="1" y="281"/>
                      <a:pt x="78" y="410"/>
                    </a:cubicBezTo>
                    <a:cubicBezTo>
                      <a:pt x="102" y="456"/>
                      <a:pt x="133" y="496"/>
                      <a:pt x="161" y="542"/>
                    </a:cubicBezTo>
                    <a:cubicBezTo>
                      <a:pt x="198" y="601"/>
                      <a:pt x="235" y="659"/>
                      <a:pt x="272" y="715"/>
                    </a:cubicBezTo>
                    <a:cubicBezTo>
                      <a:pt x="281" y="718"/>
                      <a:pt x="293" y="715"/>
                      <a:pt x="305" y="727"/>
                    </a:cubicBezTo>
                    <a:cubicBezTo>
                      <a:pt x="641" y="1029"/>
                      <a:pt x="903" y="1367"/>
                      <a:pt x="1170" y="1731"/>
                    </a:cubicBezTo>
                    <a:cubicBezTo>
                      <a:pt x="1201" y="1777"/>
                      <a:pt x="1183" y="1838"/>
                      <a:pt x="1130" y="1863"/>
                    </a:cubicBezTo>
                    <a:cubicBezTo>
                      <a:pt x="1287" y="2051"/>
                      <a:pt x="1444" y="2238"/>
                      <a:pt x="1604" y="2426"/>
                    </a:cubicBezTo>
                    <a:cubicBezTo>
                      <a:pt x="1663" y="2497"/>
                      <a:pt x="1724" y="2568"/>
                      <a:pt x="1783" y="2639"/>
                    </a:cubicBezTo>
                    <a:cubicBezTo>
                      <a:pt x="1854" y="2727"/>
                      <a:pt x="1961" y="2778"/>
                      <a:pt x="2073" y="2778"/>
                    </a:cubicBezTo>
                    <a:cubicBezTo>
                      <a:pt x="2112" y="2778"/>
                      <a:pt x="2151" y="2771"/>
                      <a:pt x="2189" y="2759"/>
                    </a:cubicBezTo>
                    <a:lnTo>
                      <a:pt x="2189" y="2759"/>
                    </a:lnTo>
                    <a:cubicBezTo>
                      <a:pt x="2182" y="2759"/>
                      <a:pt x="2176" y="2759"/>
                      <a:pt x="2169" y="2759"/>
                    </a:cubicBezTo>
                    <a:cubicBezTo>
                      <a:pt x="1798" y="2759"/>
                      <a:pt x="1630" y="2184"/>
                      <a:pt x="2041" y="2063"/>
                    </a:cubicBezTo>
                    <a:cubicBezTo>
                      <a:pt x="2094" y="2048"/>
                      <a:pt x="2146" y="2029"/>
                      <a:pt x="2198" y="2011"/>
                    </a:cubicBezTo>
                    <a:cubicBezTo>
                      <a:pt x="1715" y="1435"/>
                      <a:pt x="1223" y="869"/>
                      <a:pt x="823" y="231"/>
                    </a:cubicBezTo>
                    <a:cubicBezTo>
                      <a:pt x="758" y="287"/>
                      <a:pt x="696" y="345"/>
                      <a:pt x="632" y="401"/>
                    </a:cubicBezTo>
                    <a:cubicBezTo>
                      <a:pt x="563" y="458"/>
                      <a:pt x="493" y="483"/>
                      <a:pt x="427" y="483"/>
                    </a:cubicBezTo>
                    <a:cubicBezTo>
                      <a:pt x="215" y="483"/>
                      <a:pt x="46" y="228"/>
                      <a:pt x="10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836" name="Google Shape;1836;p39"/>
              <p:cNvSpPr/>
              <p:nvPr/>
            </p:nvSpPr>
            <p:spPr>
              <a:xfrm>
                <a:off x="-1374250" y="4372125"/>
                <a:ext cx="4175" cy="4200"/>
              </a:xfrm>
              <a:custGeom>
                <a:avLst/>
                <a:gdLst/>
                <a:ahLst/>
                <a:cxnLst/>
                <a:rect l="l" t="t" r="r" b="b"/>
                <a:pathLst>
                  <a:path w="167" h="168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37" y="49"/>
                      <a:pt x="71" y="99"/>
                      <a:pt x="111" y="148"/>
                    </a:cubicBezTo>
                    <a:cubicBezTo>
                      <a:pt x="132" y="161"/>
                      <a:pt x="144" y="167"/>
                      <a:pt x="150" y="167"/>
                    </a:cubicBezTo>
                    <a:cubicBezTo>
                      <a:pt x="167" y="167"/>
                      <a:pt x="100" y="9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837" name="Google Shape;1837;p39"/>
              <p:cNvSpPr/>
              <p:nvPr/>
            </p:nvSpPr>
            <p:spPr>
              <a:xfrm>
                <a:off x="-1351675" y="4327700"/>
                <a:ext cx="170900" cy="79475"/>
              </a:xfrm>
              <a:custGeom>
                <a:avLst/>
                <a:gdLst/>
                <a:ahLst/>
                <a:cxnLst/>
                <a:rect l="l" t="t" r="r" b="b"/>
                <a:pathLst>
                  <a:path w="6836" h="3179" extrusionOk="0">
                    <a:moveTo>
                      <a:pt x="6414" y="1"/>
                    </a:moveTo>
                    <a:cubicBezTo>
                      <a:pt x="4496" y="847"/>
                      <a:pt x="2575" y="1814"/>
                      <a:pt x="572" y="2430"/>
                    </a:cubicBezTo>
                    <a:cubicBezTo>
                      <a:pt x="516" y="2448"/>
                      <a:pt x="464" y="2467"/>
                      <a:pt x="411" y="2482"/>
                    </a:cubicBezTo>
                    <a:cubicBezTo>
                      <a:pt x="0" y="2603"/>
                      <a:pt x="165" y="3178"/>
                      <a:pt x="539" y="3178"/>
                    </a:cubicBezTo>
                    <a:cubicBezTo>
                      <a:pt x="546" y="3178"/>
                      <a:pt x="552" y="3178"/>
                      <a:pt x="559" y="3178"/>
                    </a:cubicBezTo>
                    <a:cubicBezTo>
                      <a:pt x="587" y="3178"/>
                      <a:pt x="618" y="3175"/>
                      <a:pt x="649" y="3168"/>
                    </a:cubicBezTo>
                    <a:cubicBezTo>
                      <a:pt x="658" y="3165"/>
                      <a:pt x="670" y="3162"/>
                      <a:pt x="679" y="3159"/>
                    </a:cubicBezTo>
                    <a:cubicBezTo>
                      <a:pt x="2772" y="2531"/>
                      <a:pt x="4770" y="1509"/>
                      <a:pt x="6771" y="632"/>
                    </a:cubicBezTo>
                    <a:cubicBezTo>
                      <a:pt x="6796" y="620"/>
                      <a:pt x="6817" y="604"/>
                      <a:pt x="6836" y="586"/>
                    </a:cubicBezTo>
                    <a:lnTo>
                      <a:pt x="6836" y="586"/>
                    </a:lnTo>
                    <a:cubicBezTo>
                      <a:pt x="6826" y="586"/>
                      <a:pt x="6817" y="587"/>
                      <a:pt x="6807" y="587"/>
                    </a:cubicBezTo>
                    <a:cubicBezTo>
                      <a:pt x="6637" y="587"/>
                      <a:pt x="6462" y="481"/>
                      <a:pt x="6442" y="260"/>
                    </a:cubicBezTo>
                    <a:cubicBezTo>
                      <a:pt x="6435" y="170"/>
                      <a:pt x="6423" y="87"/>
                      <a:pt x="641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838" name="Google Shape;1838;p39"/>
              <p:cNvSpPr/>
              <p:nvPr/>
            </p:nvSpPr>
            <p:spPr>
              <a:xfrm>
                <a:off x="-1391300" y="4206050"/>
                <a:ext cx="135875" cy="144225"/>
              </a:xfrm>
              <a:custGeom>
                <a:avLst/>
                <a:gdLst/>
                <a:ahLst/>
                <a:cxnLst/>
                <a:rect l="l" t="t" r="r" b="b"/>
                <a:pathLst>
                  <a:path w="5435" h="5769" extrusionOk="0">
                    <a:moveTo>
                      <a:pt x="5108" y="0"/>
                    </a:moveTo>
                    <a:lnTo>
                      <a:pt x="5108" y="0"/>
                    </a:lnTo>
                    <a:cubicBezTo>
                      <a:pt x="3348" y="1490"/>
                      <a:pt x="2046" y="3473"/>
                      <a:pt x="300" y="4975"/>
                    </a:cubicBezTo>
                    <a:cubicBezTo>
                      <a:pt x="260" y="5015"/>
                      <a:pt x="220" y="5052"/>
                      <a:pt x="177" y="5089"/>
                    </a:cubicBezTo>
                    <a:cubicBezTo>
                      <a:pt x="116" y="5138"/>
                      <a:pt x="73" y="5209"/>
                      <a:pt x="57" y="5286"/>
                    </a:cubicBezTo>
                    <a:cubicBezTo>
                      <a:pt x="1" y="5513"/>
                      <a:pt x="170" y="5768"/>
                      <a:pt x="382" y="5768"/>
                    </a:cubicBezTo>
                    <a:cubicBezTo>
                      <a:pt x="448" y="5768"/>
                      <a:pt x="518" y="5743"/>
                      <a:pt x="587" y="5686"/>
                    </a:cubicBezTo>
                    <a:cubicBezTo>
                      <a:pt x="651" y="5630"/>
                      <a:pt x="713" y="5572"/>
                      <a:pt x="778" y="5516"/>
                    </a:cubicBezTo>
                    <a:cubicBezTo>
                      <a:pt x="2464" y="4042"/>
                      <a:pt x="3742" y="2134"/>
                      <a:pt x="5435" y="675"/>
                    </a:cubicBezTo>
                    <a:cubicBezTo>
                      <a:pt x="5339" y="601"/>
                      <a:pt x="5253" y="518"/>
                      <a:pt x="5170" y="431"/>
                    </a:cubicBezTo>
                    <a:cubicBezTo>
                      <a:pt x="5059" y="318"/>
                      <a:pt x="5032" y="142"/>
                      <a:pt x="510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839" name="Google Shape;1839;p39"/>
              <p:cNvSpPr/>
              <p:nvPr/>
            </p:nvSpPr>
            <p:spPr>
              <a:xfrm>
                <a:off x="-1198350" y="4211525"/>
                <a:ext cx="60350" cy="130850"/>
              </a:xfrm>
              <a:custGeom>
                <a:avLst/>
                <a:gdLst/>
                <a:ahLst/>
                <a:cxnLst/>
                <a:rect l="l" t="t" r="r" b="b"/>
                <a:pathLst>
                  <a:path w="2414" h="5234" extrusionOk="0">
                    <a:moveTo>
                      <a:pt x="2414" y="0"/>
                    </a:moveTo>
                    <a:cubicBezTo>
                      <a:pt x="2380" y="95"/>
                      <a:pt x="2309" y="169"/>
                      <a:pt x="2220" y="212"/>
                    </a:cubicBezTo>
                    <a:cubicBezTo>
                      <a:pt x="1764" y="431"/>
                      <a:pt x="1290" y="619"/>
                      <a:pt x="807" y="770"/>
                    </a:cubicBezTo>
                    <a:cubicBezTo>
                      <a:pt x="601" y="1130"/>
                      <a:pt x="435" y="1511"/>
                      <a:pt x="312" y="1908"/>
                    </a:cubicBezTo>
                    <a:cubicBezTo>
                      <a:pt x="1" y="2884"/>
                      <a:pt x="173" y="3688"/>
                      <a:pt x="281" y="4648"/>
                    </a:cubicBezTo>
                    <a:cubicBezTo>
                      <a:pt x="290" y="4731"/>
                      <a:pt x="302" y="4817"/>
                      <a:pt x="309" y="4907"/>
                    </a:cubicBezTo>
                    <a:cubicBezTo>
                      <a:pt x="329" y="5126"/>
                      <a:pt x="505" y="5234"/>
                      <a:pt x="675" y="5234"/>
                    </a:cubicBezTo>
                    <a:cubicBezTo>
                      <a:pt x="684" y="5234"/>
                      <a:pt x="693" y="5233"/>
                      <a:pt x="703" y="5233"/>
                    </a:cubicBezTo>
                    <a:cubicBezTo>
                      <a:pt x="884" y="5224"/>
                      <a:pt x="1057" y="5094"/>
                      <a:pt x="1035" y="4860"/>
                    </a:cubicBezTo>
                    <a:cubicBezTo>
                      <a:pt x="961" y="4079"/>
                      <a:pt x="715" y="3321"/>
                      <a:pt x="878" y="2533"/>
                    </a:cubicBezTo>
                    <a:cubicBezTo>
                      <a:pt x="1053" y="1671"/>
                      <a:pt x="1500" y="745"/>
                      <a:pt x="2257" y="271"/>
                    </a:cubicBezTo>
                    <a:cubicBezTo>
                      <a:pt x="2352" y="215"/>
                      <a:pt x="2414" y="111"/>
                      <a:pt x="241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840" name="Google Shape;1840;p39"/>
              <p:cNvSpPr/>
              <p:nvPr/>
            </p:nvSpPr>
            <p:spPr>
              <a:xfrm>
                <a:off x="-1265525" y="4198750"/>
                <a:ext cx="129575" cy="37950"/>
              </a:xfrm>
              <a:custGeom>
                <a:avLst/>
                <a:gdLst/>
                <a:ahLst/>
                <a:cxnLst/>
                <a:rect l="l" t="t" r="r" b="b"/>
                <a:pathLst>
                  <a:path w="5183" h="1518" extrusionOk="0">
                    <a:moveTo>
                      <a:pt x="4818" y="0"/>
                    </a:moveTo>
                    <a:cubicBezTo>
                      <a:pt x="4771" y="0"/>
                      <a:pt x="4721" y="11"/>
                      <a:pt x="4667" y="37"/>
                    </a:cubicBezTo>
                    <a:cubicBezTo>
                      <a:pt x="3918" y="393"/>
                      <a:pt x="2990" y="799"/>
                      <a:pt x="2128" y="799"/>
                    </a:cubicBezTo>
                    <a:cubicBezTo>
                      <a:pt x="1573" y="799"/>
                      <a:pt x="1045" y="630"/>
                      <a:pt x="610" y="172"/>
                    </a:cubicBezTo>
                    <a:cubicBezTo>
                      <a:pt x="541" y="99"/>
                      <a:pt x="464" y="67"/>
                      <a:pt x="390" y="67"/>
                    </a:cubicBezTo>
                    <a:cubicBezTo>
                      <a:pt x="260" y="67"/>
                      <a:pt x="137" y="163"/>
                      <a:pt x="74" y="292"/>
                    </a:cubicBezTo>
                    <a:cubicBezTo>
                      <a:pt x="1" y="434"/>
                      <a:pt x="25" y="610"/>
                      <a:pt x="139" y="723"/>
                    </a:cubicBezTo>
                    <a:cubicBezTo>
                      <a:pt x="219" y="810"/>
                      <a:pt x="308" y="893"/>
                      <a:pt x="401" y="967"/>
                    </a:cubicBezTo>
                    <a:cubicBezTo>
                      <a:pt x="898" y="1365"/>
                      <a:pt x="1474" y="1518"/>
                      <a:pt x="2072" y="1518"/>
                    </a:cubicBezTo>
                    <a:cubicBezTo>
                      <a:pt x="2542" y="1518"/>
                      <a:pt x="3025" y="1424"/>
                      <a:pt x="3494" y="1281"/>
                    </a:cubicBezTo>
                    <a:cubicBezTo>
                      <a:pt x="3977" y="1130"/>
                      <a:pt x="4451" y="942"/>
                      <a:pt x="4907" y="723"/>
                    </a:cubicBezTo>
                    <a:cubicBezTo>
                      <a:pt x="4996" y="680"/>
                      <a:pt x="5064" y="606"/>
                      <a:pt x="5098" y="511"/>
                    </a:cubicBezTo>
                    <a:cubicBezTo>
                      <a:pt x="5183" y="288"/>
                      <a:pt x="5051" y="0"/>
                      <a:pt x="481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841" name="Google Shape;1841;p39"/>
              <p:cNvSpPr/>
              <p:nvPr/>
            </p:nvSpPr>
            <p:spPr>
              <a:xfrm>
                <a:off x="-1288775" y="4268250"/>
                <a:ext cx="59725" cy="42900"/>
              </a:xfrm>
              <a:custGeom>
                <a:avLst/>
                <a:gdLst/>
                <a:ahLst/>
                <a:cxnLst/>
                <a:rect l="l" t="t" r="r" b="b"/>
                <a:pathLst>
                  <a:path w="2389" h="1716" extrusionOk="0">
                    <a:moveTo>
                      <a:pt x="1874" y="0"/>
                    </a:moveTo>
                    <a:cubicBezTo>
                      <a:pt x="1784" y="0"/>
                      <a:pt x="1693" y="39"/>
                      <a:pt x="1617" y="132"/>
                    </a:cubicBezTo>
                    <a:cubicBezTo>
                      <a:pt x="1275" y="551"/>
                      <a:pt x="761" y="754"/>
                      <a:pt x="321" y="1052"/>
                    </a:cubicBezTo>
                    <a:cubicBezTo>
                      <a:pt x="1" y="1271"/>
                      <a:pt x="224" y="1716"/>
                      <a:pt x="530" y="1716"/>
                    </a:cubicBezTo>
                    <a:cubicBezTo>
                      <a:pt x="594" y="1716"/>
                      <a:pt x="663" y="1696"/>
                      <a:pt x="730" y="1649"/>
                    </a:cubicBezTo>
                    <a:cubicBezTo>
                      <a:pt x="1229" y="1314"/>
                      <a:pt x="1780" y="1080"/>
                      <a:pt x="2168" y="606"/>
                    </a:cubicBezTo>
                    <a:cubicBezTo>
                      <a:pt x="2388" y="335"/>
                      <a:pt x="2139" y="0"/>
                      <a:pt x="187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842" name="Google Shape;1842;p39"/>
              <p:cNvSpPr/>
              <p:nvPr/>
            </p:nvSpPr>
            <p:spPr>
              <a:xfrm>
                <a:off x="-1813750" y="4507000"/>
                <a:ext cx="96450" cy="178175"/>
              </a:xfrm>
              <a:custGeom>
                <a:avLst/>
                <a:gdLst/>
                <a:ahLst/>
                <a:cxnLst/>
                <a:rect l="l" t="t" r="r" b="b"/>
                <a:pathLst>
                  <a:path w="3858" h="7127" extrusionOk="0">
                    <a:moveTo>
                      <a:pt x="354" y="1"/>
                    </a:moveTo>
                    <a:cubicBezTo>
                      <a:pt x="204" y="1"/>
                      <a:pt x="67" y="88"/>
                      <a:pt x="50" y="284"/>
                    </a:cubicBezTo>
                    <a:cubicBezTo>
                      <a:pt x="38" y="426"/>
                      <a:pt x="32" y="570"/>
                      <a:pt x="26" y="712"/>
                    </a:cubicBezTo>
                    <a:cubicBezTo>
                      <a:pt x="1" y="1774"/>
                      <a:pt x="186" y="2830"/>
                      <a:pt x="570" y="3821"/>
                    </a:cubicBezTo>
                    <a:cubicBezTo>
                      <a:pt x="632" y="3873"/>
                      <a:pt x="700" y="3923"/>
                      <a:pt x="761" y="3975"/>
                    </a:cubicBezTo>
                    <a:cubicBezTo>
                      <a:pt x="824" y="4032"/>
                      <a:pt x="782" y="4132"/>
                      <a:pt x="701" y="4132"/>
                    </a:cubicBezTo>
                    <a:cubicBezTo>
                      <a:pt x="698" y="4132"/>
                      <a:pt x="696" y="4132"/>
                      <a:pt x="694" y="4132"/>
                    </a:cubicBezTo>
                    <a:lnTo>
                      <a:pt x="694" y="4132"/>
                    </a:lnTo>
                    <a:cubicBezTo>
                      <a:pt x="1152" y="5182"/>
                      <a:pt x="1842" y="6123"/>
                      <a:pt x="2737" y="6819"/>
                    </a:cubicBezTo>
                    <a:cubicBezTo>
                      <a:pt x="2845" y="6902"/>
                      <a:pt x="2953" y="6982"/>
                      <a:pt x="3067" y="7059"/>
                    </a:cubicBezTo>
                    <a:cubicBezTo>
                      <a:pt x="3137" y="7107"/>
                      <a:pt x="3211" y="7127"/>
                      <a:pt x="3281" y="7127"/>
                    </a:cubicBezTo>
                    <a:cubicBezTo>
                      <a:pt x="3597" y="7127"/>
                      <a:pt x="3858" y="6722"/>
                      <a:pt x="3541" y="6508"/>
                    </a:cubicBezTo>
                    <a:cubicBezTo>
                      <a:pt x="3495" y="6477"/>
                      <a:pt x="3458" y="6440"/>
                      <a:pt x="3415" y="6410"/>
                    </a:cubicBezTo>
                    <a:cubicBezTo>
                      <a:pt x="1577" y="5095"/>
                      <a:pt x="573" y="2664"/>
                      <a:pt x="761" y="435"/>
                    </a:cubicBezTo>
                    <a:lnTo>
                      <a:pt x="761" y="429"/>
                    </a:lnTo>
                    <a:cubicBezTo>
                      <a:pt x="784" y="162"/>
                      <a:pt x="557" y="1"/>
                      <a:pt x="35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843" name="Google Shape;1843;p39"/>
              <p:cNvSpPr/>
              <p:nvPr/>
            </p:nvSpPr>
            <p:spPr>
              <a:xfrm>
                <a:off x="-1785575" y="4491050"/>
                <a:ext cx="104700" cy="173300"/>
              </a:xfrm>
              <a:custGeom>
                <a:avLst/>
                <a:gdLst/>
                <a:ahLst/>
                <a:cxnLst/>
                <a:rect l="l" t="t" r="r" b="b"/>
                <a:pathLst>
                  <a:path w="4188" h="6932" extrusionOk="0">
                    <a:moveTo>
                      <a:pt x="956" y="0"/>
                    </a:moveTo>
                    <a:cubicBezTo>
                      <a:pt x="799" y="0"/>
                      <a:pt x="636" y="83"/>
                      <a:pt x="576" y="270"/>
                    </a:cubicBezTo>
                    <a:cubicBezTo>
                      <a:pt x="524" y="430"/>
                      <a:pt x="481" y="596"/>
                      <a:pt x="447" y="762"/>
                    </a:cubicBezTo>
                    <a:cubicBezTo>
                      <a:pt x="1" y="3012"/>
                      <a:pt x="1493" y="5038"/>
                      <a:pt x="3103" y="6537"/>
                    </a:cubicBezTo>
                    <a:cubicBezTo>
                      <a:pt x="3214" y="6641"/>
                      <a:pt x="3325" y="6743"/>
                      <a:pt x="3436" y="6841"/>
                    </a:cubicBezTo>
                    <a:cubicBezTo>
                      <a:pt x="3508" y="6905"/>
                      <a:pt x="3586" y="6932"/>
                      <a:pt x="3660" y="6932"/>
                    </a:cubicBezTo>
                    <a:cubicBezTo>
                      <a:pt x="3947" y="6932"/>
                      <a:pt x="4188" y="6534"/>
                      <a:pt x="3907" y="6287"/>
                    </a:cubicBezTo>
                    <a:cubicBezTo>
                      <a:pt x="3851" y="6241"/>
                      <a:pt x="3796" y="6189"/>
                      <a:pt x="3744" y="6140"/>
                    </a:cubicBezTo>
                    <a:cubicBezTo>
                      <a:pt x="2900" y="5376"/>
                      <a:pt x="2066" y="4462"/>
                      <a:pt x="1567" y="3437"/>
                    </a:cubicBezTo>
                    <a:cubicBezTo>
                      <a:pt x="1441" y="3295"/>
                      <a:pt x="1321" y="3148"/>
                      <a:pt x="1204" y="2994"/>
                    </a:cubicBezTo>
                    <a:cubicBezTo>
                      <a:pt x="1156" y="2928"/>
                      <a:pt x="1218" y="2852"/>
                      <a:pt x="1287" y="2852"/>
                    </a:cubicBezTo>
                    <a:cubicBezTo>
                      <a:pt x="1299" y="2852"/>
                      <a:pt x="1310" y="2854"/>
                      <a:pt x="1321" y="2858"/>
                    </a:cubicBezTo>
                    <a:cubicBezTo>
                      <a:pt x="1324" y="2861"/>
                      <a:pt x="1324" y="2861"/>
                      <a:pt x="1327" y="2865"/>
                    </a:cubicBezTo>
                    <a:cubicBezTo>
                      <a:pt x="1204" y="2507"/>
                      <a:pt x="1130" y="2138"/>
                      <a:pt x="1109" y="1766"/>
                    </a:cubicBezTo>
                    <a:cubicBezTo>
                      <a:pt x="1078" y="1735"/>
                      <a:pt x="1047" y="1704"/>
                      <a:pt x="1016" y="1673"/>
                    </a:cubicBezTo>
                    <a:cubicBezTo>
                      <a:pt x="961" y="1615"/>
                      <a:pt x="1000" y="1513"/>
                      <a:pt x="1070" y="1513"/>
                    </a:cubicBezTo>
                    <a:cubicBezTo>
                      <a:pt x="1082" y="1513"/>
                      <a:pt x="1095" y="1516"/>
                      <a:pt x="1109" y="1522"/>
                    </a:cubicBezTo>
                    <a:cubicBezTo>
                      <a:pt x="1112" y="1153"/>
                      <a:pt x="1170" y="790"/>
                      <a:pt x="1281" y="439"/>
                    </a:cubicBezTo>
                    <a:cubicBezTo>
                      <a:pt x="1284" y="430"/>
                      <a:pt x="1284" y="420"/>
                      <a:pt x="1287" y="411"/>
                    </a:cubicBezTo>
                    <a:cubicBezTo>
                      <a:pt x="1371" y="154"/>
                      <a:pt x="1169" y="0"/>
                      <a:pt x="95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844" name="Google Shape;1844;p39"/>
              <p:cNvSpPr/>
              <p:nvPr/>
            </p:nvSpPr>
            <p:spPr>
              <a:xfrm>
                <a:off x="-2307900" y="4532525"/>
                <a:ext cx="557925" cy="359325"/>
              </a:xfrm>
              <a:custGeom>
                <a:avLst/>
                <a:gdLst/>
                <a:ahLst/>
                <a:cxnLst/>
                <a:rect l="l" t="t" r="r" b="b"/>
                <a:pathLst>
                  <a:path w="22317" h="14373" extrusionOk="0">
                    <a:moveTo>
                      <a:pt x="8785" y="11799"/>
                    </a:moveTo>
                    <a:lnTo>
                      <a:pt x="8785" y="11799"/>
                    </a:lnTo>
                    <a:cubicBezTo>
                      <a:pt x="8786" y="11800"/>
                      <a:pt x="8787" y="11800"/>
                      <a:pt x="8787" y="11800"/>
                    </a:cubicBezTo>
                    <a:cubicBezTo>
                      <a:pt x="8787" y="11800"/>
                      <a:pt x="8786" y="11800"/>
                      <a:pt x="8785" y="11799"/>
                    </a:cubicBezTo>
                    <a:close/>
                    <a:moveTo>
                      <a:pt x="18951" y="1"/>
                    </a:moveTo>
                    <a:cubicBezTo>
                      <a:pt x="18920" y="1"/>
                      <a:pt x="18893" y="15"/>
                      <a:pt x="18874" y="39"/>
                    </a:cubicBezTo>
                    <a:cubicBezTo>
                      <a:pt x="18853" y="70"/>
                      <a:pt x="18853" y="110"/>
                      <a:pt x="18871" y="144"/>
                    </a:cubicBezTo>
                    <a:cubicBezTo>
                      <a:pt x="19093" y="519"/>
                      <a:pt x="18991" y="381"/>
                      <a:pt x="19299" y="691"/>
                    </a:cubicBezTo>
                    <a:cubicBezTo>
                      <a:pt x="19167" y="559"/>
                      <a:pt x="18536" y="430"/>
                      <a:pt x="18339" y="359"/>
                    </a:cubicBezTo>
                    <a:cubicBezTo>
                      <a:pt x="18326" y="353"/>
                      <a:pt x="18313" y="350"/>
                      <a:pt x="18301" y="350"/>
                    </a:cubicBezTo>
                    <a:cubicBezTo>
                      <a:pt x="18226" y="350"/>
                      <a:pt x="18174" y="452"/>
                      <a:pt x="18240" y="510"/>
                    </a:cubicBezTo>
                    <a:cubicBezTo>
                      <a:pt x="18542" y="839"/>
                      <a:pt x="19108" y="1486"/>
                      <a:pt x="19345" y="1606"/>
                    </a:cubicBezTo>
                    <a:cubicBezTo>
                      <a:pt x="18699" y="1279"/>
                      <a:pt x="18074" y="913"/>
                      <a:pt x="17431" y="587"/>
                    </a:cubicBezTo>
                    <a:cubicBezTo>
                      <a:pt x="17415" y="578"/>
                      <a:pt x="17400" y="568"/>
                      <a:pt x="17384" y="562"/>
                    </a:cubicBezTo>
                    <a:cubicBezTo>
                      <a:pt x="17372" y="556"/>
                      <a:pt x="17358" y="553"/>
                      <a:pt x="17345" y="553"/>
                    </a:cubicBezTo>
                    <a:cubicBezTo>
                      <a:pt x="17296" y="553"/>
                      <a:pt x="17251" y="595"/>
                      <a:pt x="17258" y="651"/>
                    </a:cubicBezTo>
                    <a:cubicBezTo>
                      <a:pt x="17258" y="673"/>
                      <a:pt x="17267" y="698"/>
                      <a:pt x="17286" y="713"/>
                    </a:cubicBezTo>
                    <a:cubicBezTo>
                      <a:pt x="17782" y="1169"/>
                      <a:pt x="18311" y="1563"/>
                      <a:pt x="18865" y="1944"/>
                    </a:cubicBezTo>
                    <a:cubicBezTo>
                      <a:pt x="19185" y="2166"/>
                      <a:pt x="19505" y="2384"/>
                      <a:pt x="19822" y="2615"/>
                    </a:cubicBezTo>
                    <a:cubicBezTo>
                      <a:pt x="20056" y="2784"/>
                      <a:pt x="20171" y="2848"/>
                      <a:pt x="20141" y="2848"/>
                    </a:cubicBezTo>
                    <a:cubicBezTo>
                      <a:pt x="20119" y="2848"/>
                      <a:pt x="20016" y="2812"/>
                      <a:pt x="19822" y="2757"/>
                    </a:cubicBezTo>
                    <a:cubicBezTo>
                      <a:pt x="18976" y="2514"/>
                      <a:pt x="18169" y="2114"/>
                      <a:pt x="17394" y="1695"/>
                    </a:cubicBezTo>
                    <a:cubicBezTo>
                      <a:pt x="17314" y="1649"/>
                      <a:pt x="17231" y="1603"/>
                      <a:pt x="17151" y="1553"/>
                    </a:cubicBezTo>
                    <a:cubicBezTo>
                      <a:pt x="17123" y="1535"/>
                      <a:pt x="17092" y="1516"/>
                      <a:pt x="17064" y="1498"/>
                    </a:cubicBezTo>
                    <a:cubicBezTo>
                      <a:pt x="16834" y="1227"/>
                      <a:pt x="16675" y="1091"/>
                      <a:pt x="16587" y="1091"/>
                    </a:cubicBezTo>
                    <a:cubicBezTo>
                      <a:pt x="16557" y="1091"/>
                      <a:pt x="16536" y="1107"/>
                      <a:pt x="16523" y="1138"/>
                    </a:cubicBezTo>
                    <a:cubicBezTo>
                      <a:pt x="16449" y="1092"/>
                      <a:pt x="16378" y="1042"/>
                      <a:pt x="16304" y="996"/>
                    </a:cubicBezTo>
                    <a:cubicBezTo>
                      <a:pt x="16282" y="981"/>
                      <a:pt x="16264" y="969"/>
                      <a:pt x="16242" y="953"/>
                    </a:cubicBezTo>
                    <a:cubicBezTo>
                      <a:pt x="16229" y="945"/>
                      <a:pt x="16216" y="942"/>
                      <a:pt x="16203" y="942"/>
                    </a:cubicBezTo>
                    <a:cubicBezTo>
                      <a:pt x="16148" y="942"/>
                      <a:pt x="16104" y="1009"/>
                      <a:pt x="16119" y="1064"/>
                    </a:cubicBezTo>
                    <a:cubicBezTo>
                      <a:pt x="16122" y="1079"/>
                      <a:pt x="16132" y="1095"/>
                      <a:pt x="16144" y="1104"/>
                    </a:cubicBezTo>
                    <a:cubicBezTo>
                      <a:pt x="16489" y="1353"/>
                      <a:pt x="16843" y="1584"/>
                      <a:pt x="17209" y="1797"/>
                    </a:cubicBezTo>
                    <a:cubicBezTo>
                      <a:pt x="17434" y="1954"/>
                      <a:pt x="17658" y="2114"/>
                      <a:pt x="17880" y="2271"/>
                    </a:cubicBezTo>
                    <a:cubicBezTo>
                      <a:pt x="18585" y="2775"/>
                      <a:pt x="19278" y="3299"/>
                      <a:pt x="19979" y="3807"/>
                    </a:cubicBezTo>
                    <a:cubicBezTo>
                      <a:pt x="19979" y="3806"/>
                      <a:pt x="19979" y="3806"/>
                      <a:pt x="19979" y="3806"/>
                    </a:cubicBezTo>
                    <a:lnTo>
                      <a:pt x="19979" y="3806"/>
                    </a:lnTo>
                    <a:cubicBezTo>
                      <a:pt x="19985" y="3806"/>
                      <a:pt x="20771" y="4244"/>
                      <a:pt x="20691" y="4244"/>
                    </a:cubicBezTo>
                    <a:cubicBezTo>
                      <a:pt x="20679" y="4244"/>
                      <a:pt x="20644" y="4233"/>
                      <a:pt x="20580" y="4207"/>
                    </a:cubicBezTo>
                    <a:cubicBezTo>
                      <a:pt x="20158" y="4034"/>
                      <a:pt x="19792" y="3720"/>
                      <a:pt x="19425" y="3453"/>
                    </a:cubicBezTo>
                    <a:cubicBezTo>
                      <a:pt x="18157" y="2520"/>
                      <a:pt x="16667" y="2086"/>
                      <a:pt x="15251" y="1424"/>
                    </a:cubicBezTo>
                    <a:cubicBezTo>
                      <a:pt x="15236" y="1417"/>
                      <a:pt x="15222" y="1414"/>
                      <a:pt x="15209" y="1414"/>
                    </a:cubicBezTo>
                    <a:cubicBezTo>
                      <a:pt x="15135" y="1414"/>
                      <a:pt x="15093" y="1512"/>
                      <a:pt x="15153" y="1575"/>
                    </a:cubicBezTo>
                    <a:cubicBezTo>
                      <a:pt x="16049" y="2508"/>
                      <a:pt x="17363" y="2883"/>
                      <a:pt x="18413" y="3613"/>
                    </a:cubicBezTo>
                    <a:cubicBezTo>
                      <a:pt x="19124" y="4108"/>
                      <a:pt x="19856" y="4564"/>
                      <a:pt x="20601" y="4998"/>
                    </a:cubicBezTo>
                    <a:lnTo>
                      <a:pt x="20361" y="4881"/>
                    </a:lnTo>
                    <a:cubicBezTo>
                      <a:pt x="19625" y="4518"/>
                      <a:pt x="18899" y="4105"/>
                      <a:pt x="18197" y="3680"/>
                    </a:cubicBezTo>
                    <a:cubicBezTo>
                      <a:pt x="16941" y="2923"/>
                      <a:pt x="15516" y="2471"/>
                      <a:pt x="14223" y="1781"/>
                    </a:cubicBezTo>
                    <a:cubicBezTo>
                      <a:pt x="14211" y="1775"/>
                      <a:pt x="14198" y="1772"/>
                      <a:pt x="14185" y="1772"/>
                    </a:cubicBezTo>
                    <a:cubicBezTo>
                      <a:pt x="14178" y="1772"/>
                      <a:pt x="14171" y="1773"/>
                      <a:pt x="14165" y="1775"/>
                    </a:cubicBezTo>
                    <a:cubicBezTo>
                      <a:pt x="14159" y="1775"/>
                      <a:pt x="14156" y="1778"/>
                      <a:pt x="14149" y="1781"/>
                    </a:cubicBezTo>
                    <a:cubicBezTo>
                      <a:pt x="14088" y="1806"/>
                      <a:pt x="14072" y="1886"/>
                      <a:pt x="14122" y="1932"/>
                    </a:cubicBezTo>
                    <a:cubicBezTo>
                      <a:pt x="16259" y="3670"/>
                      <a:pt x="18776" y="4801"/>
                      <a:pt x="21107" y="6240"/>
                    </a:cubicBezTo>
                    <a:lnTo>
                      <a:pt x="21107" y="6240"/>
                    </a:lnTo>
                    <a:cubicBezTo>
                      <a:pt x="20686" y="5983"/>
                      <a:pt x="19945" y="5755"/>
                      <a:pt x="19425" y="5490"/>
                    </a:cubicBezTo>
                    <a:cubicBezTo>
                      <a:pt x="18723" y="5136"/>
                      <a:pt x="18040" y="4721"/>
                      <a:pt x="17363" y="4318"/>
                    </a:cubicBezTo>
                    <a:cubicBezTo>
                      <a:pt x="15993" y="3502"/>
                      <a:pt x="14485" y="2926"/>
                      <a:pt x="13078" y="2175"/>
                    </a:cubicBezTo>
                    <a:cubicBezTo>
                      <a:pt x="13069" y="2171"/>
                      <a:pt x="13058" y="2169"/>
                      <a:pt x="13048" y="2169"/>
                    </a:cubicBezTo>
                    <a:cubicBezTo>
                      <a:pt x="13041" y="2169"/>
                      <a:pt x="13035" y="2170"/>
                      <a:pt x="13029" y="2172"/>
                    </a:cubicBezTo>
                    <a:cubicBezTo>
                      <a:pt x="13017" y="2172"/>
                      <a:pt x="13007" y="2175"/>
                      <a:pt x="12998" y="2181"/>
                    </a:cubicBezTo>
                    <a:cubicBezTo>
                      <a:pt x="12946" y="2212"/>
                      <a:pt x="12921" y="2286"/>
                      <a:pt x="12977" y="2326"/>
                    </a:cubicBezTo>
                    <a:cubicBezTo>
                      <a:pt x="14109" y="3102"/>
                      <a:pt x="15248" y="3862"/>
                      <a:pt x="16399" y="4610"/>
                    </a:cubicBezTo>
                    <a:cubicBezTo>
                      <a:pt x="17037" y="5022"/>
                      <a:pt x="17677" y="5426"/>
                      <a:pt x="18320" y="5829"/>
                    </a:cubicBezTo>
                    <a:cubicBezTo>
                      <a:pt x="18551" y="5974"/>
                      <a:pt x="18782" y="6118"/>
                      <a:pt x="19016" y="6260"/>
                    </a:cubicBezTo>
                    <a:cubicBezTo>
                      <a:pt x="17957" y="5749"/>
                      <a:pt x="16957" y="5146"/>
                      <a:pt x="15919" y="4591"/>
                    </a:cubicBezTo>
                    <a:cubicBezTo>
                      <a:pt x="14577" y="3874"/>
                      <a:pt x="13127" y="3394"/>
                      <a:pt x="11819" y="2609"/>
                    </a:cubicBezTo>
                    <a:cubicBezTo>
                      <a:pt x="11807" y="2603"/>
                      <a:pt x="11795" y="2600"/>
                      <a:pt x="11783" y="2600"/>
                    </a:cubicBezTo>
                    <a:cubicBezTo>
                      <a:pt x="11777" y="2600"/>
                      <a:pt x="11770" y="2601"/>
                      <a:pt x="11764" y="2603"/>
                    </a:cubicBezTo>
                    <a:cubicBezTo>
                      <a:pt x="11758" y="2603"/>
                      <a:pt x="11751" y="2606"/>
                      <a:pt x="11745" y="2609"/>
                    </a:cubicBezTo>
                    <a:cubicBezTo>
                      <a:pt x="11693" y="2637"/>
                      <a:pt x="11662" y="2717"/>
                      <a:pt x="11721" y="2760"/>
                    </a:cubicBezTo>
                    <a:cubicBezTo>
                      <a:pt x="11841" y="2846"/>
                      <a:pt x="11964" y="2929"/>
                      <a:pt x="12087" y="3012"/>
                    </a:cubicBezTo>
                    <a:cubicBezTo>
                      <a:pt x="12096" y="3065"/>
                      <a:pt x="12155" y="3105"/>
                      <a:pt x="12262" y="3132"/>
                    </a:cubicBezTo>
                    <a:cubicBezTo>
                      <a:pt x="13438" y="3908"/>
                      <a:pt x="14710" y="4530"/>
                      <a:pt x="15778" y="5453"/>
                    </a:cubicBezTo>
                    <a:cubicBezTo>
                      <a:pt x="16258" y="5866"/>
                      <a:pt x="16766" y="6248"/>
                      <a:pt x="17295" y="6592"/>
                    </a:cubicBezTo>
                    <a:cubicBezTo>
                      <a:pt x="16464" y="6235"/>
                      <a:pt x="15630" y="5881"/>
                      <a:pt x="14860" y="5379"/>
                    </a:cubicBezTo>
                    <a:cubicBezTo>
                      <a:pt x="13484" y="4481"/>
                      <a:pt x="11828" y="4173"/>
                      <a:pt x="10579" y="3055"/>
                    </a:cubicBezTo>
                    <a:cubicBezTo>
                      <a:pt x="10561" y="3039"/>
                      <a:pt x="10541" y="3033"/>
                      <a:pt x="10523" y="3033"/>
                    </a:cubicBezTo>
                    <a:cubicBezTo>
                      <a:pt x="10453" y="3033"/>
                      <a:pt x="10394" y="3131"/>
                      <a:pt x="10462" y="3194"/>
                    </a:cubicBezTo>
                    <a:cubicBezTo>
                      <a:pt x="11635" y="4259"/>
                      <a:pt x="13130" y="4801"/>
                      <a:pt x="14377" y="5755"/>
                    </a:cubicBezTo>
                    <a:cubicBezTo>
                      <a:pt x="14910" y="6161"/>
                      <a:pt x="15494" y="6512"/>
                      <a:pt x="16058" y="6872"/>
                    </a:cubicBezTo>
                    <a:cubicBezTo>
                      <a:pt x="16553" y="7189"/>
                      <a:pt x="17508" y="8033"/>
                      <a:pt x="17895" y="8181"/>
                    </a:cubicBezTo>
                    <a:cubicBezTo>
                      <a:pt x="16323" y="7583"/>
                      <a:pt x="14823" y="6792"/>
                      <a:pt x="13349" y="5986"/>
                    </a:cubicBezTo>
                    <a:cubicBezTo>
                      <a:pt x="12592" y="5570"/>
                      <a:pt x="11847" y="5136"/>
                      <a:pt x="11102" y="4699"/>
                    </a:cubicBezTo>
                    <a:cubicBezTo>
                      <a:pt x="10733" y="4487"/>
                      <a:pt x="10366" y="4268"/>
                      <a:pt x="10000" y="4053"/>
                    </a:cubicBezTo>
                    <a:cubicBezTo>
                      <a:pt x="9791" y="3930"/>
                      <a:pt x="9578" y="3807"/>
                      <a:pt x="9369" y="3683"/>
                    </a:cubicBezTo>
                    <a:cubicBezTo>
                      <a:pt x="9335" y="3662"/>
                      <a:pt x="9304" y="3640"/>
                      <a:pt x="9271" y="3619"/>
                    </a:cubicBezTo>
                    <a:cubicBezTo>
                      <a:pt x="9231" y="3566"/>
                      <a:pt x="9184" y="3517"/>
                      <a:pt x="9138" y="3474"/>
                    </a:cubicBezTo>
                    <a:cubicBezTo>
                      <a:pt x="9083" y="3424"/>
                      <a:pt x="9036" y="3402"/>
                      <a:pt x="8997" y="3402"/>
                    </a:cubicBezTo>
                    <a:cubicBezTo>
                      <a:pt x="8975" y="3402"/>
                      <a:pt x="8956" y="3409"/>
                      <a:pt x="8938" y="3422"/>
                    </a:cubicBezTo>
                    <a:cubicBezTo>
                      <a:pt x="8815" y="3354"/>
                      <a:pt x="8695" y="3280"/>
                      <a:pt x="8572" y="3216"/>
                    </a:cubicBezTo>
                    <a:cubicBezTo>
                      <a:pt x="8557" y="3208"/>
                      <a:pt x="8542" y="3204"/>
                      <a:pt x="8529" y="3204"/>
                    </a:cubicBezTo>
                    <a:cubicBezTo>
                      <a:pt x="8449" y="3204"/>
                      <a:pt x="8407" y="3329"/>
                      <a:pt x="8492" y="3379"/>
                    </a:cubicBezTo>
                    <a:cubicBezTo>
                      <a:pt x="8603" y="3443"/>
                      <a:pt x="8713" y="3508"/>
                      <a:pt x="8824" y="3573"/>
                    </a:cubicBezTo>
                    <a:cubicBezTo>
                      <a:pt x="9163" y="3773"/>
                      <a:pt x="9504" y="3973"/>
                      <a:pt x="9843" y="4173"/>
                    </a:cubicBezTo>
                    <a:cubicBezTo>
                      <a:pt x="10847" y="4859"/>
                      <a:pt x="11773" y="5693"/>
                      <a:pt x="12783" y="6352"/>
                    </a:cubicBezTo>
                    <a:cubicBezTo>
                      <a:pt x="13454" y="6789"/>
                      <a:pt x="14137" y="7205"/>
                      <a:pt x="14817" y="7627"/>
                    </a:cubicBezTo>
                    <a:cubicBezTo>
                      <a:pt x="15264" y="7904"/>
                      <a:pt x="15698" y="8199"/>
                      <a:pt x="16126" y="8507"/>
                    </a:cubicBezTo>
                    <a:cubicBezTo>
                      <a:pt x="16335" y="8661"/>
                      <a:pt x="16541" y="8824"/>
                      <a:pt x="16741" y="8993"/>
                    </a:cubicBezTo>
                    <a:cubicBezTo>
                      <a:pt x="16523" y="8876"/>
                      <a:pt x="16307" y="8762"/>
                      <a:pt x="16085" y="8648"/>
                    </a:cubicBezTo>
                    <a:cubicBezTo>
                      <a:pt x="14676" y="7916"/>
                      <a:pt x="13149" y="7494"/>
                      <a:pt x="11792" y="6642"/>
                    </a:cubicBezTo>
                    <a:cubicBezTo>
                      <a:pt x="10265" y="5684"/>
                      <a:pt x="8507" y="5186"/>
                      <a:pt x="6999" y="4188"/>
                    </a:cubicBezTo>
                    <a:cubicBezTo>
                      <a:pt x="6947" y="4154"/>
                      <a:pt x="6891" y="4124"/>
                      <a:pt x="6839" y="4087"/>
                    </a:cubicBezTo>
                    <a:cubicBezTo>
                      <a:pt x="6821" y="4074"/>
                      <a:pt x="6802" y="4069"/>
                      <a:pt x="6784" y="4069"/>
                    </a:cubicBezTo>
                    <a:cubicBezTo>
                      <a:pt x="6709" y="4069"/>
                      <a:pt x="6647" y="4163"/>
                      <a:pt x="6722" y="4225"/>
                    </a:cubicBezTo>
                    <a:cubicBezTo>
                      <a:pt x="6740" y="4241"/>
                      <a:pt x="6759" y="4253"/>
                      <a:pt x="6777" y="4268"/>
                    </a:cubicBezTo>
                    <a:cubicBezTo>
                      <a:pt x="8076" y="5355"/>
                      <a:pt x="9526" y="6195"/>
                      <a:pt x="11010" y="7005"/>
                    </a:cubicBezTo>
                    <a:cubicBezTo>
                      <a:pt x="11822" y="7445"/>
                      <a:pt x="12641" y="7882"/>
                      <a:pt x="13444" y="8341"/>
                    </a:cubicBezTo>
                    <a:cubicBezTo>
                      <a:pt x="14100" y="8719"/>
                      <a:pt x="14845" y="9436"/>
                      <a:pt x="15522" y="9741"/>
                    </a:cubicBezTo>
                    <a:cubicBezTo>
                      <a:pt x="15584" y="9769"/>
                      <a:pt x="15645" y="9795"/>
                      <a:pt x="15709" y="9818"/>
                    </a:cubicBezTo>
                    <a:lnTo>
                      <a:pt x="15709" y="9818"/>
                    </a:lnTo>
                    <a:cubicBezTo>
                      <a:pt x="15639" y="9794"/>
                      <a:pt x="15571" y="9771"/>
                      <a:pt x="15501" y="9747"/>
                    </a:cubicBezTo>
                    <a:cubicBezTo>
                      <a:pt x="11942" y="8590"/>
                      <a:pt x="8987" y="6081"/>
                      <a:pt x="5457" y="4832"/>
                    </a:cubicBezTo>
                    <a:cubicBezTo>
                      <a:pt x="5441" y="4825"/>
                      <a:pt x="5423" y="4819"/>
                      <a:pt x="5407" y="4813"/>
                    </a:cubicBezTo>
                    <a:cubicBezTo>
                      <a:pt x="5397" y="4810"/>
                      <a:pt x="5387" y="4808"/>
                      <a:pt x="5377" y="4808"/>
                    </a:cubicBezTo>
                    <a:cubicBezTo>
                      <a:pt x="5321" y="4808"/>
                      <a:pt x="5273" y="4857"/>
                      <a:pt x="5281" y="4918"/>
                    </a:cubicBezTo>
                    <a:cubicBezTo>
                      <a:pt x="5284" y="4936"/>
                      <a:pt x="5294" y="4952"/>
                      <a:pt x="5309" y="4964"/>
                    </a:cubicBezTo>
                    <a:cubicBezTo>
                      <a:pt x="6676" y="5961"/>
                      <a:pt x="8144" y="6786"/>
                      <a:pt x="9637" y="7583"/>
                    </a:cubicBezTo>
                    <a:cubicBezTo>
                      <a:pt x="11176" y="8405"/>
                      <a:pt x="12909" y="9630"/>
                      <a:pt x="14349" y="10246"/>
                    </a:cubicBezTo>
                    <a:cubicBezTo>
                      <a:pt x="12561" y="9483"/>
                      <a:pt x="10683" y="8870"/>
                      <a:pt x="8966" y="7953"/>
                    </a:cubicBezTo>
                    <a:cubicBezTo>
                      <a:pt x="7411" y="7125"/>
                      <a:pt x="5980" y="6106"/>
                      <a:pt x="4342" y="5435"/>
                    </a:cubicBezTo>
                    <a:cubicBezTo>
                      <a:pt x="4329" y="5431"/>
                      <a:pt x="4316" y="5428"/>
                      <a:pt x="4302" y="5428"/>
                    </a:cubicBezTo>
                    <a:cubicBezTo>
                      <a:pt x="4294" y="5428"/>
                      <a:pt x="4286" y="5429"/>
                      <a:pt x="4278" y="5432"/>
                    </a:cubicBezTo>
                    <a:cubicBezTo>
                      <a:pt x="4275" y="5435"/>
                      <a:pt x="4272" y="5435"/>
                      <a:pt x="4269" y="5438"/>
                    </a:cubicBezTo>
                    <a:cubicBezTo>
                      <a:pt x="4210" y="5463"/>
                      <a:pt x="4195" y="5543"/>
                      <a:pt x="4244" y="5586"/>
                    </a:cubicBezTo>
                    <a:cubicBezTo>
                      <a:pt x="5438" y="6737"/>
                      <a:pt x="7094" y="7254"/>
                      <a:pt x="8455" y="8177"/>
                    </a:cubicBezTo>
                    <a:cubicBezTo>
                      <a:pt x="8993" y="8544"/>
                      <a:pt x="9572" y="8852"/>
                      <a:pt x="10154" y="9141"/>
                    </a:cubicBezTo>
                    <a:cubicBezTo>
                      <a:pt x="9763" y="9015"/>
                      <a:pt x="9375" y="8898"/>
                      <a:pt x="9015" y="8747"/>
                    </a:cubicBezTo>
                    <a:cubicBezTo>
                      <a:pt x="8092" y="8368"/>
                      <a:pt x="7227" y="7783"/>
                      <a:pt x="6334" y="7328"/>
                    </a:cubicBezTo>
                    <a:cubicBezTo>
                      <a:pt x="5389" y="6845"/>
                      <a:pt x="4435" y="6380"/>
                      <a:pt x="3496" y="5884"/>
                    </a:cubicBezTo>
                    <a:cubicBezTo>
                      <a:pt x="3434" y="5850"/>
                      <a:pt x="3373" y="5823"/>
                      <a:pt x="3314" y="5789"/>
                    </a:cubicBezTo>
                    <a:cubicBezTo>
                      <a:pt x="3303" y="5783"/>
                      <a:pt x="3290" y="5780"/>
                      <a:pt x="3278" y="5780"/>
                    </a:cubicBezTo>
                    <a:cubicBezTo>
                      <a:pt x="3210" y="5780"/>
                      <a:pt x="3145" y="5864"/>
                      <a:pt x="3197" y="5921"/>
                    </a:cubicBezTo>
                    <a:cubicBezTo>
                      <a:pt x="3225" y="5955"/>
                      <a:pt x="3259" y="5983"/>
                      <a:pt x="3287" y="6014"/>
                    </a:cubicBezTo>
                    <a:cubicBezTo>
                      <a:pt x="4115" y="6894"/>
                      <a:pt x="5272" y="7260"/>
                      <a:pt x="6312" y="7836"/>
                    </a:cubicBezTo>
                    <a:cubicBezTo>
                      <a:pt x="7534" y="8510"/>
                      <a:pt x="8692" y="9289"/>
                      <a:pt x="9874" y="10031"/>
                    </a:cubicBezTo>
                    <a:cubicBezTo>
                      <a:pt x="9351" y="9766"/>
                      <a:pt x="8827" y="9498"/>
                      <a:pt x="8307" y="9230"/>
                    </a:cubicBezTo>
                    <a:cubicBezTo>
                      <a:pt x="6648" y="8387"/>
                      <a:pt x="4967" y="7590"/>
                      <a:pt x="3210" y="6977"/>
                    </a:cubicBezTo>
                    <a:cubicBezTo>
                      <a:pt x="3198" y="6973"/>
                      <a:pt x="3186" y="6971"/>
                      <a:pt x="3174" y="6971"/>
                    </a:cubicBezTo>
                    <a:cubicBezTo>
                      <a:pt x="3095" y="6971"/>
                      <a:pt x="3039" y="7063"/>
                      <a:pt x="3111" y="7128"/>
                    </a:cubicBezTo>
                    <a:cubicBezTo>
                      <a:pt x="4269" y="8187"/>
                      <a:pt x="5583" y="8999"/>
                      <a:pt x="6937" y="9781"/>
                    </a:cubicBezTo>
                    <a:cubicBezTo>
                      <a:pt x="7602" y="10169"/>
                      <a:pt x="8270" y="10551"/>
                      <a:pt x="8929" y="10960"/>
                    </a:cubicBezTo>
                    <a:cubicBezTo>
                      <a:pt x="9357" y="11225"/>
                      <a:pt x="9769" y="11514"/>
                      <a:pt x="10175" y="11813"/>
                    </a:cubicBezTo>
                    <a:cubicBezTo>
                      <a:pt x="10414" y="11988"/>
                      <a:pt x="10500" y="12051"/>
                      <a:pt x="10498" y="12051"/>
                    </a:cubicBezTo>
                    <a:cubicBezTo>
                      <a:pt x="10493" y="12051"/>
                      <a:pt x="10046" y="11734"/>
                      <a:pt x="9880" y="11640"/>
                    </a:cubicBezTo>
                    <a:cubicBezTo>
                      <a:pt x="8452" y="10843"/>
                      <a:pt x="6919" y="10037"/>
                      <a:pt x="5583" y="9098"/>
                    </a:cubicBezTo>
                    <a:cubicBezTo>
                      <a:pt x="4490" y="8328"/>
                      <a:pt x="3456" y="7494"/>
                      <a:pt x="2117" y="7211"/>
                    </a:cubicBezTo>
                    <a:cubicBezTo>
                      <a:pt x="2110" y="7209"/>
                      <a:pt x="2103" y="7209"/>
                      <a:pt x="2097" y="7209"/>
                    </a:cubicBezTo>
                    <a:cubicBezTo>
                      <a:pt x="2010" y="7209"/>
                      <a:pt x="1976" y="7337"/>
                      <a:pt x="2062" y="7383"/>
                    </a:cubicBezTo>
                    <a:cubicBezTo>
                      <a:pt x="3327" y="8057"/>
                      <a:pt x="4305" y="9107"/>
                      <a:pt x="5503" y="9877"/>
                    </a:cubicBezTo>
                    <a:cubicBezTo>
                      <a:pt x="6214" y="10335"/>
                      <a:pt x="6962" y="10735"/>
                      <a:pt x="7695" y="11154"/>
                    </a:cubicBezTo>
                    <a:cubicBezTo>
                      <a:pt x="8063" y="11363"/>
                      <a:pt x="8426" y="11578"/>
                      <a:pt x="8785" y="11799"/>
                    </a:cubicBezTo>
                    <a:lnTo>
                      <a:pt x="8785" y="11799"/>
                    </a:lnTo>
                    <a:cubicBezTo>
                      <a:pt x="8760" y="11784"/>
                      <a:pt x="8750" y="11777"/>
                      <a:pt x="8752" y="11777"/>
                    </a:cubicBezTo>
                    <a:lnTo>
                      <a:pt x="8752" y="11777"/>
                    </a:lnTo>
                    <a:cubicBezTo>
                      <a:pt x="8773" y="11777"/>
                      <a:pt x="9747" y="12318"/>
                      <a:pt x="9822" y="12428"/>
                    </a:cubicBezTo>
                    <a:cubicBezTo>
                      <a:pt x="9828" y="12440"/>
                      <a:pt x="9825" y="12446"/>
                      <a:pt x="9807" y="12446"/>
                    </a:cubicBezTo>
                    <a:cubicBezTo>
                      <a:pt x="9800" y="12446"/>
                      <a:pt x="9792" y="12445"/>
                      <a:pt x="9781" y="12444"/>
                    </a:cubicBezTo>
                    <a:cubicBezTo>
                      <a:pt x="9726" y="12431"/>
                      <a:pt x="9671" y="12416"/>
                      <a:pt x="9618" y="12395"/>
                    </a:cubicBezTo>
                    <a:cubicBezTo>
                      <a:pt x="8236" y="11887"/>
                      <a:pt x="6879" y="11080"/>
                      <a:pt x="5577" y="10403"/>
                    </a:cubicBezTo>
                    <a:cubicBezTo>
                      <a:pt x="4068" y="9618"/>
                      <a:pt x="2637" y="8685"/>
                      <a:pt x="1187" y="7802"/>
                    </a:cubicBezTo>
                    <a:cubicBezTo>
                      <a:pt x="1175" y="7795"/>
                      <a:pt x="1162" y="7792"/>
                      <a:pt x="1148" y="7792"/>
                    </a:cubicBezTo>
                    <a:cubicBezTo>
                      <a:pt x="1118" y="7792"/>
                      <a:pt x="1088" y="7808"/>
                      <a:pt x="1073" y="7836"/>
                    </a:cubicBezTo>
                    <a:cubicBezTo>
                      <a:pt x="1046" y="7870"/>
                      <a:pt x="1052" y="7922"/>
                      <a:pt x="1089" y="7950"/>
                    </a:cubicBezTo>
                    <a:cubicBezTo>
                      <a:pt x="2314" y="8812"/>
                      <a:pt x="3582" y="9606"/>
                      <a:pt x="4853" y="10394"/>
                    </a:cubicBezTo>
                    <a:cubicBezTo>
                      <a:pt x="5601" y="10859"/>
                      <a:pt x="6346" y="11329"/>
                      <a:pt x="7082" y="11813"/>
                    </a:cubicBezTo>
                    <a:cubicBezTo>
                      <a:pt x="7448" y="12053"/>
                      <a:pt x="7808" y="12305"/>
                      <a:pt x="8169" y="12558"/>
                    </a:cubicBezTo>
                    <a:cubicBezTo>
                      <a:pt x="8407" y="12727"/>
                      <a:pt x="8619" y="12823"/>
                      <a:pt x="8569" y="12823"/>
                    </a:cubicBezTo>
                    <a:cubicBezTo>
                      <a:pt x="8543" y="12823"/>
                      <a:pt x="8450" y="12798"/>
                      <a:pt x="8258" y="12745"/>
                    </a:cubicBezTo>
                    <a:cubicBezTo>
                      <a:pt x="5660" y="12034"/>
                      <a:pt x="3514" y="10203"/>
                      <a:pt x="1123" y="9006"/>
                    </a:cubicBezTo>
                    <a:cubicBezTo>
                      <a:pt x="1070" y="8944"/>
                      <a:pt x="993" y="8907"/>
                      <a:pt x="913" y="8904"/>
                    </a:cubicBezTo>
                    <a:cubicBezTo>
                      <a:pt x="766" y="8830"/>
                      <a:pt x="621" y="8753"/>
                      <a:pt x="470" y="8688"/>
                    </a:cubicBezTo>
                    <a:cubicBezTo>
                      <a:pt x="467" y="8686"/>
                      <a:pt x="464" y="8686"/>
                      <a:pt x="462" y="8686"/>
                    </a:cubicBezTo>
                    <a:cubicBezTo>
                      <a:pt x="456" y="8686"/>
                      <a:pt x="452" y="8688"/>
                      <a:pt x="446" y="8688"/>
                    </a:cubicBezTo>
                    <a:cubicBezTo>
                      <a:pt x="440" y="8687"/>
                      <a:pt x="434" y="8687"/>
                      <a:pt x="429" y="8687"/>
                    </a:cubicBezTo>
                    <a:cubicBezTo>
                      <a:pt x="361" y="8687"/>
                      <a:pt x="320" y="8770"/>
                      <a:pt x="369" y="8824"/>
                    </a:cubicBezTo>
                    <a:cubicBezTo>
                      <a:pt x="378" y="8833"/>
                      <a:pt x="378" y="8845"/>
                      <a:pt x="390" y="8852"/>
                    </a:cubicBezTo>
                    <a:cubicBezTo>
                      <a:pt x="1683" y="9593"/>
                      <a:pt x="2942" y="10381"/>
                      <a:pt x="4182" y="11206"/>
                    </a:cubicBezTo>
                    <a:cubicBezTo>
                      <a:pt x="4687" y="11542"/>
                      <a:pt x="5186" y="11890"/>
                      <a:pt x="5685" y="12241"/>
                    </a:cubicBezTo>
                    <a:cubicBezTo>
                      <a:pt x="5931" y="12413"/>
                      <a:pt x="6177" y="12588"/>
                      <a:pt x="6423" y="12764"/>
                    </a:cubicBezTo>
                    <a:cubicBezTo>
                      <a:pt x="6436" y="12774"/>
                      <a:pt x="7280" y="13257"/>
                      <a:pt x="7130" y="13257"/>
                    </a:cubicBezTo>
                    <a:cubicBezTo>
                      <a:pt x="7104" y="13257"/>
                      <a:pt x="7047" y="13242"/>
                      <a:pt x="6950" y="13207"/>
                    </a:cubicBezTo>
                    <a:cubicBezTo>
                      <a:pt x="6005" y="12869"/>
                      <a:pt x="5244" y="12124"/>
                      <a:pt x="4330" y="11711"/>
                    </a:cubicBezTo>
                    <a:cubicBezTo>
                      <a:pt x="2997" y="11114"/>
                      <a:pt x="1748" y="10375"/>
                      <a:pt x="442" y="9723"/>
                    </a:cubicBezTo>
                    <a:cubicBezTo>
                      <a:pt x="429" y="9716"/>
                      <a:pt x="415" y="9713"/>
                      <a:pt x="402" y="9713"/>
                    </a:cubicBezTo>
                    <a:cubicBezTo>
                      <a:pt x="329" y="9713"/>
                      <a:pt x="278" y="9813"/>
                      <a:pt x="344" y="9874"/>
                    </a:cubicBezTo>
                    <a:cubicBezTo>
                      <a:pt x="2065" y="11428"/>
                      <a:pt x="4176" y="12373"/>
                      <a:pt x="6063" y="13694"/>
                    </a:cubicBezTo>
                    <a:cubicBezTo>
                      <a:pt x="6096" y="13715"/>
                      <a:pt x="6128" y="13737"/>
                      <a:pt x="6161" y="13760"/>
                    </a:cubicBezTo>
                    <a:lnTo>
                      <a:pt x="6161" y="13760"/>
                    </a:lnTo>
                    <a:cubicBezTo>
                      <a:pt x="6127" y="13737"/>
                      <a:pt x="6089" y="13715"/>
                      <a:pt x="6054" y="13694"/>
                    </a:cubicBezTo>
                    <a:cubicBezTo>
                      <a:pt x="5377" y="13272"/>
                      <a:pt x="4164" y="12856"/>
                      <a:pt x="3351" y="12450"/>
                    </a:cubicBezTo>
                    <a:cubicBezTo>
                      <a:pt x="2613" y="12081"/>
                      <a:pt x="1898" y="11671"/>
                      <a:pt x="1194" y="11246"/>
                    </a:cubicBezTo>
                    <a:cubicBezTo>
                      <a:pt x="1026" y="10998"/>
                      <a:pt x="876" y="10874"/>
                      <a:pt x="742" y="10874"/>
                    </a:cubicBezTo>
                    <a:cubicBezTo>
                      <a:pt x="703" y="10874"/>
                      <a:pt x="666" y="10884"/>
                      <a:pt x="630" y="10905"/>
                    </a:cubicBezTo>
                    <a:cubicBezTo>
                      <a:pt x="507" y="10828"/>
                      <a:pt x="381" y="10757"/>
                      <a:pt x="261" y="10680"/>
                    </a:cubicBezTo>
                    <a:cubicBezTo>
                      <a:pt x="248" y="10672"/>
                      <a:pt x="234" y="10668"/>
                      <a:pt x="221" y="10668"/>
                    </a:cubicBezTo>
                    <a:cubicBezTo>
                      <a:pt x="149" y="10668"/>
                      <a:pt x="89" y="10781"/>
                      <a:pt x="162" y="10831"/>
                    </a:cubicBezTo>
                    <a:cubicBezTo>
                      <a:pt x="1732" y="11917"/>
                      <a:pt x="3453" y="12764"/>
                      <a:pt x="5001" y="13881"/>
                    </a:cubicBezTo>
                    <a:cubicBezTo>
                      <a:pt x="5097" y="13952"/>
                      <a:pt x="5192" y="14017"/>
                      <a:pt x="5284" y="14084"/>
                    </a:cubicBezTo>
                    <a:cubicBezTo>
                      <a:pt x="5204" y="14026"/>
                      <a:pt x="5060" y="13961"/>
                      <a:pt x="4893" y="13894"/>
                    </a:cubicBezTo>
                    <a:cubicBezTo>
                      <a:pt x="4576" y="13767"/>
                      <a:pt x="4173" y="13641"/>
                      <a:pt x="3936" y="13530"/>
                    </a:cubicBezTo>
                    <a:cubicBezTo>
                      <a:pt x="3481" y="13321"/>
                      <a:pt x="3037" y="13084"/>
                      <a:pt x="2591" y="12853"/>
                    </a:cubicBezTo>
                    <a:cubicBezTo>
                      <a:pt x="1797" y="12447"/>
                      <a:pt x="997" y="12096"/>
                      <a:pt x="135" y="11859"/>
                    </a:cubicBezTo>
                    <a:cubicBezTo>
                      <a:pt x="126" y="11857"/>
                      <a:pt x="118" y="11856"/>
                      <a:pt x="111" y="11856"/>
                    </a:cubicBezTo>
                    <a:cubicBezTo>
                      <a:pt x="27" y="11856"/>
                      <a:pt x="0" y="11986"/>
                      <a:pt x="79" y="12031"/>
                    </a:cubicBezTo>
                    <a:cubicBezTo>
                      <a:pt x="1197" y="12665"/>
                      <a:pt x="2262" y="13389"/>
                      <a:pt x="3422" y="13934"/>
                    </a:cubicBezTo>
                    <a:cubicBezTo>
                      <a:pt x="3770" y="14097"/>
                      <a:pt x="4124" y="14241"/>
                      <a:pt x="4487" y="14368"/>
                    </a:cubicBezTo>
                    <a:cubicBezTo>
                      <a:pt x="4497" y="14371"/>
                      <a:pt x="4507" y="14373"/>
                      <a:pt x="4516" y="14373"/>
                    </a:cubicBezTo>
                    <a:cubicBezTo>
                      <a:pt x="4603" y="14373"/>
                      <a:pt x="4622" y="14223"/>
                      <a:pt x="4524" y="14189"/>
                    </a:cubicBezTo>
                    <a:cubicBezTo>
                      <a:pt x="4309" y="14115"/>
                      <a:pt x="4096" y="14035"/>
                      <a:pt x="3890" y="13949"/>
                    </a:cubicBezTo>
                    <a:cubicBezTo>
                      <a:pt x="3280" y="13697"/>
                      <a:pt x="2705" y="13386"/>
                      <a:pt x="2129" y="13047"/>
                    </a:cubicBezTo>
                    <a:cubicBezTo>
                      <a:pt x="1797" y="12853"/>
                      <a:pt x="1471" y="12647"/>
                      <a:pt x="1141" y="12447"/>
                    </a:cubicBezTo>
                    <a:cubicBezTo>
                      <a:pt x="882" y="12287"/>
                      <a:pt x="436" y="12105"/>
                      <a:pt x="437" y="12105"/>
                    </a:cubicBezTo>
                    <a:lnTo>
                      <a:pt x="437" y="12105"/>
                    </a:lnTo>
                    <a:cubicBezTo>
                      <a:pt x="438" y="12105"/>
                      <a:pt x="620" y="12179"/>
                      <a:pt x="1147" y="12379"/>
                    </a:cubicBezTo>
                    <a:cubicBezTo>
                      <a:pt x="2292" y="12816"/>
                      <a:pt x="3333" y="13453"/>
                      <a:pt x="4450" y="13934"/>
                    </a:cubicBezTo>
                    <a:cubicBezTo>
                      <a:pt x="4835" y="14100"/>
                      <a:pt x="5232" y="14241"/>
                      <a:pt x="5635" y="14355"/>
                    </a:cubicBezTo>
                    <a:cubicBezTo>
                      <a:pt x="5643" y="14357"/>
                      <a:pt x="5651" y="14358"/>
                      <a:pt x="5658" y="14358"/>
                    </a:cubicBezTo>
                    <a:cubicBezTo>
                      <a:pt x="5733" y="14358"/>
                      <a:pt x="5774" y="14249"/>
                      <a:pt x="5712" y="14198"/>
                    </a:cubicBezTo>
                    <a:cubicBezTo>
                      <a:pt x="5561" y="14075"/>
                      <a:pt x="5407" y="13961"/>
                      <a:pt x="5254" y="13844"/>
                    </a:cubicBezTo>
                    <a:cubicBezTo>
                      <a:pt x="4823" y="13521"/>
                      <a:pt x="4379" y="13223"/>
                      <a:pt x="3924" y="12933"/>
                    </a:cubicBezTo>
                    <a:lnTo>
                      <a:pt x="3924" y="12933"/>
                    </a:lnTo>
                    <a:cubicBezTo>
                      <a:pt x="4539" y="13229"/>
                      <a:pt x="5164" y="13497"/>
                      <a:pt x="5798" y="13746"/>
                    </a:cubicBezTo>
                    <a:cubicBezTo>
                      <a:pt x="6042" y="13841"/>
                      <a:pt x="6285" y="13946"/>
                      <a:pt x="6531" y="14032"/>
                    </a:cubicBezTo>
                    <a:cubicBezTo>
                      <a:pt x="6542" y="14036"/>
                      <a:pt x="6553" y="14038"/>
                      <a:pt x="6564" y="14038"/>
                    </a:cubicBezTo>
                    <a:cubicBezTo>
                      <a:pt x="6642" y="14038"/>
                      <a:pt x="6708" y="13941"/>
                      <a:pt x="6629" y="13881"/>
                    </a:cubicBezTo>
                    <a:cubicBezTo>
                      <a:pt x="6516" y="13798"/>
                      <a:pt x="6402" y="13721"/>
                      <a:pt x="6288" y="13638"/>
                    </a:cubicBezTo>
                    <a:cubicBezTo>
                      <a:pt x="5454" y="13038"/>
                      <a:pt x="4570" y="12515"/>
                      <a:pt x="3681" y="11994"/>
                    </a:cubicBezTo>
                    <a:cubicBezTo>
                      <a:pt x="3010" y="11603"/>
                      <a:pt x="2348" y="11194"/>
                      <a:pt x="1711" y="10751"/>
                    </a:cubicBezTo>
                    <a:cubicBezTo>
                      <a:pt x="1495" y="10597"/>
                      <a:pt x="1283" y="10434"/>
                      <a:pt x="1073" y="10268"/>
                    </a:cubicBezTo>
                    <a:cubicBezTo>
                      <a:pt x="997" y="10206"/>
                      <a:pt x="938" y="10160"/>
                      <a:pt x="889" y="10126"/>
                    </a:cubicBezTo>
                    <a:lnTo>
                      <a:pt x="889" y="10126"/>
                    </a:lnTo>
                    <a:cubicBezTo>
                      <a:pt x="981" y="10188"/>
                      <a:pt x="1073" y="10246"/>
                      <a:pt x="1172" y="10295"/>
                    </a:cubicBezTo>
                    <a:cubicBezTo>
                      <a:pt x="2379" y="10926"/>
                      <a:pt x="3619" y="11508"/>
                      <a:pt x="4813" y="12154"/>
                    </a:cubicBezTo>
                    <a:cubicBezTo>
                      <a:pt x="5595" y="12576"/>
                      <a:pt x="6263" y="13115"/>
                      <a:pt x="7082" y="13426"/>
                    </a:cubicBezTo>
                    <a:cubicBezTo>
                      <a:pt x="7233" y="13484"/>
                      <a:pt x="7387" y="13533"/>
                      <a:pt x="7544" y="13570"/>
                    </a:cubicBezTo>
                    <a:cubicBezTo>
                      <a:pt x="7551" y="13572"/>
                      <a:pt x="7557" y="13573"/>
                      <a:pt x="7564" y="13573"/>
                    </a:cubicBezTo>
                    <a:cubicBezTo>
                      <a:pt x="7639" y="13573"/>
                      <a:pt x="7689" y="13464"/>
                      <a:pt x="7621" y="13413"/>
                    </a:cubicBezTo>
                    <a:cubicBezTo>
                      <a:pt x="7571" y="13376"/>
                      <a:pt x="7522" y="13343"/>
                      <a:pt x="7476" y="13309"/>
                    </a:cubicBezTo>
                    <a:cubicBezTo>
                      <a:pt x="6303" y="12447"/>
                      <a:pt x="5118" y="11600"/>
                      <a:pt x="3902" y="10803"/>
                    </a:cubicBezTo>
                    <a:cubicBezTo>
                      <a:pt x="3505" y="10541"/>
                      <a:pt x="3099" y="10295"/>
                      <a:pt x="2699" y="10043"/>
                    </a:cubicBezTo>
                    <a:lnTo>
                      <a:pt x="2699" y="10043"/>
                    </a:lnTo>
                    <a:cubicBezTo>
                      <a:pt x="4570" y="11132"/>
                      <a:pt x="6356" y="12376"/>
                      <a:pt x="8458" y="12967"/>
                    </a:cubicBezTo>
                    <a:cubicBezTo>
                      <a:pt x="8612" y="13010"/>
                      <a:pt x="8760" y="13062"/>
                      <a:pt x="8917" y="13099"/>
                    </a:cubicBezTo>
                    <a:cubicBezTo>
                      <a:pt x="8922" y="13101"/>
                      <a:pt x="8928" y="13101"/>
                      <a:pt x="8934" y="13101"/>
                    </a:cubicBezTo>
                    <a:cubicBezTo>
                      <a:pt x="9011" y="13101"/>
                      <a:pt x="9062" y="12991"/>
                      <a:pt x="8993" y="12939"/>
                    </a:cubicBezTo>
                    <a:cubicBezTo>
                      <a:pt x="8941" y="12902"/>
                      <a:pt x="8886" y="12862"/>
                      <a:pt x="8837" y="12825"/>
                    </a:cubicBezTo>
                    <a:cubicBezTo>
                      <a:pt x="7728" y="12007"/>
                      <a:pt x="6577" y="11259"/>
                      <a:pt x="5411" y="10526"/>
                    </a:cubicBezTo>
                    <a:lnTo>
                      <a:pt x="5411" y="10526"/>
                    </a:lnTo>
                    <a:cubicBezTo>
                      <a:pt x="5780" y="10720"/>
                      <a:pt x="6152" y="10902"/>
                      <a:pt x="6534" y="11065"/>
                    </a:cubicBezTo>
                    <a:cubicBezTo>
                      <a:pt x="7565" y="11514"/>
                      <a:pt x="8510" y="12117"/>
                      <a:pt x="9548" y="12539"/>
                    </a:cubicBezTo>
                    <a:cubicBezTo>
                      <a:pt x="9766" y="12625"/>
                      <a:pt x="9985" y="12709"/>
                      <a:pt x="10212" y="12776"/>
                    </a:cubicBezTo>
                    <a:cubicBezTo>
                      <a:pt x="10221" y="12779"/>
                      <a:pt x="10229" y="12780"/>
                      <a:pt x="10236" y="12780"/>
                    </a:cubicBezTo>
                    <a:cubicBezTo>
                      <a:pt x="10309" y="12780"/>
                      <a:pt x="10353" y="12669"/>
                      <a:pt x="10289" y="12619"/>
                    </a:cubicBezTo>
                    <a:cubicBezTo>
                      <a:pt x="10172" y="12533"/>
                      <a:pt x="10055" y="12459"/>
                      <a:pt x="9938" y="12376"/>
                    </a:cubicBezTo>
                    <a:cubicBezTo>
                      <a:pt x="8670" y="11462"/>
                      <a:pt x="7288" y="10732"/>
                      <a:pt x="5943" y="9932"/>
                    </a:cubicBezTo>
                    <a:cubicBezTo>
                      <a:pt x="5161" y="9470"/>
                      <a:pt x="4481" y="8910"/>
                      <a:pt x="3788" y="8331"/>
                    </a:cubicBezTo>
                    <a:cubicBezTo>
                      <a:pt x="3490" y="8082"/>
                      <a:pt x="3176" y="7851"/>
                      <a:pt x="2856" y="7630"/>
                    </a:cubicBezTo>
                    <a:cubicBezTo>
                      <a:pt x="2819" y="7602"/>
                      <a:pt x="2782" y="7580"/>
                      <a:pt x="2742" y="7559"/>
                    </a:cubicBezTo>
                    <a:lnTo>
                      <a:pt x="2742" y="7559"/>
                    </a:lnTo>
                    <a:lnTo>
                      <a:pt x="2970" y="7648"/>
                    </a:lnTo>
                    <a:cubicBezTo>
                      <a:pt x="4293" y="8153"/>
                      <a:pt x="5349" y="9236"/>
                      <a:pt x="6565" y="9944"/>
                    </a:cubicBezTo>
                    <a:cubicBezTo>
                      <a:pt x="7830" y="10686"/>
                      <a:pt x="9141" y="11508"/>
                      <a:pt x="10474" y="12145"/>
                    </a:cubicBezTo>
                    <a:cubicBezTo>
                      <a:pt x="10585" y="12198"/>
                      <a:pt x="10690" y="12256"/>
                      <a:pt x="10800" y="12305"/>
                    </a:cubicBezTo>
                    <a:cubicBezTo>
                      <a:pt x="10813" y="12311"/>
                      <a:pt x="10825" y="12313"/>
                      <a:pt x="10837" y="12313"/>
                    </a:cubicBezTo>
                    <a:cubicBezTo>
                      <a:pt x="10913" y="12313"/>
                      <a:pt x="10968" y="12213"/>
                      <a:pt x="10899" y="12154"/>
                    </a:cubicBezTo>
                    <a:cubicBezTo>
                      <a:pt x="10847" y="12111"/>
                      <a:pt x="10791" y="12074"/>
                      <a:pt x="10736" y="12031"/>
                    </a:cubicBezTo>
                    <a:cubicBezTo>
                      <a:pt x="8473" y="10218"/>
                      <a:pt x="5728" y="9138"/>
                      <a:pt x="3518" y="7251"/>
                    </a:cubicBezTo>
                    <a:lnTo>
                      <a:pt x="3518" y="7251"/>
                    </a:lnTo>
                    <a:cubicBezTo>
                      <a:pt x="3970" y="7636"/>
                      <a:pt x="4943" y="7830"/>
                      <a:pt x="5503" y="8076"/>
                    </a:cubicBezTo>
                    <a:cubicBezTo>
                      <a:pt x="6294" y="8424"/>
                      <a:pt x="7070" y="8809"/>
                      <a:pt x="7839" y="9196"/>
                    </a:cubicBezTo>
                    <a:cubicBezTo>
                      <a:pt x="9126" y="9837"/>
                      <a:pt x="10397" y="10505"/>
                      <a:pt x="11693" y="11129"/>
                    </a:cubicBezTo>
                    <a:cubicBezTo>
                      <a:pt x="11792" y="11241"/>
                      <a:pt x="11879" y="11299"/>
                      <a:pt x="11953" y="11299"/>
                    </a:cubicBezTo>
                    <a:cubicBezTo>
                      <a:pt x="11975" y="11299"/>
                      <a:pt x="11996" y="11294"/>
                      <a:pt x="12016" y="11283"/>
                    </a:cubicBezTo>
                    <a:lnTo>
                      <a:pt x="12195" y="11366"/>
                    </a:lnTo>
                    <a:cubicBezTo>
                      <a:pt x="12275" y="11406"/>
                      <a:pt x="12355" y="11443"/>
                      <a:pt x="12438" y="11483"/>
                    </a:cubicBezTo>
                    <a:cubicBezTo>
                      <a:pt x="12452" y="11490"/>
                      <a:pt x="12465" y="11493"/>
                      <a:pt x="12477" y="11493"/>
                    </a:cubicBezTo>
                    <a:cubicBezTo>
                      <a:pt x="12560" y="11493"/>
                      <a:pt x="12609" y="11366"/>
                      <a:pt x="12518" y="11320"/>
                    </a:cubicBezTo>
                    <a:cubicBezTo>
                      <a:pt x="12484" y="11302"/>
                      <a:pt x="12450" y="11283"/>
                      <a:pt x="12416" y="11265"/>
                    </a:cubicBezTo>
                    <a:cubicBezTo>
                      <a:pt x="10726" y="10409"/>
                      <a:pt x="9150" y="9366"/>
                      <a:pt x="7547" y="8362"/>
                    </a:cubicBezTo>
                    <a:cubicBezTo>
                      <a:pt x="6891" y="7950"/>
                      <a:pt x="6229" y="7562"/>
                      <a:pt x="5528" y="7226"/>
                    </a:cubicBezTo>
                    <a:cubicBezTo>
                      <a:pt x="5217" y="7079"/>
                      <a:pt x="4909" y="6934"/>
                      <a:pt x="4601" y="6777"/>
                    </a:cubicBezTo>
                    <a:cubicBezTo>
                      <a:pt x="4393" y="6671"/>
                      <a:pt x="3594" y="6188"/>
                      <a:pt x="3653" y="6188"/>
                    </a:cubicBezTo>
                    <a:cubicBezTo>
                      <a:pt x="3670" y="6188"/>
                      <a:pt x="3766" y="6232"/>
                      <a:pt x="3979" y="6343"/>
                    </a:cubicBezTo>
                    <a:cubicBezTo>
                      <a:pt x="5617" y="7196"/>
                      <a:pt x="7261" y="8137"/>
                      <a:pt x="8935" y="8907"/>
                    </a:cubicBezTo>
                    <a:cubicBezTo>
                      <a:pt x="9772" y="9292"/>
                      <a:pt x="10677" y="9501"/>
                      <a:pt x="11518" y="9880"/>
                    </a:cubicBezTo>
                    <a:cubicBezTo>
                      <a:pt x="12124" y="10154"/>
                      <a:pt x="12601" y="10594"/>
                      <a:pt x="13180" y="10899"/>
                    </a:cubicBezTo>
                    <a:cubicBezTo>
                      <a:pt x="13309" y="10972"/>
                      <a:pt x="13444" y="11034"/>
                      <a:pt x="13583" y="11089"/>
                    </a:cubicBezTo>
                    <a:cubicBezTo>
                      <a:pt x="13593" y="11093"/>
                      <a:pt x="13604" y="11095"/>
                      <a:pt x="13614" y="11095"/>
                    </a:cubicBezTo>
                    <a:cubicBezTo>
                      <a:pt x="13692" y="11095"/>
                      <a:pt x="13758" y="10998"/>
                      <a:pt x="13681" y="10939"/>
                    </a:cubicBezTo>
                    <a:cubicBezTo>
                      <a:pt x="13605" y="10877"/>
                      <a:pt x="13528" y="10825"/>
                      <a:pt x="13451" y="10769"/>
                    </a:cubicBezTo>
                    <a:cubicBezTo>
                      <a:pt x="12256" y="9877"/>
                      <a:pt x="10893" y="9289"/>
                      <a:pt x="9569" y="8608"/>
                    </a:cubicBezTo>
                    <a:cubicBezTo>
                      <a:pt x="8793" y="8208"/>
                      <a:pt x="8101" y="7679"/>
                      <a:pt x="7341" y="7257"/>
                    </a:cubicBezTo>
                    <a:cubicBezTo>
                      <a:pt x="6513" y="6798"/>
                      <a:pt x="5648" y="6441"/>
                      <a:pt x="4872" y="5894"/>
                    </a:cubicBezTo>
                    <a:cubicBezTo>
                      <a:pt x="4657" y="5741"/>
                      <a:pt x="4589" y="5689"/>
                      <a:pt x="4598" y="5689"/>
                    </a:cubicBezTo>
                    <a:cubicBezTo>
                      <a:pt x="4616" y="5689"/>
                      <a:pt x="4897" y="5864"/>
                      <a:pt x="5017" y="5918"/>
                    </a:cubicBezTo>
                    <a:cubicBezTo>
                      <a:pt x="5506" y="6137"/>
                      <a:pt x="5977" y="6408"/>
                      <a:pt x="6445" y="6675"/>
                    </a:cubicBezTo>
                    <a:cubicBezTo>
                      <a:pt x="7267" y="7143"/>
                      <a:pt x="8061" y="7651"/>
                      <a:pt x="8889" y="8110"/>
                    </a:cubicBezTo>
                    <a:cubicBezTo>
                      <a:pt x="10563" y="9049"/>
                      <a:pt x="12444" y="9661"/>
                      <a:pt x="14229" y="10391"/>
                    </a:cubicBezTo>
                    <a:cubicBezTo>
                      <a:pt x="14383" y="10452"/>
                      <a:pt x="14534" y="10514"/>
                      <a:pt x="14685" y="10578"/>
                    </a:cubicBezTo>
                    <a:cubicBezTo>
                      <a:pt x="14697" y="10584"/>
                      <a:pt x="14709" y="10586"/>
                      <a:pt x="14721" y="10586"/>
                    </a:cubicBezTo>
                    <a:cubicBezTo>
                      <a:pt x="14799" y="10586"/>
                      <a:pt x="14861" y="10484"/>
                      <a:pt x="14787" y="10428"/>
                    </a:cubicBezTo>
                    <a:cubicBezTo>
                      <a:pt x="14697" y="10366"/>
                      <a:pt x="14608" y="10308"/>
                      <a:pt x="14519" y="10246"/>
                    </a:cubicBezTo>
                    <a:cubicBezTo>
                      <a:pt x="13112" y="9252"/>
                      <a:pt x="11610" y="8421"/>
                      <a:pt x="10086" y="7611"/>
                    </a:cubicBezTo>
                    <a:cubicBezTo>
                      <a:pt x="9221" y="7149"/>
                      <a:pt x="8362" y="6688"/>
                      <a:pt x="7513" y="6195"/>
                    </a:cubicBezTo>
                    <a:cubicBezTo>
                      <a:pt x="7036" y="5915"/>
                      <a:pt x="6574" y="5616"/>
                      <a:pt x="6112" y="5309"/>
                    </a:cubicBezTo>
                    <a:cubicBezTo>
                      <a:pt x="5827" y="5118"/>
                      <a:pt x="5735" y="5052"/>
                      <a:pt x="5751" y="5052"/>
                    </a:cubicBezTo>
                    <a:cubicBezTo>
                      <a:pt x="5780" y="5052"/>
                      <a:pt x="6193" y="5290"/>
                      <a:pt x="6405" y="5376"/>
                    </a:cubicBezTo>
                    <a:cubicBezTo>
                      <a:pt x="9498" y="6626"/>
                      <a:pt x="12173" y="8695"/>
                      <a:pt x="15310" y="9840"/>
                    </a:cubicBezTo>
                    <a:cubicBezTo>
                      <a:pt x="15565" y="9932"/>
                      <a:pt x="15818" y="10031"/>
                      <a:pt x="16082" y="10114"/>
                    </a:cubicBezTo>
                    <a:cubicBezTo>
                      <a:pt x="16090" y="10116"/>
                      <a:pt x="16097" y="10117"/>
                      <a:pt x="16104" y="10117"/>
                    </a:cubicBezTo>
                    <a:cubicBezTo>
                      <a:pt x="16180" y="10117"/>
                      <a:pt x="16221" y="10004"/>
                      <a:pt x="16159" y="9954"/>
                    </a:cubicBezTo>
                    <a:cubicBezTo>
                      <a:pt x="16015" y="9840"/>
                      <a:pt x="15864" y="9738"/>
                      <a:pt x="15719" y="9630"/>
                    </a:cubicBezTo>
                    <a:cubicBezTo>
                      <a:pt x="14482" y="8707"/>
                      <a:pt x="13146" y="7940"/>
                      <a:pt x="11785" y="7205"/>
                    </a:cubicBezTo>
                    <a:cubicBezTo>
                      <a:pt x="10973" y="6768"/>
                      <a:pt x="10160" y="6328"/>
                      <a:pt x="9366" y="5863"/>
                    </a:cubicBezTo>
                    <a:cubicBezTo>
                      <a:pt x="8904" y="5592"/>
                      <a:pt x="8458" y="5293"/>
                      <a:pt x="8018" y="4989"/>
                    </a:cubicBezTo>
                    <a:lnTo>
                      <a:pt x="8018" y="4989"/>
                    </a:lnTo>
                    <a:cubicBezTo>
                      <a:pt x="9354" y="5678"/>
                      <a:pt x="10773" y="6204"/>
                      <a:pt x="12050" y="7005"/>
                    </a:cubicBezTo>
                    <a:cubicBezTo>
                      <a:pt x="12847" y="7506"/>
                      <a:pt x="13749" y="7833"/>
                      <a:pt x="14623" y="8168"/>
                    </a:cubicBezTo>
                    <a:cubicBezTo>
                      <a:pt x="15341" y="8439"/>
                      <a:pt x="15993" y="8827"/>
                      <a:pt x="16698" y="9113"/>
                    </a:cubicBezTo>
                    <a:cubicBezTo>
                      <a:pt x="16821" y="9162"/>
                      <a:pt x="16941" y="9218"/>
                      <a:pt x="17070" y="9261"/>
                    </a:cubicBezTo>
                    <a:cubicBezTo>
                      <a:pt x="17079" y="9264"/>
                      <a:pt x="17087" y="9265"/>
                      <a:pt x="17094" y="9265"/>
                    </a:cubicBezTo>
                    <a:cubicBezTo>
                      <a:pt x="17168" y="9265"/>
                      <a:pt x="17203" y="9151"/>
                      <a:pt x="17147" y="9101"/>
                    </a:cubicBezTo>
                    <a:cubicBezTo>
                      <a:pt x="17092" y="9052"/>
                      <a:pt x="17030" y="9012"/>
                      <a:pt x="16975" y="8962"/>
                    </a:cubicBezTo>
                    <a:cubicBezTo>
                      <a:pt x="15812" y="7968"/>
                      <a:pt x="14482" y="7211"/>
                      <a:pt x="13192" y="6395"/>
                    </a:cubicBezTo>
                    <a:cubicBezTo>
                      <a:pt x="12481" y="5946"/>
                      <a:pt x="11813" y="5432"/>
                      <a:pt x="11142" y="4927"/>
                    </a:cubicBezTo>
                    <a:lnTo>
                      <a:pt x="11142" y="4927"/>
                    </a:lnTo>
                    <a:cubicBezTo>
                      <a:pt x="13361" y="6223"/>
                      <a:pt x="15611" y="7473"/>
                      <a:pt x="18012" y="8402"/>
                    </a:cubicBezTo>
                    <a:cubicBezTo>
                      <a:pt x="18071" y="8427"/>
                      <a:pt x="18126" y="8451"/>
                      <a:pt x="18188" y="8476"/>
                    </a:cubicBezTo>
                    <a:cubicBezTo>
                      <a:pt x="18200" y="8481"/>
                      <a:pt x="18213" y="8484"/>
                      <a:pt x="18224" y="8484"/>
                    </a:cubicBezTo>
                    <a:cubicBezTo>
                      <a:pt x="18300" y="8484"/>
                      <a:pt x="18353" y="8384"/>
                      <a:pt x="18286" y="8325"/>
                    </a:cubicBezTo>
                    <a:cubicBezTo>
                      <a:pt x="18268" y="8310"/>
                      <a:pt x="18249" y="8294"/>
                      <a:pt x="18234" y="8279"/>
                    </a:cubicBezTo>
                    <a:cubicBezTo>
                      <a:pt x="17037" y="7125"/>
                      <a:pt x="15513" y="6386"/>
                      <a:pt x="14199" y="5379"/>
                    </a:cubicBezTo>
                    <a:cubicBezTo>
                      <a:pt x="13909" y="5167"/>
                      <a:pt x="13605" y="4976"/>
                      <a:pt x="13284" y="4810"/>
                    </a:cubicBezTo>
                    <a:lnTo>
                      <a:pt x="13284" y="4810"/>
                    </a:lnTo>
                    <a:cubicBezTo>
                      <a:pt x="13894" y="5078"/>
                      <a:pt x="14500" y="5349"/>
                      <a:pt x="15060" y="5712"/>
                    </a:cubicBezTo>
                    <a:cubicBezTo>
                      <a:pt x="16350" y="6558"/>
                      <a:pt x="17868" y="6980"/>
                      <a:pt x="19219" y="7722"/>
                    </a:cubicBezTo>
                    <a:cubicBezTo>
                      <a:pt x="19321" y="7777"/>
                      <a:pt x="19422" y="7830"/>
                      <a:pt x="19521" y="7888"/>
                    </a:cubicBezTo>
                    <a:cubicBezTo>
                      <a:pt x="19534" y="7896"/>
                      <a:pt x="19548" y="7900"/>
                      <a:pt x="19561" y="7900"/>
                    </a:cubicBezTo>
                    <a:cubicBezTo>
                      <a:pt x="19633" y="7900"/>
                      <a:pt x="19684" y="7792"/>
                      <a:pt x="19619" y="7737"/>
                    </a:cubicBezTo>
                    <a:cubicBezTo>
                      <a:pt x="19561" y="7688"/>
                      <a:pt x="19499" y="7645"/>
                      <a:pt x="19438" y="7599"/>
                    </a:cubicBezTo>
                    <a:cubicBezTo>
                      <a:pt x="18443" y="6820"/>
                      <a:pt x="17218" y="6380"/>
                      <a:pt x="16215" y="5573"/>
                    </a:cubicBezTo>
                    <a:cubicBezTo>
                      <a:pt x="15267" y="4813"/>
                      <a:pt x="14263" y="4201"/>
                      <a:pt x="13254" y="3560"/>
                    </a:cubicBezTo>
                    <a:lnTo>
                      <a:pt x="13254" y="3560"/>
                    </a:lnTo>
                    <a:cubicBezTo>
                      <a:pt x="13349" y="3603"/>
                      <a:pt x="13448" y="3650"/>
                      <a:pt x="13540" y="3693"/>
                    </a:cubicBezTo>
                    <a:cubicBezTo>
                      <a:pt x="14306" y="4044"/>
                      <a:pt x="15082" y="4367"/>
                      <a:pt x="15839" y="4742"/>
                    </a:cubicBezTo>
                    <a:cubicBezTo>
                      <a:pt x="17323" y="5481"/>
                      <a:pt x="18702" y="6349"/>
                      <a:pt x="20238" y="7002"/>
                    </a:cubicBezTo>
                    <a:cubicBezTo>
                      <a:pt x="20250" y="7006"/>
                      <a:pt x="20262" y="7008"/>
                      <a:pt x="20273" y="7008"/>
                    </a:cubicBezTo>
                    <a:cubicBezTo>
                      <a:pt x="20357" y="7008"/>
                      <a:pt x="20405" y="6887"/>
                      <a:pt x="20318" y="6839"/>
                    </a:cubicBezTo>
                    <a:cubicBezTo>
                      <a:pt x="19028" y="6054"/>
                      <a:pt x="17748" y="5253"/>
                      <a:pt x="16479" y="4434"/>
                    </a:cubicBezTo>
                    <a:cubicBezTo>
                      <a:pt x="15738" y="3957"/>
                      <a:pt x="15002" y="3468"/>
                      <a:pt x="14269" y="2975"/>
                    </a:cubicBezTo>
                    <a:lnTo>
                      <a:pt x="14269" y="2975"/>
                    </a:lnTo>
                    <a:cubicBezTo>
                      <a:pt x="15528" y="3594"/>
                      <a:pt x="16775" y="4194"/>
                      <a:pt x="17994" y="4887"/>
                    </a:cubicBezTo>
                    <a:cubicBezTo>
                      <a:pt x="19102" y="5515"/>
                      <a:pt x="20182" y="6127"/>
                      <a:pt x="21423" y="6441"/>
                    </a:cubicBezTo>
                    <a:cubicBezTo>
                      <a:pt x="21441" y="6448"/>
                      <a:pt x="21460" y="6454"/>
                      <a:pt x="21481" y="6460"/>
                    </a:cubicBezTo>
                    <a:cubicBezTo>
                      <a:pt x="21490" y="6462"/>
                      <a:pt x="21498" y="6463"/>
                      <a:pt x="21505" y="6463"/>
                    </a:cubicBezTo>
                    <a:cubicBezTo>
                      <a:pt x="21566" y="6463"/>
                      <a:pt x="21594" y="6401"/>
                      <a:pt x="21580" y="6349"/>
                    </a:cubicBezTo>
                    <a:cubicBezTo>
                      <a:pt x="21574" y="6324"/>
                      <a:pt x="21558" y="6303"/>
                      <a:pt x="21537" y="6291"/>
                    </a:cubicBezTo>
                    <a:cubicBezTo>
                      <a:pt x="20389" y="5564"/>
                      <a:pt x="19194" y="4918"/>
                      <a:pt x="18003" y="4256"/>
                    </a:cubicBezTo>
                    <a:cubicBezTo>
                      <a:pt x="16840" y="3606"/>
                      <a:pt x="15510" y="2674"/>
                      <a:pt x="14497" y="2132"/>
                    </a:cubicBezTo>
                    <a:lnTo>
                      <a:pt x="14497" y="2132"/>
                    </a:lnTo>
                    <a:cubicBezTo>
                      <a:pt x="15676" y="2760"/>
                      <a:pt x="16944" y="3197"/>
                      <a:pt x="18114" y="3843"/>
                    </a:cubicBezTo>
                    <a:cubicBezTo>
                      <a:pt x="19438" y="4570"/>
                      <a:pt x="20712" y="5327"/>
                      <a:pt x="22140" y="5844"/>
                    </a:cubicBezTo>
                    <a:cubicBezTo>
                      <a:pt x="22152" y="5848"/>
                      <a:pt x="22163" y="5850"/>
                      <a:pt x="22174" y="5850"/>
                    </a:cubicBezTo>
                    <a:cubicBezTo>
                      <a:pt x="22263" y="5850"/>
                      <a:pt x="22316" y="5727"/>
                      <a:pt x="22220" y="5678"/>
                    </a:cubicBezTo>
                    <a:cubicBezTo>
                      <a:pt x="21057" y="5096"/>
                      <a:pt x="19933" y="4434"/>
                      <a:pt x="18856" y="3702"/>
                    </a:cubicBezTo>
                    <a:cubicBezTo>
                      <a:pt x="17852" y="3025"/>
                      <a:pt x="16747" y="2545"/>
                      <a:pt x="15744" y="1873"/>
                    </a:cubicBezTo>
                    <a:cubicBezTo>
                      <a:pt x="15556" y="1747"/>
                      <a:pt x="15501" y="1700"/>
                      <a:pt x="15524" y="1700"/>
                    </a:cubicBezTo>
                    <a:cubicBezTo>
                      <a:pt x="15588" y="1700"/>
                      <a:pt x="16274" y="2074"/>
                      <a:pt x="16406" y="2129"/>
                    </a:cubicBezTo>
                    <a:cubicBezTo>
                      <a:pt x="17098" y="2418"/>
                      <a:pt x="17794" y="2692"/>
                      <a:pt x="18474" y="3009"/>
                    </a:cubicBezTo>
                    <a:cubicBezTo>
                      <a:pt x="19416" y="3449"/>
                      <a:pt x="20029" y="4311"/>
                      <a:pt x="21078" y="4561"/>
                    </a:cubicBezTo>
                    <a:cubicBezTo>
                      <a:pt x="21084" y="4562"/>
                      <a:pt x="21089" y="4563"/>
                      <a:pt x="21095" y="4563"/>
                    </a:cubicBezTo>
                    <a:cubicBezTo>
                      <a:pt x="21170" y="4563"/>
                      <a:pt x="21227" y="4449"/>
                      <a:pt x="21155" y="4401"/>
                    </a:cubicBezTo>
                    <a:cubicBezTo>
                      <a:pt x="20186" y="3751"/>
                      <a:pt x="19250" y="3049"/>
                      <a:pt x="18305" y="2363"/>
                    </a:cubicBezTo>
                    <a:lnTo>
                      <a:pt x="18305" y="2363"/>
                    </a:lnTo>
                    <a:cubicBezTo>
                      <a:pt x="18994" y="2680"/>
                      <a:pt x="19712" y="2929"/>
                      <a:pt x="20450" y="3111"/>
                    </a:cubicBezTo>
                    <a:lnTo>
                      <a:pt x="20463" y="3111"/>
                    </a:lnTo>
                    <a:cubicBezTo>
                      <a:pt x="20465" y="3111"/>
                      <a:pt x="20467" y="3111"/>
                      <a:pt x="20470" y="3111"/>
                    </a:cubicBezTo>
                    <a:cubicBezTo>
                      <a:pt x="20548" y="3111"/>
                      <a:pt x="20590" y="3011"/>
                      <a:pt x="20527" y="2954"/>
                    </a:cubicBezTo>
                    <a:cubicBezTo>
                      <a:pt x="20466" y="2902"/>
                      <a:pt x="20401" y="2852"/>
                      <a:pt x="20336" y="2800"/>
                    </a:cubicBezTo>
                    <a:cubicBezTo>
                      <a:pt x="19693" y="2280"/>
                      <a:pt x="19004" y="1830"/>
                      <a:pt x="18329" y="1347"/>
                    </a:cubicBezTo>
                    <a:cubicBezTo>
                      <a:pt x="18149" y="1218"/>
                      <a:pt x="17644" y="920"/>
                      <a:pt x="17672" y="920"/>
                    </a:cubicBezTo>
                    <a:cubicBezTo>
                      <a:pt x="17684" y="920"/>
                      <a:pt x="17797" y="976"/>
                      <a:pt x="18083" y="1129"/>
                    </a:cubicBezTo>
                    <a:cubicBezTo>
                      <a:pt x="18610" y="1406"/>
                      <a:pt x="19124" y="1695"/>
                      <a:pt x="19653" y="1963"/>
                    </a:cubicBezTo>
                    <a:cubicBezTo>
                      <a:pt x="19668" y="1970"/>
                      <a:pt x="19683" y="1974"/>
                      <a:pt x="19696" y="1974"/>
                    </a:cubicBezTo>
                    <a:cubicBezTo>
                      <a:pt x="19769" y="1974"/>
                      <a:pt x="19806" y="1874"/>
                      <a:pt x="19752" y="1812"/>
                    </a:cubicBezTo>
                    <a:cubicBezTo>
                      <a:pt x="19388" y="1418"/>
                      <a:pt x="19004" y="1042"/>
                      <a:pt x="18625" y="664"/>
                    </a:cubicBezTo>
                    <a:lnTo>
                      <a:pt x="18625" y="664"/>
                    </a:lnTo>
                    <a:cubicBezTo>
                      <a:pt x="18730" y="765"/>
                      <a:pt x="19296" y="925"/>
                      <a:pt x="19588" y="978"/>
                    </a:cubicBezTo>
                    <a:cubicBezTo>
                      <a:pt x="19594" y="979"/>
                      <a:pt x="19600" y="979"/>
                      <a:pt x="19606" y="979"/>
                    </a:cubicBezTo>
                    <a:cubicBezTo>
                      <a:pt x="19689" y="979"/>
                      <a:pt x="19723" y="878"/>
                      <a:pt x="19665" y="818"/>
                    </a:cubicBezTo>
                    <a:cubicBezTo>
                      <a:pt x="19406" y="539"/>
                      <a:pt x="18854" y="193"/>
                      <a:pt x="19339" y="193"/>
                    </a:cubicBezTo>
                    <a:cubicBezTo>
                      <a:pt x="19401" y="193"/>
                      <a:pt x="19480" y="199"/>
                      <a:pt x="19579" y="211"/>
                    </a:cubicBezTo>
                    <a:cubicBezTo>
                      <a:pt x="19584" y="212"/>
                      <a:pt x="19589" y="212"/>
                      <a:pt x="19593" y="212"/>
                    </a:cubicBezTo>
                    <a:cubicBezTo>
                      <a:pt x="19699" y="212"/>
                      <a:pt x="19728" y="48"/>
                      <a:pt x="19616" y="33"/>
                    </a:cubicBezTo>
                    <a:cubicBezTo>
                      <a:pt x="19404" y="8"/>
                      <a:pt x="19185" y="27"/>
                      <a:pt x="18976" y="2"/>
                    </a:cubicBezTo>
                    <a:lnTo>
                      <a:pt x="18967" y="2"/>
                    </a:lnTo>
                    <a:cubicBezTo>
                      <a:pt x="18961" y="1"/>
                      <a:pt x="18956" y="1"/>
                      <a:pt x="1895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845" name="Google Shape;1845;p39"/>
              <p:cNvSpPr/>
              <p:nvPr/>
            </p:nvSpPr>
            <p:spPr>
              <a:xfrm>
                <a:off x="-1388000" y="4359550"/>
                <a:ext cx="225" cy="275"/>
              </a:xfrm>
              <a:custGeom>
                <a:avLst/>
                <a:gdLst/>
                <a:ahLst/>
                <a:cxnLst/>
                <a:rect l="l" t="t" r="r" b="b"/>
                <a:pathLst>
                  <a:path w="9" h="11" extrusionOk="0">
                    <a:moveTo>
                      <a:pt x="0" y="0"/>
                    </a:moveTo>
                    <a:cubicBezTo>
                      <a:pt x="0" y="0"/>
                      <a:pt x="3" y="3"/>
                      <a:pt x="8" y="11"/>
                    </a:cubicBezTo>
                    <a:cubicBezTo>
                      <a:pt x="4" y="4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846" name="Google Shape;1846;p39"/>
              <p:cNvSpPr/>
              <p:nvPr/>
            </p:nvSpPr>
            <p:spPr>
              <a:xfrm>
                <a:off x="-1761650" y="4355950"/>
                <a:ext cx="408750" cy="279100"/>
              </a:xfrm>
              <a:custGeom>
                <a:avLst/>
                <a:gdLst/>
                <a:ahLst/>
                <a:cxnLst/>
                <a:rect l="l" t="t" r="r" b="b"/>
                <a:pathLst>
                  <a:path w="16350" h="11164" extrusionOk="0">
                    <a:moveTo>
                      <a:pt x="4730" y="8797"/>
                    </a:moveTo>
                    <a:cubicBezTo>
                      <a:pt x="4731" y="8797"/>
                      <a:pt x="4731" y="8798"/>
                      <a:pt x="4732" y="8798"/>
                    </a:cubicBezTo>
                    <a:cubicBezTo>
                      <a:pt x="4731" y="8797"/>
                      <a:pt x="4731" y="8797"/>
                      <a:pt x="4730" y="8797"/>
                    </a:cubicBezTo>
                    <a:close/>
                    <a:moveTo>
                      <a:pt x="15015" y="0"/>
                    </a:moveTo>
                    <a:cubicBezTo>
                      <a:pt x="14941" y="0"/>
                      <a:pt x="14896" y="96"/>
                      <a:pt x="14957" y="155"/>
                    </a:cubicBezTo>
                    <a:cubicBezTo>
                      <a:pt x="15007" y="198"/>
                      <a:pt x="15308" y="469"/>
                      <a:pt x="15496" y="650"/>
                    </a:cubicBezTo>
                    <a:cubicBezTo>
                      <a:pt x="15595" y="745"/>
                      <a:pt x="15664" y="816"/>
                      <a:pt x="15647" y="816"/>
                    </a:cubicBezTo>
                    <a:cubicBezTo>
                      <a:pt x="15642" y="816"/>
                      <a:pt x="15629" y="809"/>
                      <a:pt x="15607" y="795"/>
                    </a:cubicBezTo>
                    <a:cubicBezTo>
                      <a:pt x="15573" y="773"/>
                      <a:pt x="15518" y="733"/>
                      <a:pt x="15431" y="669"/>
                    </a:cubicBezTo>
                    <a:cubicBezTo>
                      <a:pt x="15176" y="462"/>
                      <a:pt x="14896" y="293"/>
                      <a:pt x="14597" y="161"/>
                    </a:cubicBezTo>
                    <a:cubicBezTo>
                      <a:pt x="14584" y="154"/>
                      <a:pt x="14570" y="151"/>
                      <a:pt x="14557" y="151"/>
                    </a:cubicBezTo>
                    <a:cubicBezTo>
                      <a:pt x="14491" y="151"/>
                      <a:pt x="14440" y="229"/>
                      <a:pt x="14483" y="293"/>
                    </a:cubicBezTo>
                    <a:cubicBezTo>
                      <a:pt x="14767" y="755"/>
                      <a:pt x="15435" y="1737"/>
                      <a:pt x="15949" y="1912"/>
                    </a:cubicBezTo>
                    <a:cubicBezTo>
                      <a:pt x="15179" y="1651"/>
                      <a:pt x="14517" y="989"/>
                      <a:pt x="13837" y="552"/>
                    </a:cubicBezTo>
                    <a:cubicBezTo>
                      <a:pt x="13822" y="542"/>
                      <a:pt x="13807" y="538"/>
                      <a:pt x="13793" y="538"/>
                    </a:cubicBezTo>
                    <a:cubicBezTo>
                      <a:pt x="13724" y="538"/>
                      <a:pt x="13682" y="646"/>
                      <a:pt x="13739" y="702"/>
                    </a:cubicBezTo>
                    <a:cubicBezTo>
                      <a:pt x="14040" y="1004"/>
                      <a:pt x="14339" y="1312"/>
                      <a:pt x="14631" y="1626"/>
                    </a:cubicBezTo>
                    <a:cubicBezTo>
                      <a:pt x="14832" y="1839"/>
                      <a:pt x="15403" y="2309"/>
                      <a:pt x="15348" y="2309"/>
                    </a:cubicBezTo>
                    <a:cubicBezTo>
                      <a:pt x="15323" y="2309"/>
                      <a:pt x="15166" y="2210"/>
                      <a:pt x="14782" y="1943"/>
                    </a:cubicBezTo>
                    <a:cubicBezTo>
                      <a:pt x="14203" y="1540"/>
                      <a:pt x="13683" y="1115"/>
                      <a:pt x="13034" y="826"/>
                    </a:cubicBezTo>
                    <a:cubicBezTo>
                      <a:pt x="13022" y="821"/>
                      <a:pt x="13011" y="818"/>
                      <a:pt x="12999" y="818"/>
                    </a:cubicBezTo>
                    <a:cubicBezTo>
                      <a:pt x="12931" y="818"/>
                      <a:pt x="12867" y="895"/>
                      <a:pt x="12920" y="958"/>
                    </a:cubicBezTo>
                    <a:cubicBezTo>
                      <a:pt x="13358" y="1476"/>
                      <a:pt x="13953" y="2270"/>
                      <a:pt x="14542" y="2592"/>
                    </a:cubicBezTo>
                    <a:lnTo>
                      <a:pt x="14542" y="2592"/>
                    </a:lnTo>
                    <a:cubicBezTo>
                      <a:pt x="13696" y="2131"/>
                      <a:pt x="13038" y="1477"/>
                      <a:pt x="12119" y="1143"/>
                    </a:cubicBezTo>
                    <a:cubicBezTo>
                      <a:pt x="12109" y="1138"/>
                      <a:pt x="12098" y="1136"/>
                      <a:pt x="12087" y="1136"/>
                    </a:cubicBezTo>
                    <a:cubicBezTo>
                      <a:pt x="12050" y="1136"/>
                      <a:pt x="12014" y="1159"/>
                      <a:pt x="11999" y="1195"/>
                    </a:cubicBezTo>
                    <a:cubicBezTo>
                      <a:pt x="11981" y="1229"/>
                      <a:pt x="11990" y="1269"/>
                      <a:pt x="12021" y="1293"/>
                    </a:cubicBezTo>
                    <a:cubicBezTo>
                      <a:pt x="12421" y="1632"/>
                      <a:pt x="12827" y="1961"/>
                      <a:pt x="13231" y="2300"/>
                    </a:cubicBezTo>
                    <a:cubicBezTo>
                      <a:pt x="13424" y="2461"/>
                      <a:pt x="14180" y="3061"/>
                      <a:pt x="14113" y="3061"/>
                    </a:cubicBezTo>
                    <a:cubicBezTo>
                      <a:pt x="14093" y="3061"/>
                      <a:pt x="13998" y="3006"/>
                      <a:pt x="13788" y="2866"/>
                    </a:cubicBezTo>
                    <a:cubicBezTo>
                      <a:pt x="13021" y="2352"/>
                      <a:pt x="12159" y="1986"/>
                      <a:pt x="11356" y="1530"/>
                    </a:cubicBezTo>
                    <a:cubicBezTo>
                      <a:pt x="11342" y="1523"/>
                      <a:pt x="11328" y="1520"/>
                      <a:pt x="11316" y="1520"/>
                    </a:cubicBezTo>
                    <a:cubicBezTo>
                      <a:pt x="11244" y="1520"/>
                      <a:pt x="11197" y="1624"/>
                      <a:pt x="11258" y="1681"/>
                    </a:cubicBezTo>
                    <a:cubicBezTo>
                      <a:pt x="11901" y="2282"/>
                      <a:pt x="12726" y="3574"/>
                      <a:pt x="13529" y="3870"/>
                    </a:cubicBezTo>
                    <a:cubicBezTo>
                      <a:pt x="12498" y="3491"/>
                      <a:pt x="11627" y="2672"/>
                      <a:pt x="10768" y="2011"/>
                    </a:cubicBezTo>
                    <a:cubicBezTo>
                      <a:pt x="10751" y="1997"/>
                      <a:pt x="10732" y="1991"/>
                      <a:pt x="10713" y="1991"/>
                    </a:cubicBezTo>
                    <a:cubicBezTo>
                      <a:pt x="10645" y="1991"/>
                      <a:pt x="10580" y="2066"/>
                      <a:pt x="10633" y="2131"/>
                    </a:cubicBezTo>
                    <a:cubicBezTo>
                      <a:pt x="11279" y="2906"/>
                      <a:pt x="11943" y="3656"/>
                      <a:pt x="12714" y="4313"/>
                    </a:cubicBezTo>
                    <a:lnTo>
                      <a:pt x="12714" y="4313"/>
                    </a:lnTo>
                    <a:cubicBezTo>
                      <a:pt x="11887" y="3610"/>
                      <a:pt x="10745" y="2796"/>
                      <a:pt x="9678" y="2238"/>
                    </a:cubicBezTo>
                    <a:cubicBezTo>
                      <a:pt x="9663" y="2230"/>
                      <a:pt x="9648" y="2227"/>
                      <a:pt x="9635" y="2227"/>
                    </a:cubicBezTo>
                    <a:cubicBezTo>
                      <a:pt x="9563" y="2227"/>
                      <a:pt x="9526" y="2330"/>
                      <a:pt x="9580" y="2389"/>
                    </a:cubicBezTo>
                    <a:cubicBezTo>
                      <a:pt x="10026" y="2879"/>
                      <a:pt x="10510" y="3316"/>
                      <a:pt x="11011" y="3753"/>
                    </a:cubicBezTo>
                    <a:cubicBezTo>
                      <a:pt x="11315" y="4017"/>
                      <a:pt x="11815" y="4686"/>
                      <a:pt x="12172" y="4823"/>
                    </a:cubicBezTo>
                    <a:lnTo>
                      <a:pt x="12172" y="4823"/>
                    </a:lnTo>
                    <a:cubicBezTo>
                      <a:pt x="10813" y="4303"/>
                      <a:pt x="9585" y="3448"/>
                      <a:pt x="8330" y="2725"/>
                    </a:cubicBezTo>
                    <a:lnTo>
                      <a:pt x="8306" y="2712"/>
                    </a:lnTo>
                    <a:cubicBezTo>
                      <a:pt x="8294" y="2705"/>
                      <a:pt x="8281" y="2702"/>
                      <a:pt x="8268" y="2702"/>
                    </a:cubicBezTo>
                    <a:cubicBezTo>
                      <a:pt x="8222" y="2702"/>
                      <a:pt x="8178" y="2744"/>
                      <a:pt x="8173" y="2789"/>
                    </a:cubicBezTo>
                    <a:cubicBezTo>
                      <a:pt x="8170" y="2808"/>
                      <a:pt x="8176" y="2829"/>
                      <a:pt x="8192" y="2845"/>
                    </a:cubicBezTo>
                    <a:cubicBezTo>
                      <a:pt x="8832" y="3574"/>
                      <a:pt x="9620" y="4132"/>
                      <a:pt x="10390" y="4713"/>
                    </a:cubicBezTo>
                    <a:cubicBezTo>
                      <a:pt x="10285" y="4649"/>
                      <a:pt x="10183" y="4584"/>
                      <a:pt x="10079" y="4519"/>
                    </a:cubicBezTo>
                    <a:cubicBezTo>
                      <a:pt x="9278" y="4024"/>
                      <a:pt x="8447" y="3590"/>
                      <a:pt x="7585" y="3214"/>
                    </a:cubicBezTo>
                    <a:cubicBezTo>
                      <a:pt x="7572" y="3208"/>
                      <a:pt x="7559" y="3205"/>
                      <a:pt x="7546" y="3205"/>
                    </a:cubicBezTo>
                    <a:cubicBezTo>
                      <a:pt x="7470" y="3205"/>
                      <a:pt x="7418" y="3307"/>
                      <a:pt x="7484" y="3365"/>
                    </a:cubicBezTo>
                    <a:cubicBezTo>
                      <a:pt x="8445" y="4387"/>
                      <a:pt x="9598" y="5192"/>
                      <a:pt x="10673" y="6057"/>
                    </a:cubicBezTo>
                    <a:lnTo>
                      <a:pt x="10673" y="6057"/>
                    </a:lnTo>
                    <a:cubicBezTo>
                      <a:pt x="9431" y="5059"/>
                      <a:pt x="7854" y="4559"/>
                      <a:pt x="6785" y="3337"/>
                    </a:cubicBezTo>
                    <a:cubicBezTo>
                      <a:pt x="6770" y="3322"/>
                      <a:pt x="6754" y="3310"/>
                      <a:pt x="6739" y="3294"/>
                    </a:cubicBezTo>
                    <a:cubicBezTo>
                      <a:pt x="6718" y="3269"/>
                      <a:pt x="6691" y="3259"/>
                      <a:pt x="6666" y="3259"/>
                    </a:cubicBezTo>
                    <a:cubicBezTo>
                      <a:pt x="6599" y="3259"/>
                      <a:pt x="6537" y="3327"/>
                      <a:pt x="6588" y="3396"/>
                    </a:cubicBezTo>
                    <a:lnTo>
                      <a:pt x="6600" y="3411"/>
                    </a:lnTo>
                    <a:cubicBezTo>
                      <a:pt x="7416" y="4479"/>
                      <a:pt x="8552" y="5868"/>
                      <a:pt x="9521" y="6563"/>
                    </a:cubicBezTo>
                    <a:cubicBezTo>
                      <a:pt x="8281" y="5674"/>
                      <a:pt x="7148" y="4646"/>
                      <a:pt x="5868" y="3808"/>
                    </a:cubicBezTo>
                    <a:cubicBezTo>
                      <a:pt x="5852" y="3798"/>
                      <a:pt x="5837" y="3793"/>
                      <a:pt x="5823" y="3793"/>
                    </a:cubicBezTo>
                    <a:cubicBezTo>
                      <a:pt x="5755" y="3793"/>
                      <a:pt x="5711" y="3900"/>
                      <a:pt x="5769" y="3956"/>
                    </a:cubicBezTo>
                    <a:cubicBezTo>
                      <a:pt x="6296" y="4458"/>
                      <a:pt x="6853" y="4926"/>
                      <a:pt x="7398" y="5406"/>
                    </a:cubicBezTo>
                    <a:cubicBezTo>
                      <a:pt x="7690" y="5661"/>
                      <a:pt x="7967" y="5929"/>
                      <a:pt x="8238" y="6203"/>
                    </a:cubicBezTo>
                    <a:cubicBezTo>
                      <a:pt x="8238" y="6203"/>
                      <a:pt x="9013" y="6937"/>
                      <a:pt x="8965" y="6937"/>
                    </a:cubicBezTo>
                    <a:cubicBezTo>
                      <a:pt x="8951" y="6937"/>
                      <a:pt x="8874" y="6880"/>
                      <a:pt x="8700" y="6736"/>
                    </a:cubicBezTo>
                    <a:cubicBezTo>
                      <a:pt x="7502" y="5744"/>
                      <a:pt x="6329" y="4682"/>
                      <a:pt x="4837" y="4162"/>
                    </a:cubicBezTo>
                    <a:cubicBezTo>
                      <a:pt x="4827" y="4159"/>
                      <a:pt x="4816" y="4157"/>
                      <a:pt x="4805" y="4157"/>
                    </a:cubicBezTo>
                    <a:cubicBezTo>
                      <a:pt x="4737" y="4157"/>
                      <a:pt x="4664" y="4228"/>
                      <a:pt x="4723" y="4295"/>
                    </a:cubicBezTo>
                    <a:cubicBezTo>
                      <a:pt x="5800" y="5511"/>
                      <a:pt x="7142" y="6440"/>
                      <a:pt x="8189" y="7684"/>
                    </a:cubicBezTo>
                    <a:cubicBezTo>
                      <a:pt x="7305" y="6634"/>
                      <a:pt x="5458" y="5797"/>
                      <a:pt x="4273" y="4796"/>
                    </a:cubicBezTo>
                    <a:lnTo>
                      <a:pt x="3941" y="4489"/>
                    </a:lnTo>
                    <a:cubicBezTo>
                      <a:pt x="3925" y="4475"/>
                      <a:pt x="3906" y="4466"/>
                      <a:pt x="3886" y="4466"/>
                    </a:cubicBezTo>
                    <a:cubicBezTo>
                      <a:pt x="3883" y="4466"/>
                      <a:pt x="3879" y="4467"/>
                      <a:pt x="3876" y="4467"/>
                    </a:cubicBezTo>
                    <a:cubicBezTo>
                      <a:pt x="3870" y="4467"/>
                      <a:pt x="3867" y="4470"/>
                      <a:pt x="3864" y="4473"/>
                    </a:cubicBezTo>
                    <a:cubicBezTo>
                      <a:pt x="3793" y="4492"/>
                      <a:pt x="3772" y="4575"/>
                      <a:pt x="3821" y="4627"/>
                    </a:cubicBezTo>
                    <a:cubicBezTo>
                      <a:pt x="3922" y="4719"/>
                      <a:pt x="4030" y="4809"/>
                      <a:pt x="4132" y="4901"/>
                    </a:cubicBezTo>
                    <a:cubicBezTo>
                      <a:pt x="4132" y="4901"/>
                      <a:pt x="4129" y="4904"/>
                      <a:pt x="4129" y="4907"/>
                    </a:cubicBezTo>
                    <a:cubicBezTo>
                      <a:pt x="4335" y="5098"/>
                      <a:pt x="4544" y="5289"/>
                      <a:pt x="4750" y="5477"/>
                    </a:cubicBezTo>
                    <a:cubicBezTo>
                      <a:pt x="5071" y="5772"/>
                      <a:pt x="5391" y="6065"/>
                      <a:pt x="5705" y="6363"/>
                    </a:cubicBezTo>
                    <a:cubicBezTo>
                      <a:pt x="6028" y="6668"/>
                      <a:pt x="6342" y="6979"/>
                      <a:pt x="6656" y="7290"/>
                    </a:cubicBezTo>
                    <a:cubicBezTo>
                      <a:pt x="6783" y="7414"/>
                      <a:pt x="7662" y="8153"/>
                      <a:pt x="7628" y="8153"/>
                    </a:cubicBezTo>
                    <a:cubicBezTo>
                      <a:pt x="7618" y="8153"/>
                      <a:pt x="7535" y="8093"/>
                      <a:pt x="7339" y="7942"/>
                    </a:cubicBezTo>
                    <a:cubicBezTo>
                      <a:pt x="5954" y="6877"/>
                      <a:pt x="4403" y="6052"/>
                      <a:pt x="3064" y="4916"/>
                    </a:cubicBezTo>
                    <a:cubicBezTo>
                      <a:pt x="3047" y="4902"/>
                      <a:pt x="3028" y="4896"/>
                      <a:pt x="3009" y="4896"/>
                    </a:cubicBezTo>
                    <a:cubicBezTo>
                      <a:pt x="2943" y="4896"/>
                      <a:pt x="2881" y="4974"/>
                      <a:pt x="2931" y="5036"/>
                    </a:cubicBezTo>
                    <a:cubicBezTo>
                      <a:pt x="3454" y="5695"/>
                      <a:pt x="4021" y="6302"/>
                      <a:pt x="4615" y="6899"/>
                    </a:cubicBezTo>
                    <a:cubicBezTo>
                      <a:pt x="5012" y="7296"/>
                      <a:pt x="5418" y="7684"/>
                      <a:pt x="5815" y="8078"/>
                    </a:cubicBezTo>
                    <a:cubicBezTo>
                      <a:pt x="5952" y="8215"/>
                      <a:pt x="6869" y="8971"/>
                      <a:pt x="6675" y="8971"/>
                    </a:cubicBezTo>
                    <a:cubicBezTo>
                      <a:pt x="6638" y="8971"/>
                      <a:pt x="6560" y="8943"/>
                      <a:pt x="6428" y="8878"/>
                    </a:cubicBezTo>
                    <a:cubicBezTo>
                      <a:pt x="5474" y="8404"/>
                      <a:pt x="4695" y="7465"/>
                      <a:pt x="3848" y="6825"/>
                    </a:cubicBezTo>
                    <a:cubicBezTo>
                      <a:pt x="3141" y="6289"/>
                      <a:pt x="2411" y="5791"/>
                      <a:pt x="1657" y="5326"/>
                    </a:cubicBezTo>
                    <a:cubicBezTo>
                      <a:pt x="1543" y="5255"/>
                      <a:pt x="1438" y="5181"/>
                      <a:pt x="1324" y="5113"/>
                    </a:cubicBezTo>
                    <a:cubicBezTo>
                      <a:pt x="1312" y="5106"/>
                      <a:pt x="1299" y="5103"/>
                      <a:pt x="1286" y="5103"/>
                    </a:cubicBezTo>
                    <a:cubicBezTo>
                      <a:pt x="1220" y="5103"/>
                      <a:pt x="1162" y="5189"/>
                      <a:pt x="1211" y="5246"/>
                    </a:cubicBezTo>
                    <a:cubicBezTo>
                      <a:pt x="1266" y="5317"/>
                      <a:pt x="1324" y="5369"/>
                      <a:pt x="1380" y="5430"/>
                    </a:cubicBezTo>
                    <a:cubicBezTo>
                      <a:pt x="2633" y="6822"/>
                      <a:pt x="4313" y="7730"/>
                      <a:pt x="5535" y="9155"/>
                    </a:cubicBezTo>
                    <a:cubicBezTo>
                      <a:pt x="5719" y="9369"/>
                      <a:pt x="5754" y="9448"/>
                      <a:pt x="5705" y="9448"/>
                    </a:cubicBezTo>
                    <a:cubicBezTo>
                      <a:pt x="5562" y="9448"/>
                      <a:pt x="4728" y="8797"/>
                      <a:pt x="4730" y="8797"/>
                    </a:cubicBezTo>
                    <a:lnTo>
                      <a:pt x="4730" y="8797"/>
                    </a:lnTo>
                    <a:cubicBezTo>
                      <a:pt x="4291" y="8502"/>
                      <a:pt x="3860" y="8188"/>
                      <a:pt x="3427" y="7881"/>
                    </a:cubicBezTo>
                    <a:cubicBezTo>
                      <a:pt x="2553" y="7259"/>
                      <a:pt x="1660" y="6683"/>
                      <a:pt x="684" y="6231"/>
                    </a:cubicBezTo>
                    <a:cubicBezTo>
                      <a:pt x="670" y="6224"/>
                      <a:pt x="656" y="6221"/>
                      <a:pt x="643" y="6221"/>
                    </a:cubicBezTo>
                    <a:cubicBezTo>
                      <a:pt x="569" y="6221"/>
                      <a:pt x="523" y="6319"/>
                      <a:pt x="586" y="6382"/>
                    </a:cubicBezTo>
                    <a:cubicBezTo>
                      <a:pt x="1952" y="7739"/>
                      <a:pt x="3639" y="8730"/>
                      <a:pt x="4923" y="10177"/>
                    </a:cubicBezTo>
                    <a:cubicBezTo>
                      <a:pt x="4938" y="10195"/>
                      <a:pt x="4954" y="10211"/>
                      <a:pt x="4969" y="10226"/>
                    </a:cubicBezTo>
                    <a:cubicBezTo>
                      <a:pt x="4954" y="10211"/>
                      <a:pt x="4935" y="10195"/>
                      <a:pt x="4920" y="10180"/>
                    </a:cubicBezTo>
                    <a:cubicBezTo>
                      <a:pt x="4369" y="9586"/>
                      <a:pt x="3282" y="9084"/>
                      <a:pt x="2599" y="8592"/>
                    </a:cubicBezTo>
                    <a:cubicBezTo>
                      <a:pt x="1802" y="8010"/>
                      <a:pt x="998" y="7441"/>
                      <a:pt x="155" y="6923"/>
                    </a:cubicBezTo>
                    <a:lnTo>
                      <a:pt x="149" y="6923"/>
                    </a:lnTo>
                    <a:cubicBezTo>
                      <a:pt x="135" y="6917"/>
                      <a:pt x="123" y="6914"/>
                      <a:pt x="111" y="6914"/>
                    </a:cubicBezTo>
                    <a:cubicBezTo>
                      <a:pt x="40" y="6914"/>
                      <a:pt x="1" y="7019"/>
                      <a:pt x="56" y="7074"/>
                    </a:cubicBezTo>
                    <a:cubicBezTo>
                      <a:pt x="87" y="7108"/>
                      <a:pt x="118" y="7136"/>
                      <a:pt x="149" y="7170"/>
                    </a:cubicBezTo>
                    <a:cubicBezTo>
                      <a:pt x="1306" y="8370"/>
                      <a:pt x="2543" y="9346"/>
                      <a:pt x="3882" y="10334"/>
                    </a:cubicBezTo>
                    <a:cubicBezTo>
                      <a:pt x="4096" y="10492"/>
                      <a:pt x="4183" y="10548"/>
                      <a:pt x="4183" y="10548"/>
                    </a:cubicBezTo>
                    <a:cubicBezTo>
                      <a:pt x="4182" y="10548"/>
                      <a:pt x="4042" y="10458"/>
                      <a:pt x="3845" y="10377"/>
                    </a:cubicBezTo>
                    <a:cubicBezTo>
                      <a:pt x="3273" y="10137"/>
                      <a:pt x="2747" y="9912"/>
                      <a:pt x="2229" y="9558"/>
                    </a:cubicBezTo>
                    <a:cubicBezTo>
                      <a:pt x="1568" y="9106"/>
                      <a:pt x="1124" y="8586"/>
                      <a:pt x="367" y="8265"/>
                    </a:cubicBezTo>
                    <a:cubicBezTo>
                      <a:pt x="364" y="8265"/>
                      <a:pt x="361" y="8262"/>
                      <a:pt x="361" y="8262"/>
                    </a:cubicBezTo>
                    <a:cubicBezTo>
                      <a:pt x="349" y="8257"/>
                      <a:pt x="337" y="8255"/>
                      <a:pt x="325" y="8255"/>
                    </a:cubicBezTo>
                    <a:cubicBezTo>
                      <a:pt x="257" y="8255"/>
                      <a:pt x="197" y="8329"/>
                      <a:pt x="244" y="8395"/>
                    </a:cubicBezTo>
                    <a:cubicBezTo>
                      <a:pt x="361" y="8549"/>
                      <a:pt x="481" y="8696"/>
                      <a:pt x="604" y="8841"/>
                    </a:cubicBezTo>
                    <a:cubicBezTo>
                      <a:pt x="1417" y="9761"/>
                      <a:pt x="2433" y="10439"/>
                      <a:pt x="3464" y="11110"/>
                    </a:cubicBezTo>
                    <a:lnTo>
                      <a:pt x="3522" y="11150"/>
                    </a:lnTo>
                    <a:cubicBezTo>
                      <a:pt x="3538" y="11160"/>
                      <a:pt x="3552" y="11164"/>
                      <a:pt x="3566" y="11164"/>
                    </a:cubicBezTo>
                    <a:cubicBezTo>
                      <a:pt x="3629" y="11164"/>
                      <a:pt x="3666" y="11072"/>
                      <a:pt x="3621" y="11011"/>
                    </a:cubicBezTo>
                    <a:cubicBezTo>
                      <a:pt x="3611" y="11002"/>
                      <a:pt x="3611" y="10993"/>
                      <a:pt x="3602" y="10987"/>
                    </a:cubicBezTo>
                    <a:cubicBezTo>
                      <a:pt x="2953" y="10562"/>
                      <a:pt x="2316" y="10137"/>
                      <a:pt x="1703" y="9660"/>
                    </a:cubicBezTo>
                    <a:cubicBezTo>
                      <a:pt x="1463" y="9470"/>
                      <a:pt x="470" y="8591"/>
                      <a:pt x="630" y="8591"/>
                    </a:cubicBezTo>
                    <a:cubicBezTo>
                      <a:pt x="683" y="8591"/>
                      <a:pt x="864" y="8688"/>
                      <a:pt x="1241" y="8940"/>
                    </a:cubicBezTo>
                    <a:cubicBezTo>
                      <a:pt x="1675" y="9226"/>
                      <a:pt x="1983" y="9663"/>
                      <a:pt x="2436" y="9918"/>
                    </a:cubicBezTo>
                    <a:cubicBezTo>
                      <a:pt x="2977" y="10220"/>
                      <a:pt x="3550" y="10448"/>
                      <a:pt x="4119" y="10694"/>
                    </a:cubicBezTo>
                    <a:cubicBezTo>
                      <a:pt x="4224" y="10740"/>
                      <a:pt x="4332" y="10786"/>
                      <a:pt x="4436" y="10833"/>
                    </a:cubicBezTo>
                    <a:cubicBezTo>
                      <a:pt x="4450" y="10839"/>
                      <a:pt x="4463" y="10842"/>
                      <a:pt x="4476" y="10842"/>
                    </a:cubicBezTo>
                    <a:cubicBezTo>
                      <a:pt x="4552" y="10842"/>
                      <a:pt x="4603" y="10742"/>
                      <a:pt x="4535" y="10682"/>
                    </a:cubicBezTo>
                    <a:cubicBezTo>
                      <a:pt x="4483" y="10629"/>
                      <a:pt x="4424" y="10583"/>
                      <a:pt x="4369" y="10534"/>
                    </a:cubicBezTo>
                    <a:cubicBezTo>
                      <a:pt x="3762" y="9980"/>
                      <a:pt x="3060" y="9552"/>
                      <a:pt x="2396" y="9069"/>
                    </a:cubicBezTo>
                    <a:cubicBezTo>
                      <a:pt x="1694" y="8555"/>
                      <a:pt x="1066" y="7831"/>
                      <a:pt x="444" y="7222"/>
                    </a:cubicBezTo>
                    <a:lnTo>
                      <a:pt x="444" y="7222"/>
                    </a:lnTo>
                    <a:cubicBezTo>
                      <a:pt x="1583" y="8336"/>
                      <a:pt x="3257" y="9414"/>
                      <a:pt x="4760" y="10282"/>
                    </a:cubicBezTo>
                    <a:cubicBezTo>
                      <a:pt x="4920" y="10377"/>
                      <a:pt x="5083" y="10469"/>
                      <a:pt x="5237" y="10556"/>
                    </a:cubicBezTo>
                    <a:cubicBezTo>
                      <a:pt x="5250" y="10563"/>
                      <a:pt x="5263" y="10567"/>
                      <a:pt x="5276" y="10567"/>
                    </a:cubicBezTo>
                    <a:cubicBezTo>
                      <a:pt x="5341" y="10567"/>
                      <a:pt x="5400" y="10482"/>
                      <a:pt x="5354" y="10423"/>
                    </a:cubicBezTo>
                    <a:cubicBezTo>
                      <a:pt x="5261" y="10306"/>
                      <a:pt x="5160" y="10199"/>
                      <a:pt x="5064" y="10085"/>
                    </a:cubicBezTo>
                    <a:cubicBezTo>
                      <a:pt x="3870" y="8712"/>
                      <a:pt x="2306" y="7739"/>
                      <a:pt x="971" y="6508"/>
                    </a:cubicBezTo>
                    <a:lnTo>
                      <a:pt x="971" y="6508"/>
                    </a:lnTo>
                    <a:cubicBezTo>
                      <a:pt x="1675" y="7157"/>
                      <a:pt x="2802" y="7659"/>
                      <a:pt x="3636" y="8247"/>
                    </a:cubicBezTo>
                    <a:cubicBezTo>
                      <a:pt x="4326" y="8739"/>
                      <a:pt x="5021" y="9207"/>
                      <a:pt x="5751" y="9632"/>
                    </a:cubicBezTo>
                    <a:cubicBezTo>
                      <a:pt x="5834" y="9681"/>
                      <a:pt x="5914" y="9737"/>
                      <a:pt x="5997" y="9783"/>
                    </a:cubicBezTo>
                    <a:cubicBezTo>
                      <a:pt x="6012" y="9792"/>
                      <a:pt x="6026" y="9795"/>
                      <a:pt x="6040" y="9795"/>
                    </a:cubicBezTo>
                    <a:cubicBezTo>
                      <a:pt x="6104" y="9795"/>
                      <a:pt x="6152" y="9712"/>
                      <a:pt x="6111" y="9651"/>
                    </a:cubicBezTo>
                    <a:cubicBezTo>
                      <a:pt x="6074" y="9592"/>
                      <a:pt x="6025" y="9540"/>
                      <a:pt x="5985" y="9481"/>
                    </a:cubicBezTo>
                    <a:cubicBezTo>
                      <a:pt x="4874" y="7924"/>
                      <a:pt x="3181" y="6988"/>
                      <a:pt x="1826" y="5667"/>
                    </a:cubicBezTo>
                    <a:cubicBezTo>
                      <a:pt x="1704" y="5549"/>
                      <a:pt x="1667" y="5501"/>
                      <a:pt x="1688" y="5501"/>
                    </a:cubicBezTo>
                    <a:cubicBezTo>
                      <a:pt x="1778" y="5501"/>
                      <a:pt x="2895" y="6352"/>
                      <a:pt x="3030" y="6446"/>
                    </a:cubicBezTo>
                    <a:cubicBezTo>
                      <a:pt x="3590" y="6846"/>
                      <a:pt x="4159" y="7256"/>
                      <a:pt x="4670" y="7711"/>
                    </a:cubicBezTo>
                    <a:cubicBezTo>
                      <a:pt x="5271" y="8250"/>
                      <a:pt x="5843" y="8758"/>
                      <a:pt x="6548" y="9112"/>
                    </a:cubicBezTo>
                    <a:cubicBezTo>
                      <a:pt x="6690" y="9186"/>
                      <a:pt x="6837" y="9257"/>
                      <a:pt x="6988" y="9315"/>
                    </a:cubicBezTo>
                    <a:cubicBezTo>
                      <a:pt x="6998" y="9319"/>
                      <a:pt x="7008" y="9320"/>
                      <a:pt x="7019" y="9320"/>
                    </a:cubicBezTo>
                    <a:cubicBezTo>
                      <a:pt x="7087" y="9320"/>
                      <a:pt x="7161" y="9247"/>
                      <a:pt x="7102" y="9183"/>
                    </a:cubicBezTo>
                    <a:cubicBezTo>
                      <a:pt x="7022" y="9090"/>
                      <a:pt x="6939" y="8998"/>
                      <a:pt x="6856" y="8906"/>
                    </a:cubicBezTo>
                    <a:cubicBezTo>
                      <a:pt x="5726" y="7650"/>
                      <a:pt x="4418" y="6302"/>
                      <a:pt x="3245" y="5307"/>
                    </a:cubicBezTo>
                    <a:lnTo>
                      <a:pt x="3245" y="5307"/>
                    </a:lnTo>
                    <a:cubicBezTo>
                      <a:pt x="4606" y="6459"/>
                      <a:pt x="6200" y="7302"/>
                      <a:pt x="7610" y="8395"/>
                    </a:cubicBezTo>
                    <a:cubicBezTo>
                      <a:pt x="7699" y="8462"/>
                      <a:pt x="7792" y="8530"/>
                      <a:pt x="7878" y="8604"/>
                    </a:cubicBezTo>
                    <a:cubicBezTo>
                      <a:pt x="7894" y="8617"/>
                      <a:pt x="7913" y="8623"/>
                      <a:pt x="7932" y="8623"/>
                    </a:cubicBezTo>
                    <a:cubicBezTo>
                      <a:pt x="8001" y="8623"/>
                      <a:pt x="8069" y="8547"/>
                      <a:pt x="8013" y="8484"/>
                    </a:cubicBezTo>
                    <a:cubicBezTo>
                      <a:pt x="7942" y="8401"/>
                      <a:pt x="7875" y="8336"/>
                      <a:pt x="7804" y="8259"/>
                    </a:cubicBezTo>
                    <a:cubicBezTo>
                      <a:pt x="7102" y="7484"/>
                      <a:pt x="6363" y="6748"/>
                      <a:pt x="5603" y="6031"/>
                    </a:cubicBezTo>
                    <a:lnTo>
                      <a:pt x="5603" y="6031"/>
                    </a:lnTo>
                    <a:cubicBezTo>
                      <a:pt x="6505" y="6659"/>
                      <a:pt x="7438" y="7244"/>
                      <a:pt x="8309" y="7918"/>
                    </a:cubicBezTo>
                    <a:cubicBezTo>
                      <a:pt x="8355" y="7955"/>
                      <a:pt x="8401" y="7988"/>
                      <a:pt x="8447" y="8022"/>
                    </a:cubicBezTo>
                    <a:cubicBezTo>
                      <a:pt x="8465" y="8037"/>
                      <a:pt x="8484" y="8043"/>
                      <a:pt x="8503" y="8043"/>
                    </a:cubicBezTo>
                    <a:cubicBezTo>
                      <a:pt x="8569" y="8043"/>
                      <a:pt x="8630" y="7969"/>
                      <a:pt x="8583" y="7902"/>
                    </a:cubicBezTo>
                    <a:cubicBezTo>
                      <a:pt x="8552" y="7865"/>
                      <a:pt x="8518" y="7831"/>
                      <a:pt x="8487" y="7791"/>
                    </a:cubicBezTo>
                    <a:cubicBezTo>
                      <a:pt x="8096" y="7287"/>
                      <a:pt x="7662" y="6816"/>
                      <a:pt x="7194" y="6382"/>
                    </a:cubicBezTo>
                    <a:cubicBezTo>
                      <a:pt x="6899" y="6102"/>
                      <a:pt x="6585" y="5837"/>
                      <a:pt x="6277" y="5566"/>
                    </a:cubicBezTo>
                    <a:cubicBezTo>
                      <a:pt x="5970" y="5299"/>
                      <a:pt x="5439" y="4563"/>
                      <a:pt x="5073" y="4434"/>
                    </a:cubicBezTo>
                    <a:lnTo>
                      <a:pt x="5073" y="4434"/>
                    </a:lnTo>
                    <a:cubicBezTo>
                      <a:pt x="6605" y="4967"/>
                      <a:pt x="7851" y="6287"/>
                      <a:pt x="9091" y="7290"/>
                    </a:cubicBezTo>
                    <a:cubicBezTo>
                      <a:pt x="9106" y="7302"/>
                      <a:pt x="9125" y="7308"/>
                      <a:pt x="9144" y="7308"/>
                    </a:cubicBezTo>
                    <a:cubicBezTo>
                      <a:pt x="9164" y="7308"/>
                      <a:pt x="9183" y="7302"/>
                      <a:pt x="9198" y="7290"/>
                    </a:cubicBezTo>
                    <a:cubicBezTo>
                      <a:pt x="9204" y="7287"/>
                      <a:pt x="9208" y="7284"/>
                      <a:pt x="9211" y="7280"/>
                    </a:cubicBezTo>
                    <a:cubicBezTo>
                      <a:pt x="9241" y="7250"/>
                      <a:pt x="9248" y="7203"/>
                      <a:pt x="9226" y="7167"/>
                    </a:cubicBezTo>
                    <a:cubicBezTo>
                      <a:pt x="8700" y="6329"/>
                      <a:pt x="7976" y="5658"/>
                      <a:pt x="7234" y="5012"/>
                    </a:cubicBezTo>
                    <a:lnTo>
                      <a:pt x="7234" y="5012"/>
                    </a:lnTo>
                    <a:cubicBezTo>
                      <a:pt x="7401" y="5144"/>
                      <a:pt x="7570" y="5273"/>
                      <a:pt x="7736" y="5403"/>
                    </a:cubicBezTo>
                    <a:cubicBezTo>
                      <a:pt x="8392" y="5920"/>
                      <a:pt x="9041" y="6440"/>
                      <a:pt x="9718" y="6926"/>
                    </a:cubicBezTo>
                    <a:cubicBezTo>
                      <a:pt x="9725" y="6930"/>
                      <a:pt x="9731" y="6936"/>
                      <a:pt x="9737" y="6939"/>
                    </a:cubicBezTo>
                    <a:cubicBezTo>
                      <a:pt x="9754" y="6951"/>
                      <a:pt x="9772" y="6956"/>
                      <a:pt x="9791" y="6956"/>
                    </a:cubicBezTo>
                    <a:cubicBezTo>
                      <a:pt x="9859" y="6956"/>
                      <a:pt x="9926" y="6886"/>
                      <a:pt x="9872" y="6819"/>
                    </a:cubicBezTo>
                    <a:cubicBezTo>
                      <a:pt x="9466" y="6308"/>
                      <a:pt x="9029" y="5831"/>
                      <a:pt x="8576" y="5360"/>
                    </a:cubicBezTo>
                    <a:cubicBezTo>
                      <a:pt x="8303" y="5076"/>
                      <a:pt x="8029" y="4796"/>
                      <a:pt x="7758" y="4510"/>
                    </a:cubicBezTo>
                    <a:cubicBezTo>
                      <a:pt x="7690" y="4436"/>
                      <a:pt x="7632" y="4359"/>
                      <a:pt x="7567" y="4285"/>
                    </a:cubicBezTo>
                    <a:lnTo>
                      <a:pt x="7567" y="4285"/>
                    </a:lnTo>
                    <a:cubicBezTo>
                      <a:pt x="8543" y="5006"/>
                      <a:pt x="9657" y="5535"/>
                      <a:pt x="10630" y="6268"/>
                    </a:cubicBezTo>
                    <a:cubicBezTo>
                      <a:pt x="10700" y="6323"/>
                      <a:pt x="10774" y="6372"/>
                      <a:pt x="10845" y="6431"/>
                    </a:cubicBezTo>
                    <a:cubicBezTo>
                      <a:pt x="10862" y="6444"/>
                      <a:pt x="10880" y="6450"/>
                      <a:pt x="10899" y="6450"/>
                    </a:cubicBezTo>
                    <a:cubicBezTo>
                      <a:pt x="10967" y="6450"/>
                      <a:pt x="11033" y="6374"/>
                      <a:pt x="10977" y="6311"/>
                    </a:cubicBezTo>
                    <a:cubicBezTo>
                      <a:pt x="10925" y="6249"/>
                      <a:pt x="10864" y="6194"/>
                      <a:pt x="10808" y="6135"/>
                    </a:cubicBezTo>
                    <a:cubicBezTo>
                      <a:pt x="10005" y="5264"/>
                      <a:pt x="9032" y="4578"/>
                      <a:pt x="8152" y="3787"/>
                    </a:cubicBezTo>
                    <a:cubicBezTo>
                      <a:pt x="7937" y="3594"/>
                      <a:pt x="7842" y="3520"/>
                      <a:pt x="7855" y="3520"/>
                    </a:cubicBezTo>
                    <a:cubicBezTo>
                      <a:pt x="7868" y="3520"/>
                      <a:pt x="7985" y="3591"/>
                      <a:pt x="8195" y="3688"/>
                    </a:cubicBezTo>
                    <a:cubicBezTo>
                      <a:pt x="8564" y="3861"/>
                      <a:pt x="8918" y="4061"/>
                      <a:pt x="9275" y="4258"/>
                    </a:cubicBezTo>
                    <a:cubicBezTo>
                      <a:pt x="10036" y="4676"/>
                      <a:pt x="10759" y="5153"/>
                      <a:pt x="11467" y="5652"/>
                    </a:cubicBezTo>
                    <a:cubicBezTo>
                      <a:pt x="11525" y="5695"/>
                      <a:pt x="11584" y="5729"/>
                      <a:pt x="11642" y="5772"/>
                    </a:cubicBezTo>
                    <a:cubicBezTo>
                      <a:pt x="11660" y="5786"/>
                      <a:pt x="11679" y="5791"/>
                      <a:pt x="11697" y="5791"/>
                    </a:cubicBezTo>
                    <a:cubicBezTo>
                      <a:pt x="11768" y="5791"/>
                      <a:pt x="11826" y="5698"/>
                      <a:pt x="11759" y="5634"/>
                    </a:cubicBezTo>
                    <a:cubicBezTo>
                      <a:pt x="11722" y="5597"/>
                      <a:pt x="11682" y="5560"/>
                      <a:pt x="11645" y="5523"/>
                    </a:cubicBezTo>
                    <a:cubicBezTo>
                      <a:pt x="10754" y="4653"/>
                      <a:pt x="9611" y="3667"/>
                      <a:pt x="8551" y="3060"/>
                    </a:cubicBezTo>
                    <a:lnTo>
                      <a:pt x="8551" y="3060"/>
                    </a:lnTo>
                    <a:cubicBezTo>
                      <a:pt x="9777" y="3761"/>
                      <a:pt x="10961" y="4514"/>
                      <a:pt x="12273" y="5046"/>
                    </a:cubicBezTo>
                    <a:cubicBezTo>
                      <a:pt x="12335" y="5070"/>
                      <a:pt x="12393" y="5101"/>
                      <a:pt x="12458" y="5126"/>
                    </a:cubicBezTo>
                    <a:cubicBezTo>
                      <a:pt x="12472" y="5132"/>
                      <a:pt x="12485" y="5135"/>
                      <a:pt x="12498" y="5135"/>
                    </a:cubicBezTo>
                    <a:cubicBezTo>
                      <a:pt x="12573" y="5135"/>
                      <a:pt x="12622" y="5036"/>
                      <a:pt x="12557" y="4975"/>
                    </a:cubicBezTo>
                    <a:cubicBezTo>
                      <a:pt x="12529" y="4944"/>
                      <a:pt x="12501" y="4920"/>
                      <a:pt x="12473" y="4889"/>
                    </a:cubicBezTo>
                    <a:cubicBezTo>
                      <a:pt x="11689" y="4052"/>
                      <a:pt x="10775" y="3350"/>
                      <a:pt x="9962" y="2537"/>
                    </a:cubicBezTo>
                    <a:lnTo>
                      <a:pt x="9962" y="2537"/>
                    </a:lnTo>
                    <a:cubicBezTo>
                      <a:pt x="10701" y="3276"/>
                      <a:pt x="11981" y="3996"/>
                      <a:pt x="12963" y="4513"/>
                    </a:cubicBezTo>
                    <a:lnTo>
                      <a:pt x="13024" y="4547"/>
                    </a:lnTo>
                    <a:cubicBezTo>
                      <a:pt x="13037" y="4554"/>
                      <a:pt x="13050" y="4556"/>
                      <a:pt x="13063" y="4556"/>
                    </a:cubicBezTo>
                    <a:cubicBezTo>
                      <a:pt x="13138" y="4556"/>
                      <a:pt x="13194" y="4449"/>
                      <a:pt x="13123" y="4396"/>
                    </a:cubicBezTo>
                    <a:cubicBezTo>
                      <a:pt x="13123" y="4396"/>
                      <a:pt x="13120" y="4393"/>
                      <a:pt x="13120" y="4393"/>
                    </a:cubicBezTo>
                    <a:cubicBezTo>
                      <a:pt x="12729" y="4091"/>
                      <a:pt x="12356" y="3765"/>
                      <a:pt x="12009" y="3414"/>
                    </a:cubicBezTo>
                    <a:cubicBezTo>
                      <a:pt x="11778" y="3177"/>
                      <a:pt x="11559" y="2934"/>
                      <a:pt x="11344" y="2685"/>
                    </a:cubicBezTo>
                    <a:lnTo>
                      <a:pt x="11344" y="2685"/>
                    </a:lnTo>
                    <a:cubicBezTo>
                      <a:pt x="12042" y="3223"/>
                      <a:pt x="12741" y="3713"/>
                      <a:pt x="13551" y="4051"/>
                    </a:cubicBezTo>
                    <a:cubicBezTo>
                      <a:pt x="13631" y="4085"/>
                      <a:pt x="13705" y="4125"/>
                      <a:pt x="13788" y="4156"/>
                    </a:cubicBezTo>
                    <a:cubicBezTo>
                      <a:pt x="13799" y="4160"/>
                      <a:pt x="13811" y="4162"/>
                      <a:pt x="13822" y="4162"/>
                    </a:cubicBezTo>
                    <a:cubicBezTo>
                      <a:pt x="13900" y="4162"/>
                      <a:pt x="13959" y="4067"/>
                      <a:pt x="13886" y="4005"/>
                    </a:cubicBezTo>
                    <a:cubicBezTo>
                      <a:pt x="13843" y="3965"/>
                      <a:pt x="13800" y="3928"/>
                      <a:pt x="13757" y="3888"/>
                    </a:cubicBezTo>
                    <a:cubicBezTo>
                      <a:pt x="13034" y="3251"/>
                      <a:pt x="12393" y="2537"/>
                      <a:pt x="11710" y="1857"/>
                    </a:cubicBezTo>
                    <a:lnTo>
                      <a:pt x="11710" y="1857"/>
                    </a:lnTo>
                    <a:cubicBezTo>
                      <a:pt x="12132" y="2275"/>
                      <a:pt x="13578" y="2906"/>
                      <a:pt x="14296" y="3448"/>
                    </a:cubicBezTo>
                    <a:lnTo>
                      <a:pt x="14299" y="3448"/>
                    </a:lnTo>
                    <a:cubicBezTo>
                      <a:pt x="14315" y="3460"/>
                      <a:pt x="14333" y="3465"/>
                      <a:pt x="14351" y="3465"/>
                    </a:cubicBezTo>
                    <a:cubicBezTo>
                      <a:pt x="14412" y="3465"/>
                      <a:pt x="14468" y="3403"/>
                      <a:pt x="14434" y="3340"/>
                    </a:cubicBezTo>
                    <a:cubicBezTo>
                      <a:pt x="14431" y="3334"/>
                      <a:pt x="14434" y="3331"/>
                      <a:pt x="14431" y="3328"/>
                    </a:cubicBezTo>
                    <a:cubicBezTo>
                      <a:pt x="13871" y="2562"/>
                      <a:pt x="13151" y="1992"/>
                      <a:pt x="12421" y="1395"/>
                    </a:cubicBezTo>
                    <a:lnTo>
                      <a:pt x="12421" y="1395"/>
                    </a:lnTo>
                    <a:cubicBezTo>
                      <a:pt x="12957" y="1832"/>
                      <a:pt x="13997" y="2503"/>
                      <a:pt x="14767" y="2919"/>
                    </a:cubicBezTo>
                    <a:cubicBezTo>
                      <a:pt x="14780" y="2926"/>
                      <a:pt x="14793" y="2929"/>
                      <a:pt x="14807" y="2929"/>
                    </a:cubicBezTo>
                    <a:cubicBezTo>
                      <a:pt x="14873" y="2929"/>
                      <a:pt x="14930" y="2848"/>
                      <a:pt x="14884" y="2786"/>
                    </a:cubicBezTo>
                    <a:cubicBezTo>
                      <a:pt x="14473" y="2262"/>
                      <a:pt x="13860" y="1395"/>
                      <a:pt x="13250" y="1121"/>
                    </a:cubicBezTo>
                    <a:lnTo>
                      <a:pt x="13250" y="1121"/>
                    </a:lnTo>
                    <a:cubicBezTo>
                      <a:pt x="14022" y="1466"/>
                      <a:pt x="14661" y="2101"/>
                      <a:pt x="15398" y="2540"/>
                    </a:cubicBezTo>
                    <a:cubicBezTo>
                      <a:pt x="15453" y="2574"/>
                      <a:pt x="15508" y="2611"/>
                      <a:pt x="15570" y="2642"/>
                    </a:cubicBezTo>
                    <a:cubicBezTo>
                      <a:pt x="15585" y="2650"/>
                      <a:pt x="15600" y="2654"/>
                      <a:pt x="15613" y="2654"/>
                    </a:cubicBezTo>
                    <a:cubicBezTo>
                      <a:pt x="15684" y="2654"/>
                      <a:pt x="15723" y="2550"/>
                      <a:pt x="15668" y="2491"/>
                    </a:cubicBezTo>
                    <a:lnTo>
                      <a:pt x="15573" y="2389"/>
                    </a:lnTo>
                    <a:cubicBezTo>
                      <a:pt x="15299" y="2085"/>
                      <a:pt x="15022" y="1783"/>
                      <a:pt x="14745" y="1481"/>
                    </a:cubicBezTo>
                    <a:cubicBezTo>
                      <a:pt x="14665" y="1397"/>
                      <a:pt x="14072" y="942"/>
                      <a:pt x="14096" y="942"/>
                    </a:cubicBezTo>
                    <a:lnTo>
                      <a:pt x="14096" y="942"/>
                    </a:lnTo>
                    <a:cubicBezTo>
                      <a:pt x="14103" y="942"/>
                      <a:pt x="14171" y="986"/>
                      <a:pt x="14333" y="1100"/>
                    </a:cubicBezTo>
                    <a:cubicBezTo>
                      <a:pt x="14862" y="1472"/>
                      <a:pt x="15351" y="1832"/>
                      <a:pt x="15939" y="2078"/>
                    </a:cubicBezTo>
                    <a:cubicBezTo>
                      <a:pt x="16016" y="2109"/>
                      <a:pt x="16093" y="2149"/>
                      <a:pt x="16176" y="2177"/>
                    </a:cubicBezTo>
                    <a:cubicBezTo>
                      <a:pt x="16186" y="2180"/>
                      <a:pt x="16196" y="2181"/>
                      <a:pt x="16205" y="2181"/>
                    </a:cubicBezTo>
                    <a:cubicBezTo>
                      <a:pt x="16275" y="2181"/>
                      <a:pt x="16349" y="2112"/>
                      <a:pt x="16290" y="2045"/>
                    </a:cubicBezTo>
                    <a:cubicBezTo>
                      <a:pt x="16247" y="1992"/>
                      <a:pt x="16198" y="1946"/>
                      <a:pt x="16152" y="1894"/>
                    </a:cubicBezTo>
                    <a:cubicBezTo>
                      <a:pt x="15881" y="1598"/>
                      <a:pt x="15588" y="1318"/>
                      <a:pt x="15290" y="1032"/>
                    </a:cubicBezTo>
                    <a:cubicBezTo>
                      <a:pt x="14870" y="632"/>
                      <a:pt x="14757" y="494"/>
                      <a:pt x="14805" y="494"/>
                    </a:cubicBezTo>
                    <a:cubicBezTo>
                      <a:pt x="14897" y="494"/>
                      <a:pt x="15582" y="1004"/>
                      <a:pt x="15829" y="1152"/>
                    </a:cubicBezTo>
                    <a:cubicBezTo>
                      <a:pt x="15839" y="1160"/>
                      <a:pt x="15852" y="1163"/>
                      <a:pt x="15865" y="1163"/>
                    </a:cubicBezTo>
                    <a:cubicBezTo>
                      <a:pt x="15879" y="1163"/>
                      <a:pt x="15892" y="1160"/>
                      <a:pt x="15902" y="1152"/>
                    </a:cubicBezTo>
                    <a:cubicBezTo>
                      <a:pt x="15955" y="1130"/>
                      <a:pt x="15973" y="1066"/>
                      <a:pt x="15942" y="1020"/>
                    </a:cubicBezTo>
                    <a:cubicBezTo>
                      <a:pt x="15675" y="656"/>
                      <a:pt x="15410" y="321"/>
                      <a:pt x="15077" y="16"/>
                    </a:cubicBezTo>
                    <a:cubicBezTo>
                      <a:pt x="15065" y="7"/>
                      <a:pt x="15053" y="7"/>
                      <a:pt x="15041" y="4"/>
                    </a:cubicBezTo>
                    <a:cubicBezTo>
                      <a:pt x="15032" y="1"/>
                      <a:pt x="15023" y="0"/>
                      <a:pt x="1501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grpSp>
          <p:nvGrpSpPr>
            <p:cNvPr id="1847" name="Google Shape;1847;p39"/>
            <p:cNvGrpSpPr/>
            <p:nvPr/>
          </p:nvGrpSpPr>
          <p:grpSpPr>
            <a:xfrm>
              <a:off x="7870850" y="2071200"/>
              <a:ext cx="272900" cy="294800"/>
              <a:chOff x="-7115500" y="4156075"/>
              <a:chExt cx="272900" cy="294800"/>
            </a:xfrm>
          </p:grpSpPr>
          <p:sp>
            <p:nvSpPr>
              <p:cNvPr id="1848" name="Google Shape;1848;p39"/>
              <p:cNvSpPr/>
              <p:nvPr/>
            </p:nvSpPr>
            <p:spPr>
              <a:xfrm>
                <a:off x="-6852950" y="4357100"/>
                <a:ext cx="650" cy="175"/>
              </a:xfrm>
              <a:custGeom>
                <a:avLst/>
                <a:gdLst/>
                <a:ahLst/>
                <a:cxnLst/>
                <a:rect l="l" t="t" r="r" b="b"/>
                <a:pathLst>
                  <a:path w="26" h="7" extrusionOk="0">
                    <a:moveTo>
                      <a:pt x="25" y="1"/>
                    </a:moveTo>
                    <a:cubicBezTo>
                      <a:pt x="16" y="4"/>
                      <a:pt x="7" y="4"/>
                      <a:pt x="1" y="7"/>
                    </a:cubicBezTo>
                    <a:cubicBezTo>
                      <a:pt x="10" y="4"/>
                      <a:pt x="16" y="4"/>
                      <a:pt x="2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849" name="Google Shape;1849;p39"/>
              <p:cNvSpPr/>
              <p:nvPr/>
            </p:nvSpPr>
            <p:spPr>
              <a:xfrm>
                <a:off x="-6864475" y="4271650"/>
                <a:ext cx="21800" cy="85025"/>
              </a:xfrm>
              <a:custGeom>
                <a:avLst/>
                <a:gdLst/>
                <a:ahLst/>
                <a:cxnLst/>
                <a:rect l="l" t="t" r="r" b="b"/>
                <a:pathLst>
                  <a:path w="872" h="3401" extrusionOk="0">
                    <a:moveTo>
                      <a:pt x="509" y="0"/>
                    </a:moveTo>
                    <a:cubicBezTo>
                      <a:pt x="330" y="0"/>
                      <a:pt x="149" y="117"/>
                      <a:pt x="148" y="350"/>
                    </a:cubicBezTo>
                    <a:cubicBezTo>
                      <a:pt x="148" y="452"/>
                      <a:pt x="139" y="556"/>
                      <a:pt x="136" y="658"/>
                    </a:cubicBezTo>
                    <a:cubicBezTo>
                      <a:pt x="120" y="1064"/>
                      <a:pt x="89" y="1473"/>
                      <a:pt x="55" y="1880"/>
                    </a:cubicBezTo>
                    <a:cubicBezTo>
                      <a:pt x="80" y="1901"/>
                      <a:pt x="92" y="1938"/>
                      <a:pt x="83" y="1969"/>
                    </a:cubicBezTo>
                    <a:cubicBezTo>
                      <a:pt x="68" y="2037"/>
                      <a:pt x="49" y="2104"/>
                      <a:pt x="34" y="2172"/>
                    </a:cubicBezTo>
                    <a:cubicBezTo>
                      <a:pt x="19" y="2366"/>
                      <a:pt x="9" y="2554"/>
                      <a:pt x="0" y="2745"/>
                    </a:cubicBezTo>
                    <a:cubicBezTo>
                      <a:pt x="117" y="2739"/>
                      <a:pt x="231" y="2739"/>
                      <a:pt x="351" y="2729"/>
                    </a:cubicBezTo>
                    <a:cubicBezTo>
                      <a:pt x="362" y="2728"/>
                      <a:pt x="373" y="2728"/>
                      <a:pt x="384" y="2728"/>
                    </a:cubicBezTo>
                    <a:cubicBezTo>
                      <a:pt x="754" y="2728"/>
                      <a:pt x="795" y="3230"/>
                      <a:pt x="517" y="3400"/>
                    </a:cubicBezTo>
                    <a:cubicBezTo>
                      <a:pt x="637" y="3345"/>
                      <a:pt x="714" y="3222"/>
                      <a:pt x="711" y="3093"/>
                    </a:cubicBezTo>
                    <a:cubicBezTo>
                      <a:pt x="723" y="2175"/>
                      <a:pt x="865" y="1267"/>
                      <a:pt x="871" y="347"/>
                    </a:cubicBezTo>
                    <a:cubicBezTo>
                      <a:pt x="871" y="335"/>
                      <a:pt x="868" y="319"/>
                      <a:pt x="865" y="307"/>
                    </a:cubicBezTo>
                    <a:cubicBezTo>
                      <a:pt x="846" y="103"/>
                      <a:pt x="678" y="0"/>
                      <a:pt x="50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850" name="Google Shape;1850;p39"/>
              <p:cNvSpPr/>
              <p:nvPr/>
            </p:nvSpPr>
            <p:spPr>
              <a:xfrm>
                <a:off x="-7001225" y="4269375"/>
                <a:ext cx="4625" cy="9575"/>
              </a:xfrm>
              <a:custGeom>
                <a:avLst/>
                <a:gdLst/>
                <a:ahLst/>
                <a:cxnLst/>
                <a:rect l="l" t="t" r="r" b="b"/>
                <a:pathLst>
                  <a:path w="185" h="383" extrusionOk="0">
                    <a:moveTo>
                      <a:pt x="170" y="1"/>
                    </a:moveTo>
                    <a:lnTo>
                      <a:pt x="148" y="7"/>
                    </a:lnTo>
                    <a:cubicBezTo>
                      <a:pt x="179" y="149"/>
                      <a:pt x="120" y="299"/>
                      <a:pt x="0" y="382"/>
                    </a:cubicBezTo>
                    <a:cubicBezTo>
                      <a:pt x="117" y="327"/>
                      <a:pt x="185" y="204"/>
                      <a:pt x="173" y="78"/>
                    </a:cubicBezTo>
                    <a:cubicBezTo>
                      <a:pt x="173" y="53"/>
                      <a:pt x="170" y="25"/>
                      <a:pt x="17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851" name="Google Shape;1851;p39"/>
              <p:cNvSpPr/>
              <p:nvPr/>
            </p:nvSpPr>
            <p:spPr>
              <a:xfrm>
                <a:off x="-7017475" y="4159425"/>
                <a:ext cx="20725" cy="104900"/>
              </a:xfrm>
              <a:custGeom>
                <a:avLst/>
                <a:gdLst/>
                <a:ahLst/>
                <a:cxnLst/>
                <a:rect l="l" t="t" r="r" b="b"/>
                <a:pathLst>
                  <a:path w="829" h="4196" extrusionOk="0">
                    <a:moveTo>
                      <a:pt x="302" y="0"/>
                    </a:moveTo>
                    <a:cubicBezTo>
                      <a:pt x="204" y="59"/>
                      <a:pt x="139" y="163"/>
                      <a:pt x="127" y="277"/>
                    </a:cubicBezTo>
                    <a:cubicBezTo>
                      <a:pt x="1" y="1533"/>
                      <a:pt x="22" y="2838"/>
                      <a:pt x="81" y="4103"/>
                    </a:cubicBezTo>
                    <a:cubicBezTo>
                      <a:pt x="207" y="4106"/>
                      <a:pt x="333" y="4112"/>
                      <a:pt x="459" y="4112"/>
                    </a:cubicBezTo>
                    <a:cubicBezTo>
                      <a:pt x="539" y="4112"/>
                      <a:pt x="619" y="4143"/>
                      <a:pt x="681" y="4196"/>
                    </a:cubicBezTo>
                    <a:lnTo>
                      <a:pt x="807" y="4122"/>
                    </a:lnTo>
                    <a:cubicBezTo>
                      <a:pt x="798" y="3943"/>
                      <a:pt x="792" y="3765"/>
                      <a:pt x="786" y="3586"/>
                    </a:cubicBezTo>
                    <a:cubicBezTo>
                      <a:pt x="675" y="3642"/>
                      <a:pt x="567" y="3694"/>
                      <a:pt x="453" y="3740"/>
                    </a:cubicBezTo>
                    <a:cubicBezTo>
                      <a:pt x="443" y="3744"/>
                      <a:pt x="433" y="3746"/>
                      <a:pt x="423" y="3746"/>
                    </a:cubicBezTo>
                    <a:cubicBezTo>
                      <a:pt x="350" y="3746"/>
                      <a:pt x="315" y="3641"/>
                      <a:pt x="364" y="3586"/>
                    </a:cubicBezTo>
                    <a:cubicBezTo>
                      <a:pt x="493" y="3445"/>
                      <a:pt x="635" y="3318"/>
                      <a:pt x="773" y="3186"/>
                    </a:cubicBezTo>
                    <a:cubicBezTo>
                      <a:pt x="767" y="2983"/>
                      <a:pt x="764" y="2780"/>
                      <a:pt x="764" y="2573"/>
                    </a:cubicBezTo>
                    <a:cubicBezTo>
                      <a:pt x="589" y="2660"/>
                      <a:pt x="401" y="2727"/>
                      <a:pt x="210" y="2770"/>
                    </a:cubicBezTo>
                    <a:cubicBezTo>
                      <a:pt x="204" y="2772"/>
                      <a:pt x="198" y="2772"/>
                      <a:pt x="193" y="2772"/>
                    </a:cubicBezTo>
                    <a:cubicBezTo>
                      <a:pt x="129" y="2772"/>
                      <a:pt x="61" y="2700"/>
                      <a:pt x="108" y="2638"/>
                    </a:cubicBezTo>
                    <a:cubicBezTo>
                      <a:pt x="312" y="2380"/>
                      <a:pt x="530" y="2133"/>
                      <a:pt x="770" y="1905"/>
                    </a:cubicBezTo>
                    <a:cubicBezTo>
                      <a:pt x="770" y="1758"/>
                      <a:pt x="773" y="1610"/>
                      <a:pt x="780" y="1462"/>
                    </a:cubicBezTo>
                    <a:lnTo>
                      <a:pt x="780" y="1462"/>
                    </a:lnTo>
                    <a:cubicBezTo>
                      <a:pt x="718" y="1493"/>
                      <a:pt x="659" y="1524"/>
                      <a:pt x="595" y="1551"/>
                    </a:cubicBezTo>
                    <a:cubicBezTo>
                      <a:pt x="581" y="1558"/>
                      <a:pt x="567" y="1561"/>
                      <a:pt x="554" y="1561"/>
                    </a:cubicBezTo>
                    <a:cubicBezTo>
                      <a:pt x="469" y="1561"/>
                      <a:pt x="412" y="1438"/>
                      <a:pt x="502" y="1398"/>
                    </a:cubicBezTo>
                    <a:cubicBezTo>
                      <a:pt x="604" y="1351"/>
                      <a:pt x="690" y="1293"/>
                      <a:pt x="786" y="1244"/>
                    </a:cubicBezTo>
                    <a:cubicBezTo>
                      <a:pt x="795" y="1034"/>
                      <a:pt x="813" y="828"/>
                      <a:pt x="829" y="619"/>
                    </a:cubicBezTo>
                    <a:lnTo>
                      <a:pt x="829" y="619"/>
                    </a:lnTo>
                    <a:cubicBezTo>
                      <a:pt x="718" y="628"/>
                      <a:pt x="604" y="628"/>
                      <a:pt x="490" y="640"/>
                    </a:cubicBezTo>
                    <a:cubicBezTo>
                      <a:pt x="472" y="643"/>
                      <a:pt x="454" y="644"/>
                      <a:pt x="438" y="644"/>
                    </a:cubicBezTo>
                    <a:cubicBezTo>
                      <a:pt x="101" y="644"/>
                      <a:pt x="62" y="191"/>
                      <a:pt x="30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852" name="Google Shape;1852;p39"/>
              <p:cNvSpPr/>
              <p:nvPr/>
            </p:nvSpPr>
            <p:spPr>
              <a:xfrm>
                <a:off x="-7006300" y="4216350"/>
                <a:ext cx="7875" cy="6425"/>
              </a:xfrm>
              <a:custGeom>
                <a:avLst/>
                <a:gdLst/>
                <a:ahLst/>
                <a:cxnLst/>
                <a:rect l="l" t="t" r="r" b="b"/>
                <a:pathLst>
                  <a:path w="315" h="257" extrusionOk="0">
                    <a:moveTo>
                      <a:pt x="314" y="1"/>
                    </a:moveTo>
                    <a:cubicBezTo>
                      <a:pt x="203" y="118"/>
                      <a:pt x="95" y="214"/>
                      <a:pt x="7" y="253"/>
                    </a:cubicBezTo>
                    <a:lnTo>
                      <a:pt x="7" y="253"/>
                    </a:lnTo>
                    <a:cubicBezTo>
                      <a:pt x="113" y="208"/>
                      <a:pt x="215" y="160"/>
                      <a:pt x="314" y="103"/>
                    </a:cubicBezTo>
                    <a:cubicBezTo>
                      <a:pt x="314" y="69"/>
                      <a:pt x="314" y="35"/>
                      <a:pt x="314" y="1"/>
                    </a:cubicBezTo>
                    <a:close/>
                    <a:moveTo>
                      <a:pt x="7" y="253"/>
                    </a:moveTo>
                    <a:cubicBezTo>
                      <a:pt x="5" y="254"/>
                      <a:pt x="3" y="255"/>
                      <a:pt x="0" y="256"/>
                    </a:cubicBezTo>
                    <a:cubicBezTo>
                      <a:pt x="2" y="255"/>
                      <a:pt x="5" y="254"/>
                      <a:pt x="7" y="25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853" name="Google Shape;1853;p39"/>
              <p:cNvSpPr/>
              <p:nvPr/>
            </p:nvSpPr>
            <p:spPr>
              <a:xfrm>
                <a:off x="-6927200" y="4163950"/>
                <a:ext cx="175" cy="800"/>
              </a:xfrm>
              <a:custGeom>
                <a:avLst/>
                <a:gdLst/>
                <a:ahLst/>
                <a:cxnLst/>
                <a:rect l="l" t="t" r="r" b="b"/>
                <a:pathLst>
                  <a:path w="7" h="32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3" y="10"/>
                      <a:pt x="3" y="22"/>
                      <a:pt x="7" y="31"/>
                    </a:cubicBezTo>
                    <a:cubicBezTo>
                      <a:pt x="7" y="19"/>
                      <a:pt x="3" y="10"/>
                      <a:pt x="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854" name="Google Shape;1854;p39"/>
              <p:cNvSpPr/>
              <p:nvPr/>
            </p:nvSpPr>
            <p:spPr>
              <a:xfrm>
                <a:off x="-7015950" y="4156075"/>
                <a:ext cx="88300" cy="19975"/>
              </a:xfrm>
              <a:custGeom>
                <a:avLst/>
                <a:gdLst/>
                <a:ahLst/>
                <a:cxnLst/>
                <a:rect l="l" t="t" r="r" b="b"/>
                <a:pathLst>
                  <a:path w="3532" h="799" extrusionOk="0">
                    <a:moveTo>
                      <a:pt x="1203" y="1"/>
                    </a:moveTo>
                    <a:cubicBezTo>
                      <a:pt x="945" y="1"/>
                      <a:pt x="687" y="12"/>
                      <a:pt x="429" y="45"/>
                    </a:cubicBezTo>
                    <a:cubicBezTo>
                      <a:pt x="358" y="54"/>
                      <a:pt x="294" y="85"/>
                      <a:pt x="241" y="131"/>
                    </a:cubicBezTo>
                    <a:cubicBezTo>
                      <a:pt x="1" y="325"/>
                      <a:pt x="40" y="778"/>
                      <a:pt x="377" y="778"/>
                    </a:cubicBezTo>
                    <a:cubicBezTo>
                      <a:pt x="393" y="778"/>
                      <a:pt x="411" y="777"/>
                      <a:pt x="429" y="774"/>
                    </a:cubicBezTo>
                    <a:cubicBezTo>
                      <a:pt x="543" y="759"/>
                      <a:pt x="657" y="759"/>
                      <a:pt x="768" y="753"/>
                    </a:cubicBezTo>
                    <a:cubicBezTo>
                      <a:pt x="945" y="741"/>
                      <a:pt x="1122" y="736"/>
                      <a:pt x="1300" y="736"/>
                    </a:cubicBezTo>
                    <a:cubicBezTo>
                      <a:pt x="1450" y="736"/>
                      <a:pt x="1600" y="740"/>
                      <a:pt x="1750" y="747"/>
                    </a:cubicBezTo>
                    <a:cubicBezTo>
                      <a:pt x="1839" y="682"/>
                      <a:pt x="1928" y="627"/>
                      <a:pt x="2018" y="562"/>
                    </a:cubicBezTo>
                    <a:cubicBezTo>
                      <a:pt x="2032" y="551"/>
                      <a:pt x="2047" y="546"/>
                      <a:pt x="2062" y="546"/>
                    </a:cubicBezTo>
                    <a:cubicBezTo>
                      <a:pt x="2123" y="546"/>
                      <a:pt x="2178" y="626"/>
                      <a:pt x="2141" y="685"/>
                    </a:cubicBezTo>
                    <a:cubicBezTo>
                      <a:pt x="2122" y="713"/>
                      <a:pt x="2104" y="737"/>
                      <a:pt x="2085" y="762"/>
                    </a:cubicBezTo>
                    <a:cubicBezTo>
                      <a:pt x="2347" y="777"/>
                      <a:pt x="2612" y="790"/>
                      <a:pt x="2873" y="799"/>
                    </a:cubicBezTo>
                    <a:cubicBezTo>
                      <a:pt x="2870" y="685"/>
                      <a:pt x="2870" y="568"/>
                      <a:pt x="2861" y="451"/>
                    </a:cubicBezTo>
                    <a:cubicBezTo>
                      <a:pt x="2845" y="219"/>
                      <a:pt x="3016" y="104"/>
                      <a:pt x="3196" y="104"/>
                    </a:cubicBezTo>
                    <a:cubicBezTo>
                      <a:pt x="3325" y="104"/>
                      <a:pt x="3460" y="163"/>
                      <a:pt x="3532" y="282"/>
                    </a:cubicBezTo>
                    <a:cubicBezTo>
                      <a:pt x="3478" y="164"/>
                      <a:pt x="3361" y="88"/>
                      <a:pt x="3232" y="88"/>
                    </a:cubicBezTo>
                    <a:cubicBezTo>
                      <a:pt x="3229" y="88"/>
                      <a:pt x="3227" y="88"/>
                      <a:pt x="3224" y="88"/>
                    </a:cubicBezTo>
                    <a:cubicBezTo>
                      <a:pt x="2552" y="81"/>
                      <a:pt x="1877" y="1"/>
                      <a:pt x="120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855" name="Google Shape;1855;p39"/>
              <p:cNvSpPr/>
              <p:nvPr/>
            </p:nvSpPr>
            <p:spPr>
              <a:xfrm>
                <a:off x="-6944850" y="4158725"/>
                <a:ext cx="20975" cy="117450"/>
              </a:xfrm>
              <a:custGeom>
                <a:avLst/>
                <a:gdLst/>
                <a:ahLst/>
                <a:cxnLst/>
                <a:rect l="l" t="t" r="r" b="b"/>
                <a:pathLst>
                  <a:path w="839" h="4698" extrusionOk="0">
                    <a:moveTo>
                      <a:pt x="352" y="1"/>
                    </a:moveTo>
                    <a:cubicBezTo>
                      <a:pt x="172" y="1"/>
                      <a:pt x="1" y="116"/>
                      <a:pt x="17" y="348"/>
                    </a:cubicBezTo>
                    <a:cubicBezTo>
                      <a:pt x="26" y="465"/>
                      <a:pt x="26" y="582"/>
                      <a:pt x="29" y="696"/>
                    </a:cubicBezTo>
                    <a:cubicBezTo>
                      <a:pt x="75" y="1653"/>
                      <a:pt x="38" y="2608"/>
                      <a:pt x="35" y="3562"/>
                    </a:cubicBezTo>
                    <a:cubicBezTo>
                      <a:pt x="35" y="3568"/>
                      <a:pt x="35" y="3571"/>
                      <a:pt x="35" y="3577"/>
                    </a:cubicBezTo>
                    <a:cubicBezTo>
                      <a:pt x="35" y="3783"/>
                      <a:pt x="42" y="3993"/>
                      <a:pt x="48" y="4202"/>
                    </a:cubicBezTo>
                    <a:cubicBezTo>
                      <a:pt x="55" y="4200"/>
                      <a:pt x="61" y="4199"/>
                      <a:pt x="68" y="4199"/>
                    </a:cubicBezTo>
                    <a:cubicBezTo>
                      <a:pt x="136" y="4199"/>
                      <a:pt x="190" y="4294"/>
                      <a:pt x="131" y="4350"/>
                    </a:cubicBezTo>
                    <a:cubicBezTo>
                      <a:pt x="103" y="4374"/>
                      <a:pt x="78" y="4405"/>
                      <a:pt x="51" y="4433"/>
                    </a:cubicBezTo>
                    <a:cubicBezTo>
                      <a:pt x="54" y="4510"/>
                      <a:pt x="51" y="4587"/>
                      <a:pt x="57" y="4664"/>
                    </a:cubicBezTo>
                    <a:cubicBezTo>
                      <a:pt x="57" y="4676"/>
                      <a:pt x="60" y="4688"/>
                      <a:pt x="63" y="4698"/>
                    </a:cubicBezTo>
                    <a:cubicBezTo>
                      <a:pt x="74" y="4511"/>
                      <a:pt x="221" y="4308"/>
                      <a:pt x="453" y="4308"/>
                    </a:cubicBezTo>
                    <a:cubicBezTo>
                      <a:pt x="473" y="4308"/>
                      <a:pt x="494" y="4310"/>
                      <a:pt x="516" y="4313"/>
                    </a:cubicBezTo>
                    <a:cubicBezTo>
                      <a:pt x="602" y="4328"/>
                      <a:pt x="688" y="4334"/>
                      <a:pt x="774" y="4347"/>
                    </a:cubicBezTo>
                    <a:cubicBezTo>
                      <a:pt x="734" y="3014"/>
                      <a:pt x="839" y="1681"/>
                      <a:pt x="743" y="348"/>
                    </a:cubicBezTo>
                    <a:cubicBezTo>
                      <a:pt x="740" y="308"/>
                      <a:pt x="731" y="274"/>
                      <a:pt x="716" y="237"/>
                    </a:cubicBezTo>
                    <a:cubicBezTo>
                      <a:pt x="709" y="228"/>
                      <a:pt x="709" y="219"/>
                      <a:pt x="706" y="210"/>
                    </a:cubicBezTo>
                    <a:cubicBezTo>
                      <a:pt x="700" y="200"/>
                      <a:pt x="694" y="188"/>
                      <a:pt x="688" y="179"/>
                    </a:cubicBezTo>
                    <a:cubicBezTo>
                      <a:pt x="616" y="60"/>
                      <a:pt x="481" y="1"/>
                      <a:pt x="35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856" name="Google Shape;1856;p39"/>
              <p:cNvSpPr/>
              <p:nvPr/>
            </p:nvSpPr>
            <p:spPr>
              <a:xfrm>
                <a:off x="-7106200" y="4259775"/>
                <a:ext cx="109525" cy="20625"/>
              </a:xfrm>
              <a:custGeom>
                <a:avLst/>
                <a:gdLst/>
                <a:ahLst/>
                <a:cxnLst/>
                <a:rect l="l" t="t" r="r" b="b"/>
                <a:pathLst>
                  <a:path w="4381" h="825" extrusionOk="0">
                    <a:moveTo>
                      <a:pt x="925" y="1"/>
                    </a:moveTo>
                    <a:cubicBezTo>
                      <a:pt x="675" y="1"/>
                      <a:pt x="425" y="6"/>
                      <a:pt x="176" y="18"/>
                    </a:cubicBezTo>
                    <a:cubicBezTo>
                      <a:pt x="115" y="22"/>
                      <a:pt x="53" y="40"/>
                      <a:pt x="1" y="77"/>
                    </a:cubicBezTo>
                    <a:cubicBezTo>
                      <a:pt x="18" y="75"/>
                      <a:pt x="36" y="74"/>
                      <a:pt x="53" y="74"/>
                    </a:cubicBezTo>
                    <a:cubicBezTo>
                      <a:pt x="231" y="74"/>
                      <a:pt x="418" y="186"/>
                      <a:pt x="438" y="419"/>
                    </a:cubicBezTo>
                    <a:cubicBezTo>
                      <a:pt x="447" y="523"/>
                      <a:pt x="444" y="631"/>
                      <a:pt x="447" y="739"/>
                    </a:cubicBezTo>
                    <a:cubicBezTo>
                      <a:pt x="518" y="736"/>
                      <a:pt x="589" y="736"/>
                      <a:pt x="659" y="736"/>
                    </a:cubicBezTo>
                    <a:lnTo>
                      <a:pt x="767" y="662"/>
                    </a:lnTo>
                    <a:cubicBezTo>
                      <a:pt x="785" y="646"/>
                      <a:pt x="806" y="639"/>
                      <a:pt x="827" y="639"/>
                    </a:cubicBezTo>
                    <a:cubicBezTo>
                      <a:pt x="874" y="639"/>
                      <a:pt x="920" y="677"/>
                      <a:pt x="918" y="733"/>
                    </a:cubicBezTo>
                    <a:cubicBezTo>
                      <a:pt x="1404" y="733"/>
                      <a:pt x="1894" y="748"/>
                      <a:pt x="2383" y="770"/>
                    </a:cubicBezTo>
                    <a:cubicBezTo>
                      <a:pt x="2390" y="768"/>
                      <a:pt x="2396" y="768"/>
                      <a:pt x="2403" y="768"/>
                    </a:cubicBezTo>
                    <a:cubicBezTo>
                      <a:pt x="2413" y="768"/>
                      <a:pt x="2423" y="769"/>
                      <a:pt x="2432" y="773"/>
                    </a:cubicBezTo>
                    <a:cubicBezTo>
                      <a:pt x="2676" y="785"/>
                      <a:pt x="2919" y="794"/>
                      <a:pt x="3165" y="803"/>
                    </a:cubicBezTo>
                    <a:cubicBezTo>
                      <a:pt x="3180" y="791"/>
                      <a:pt x="3193" y="782"/>
                      <a:pt x="3208" y="770"/>
                    </a:cubicBezTo>
                    <a:cubicBezTo>
                      <a:pt x="3221" y="760"/>
                      <a:pt x="3237" y="756"/>
                      <a:pt x="3252" y="756"/>
                    </a:cubicBezTo>
                    <a:cubicBezTo>
                      <a:pt x="3283" y="756"/>
                      <a:pt x="3313" y="774"/>
                      <a:pt x="3325" y="806"/>
                    </a:cubicBezTo>
                    <a:cubicBezTo>
                      <a:pt x="3553" y="816"/>
                      <a:pt x="3781" y="825"/>
                      <a:pt x="4008" y="825"/>
                    </a:cubicBezTo>
                    <a:cubicBezTo>
                      <a:pt x="4079" y="825"/>
                      <a:pt x="4144" y="803"/>
                      <a:pt x="4202" y="766"/>
                    </a:cubicBezTo>
                    <a:cubicBezTo>
                      <a:pt x="4322" y="680"/>
                      <a:pt x="4381" y="533"/>
                      <a:pt x="4347" y="391"/>
                    </a:cubicBezTo>
                    <a:lnTo>
                      <a:pt x="4347" y="391"/>
                    </a:lnTo>
                    <a:cubicBezTo>
                      <a:pt x="4273" y="409"/>
                      <a:pt x="4199" y="434"/>
                      <a:pt x="4125" y="452"/>
                    </a:cubicBezTo>
                    <a:cubicBezTo>
                      <a:pt x="4118" y="454"/>
                      <a:pt x="4111" y="455"/>
                      <a:pt x="4104" y="455"/>
                    </a:cubicBezTo>
                    <a:cubicBezTo>
                      <a:pt x="4016" y="455"/>
                      <a:pt x="3969" y="335"/>
                      <a:pt x="4055" y="286"/>
                    </a:cubicBezTo>
                    <a:cubicBezTo>
                      <a:pt x="4113" y="252"/>
                      <a:pt x="4168" y="215"/>
                      <a:pt x="4230" y="182"/>
                    </a:cubicBezTo>
                    <a:cubicBezTo>
                      <a:pt x="4168" y="129"/>
                      <a:pt x="4092" y="98"/>
                      <a:pt x="4008" y="98"/>
                    </a:cubicBezTo>
                    <a:cubicBezTo>
                      <a:pt x="3882" y="98"/>
                      <a:pt x="3756" y="92"/>
                      <a:pt x="3630" y="89"/>
                    </a:cubicBezTo>
                    <a:cubicBezTo>
                      <a:pt x="2731" y="68"/>
                      <a:pt x="1826" y="1"/>
                      <a:pt x="92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857" name="Google Shape;1857;p39"/>
              <p:cNvSpPr/>
              <p:nvPr/>
            </p:nvSpPr>
            <p:spPr>
              <a:xfrm>
                <a:off x="-7115500" y="4261600"/>
                <a:ext cx="20875" cy="85175"/>
              </a:xfrm>
              <a:custGeom>
                <a:avLst/>
                <a:gdLst/>
                <a:ahLst/>
                <a:cxnLst/>
                <a:rect l="l" t="t" r="r" b="b"/>
                <a:pathLst>
                  <a:path w="835" h="3407" extrusionOk="0">
                    <a:moveTo>
                      <a:pt x="426" y="1"/>
                    </a:moveTo>
                    <a:cubicBezTo>
                      <a:pt x="408" y="1"/>
                      <a:pt x="390" y="2"/>
                      <a:pt x="373" y="4"/>
                    </a:cubicBezTo>
                    <a:cubicBezTo>
                      <a:pt x="210" y="22"/>
                      <a:pt x="65" y="133"/>
                      <a:pt x="83" y="346"/>
                    </a:cubicBezTo>
                    <a:cubicBezTo>
                      <a:pt x="160" y="1281"/>
                      <a:pt x="0" y="2214"/>
                      <a:pt x="157" y="3147"/>
                    </a:cubicBezTo>
                    <a:cubicBezTo>
                      <a:pt x="189" y="3330"/>
                      <a:pt x="317" y="3406"/>
                      <a:pt x="456" y="3406"/>
                    </a:cubicBezTo>
                    <a:cubicBezTo>
                      <a:pt x="464" y="3406"/>
                      <a:pt x="472" y="3406"/>
                      <a:pt x="480" y="3405"/>
                    </a:cubicBezTo>
                    <a:cubicBezTo>
                      <a:pt x="63" y="3334"/>
                      <a:pt x="53" y="2686"/>
                      <a:pt x="465" y="2686"/>
                    </a:cubicBezTo>
                    <a:cubicBezTo>
                      <a:pt x="479" y="2686"/>
                      <a:pt x="493" y="2687"/>
                      <a:pt x="508" y="2688"/>
                    </a:cubicBezTo>
                    <a:cubicBezTo>
                      <a:pt x="616" y="2700"/>
                      <a:pt x="727" y="2700"/>
                      <a:pt x="834" y="2707"/>
                    </a:cubicBezTo>
                    <a:cubicBezTo>
                      <a:pt x="834" y="2697"/>
                      <a:pt x="834" y="2688"/>
                      <a:pt x="834" y="2679"/>
                    </a:cubicBezTo>
                    <a:cubicBezTo>
                      <a:pt x="770" y="2670"/>
                      <a:pt x="733" y="2602"/>
                      <a:pt x="761" y="2543"/>
                    </a:cubicBezTo>
                    <a:cubicBezTo>
                      <a:pt x="776" y="2510"/>
                      <a:pt x="794" y="2479"/>
                      <a:pt x="813" y="2445"/>
                    </a:cubicBezTo>
                    <a:cubicBezTo>
                      <a:pt x="804" y="2279"/>
                      <a:pt x="801" y="2112"/>
                      <a:pt x="804" y="1943"/>
                    </a:cubicBezTo>
                    <a:cubicBezTo>
                      <a:pt x="767" y="1925"/>
                      <a:pt x="745" y="1882"/>
                      <a:pt x="754" y="1842"/>
                    </a:cubicBezTo>
                    <a:cubicBezTo>
                      <a:pt x="764" y="1777"/>
                      <a:pt x="782" y="1718"/>
                      <a:pt x="807" y="1660"/>
                    </a:cubicBezTo>
                    <a:cubicBezTo>
                      <a:pt x="813" y="1435"/>
                      <a:pt x="822" y="1207"/>
                      <a:pt x="828" y="983"/>
                    </a:cubicBezTo>
                    <a:cubicBezTo>
                      <a:pt x="751" y="974"/>
                      <a:pt x="727" y="847"/>
                      <a:pt x="816" y="810"/>
                    </a:cubicBezTo>
                    <a:lnTo>
                      <a:pt x="822" y="804"/>
                    </a:lnTo>
                    <a:cubicBezTo>
                      <a:pt x="822" y="758"/>
                      <a:pt x="819" y="712"/>
                      <a:pt x="819" y="666"/>
                    </a:cubicBezTo>
                    <a:cubicBezTo>
                      <a:pt x="816" y="558"/>
                      <a:pt x="819" y="450"/>
                      <a:pt x="810" y="346"/>
                    </a:cubicBezTo>
                    <a:cubicBezTo>
                      <a:pt x="790" y="113"/>
                      <a:pt x="605" y="1"/>
                      <a:pt x="42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858" name="Google Shape;1858;p39"/>
              <p:cNvSpPr/>
              <p:nvPr/>
            </p:nvSpPr>
            <p:spPr>
              <a:xfrm>
                <a:off x="-7114200" y="4328725"/>
                <a:ext cx="107225" cy="19625"/>
              </a:xfrm>
              <a:custGeom>
                <a:avLst/>
                <a:gdLst/>
                <a:ahLst/>
                <a:cxnLst/>
                <a:rect l="l" t="t" r="r" b="b"/>
                <a:pathLst>
                  <a:path w="4289" h="785" extrusionOk="0">
                    <a:moveTo>
                      <a:pt x="410" y="1"/>
                    </a:moveTo>
                    <a:cubicBezTo>
                      <a:pt x="1" y="1"/>
                      <a:pt x="8" y="646"/>
                      <a:pt x="425" y="720"/>
                    </a:cubicBezTo>
                    <a:cubicBezTo>
                      <a:pt x="435" y="723"/>
                      <a:pt x="444" y="726"/>
                      <a:pt x="453" y="730"/>
                    </a:cubicBezTo>
                    <a:cubicBezTo>
                      <a:pt x="871" y="771"/>
                      <a:pt x="1289" y="785"/>
                      <a:pt x="1709" y="785"/>
                    </a:cubicBezTo>
                    <a:cubicBezTo>
                      <a:pt x="2384" y="785"/>
                      <a:pt x="3060" y="749"/>
                      <a:pt x="3734" y="736"/>
                    </a:cubicBezTo>
                    <a:cubicBezTo>
                      <a:pt x="3734" y="613"/>
                      <a:pt x="3734" y="489"/>
                      <a:pt x="3737" y="366"/>
                    </a:cubicBezTo>
                    <a:cubicBezTo>
                      <a:pt x="3751" y="134"/>
                      <a:pt x="3936" y="20"/>
                      <a:pt x="4115" y="20"/>
                    </a:cubicBezTo>
                    <a:cubicBezTo>
                      <a:pt x="4176" y="20"/>
                      <a:pt x="4236" y="33"/>
                      <a:pt x="4288" y="58"/>
                    </a:cubicBezTo>
                    <a:cubicBezTo>
                      <a:pt x="4233" y="22"/>
                      <a:pt x="4168" y="3"/>
                      <a:pt x="4104" y="3"/>
                    </a:cubicBezTo>
                    <a:cubicBezTo>
                      <a:pt x="3888" y="3"/>
                      <a:pt x="3673" y="9"/>
                      <a:pt x="3460" y="15"/>
                    </a:cubicBezTo>
                    <a:cubicBezTo>
                      <a:pt x="3439" y="43"/>
                      <a:pt x="3414" y="65"/>
                      <a:pt x="3393" y="92"/>
                    </a:cubicBezTo>
                    <a:cubicBezTo>
                      <a:pt x="3376" y="112"/>
                      <a:pt x="3357" y="121"/>
                      <a:pt x="3337" y="121"/>
                    </a:cubicBezTo>
                    <a:cubicBezTo>
                      <a:pt x="3291" y="121"/>
                      <a:pt x="3245" y="73"/>
                      <a:pt x="3245" y="22"/>
                    </a:cubicBezTo>
                    <a:cubicBezTo>
                      <a:pt x="2909" y="31"/>
                      <a:pt x="2574" y="43"/>
                      <a:pt x="2238" y="49"/>
                    </a:cubicBezTo>
                    <a:lnTo>
                      <a:pt x="2164" y="105"/>
                    </a:lnTo>
                    <a:cubicBezTo>
                      <a:pt x="2150" y="115"/>
                      <a:pt x="2136" y="119"/>
                      <a:pt x="2122" y="119"/>
                    </a:cubicBezTo>
                    <a:cubicBezTo>
                      <a:pt x="2083" y="119"/>
                      <a:pt x="2049" y="87"/>
                      <a:pt x="2035" y="49"/>
                    </a:cubicBezTo>
                    <a:cubicBezTo>
                      <a:pt x="1913" y="51"/>
                      <a:pt x="1791" y="54"/>
                      <a:pt x="1670" y="54"/>
                    </a:cubicBezTo>
                    <a:cubicBezTo>
                      <a:pt x="1619" y="54"/>
                      <a:pt x="1569" y="53"/>
                      <a:pt x="1518" y="52"/>
                    </a:cubicBezTo>
                    <a:cubicBezTo>
                      <a:pt x="1490" y="71"/>
                      <a:pt x="1466" y="89"/>
                      <a:pt x="1441" y="105"/>
                    </a:cubicBezTo>
                    <a:cubicBezTo>
                      <a:pt x="1427" y="111"/>
                      <a:pt x="1412" y="114"/>
                      <a:pt x="1398" y="114"/>
                    </a:cubicBezTo>
                    <a:cubicBezTo>
                      <a:pt x="1358" y="114"/>
                      <a:pt x="1318" y="91"/>
                      <a:pt x="1303" y="52"/>
                    </a:cubicBezTo>
                    <a:cubicBezTo>
                      <a:pt x="1130" y="46"/>
                      <a:pt x="958" y="34"/>
                      <a:pt x="782" y="22"/>
                    </a:cubicBezTo>
                    <a:cubicBezTo>
                      <a:pt x="672" y="15"/>
                      <a:pt x="564" y="15"/>
                      <a:pt x="453" y="3"/>
                    </a:cubicBezTo>
                    <a:cubicBezTo>
                      <a:pt x="438" y="2"/>
                      <a:pt x="424" y="1"/>
                      <a:pt x="4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859" name="Google Shape;1859;p39"/>
              <p:cNvSpPr/>
              <p:nvPr/>
            </p:nvSpPr>
            <p:spPr>
              <a:xfrm>
                <a:off x="-7021550" y="4329175"/>
                <a:ext cx="19950" cy="115850"/>
              </a:xfrm>
              <a:custGeom>
                <a:avLst/>
                <a:gdLst/>
                <a:ahLst/>
                <a:cxnLst/>
                <a:rect l="l" t="t" r="r" b="b"/>
                <a:pathLst>
                  <a:path w="798" h="4634" extrusionOk="0">
                    <a:moveTo>
                      <a:pt x="411" y="1"/>
                    </a:moveTo>
                    <a:cubicBezTo>
                      <a:pt x="232" y="1"/>
                      <a:pt x="48" y="116"/>
                      <a:pt x="34" y="348"/>
                    </a:cubicBezTo>
                    <a:cubicBezTo>
                      <a:pt x="28" y="471"/>
                      <a:pt x="31" y="595"/>
                      <a:pt x="31" y="718"/>
                    </a:cubicBezTo>
                    <a:cubicBezTo>
                      <a:pt x="1" y="1924"/>
                      <a:pt x="124" y="3134"/>
                      <a:pt x="59" y="4341"/>
                    </a:cubicBezTo>
                    <a:cubicBezTo>
                      <a:pt x="47" y="4458"/>
                      <a:pt x="105" y="4571"/>
                      <a:pt x="207" y="4633"/>
                    </a:cubicBezTo>
                    <a:cubicBezTo>
                      <a:pt x="87" y="4427"/>
                      <a:pt x="182" y="4082"/>
                      <a:pt x="499" y="4061"/>
                    </a:cubicBezTo>
                    <a:cubicBezTo>
                      <a:pt x="598" y="4054"/>
                      <a:pt x="693" y="4057"/>
                      <a:pt x="789" y="4054"/>
                    </a:cubicBezTo>
                    <a:cubicBezTo>
                      <a:pt x="792" y="3934"/>
                      <a:pt x="795" y="3817"/>
                      <a:pt x="795" y="3700"/>
                    </a:cubicBezTo>
                    <a:lnTo>
                      <a:pt x="795" y="3700"/>
                    </a:lnTo>
                    <a:cubicBezTo>
                      <a:pt x="773" y="3707"/>
                      <a:pt x="755" y="3719"/>
                      <a:pt x="736" y="3728"/>
                    </a:cubicBezTo>
                    <a:cubicBezTo>
                      <a:pt x="727" y="3731"/>
                      <a:pt x="718" y="3733"/>
                      <a:pt x="709" y="3733"/>
                    </a:cubicBezTo>
                    <a:cubicBezTo>
                      <a:pt x="638" y="3733"/>
                      <a:pt x="592" y="3629"/>
                      <a:pt x="647" y="3574"/>
                    </a:cubicBezTo>
                    <a:cubicBezTo>
                      <a:pt x="696" y="3525"/>
                      <a:pt x="749" y="3485"/>
                      <a:pt x="798" y="3439"/>
                    </a:cubicBezTo>
                    <a:cubicBezTo>
                      <a:pt x="798" y="3242"/>
                      <a:pt x="792" y="3048"/>
                      <a:pt x="786" y="2851"/>
                    </a:cubicBezTo>
                    <a:cubicBezTo>
                      <a:pt x="776" y="2857"/>
                      <a:pt x="767" y="2863"/>
                      <a:pt x="758" y="2869"/>
                    </a:cubicBezTo>
                    <a:cubicBezTo>
                      <a:pt x="746" y="2876"/>
                      <a:pt x="733" y="2878"/>
                      <a:pt x="720" y="2878"/>
                    </a:cubicBezTo>
                    <a:cubicBezTo>
                      <a:pt x="655" y="2878"/>
                      <a:pt x="586" y="2810"/>
                      <a:pt x="635" y="2743"/>
                    </a:cubicBezTo>
                    <a:cubicBezTo>
                      <a:pt x="681" y="2685"/>
                      <a:pt x="730" y="2632"/>
                      <a:pt x="779" y="2577"/>
                    </a:cubicBezTo>
                    <a:cubicBezTo>
                      <a:pt x="773" y="2368"/>
                      <a:pt x="767" y="2158"/>
                      <a:pt x="761" y="1949"/>
                    </a:cubicBezTo>
                    <a:cubicBezTo>
                      <a:pt x="641" y="2017"/>
                      <a:pt x="521" y="2084"/>
                      <a:pt x="395" y="2143"/>
                    </a:cubicBezTo>
                    <a:cubicBezTo>
                      <a:pt x="381" y="2149"/>
                      <a:pt x="368" y="2151"/>
                      <a:pt x="355" y="2151"/>
                    </a:cubicBezTo>
                    <a:cubicBezTo>
                      <a:pt x="270" y="2151"/>
                      <a:pt x="211" y="2029"/>
                      <a:pt x="302" y="1986"/>
                    </a:cubicBezTo>
                    <a:cubicBezTo>
                      <a:pt x="456" y="1915"/>
                      <a:pt x="607" y="1832"/>
                      <a:pt x="755" y="1749"/>
                    </a:cubicBezTo>
                    <a:cubicBezTo>
                      <a:pt x="752" y="1601"/>
                      <a:pt x="746" y="1450"/>
                      <a:pt x="746" y="1303"/>
                    </a:cubicBezTo>
                    <a:cubicBezTo>
                      <a:pt x="662" y="1346"/>
                      <a:pt x="582" y="1389"/>
                      <a:pt x="496" y="1426"/>
                    </a:cubicBezTo>
                    <a:cubicBezTo>
                      <a:pt x="485" y="1430"/>
                      <a:pt x="475" y="1432"/>
                      <a:pt x="465" y="1432"/>
                    </a:cubicBezTo>
                    <a:cubicBezTo>
                      <a:pt x="395" y="1432"/>
                      <a:pt x="358" y="1326"/>
                      <a:pt x="407" y="1275"/>
                    </a:cubicBezTo>
                    <a:cubicBezTo>
                      <a:pt x="518" y="1152"/>
                      <a:pt x="638" y="1038"/>
                      <a:pt x="752" y="918"/>
                    </a:cubicBezTo>
                    <a:cubicBezTo>
                      <a:pt x="752" y="739"/>
                      <a:pt x="752" y="561"/>
                      <a:pt x="761" y="379"/>
                    </a:cubicBezTo>
                    <a:lnTo>
                      <a:pt x="761" y="379"/>
                    </a:lnTo>
                    <a:cubicBezTo>
                      <a:pt x="721" y="404"/>
                      <a:pt x="681" y="428"/>
                      <a:pt x="638" y="450"/>
                    </a:cubicBezTo>
                    <a:cubicBezTo>
                      <a:pt x="625" y="456"/>
                      <a:pt x="613" y="458"/>
                      <a:pt x="600" y="458"/>
                    </a:cubicBezTo>
                    <a:cubicBezTo>
                      <a:pt x="526" y="458"/>
                      <a:pt x="459" y="366"/>
                      <a:pt x="530" y="305"/>
                    </a:cubicBezTo>
                    <a:cubicBezTo>
                      <a:pt x="592" y="253"/>
                      <a:pt x="644" y="197"/>
                      <a:pt x="702" y="145"/>
                    </a:cubicBezTo>
                    <a:cubicBezTo>
                      <a:pt x="675" y="99"/>
                      <a:pt x="635" y="62"/>
                      <a:pt x="585" y="40"/>
                    </a:cubicBezTo>
                    <a:cubicBezTo>
                      <a:pt x="532" y="14"/>
                      <a:pt x="472" y="1"/>
                      <a:pt x="41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860" name="Google Shape;1860;p39"/>
              <p:cNvSpPr/>
              <p:nvPr/>
            </p:nvSpPr>
            <p:spPr>
              <a:xfrm>
                <a:off x="-7019400" y="4430425"/>
                <a:ext cx="86450" cy="20450"/>
              </a:xfrm>
              <a:custGeom>
                <a:avLst/>
                <a:gdLst/>
                <a:ahLst/>
                <a:cxnLst/>
                <a:rect l="l" t="t" r="r" b="b"/>
                <a:pathLst>
                  <a:path w="3458" h="818" extrusionOk="0">
                    <a:moveTo>
                      <a:pt x="955" y="1"/>
                    </a:moveTo>
                    <a:cubicBezTo>
                      <a:pt x="871" y="1"/>
                      <a:pt x="787" y="2"/>
                      <a:pt x="703" y="4"/>
                    </a:cubicBezTo>
                    <a:cubicBezTo>
                      <a:pt x="607" y="7"/>
                      <a:pt x="509" y="4"/>
                      <a:pt x="413" y="11"/>
                    </a:cubicBezTo>
                    <a:cubicBezTo>
                      <a:pt x="96" y="32"/>
                      <a:pt x="1" y="377"/>
                      <a:pt x="118" y="583"/>
                    </a:cubicBezTo>
                    <a:cubicBezTo>
                      <a:pt x="170" y="680"/>
                      <a:pt x="270" y="739"/>
                      <a:pt x="377" y="739"/>
                    </a:cubicBezTo>
                    <a:cubicBezTo>
                      <a:pt x="389" y="739"/>
                      <a:pt x="401" y="739"/>
                      <a:pt x="413" y="737"/>
                    </a:cubicBezTo>
                    <a:cubicBezTo>
                      <a:pt x="580" y="725"/>
                      <a:pt x="747" y="721"/>
                      <a:pt x="914" y="721"/>
                    </a:cubicBezTo>
                    <a:cubicBezTo>
                      <a:pt x="1639" y="721"/>
                      <a:pt x="2368" y="809"/>
                      <a:pt x="3088" y="817"/>
                    </a:cubicBezTo>
                    <a:cubicBezTo>
                      <a:pt x="3090" y="817"/>
                      <a:pt x="3092" y="817"/>
                      <a:pt x="3094" y="817"/>
                    </a:cubicBezTo>
                    <a:cubicBezTo>
                      <a:pt x="3351" y="817"/>
                      <a:pt x="3457" y="600"/>
                      <a:pt x="3433" y="401"/>
                    </a:cubicBezTo>
                    <a:lnTo>
                      <a:pt x="3433" y="401"/>
                    </a:lnTo>
                    <a:cubicBezTo>
                      <a:pt x="3404" y="557"/>
                      <a:pt x="3264" y="635"/>
                      <a:pt x="3116" y="635"/>
                    </a:cubicBezTo>
                    <a:cubicBezTo>
                      <a:pt x="2936" y="635"/>
                      <a:pt x="2743" y="521"/>
                      <a:pt x="2716" y="294"/>
                    </a:cubicBezTo>
                    <a:cubicBezTo>
                      <a:pt x="2706" y="220"/>
                      <a:pt x="2700" y="149"/>
                      <a:pt x="2694" y="75"/>
                    </a:cubicBezTo>
                    <a:cubicBezTo>
                      <a:pt x="2116" y="51"/>
                      <a:pt x="1534" y="1"/>
                      <a:pt x="9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861" name="Google Shape;1861;p39"/>
              <p:cNvSpPr/>
              <p:nvPr/>
            </p:nvSpPr>
            <p:spPr>
              <a:xfrm>
                <a:off x="-6948825" y="4343650"/>
                <a:ext cx="1250" cy="1775"/>
              </a:xfrm>
              <a:custGeom>
                <a:avLst/>
                <a:gdLst/>
                <a:ahLst/>
                <a:cxnLst/>
                <a:rect l="l" t="t" r="r" b="b"/>
                <a:pathLst>
                  <a:path w="50" h="71" extrusionOk="0">
                    <a:moveTo>
                      <a:pt x="50" y="0"/>
                    </a:moveTo>
                    <a:lnTo>
                      <a:pt x="50" y="0"/>
                    </a:lnTo>
                    <a:cubicBezTo>
                      <a:pt x="31" y="22"/>
                      <a:pt x="13" y="43"/>
                      <a:pt x="0" y="68"/>
                    </a:cubicBezTo>
                    <a:cubicBezTo>
                      <a:pt x="4" y="71"/>
                      <a:pt x="7" y="71"/>
                      <a:pt x="10" y="71"/>
                    </a:cubicBezTo>
                    <a:cubicBezTo>
                      <a:pt x="19" y="46"/>
                      <a:pt x="34" y="22"/>
                      <a:pt x="5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862" name="Google Shape;1862;p39"/>
              <p:cNvSpPr/>
              <p:nvPr/>
            </p:nvSpPr>
            <p:spPr>
              <a:xfrm>
                <a:off x="-6952675" y="4350575"/>
                <a:ext cx="21025" cy="95750"/>
              </a:xfrm>
              <a:custGeom>
                <a:avLst/>
                <a:gdLst/>
                <a:ahLst/>
                <a:cxnLst/>
                <a:rect l="l" t="t" r="r" b="b"/>
                <a:pathLst>
                  <a:path w="841" h="3830" extrusionOk="0">
                    <a:moveTo>
                      <a:pt x="148" y="0"/>
                    </a:moveTo>
                    <a:lnTo>
                      <a:pt x="124" y="31"/>
                    </a:lnTo>
                    <a:cubicBezTo>
                      <a:pt x="118" y="253"/>
                      <a:pt x="108" y="471"/>
                      <a:pt x="96" y="693"/>
                    </a:cubicBezTo>
                    <a:cubicBezTo>
                      <a:pt x="108" y="717"/>
                      <a:pt x="108" y="748"/>
                      <a:pt x="96" y="773"/>
                    </a:cubicBezTo>
                    <a:lnTo>
                      <a:pt x="90" y="779"/>
                    </a:lnTo>
                    <a:cubicBezTo>
                      <a:pt x="56" y="1296"/>
                      <a:pt x="13" y="1816"/>
                      <a:pt x="1" y="2333"/>
                    </a:cubicBezTo>
                    <a:cubicBezTo>
                      <a:pt x="7" y="2333"/>
                      <a:pt x="10" y="2330"/>
                      <a:pt x="16" y="2330"/>
                    </a:cubicBezTo>
                    <a:cubicBezTo>
                      <a:pt x="65" y="2330"/>
                      <a:pt x="108" y="2370"/>
                      <a:pt x="108" y="2420"/>
                    </a:cubicBezTo>
                    <a:lnTo>
                      <a:pt x="108" y="2903"/>
                    </a:lnTo>
                    <a:cubicBezTo>
                      <a:pt x="108" y="2953"/>
                      <a:pt x="68" y="2990"/>
                      <a:pt x="22" y="2990"/>
                    </a:cubicBezTo>
                    <a:cubicBezTo>
                      <a:pt x="17" y="2990"/>
                      <a:pt x="12" y="2990"/>
                      <a:pt x="7" y="2989"/>
                    </a:cubicBezTo>
                    <a:lnTo>
                      <a:pt x="7" y="2989"/>
                    </a:lnTo>
                    <a:cubicBezTo>
                      <a:pt x="10" y="3081"/>
                      <a:pt x="19" y="3177"/>
                      <a:pt x="28" y="3269"/>
                    </a:cubicBezTo>
                    <a:cubicBezTo>
                      <a:pt x="34" y="3343"/>
                      <a:pt x="37" y="3414"/>
                      <a:pt x="47" y="3488"/>
                    </a:cubicBezTo>
                    <a:cubicBezTo>
                      <a:pt x="75" y="3715"/>
                      <a:pt x="268" y="3829"/>
                      <a:pt x="448" y="3829"/>
                    </a:cubicBezTo>
                    <a:cubicBezTo>
                      <a:pt x="596" y="3829"/>
                      <a:pt x="735" y="3751"/>
                      <a:pt x="764" y="3595"/>
                    </a:cubicBezTo>
                    <a:cubicBezTo>
                      <a:pt x="773" y="3559"/>
                      <a:pt x="776" y="3522"/>
                      <a:pt x="773" y="3488"/>
                    </a:cubicBezTo>
                    <a:cubicBezTo>
                      <a:pt x="641" y="2429"/>
                      <a:pt x="798" y="1367"/>
                      <a:pt x="841" y="305"/>
                    </a:cubicBezTo>
                    <a:cubicBezTo>
                      <a:pt x="727" y="305"/>
                      <a:pt x="607" y="299"/>
                      <a:pt x="490" y="299"/>
                    </a:cubicBezTo>
                    <a:cubicBezTo>
                      <a:pt x="284" y="299"/>
                      <a:pt x="176" y="157"/>
                      <a:pt x="14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863" name="Google Shape;1863;p39"/>
              <p:cNvSpPr/>
              <p:nvPr/>
            </p:nvSpPr>
            <p:spPr>
              <a:xfrm>
                <a:off x="-6935525" y="4283375"/>
                <a:ext cx="1275" cy="875"/>
              </a:xfrm>
              <a:custGeom>
                <a:avLst/>
                <a:gdLst/>
                <a:ahLst/>
                <a:cxnLst/>
                <a:rect l="l" t="t" r="r" b="b"/>
                <a:pathLst>
                  <a:path w="51" h="35" extrusionOk="0">
                    <a:moveTo>
                      <a:pt x="50" y="1"/>
                    </a:moveTo>
                    <a:cubicBezTo>
                      <a:pt x="43" y="5"/>
                      <a:pt x="37" y="11"/>
                      <a:pt x="30" y="17"/>
                    </a:cubicBezTo>
                    <a:lnTo>
                      <a:pt x="30" y="17"/>
                    </a:lnTo>
                    <a:cubicBezTo>
                      <a:pt x="37" y="12"/>
                      <a:pt x="44" y="6"/>
                      <a:pt x="50" y="1"/>
                    </a:cubicBezTo>
                    <a:close/>
                    <a:moveTo>
                      <a:pt x="30" y="17"/>
                    </a:moveTo>
                    <a:lnTo>
                      <a:pt x="30" y="17"/>
                    </a:lnTo>
                    <a:cubicBezTo>
                      <a:pt x="21" y="23"/>
                      <a:pt x="12" y="30"/>
                      <a:pt x="1" y="35"/>
                    </a:cubicBezTo>
                    <a:lnTo>
                      <a:pt x="7" y="35"/>
                    </a:lnTo>
                    <a:cubicBezTo>
                      <a:pt x="15" y="30"/>
                      <a:pt x="23" y="23"/>
                      <a:pt x="30" y="17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864" name="Google Shape;1864;p39"/>
              <p:cNvSpPr/>
              <p:nvPr/>
            </p:nvSpPr>
            <p:spPr>
              <a:xfrm>
                <a:off x="-6921575" y="4282175"/>
                <a:ext cx="5525" cy="3700"/>
              </a:xfrm>
              <a:custGeom>
                <a:avLst/>
                <a:gdLst/>
                <a:ahLst/>
                <a:cxnLst/>
                <a:rect l="l" t="t" r="r" b="b"/>
                <a:pathLst>
                  <a:path w="221" h="148" extrusionOk="0">
                    <a:moveTo>
                      <a:pt x="203" y="1"/>
                    </a:moveTo>
                    <a:cubicBezTo>
                      <a:pt x="178" y="1"/>
                      <a:pt x="97" y="60"/>
                      <a:pt x="0" y="138"/>
                    </a:cubicBezTo>
                    <a:cubicBezTo>
                      <a:pt x="43" y="141"/>
                      <a:pt x="86" y="144"/>
                      <a:pt x="129" y="147"/>
                    </a:cubicBezTo>
                    <a:cubicBezTo>
                      <a:pt x="139" y="135"/>
                      <a:pt x="145" y="120"/>
                      <a:pt x="154" y="107"/>
                    </a:cubicBezTo>
                    <a:cubicBezTo>
                      <a:pt x="209" y="31"/>
                      <a:pt x="221" y="1"/>
                      <a:pt x="20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865" name="Google Shape;1865;p39"/>
              <p:cNvSpPr/>
              <p:nvPr/>
            </p:nvSpPr>
            <p:spPr>
              <a:xfrm>
                <a:off x="-6943525" y="4266475"/>
                <a:ext cx="100925" cy="21625"/>
              </a:xfrm>
              <a:custGeom>
                <a:avLst/>
                <a:gdLst/>
                <a:ahLst/>
                <a:cxnLst/>
                <a:rect l="l" t="t" r="r" b="b"/>
                <a:pathLst>
                  <a:path w="4037" h="865" extrusionOk="0">
                    <a:moveTo>
                      <a:pt x="394" y="1"/>
                    </a:moveTo>
                    <a:cubicBezTo>
                      <a:pt x="167" y="1"/>
                      <a:pt x="21" y="202"/>
                      <a:pt x="10" y="388"/>
                    </a:cubicBezTo>
                    <a:cubicBezTo>
                      <a:pt x="1" y="486"/>
                      <a:pt x="41" y="582"/>
                      <a:pt x="118" y="643"/>
                    </a:cubicBezTo>
                    <a:cubicBezTo>
                      <a:pt x="262" y="545"/>
                      <a:pt x="413" y="458"/>
                      <a:pt x="570" y="381"/>
                    </a:cubicBezTo>
                    <a:cubicBezTo>
                      <a:pt x="586" y="373"/>
                      <a:pt x="601" y="370"/>
                      <a:pt x="616" y="370"/>
                    </a:cubicBezTo>
                    <a:cubicBezTo>
                      <a:pt x="688" y="370"/>
                      <a:pt x="740" y="459"/>
                      <a:pt x="681" y="523"/>
                    </a:cubicBezTo>
                    <a:cubicBezTo>
                      <a:pt x="623" y="597"/>
                      <a:pt x="555" y="662"/>
                      <a:pt x="493" y="732"/>
                    </a:cubicBezTo>
                    <a:cubicBezTo>
                      <a:pt x="552" y="739"/>
                      <a:pt x="610" y="748"/>
                      <a:pt x="672" y="754"/>
                    </a:cubicBezTo>
                    <a:cubicBezTo>
                      <a:pt x="866" y="609"/>
                      <a:pt x="1075" y="483"/>
                      <a:pt x="1297" y="381"/>
                    </a:cubicBezTo>
                    <a:cubicBezTo>
                      <a:pt x="1309" y="376"/>
                      <a:pt x="1323" y="373"/>
                      <a:pt x="1337" y="373"/>
                    </a:cubicBezTo>
                    <a:cubicBezTo>
                      <a:pt x="1403" y="373"/>
                      <a:pt x="1471" y="436"/>
                      <a:pt x="1423" y="505"/>
                    </a:cubicBezTo>
                    <a:cubicBezTo>
                      <a:pt x="1355" y="597"/>
                      <a:pt x="1288" y="689"/>
                      <a:pt x="1220" y="782"/>
                    </a:cubicBezTo>
                    <a:cubicBezTo>
                      <a:pt x="1481" y="791"/>
                      <a:pt x="1743" y="791"/>
                      <a:pt x="2005" y="794"/>
                    </a:cubicBezTo>
                    <a:cubicBezTo>
                      <a:pt x="2165" y="649"/>
                      <a:pt x="2331" y="511"/>
                      <a:pt x="2510" y="381"/>
                    </a:cubicBezTo>
                    <a:cubicBezTo>
                      <a:pt x="2522" y="372"/>
                      <a:pt x="2537" y="367"/>
                      <a:pt x="2552" y="367"/>
                    </a:cubicBezTo>
                    <a:cubicBezTo>
                      <a:pt x="2607" y="367"/>
                      <a:pt x="2664" y="427"/>
                      <a:pt x="2642" y="483"/>
                    </a:cubicBezTo>
                    <a:cubicBezTo>
                      <a:pt x="2596" y="594"/>
                      <a:pt x="2543" y="699"/>
                      <a:pt x="2482" y="800"/>
                    </a:cubicBezTo>
                    <a:cubicBezTo>
                      <a:pt x="2657" y="806"/>
                      <a:pt x="2830" y="815"/>
                      <a:pt x="3002" y="831"/>
                    </a:cubicBezTo>
                    <a:lnTo>
                      <a:pt x="3113" y="745"/>
                    </a:lnTo>
                    <a:cubicBezTo>
                      <a:pt x="3128" y="733"/>
                      <a:pt x="3143" y="728"/>
                      <a:pt x="3159" y="728"/>
                    </a:cubicBezTo>
                    <a:cubicBezTo>
                      <a:pt x="3213" y="728"/>
                      <a:pt x="3262" y="791"/>
                      <a:pt x="3245" y="846"/>
                    </a:cubicBezTo>
                    <a:lnTo>
                      <a:pt x="3242" y="856"/>
                    </a:lnTo>
                    <a:lnTo>
                      <a:pt x="3298" y="865"/>
                    </a:lnTo>
                    <a:cubicBezTo>
                      <a:pt x="3301" y="763"/>
                      <a:pt x="3310" y="659"/>
                      <a:pt x="3310" y="557"/>
                    </a:cubicBezTo>
                    <a:cubicBezTo>
                      <a:pt x="3311" y="324"/>
                      <a:pt x="3490" y="209"/>
                      <a:pt x="3670" y="209"/>
                    </a:cubicBezTo>
                    <a:cubicBezTo>
                      <a:pt x="3839" y="209"/>
                      <a:pt x="4009" y="312"/>
                      <a:pt x="4030" y="517"/>
                    </a:cubicBezTo>
                    <a:cubicBezTo>
                      <a:pt x="4036" y="363"/>
                      <a:pt x="3922" y="228"/>
                      <a:pt x="3768" y="209"/>
                    </a:cubicBezTo>
                    <a:cubicBezTo>
                      <a:pt x="2759" y="15"/>
                      <a:pt x="1734" y="151"/>
                      <a:pt x="721" y="40"/>
                    </a:cubicBezTo>
                    <a:cubicBezTo>
                      <a:pt x="635" y="27"/>
                      <a:pt x="549" y="21"/>
                      <a:pt x="459" y="6"/>
                    </a:cubicBezTo>
                    <a:cubicBezTo>
                      <a:pt x="437" y="2"/>
                      <a:pt x="415" y="1"/>
                      <a:pt x="39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866" name="Google Shape;1866;p39"/>
              <p:cNvSpPr/>
              <p:nvPr/>
            </p:nvSpPr>
            <p:spPr>
              <a:xfrm>
                <a:off x="-6948900" y="4339850"/>
                <a:ext cx="104325" cy="19225"/>
              </a:xfrm>
              <a:custGeom>
                <a:avLst/>
                <a:gdLst/>
                <a:ahLst/>
                <a:cxnLst/>
                <a:rect l="l" t="t" r="r" b="b"/>
                <a:pathLst>
                  <a:path w="4173" h="769" extrusionOk="0">
                    <a:moveTo>
                      <a:pt x="3761" y="0"/>
                    </a:moveTo>
                    <a:cubicBezTo>
                      <a:pt x="3750" y="0"/>
                      <a:pt x="3739" y="0"/>
                      <a:pt x="3728" y="1"/>
                    </a:cubicBezTo>
                    <a:cubicBezTo>
                      <a:pt x="3611" y="11"/>
                      <a:pt x="3497" y="11"/>
                      <a:pt x="3377" y="17"/>
                    </a:cubicBezTo>
                    <a:cubicBezTo>
                      <a:pt x="3073" y="32"/>
                      <a:pt x="2769" y="37"/>
                      <a:pt x="2465" y="37"/>
                    </a:cubicBezTo>
                    <a:cubicBezTo>
                      <a:pt x="1758" y="37"/>
                      <a:pt x="1050" y="8"/>
                      <a:pt x="339" y="1"/>
                    </a:cubicBezTo>
                    <a:cubicBezTo>
                      <a:pt x="293" y="1"/>
                      <a:pt x="247" y="11"/>
                      <a:pt x="204" y="29"/>
                    </a:cubicBezTo>
                    <a:cubicBezTo>
                      <a:pt x="164" y="60"/>
                      <a:pt x="117" y="84"/>
                      <a:pt x="74" y="115"/>
                    </a:cubicBezTo>
                    <a:cubicBezTo>
                      <a:pt x="65" y="128"/>
                      <a:pt x="59" y="140"/>
                      <a:pt x="53" y="152"/>
                    </a:cubicBezTo>
                    <a:cubicBezTo>
                      <a:pt x="37" y="174"/>
                      <a:pt x="25" y="198"/>
                      <a:pt x="13" y="223"/>
                    </a:cubicBezTo>
                    <a:cubicBezTo>
                      <a:pt x="65" y="241"/>
                      <a:pt x="102" y="303"/>
                      <a:pt x="65" y="352"/>
                    </a:cubicBezTo>
                    <a:cubicBezTo>
                      <a:pt x="43" y="380"/>
                      <a:pt x="22" y="405"/>
                      <a:pt x="0" y="429"/>
                    </a:cubicBezTo>
                    <a:cubicBezTo>
                      <a:pt x="25" y="586"/>
                      <a:pt x="136" y="725"/>
                      <a:pt x="339" y="728"/>
                    </a:cubicBezTo>
                    <a:cubicBezTo>
                      <a:pt x="456" y="728"/>
                      <a:pt x="573" y="731"/>
                      <a:pt x="690" y="734"/>
                    </a:cubicBezTo>
                    <a:cubicBezTo>
                      <a:pt x="1302" y="745"/>
                      <a:pt x="1911" y="768"/>
                      <a:pt x="2521" y="768"/>
                    </a:cubicBezTo>
                    <a:cubicBezTo>
                      <a:pt x="2923" y="768"/>
                      <a:pt x="3325" y="758"/>
                      <a:pt x="3728" y="728"/>
                    </a:cubicBezTo>
                    <a:cubicBezTo>
                      <a:pt x="3765" y="722"/>
                      <a:pt x="3805" y="712"/>
                      <a:pt x="3839" y="697"/>
                    </a:cubicBezTo>
                    <a:cubicBezTo>
                      <a:pt x="3848" y="694"/>
                      <a:pt x="3857" y="694"/>
                      <a:pt x="3863" y="688"/>
                    </a:cubicBezTo>
                    <a:cubicBezTo>
                      <a:pt x="3876" y="685"/>
                      <a:pt x="3885" y="679"/>
                      <a:pt x="3897" y="672"/>
                    </a:cubicBezTo>
                    <a:cubicBezTo>
                      <a:pt x="4172" y="502"/>
                      <a:pt x="4131" y="0"/>
                      <a:pt x="376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867" name="Google Shape;1867;p39"/>
              <p:cNvSpPr/>
              <p:nvPr/>
            </p:nvSpPr>
            <p:spPr>
              <a:xfrm>
                <a:off x="-7097275" y="4169725"/>
                <a:ext cx="153750" cy="162000"/>
              </a:xfrm>
              <a:custGeom>
                <a:avLst/>
                <a:gdLst/>
                <a:ahLst/>
                <a:cxnLst/>
                <a:rect l="l" t="t" r="r" b="b"/>
                <a:pathLst>
                  <a:path w="6150" h="6480" extrusionOk="0">
                    <a:moveTo>
                      <a:pt x="5748" y="3325"/>
                    </a:moveTo>
                    <a:lnTo>
                      <a:pt x="5748" y="3325"/>
                    </a:lnTo>
                    <a:cubicBezTo>
                      <a:pt x="5581" y="3396"/>
                      <a:pt x="5424" y="3485"/>
                      <a:pt x="5280" y="3590"/>
                    </a:cubicBezTo>
                    <a:cubicBezTo>
                      <a:pt x="5274" y="3568"/>
                      <a:pt x="5261" y="3550"/>
                      <a:pt x="5246" y="3534"/>
                    </a:cubicBezTo>
                    <a:cubicBezTo>
                      <a:pt x="5412" y="3463"/>
                      <a:pt x="5578" y="3393"/>
                      <a:pt x="5748" y="3325"/>
                    </a:cubicBezTo>
                    <a:close/>
                    <a:moveTo>
                      <a:pt x="5309" y="0"/>
                    </a:moveTo>
                    <a:cubicBezTo>
                      <a:pt x="5294" y="0"/>
                      <a:pt x="5279" y="5"/>
                      <a:pt x="5264" y="16"/>
                    </a:cubicBezTo>
                    <a:cubicBezTo>
                      <a:pt x="5175" y="81"/>
                      <a:pt x="5086" y="136"/>
                      <a:pt x="4997" y="201"/>
                    </a:cubicBezTo>
                    <a:cubicBezTo>
                      <a:pt x="4670" y="435"/>
                      <a:pt x="4329" y="644"/>
                      <a:pt x="3975" y="829"/>
                    </a:cubicBezTo>
                    <a:cubicBezTo>
                      <a:pt x="3879" y="878"/>
                      <a:pt x="3790" y="936"/>
                      <a:pt x="3691" y="982"/>
                    </a:cubicBezTo>
                    <a:cubicBezTo>
                      <a:pt x="3598" y="1025"/>
                      <a:pt x="3655" y="1149"/>
                      <a:pt x="3742" y="1149"/>
                    </a:cubicBezTo>
                    <a:cubicBezTo>
                      <a:pt x="3755" y="1149"/>
                      <a:pt x="3769" y="1146"/>
                      <a:pt x="3784" y="1139"/>
                    </a:cubicBezTo>
                    <a:cubicBezTo>
                      <a:pt x="3845" y="1112"/>
                      <a:pt x="3904" y="1078"/>
                      <a:pt x="3965" y="1047"/>
                    </a:cubicBezTo>
                    <a:cubicBezTo>
                      <a:pt x="4242" y="915"/>
                      <a:pt x="4513" y="767"/>
                      <a:pt x="4772" y="601"/>
                    </a:cubicBezTo>
                    <a:cubicBezTo>
                      <a:pt x="4975" y="469"/>
                      <a:pt x="5064" y="419"/>
                      <a:pt x="5082" y="419"/>
                    </a:cubicBezTo>
                    <a:cubicBezTo>
                      <a:pt x="5133" y="419"/>
                      <a:pt x="4639" y="807"/>
                      <a:pt x="4553" y="899"/>
                    </a:cubicBezTo>
                    <a:cubicBezTo>
                      <a:pt x="4359" y="1106"/>
                      <a:pt x="4159" y="1300"/>
                      <a:pt x="3962" y="1493"/>
                    </a:cubicBezTo>
                    <a:cubicBezTo>
                      <a:pt x="3722" y="1721"/>
                      <a:pt x="3504" y="1968"/>
                      <a:pt x="3300" y="2226"/>
                    </a:cubicBezTo>
                    <a:cubicBezTo>
                      <a:pt x="3253" y="2288"/>
                      <a:pt x="3321" y="2360"/>
                      <a:pt x="3385" y="2360"/>
                    </a:cubicBezTo>
                    <a:cubicBezTo>
                      <a:pt x="3390" y="2360"/>
                      <a:pt x="3396" y="2360"/>
                      <a:pt x="3402" y="2358"/>
                    </a:cubicBezTo>
                    <a:cubicBezTo>
                      <a:pt x="3593" y="2315"/>
                      <a:pt x="3781" y="2248"/>
                      <a:pt x="3956" y="2161"/>
                    </a:cubicBezTo>
                    <a:cubicBezTo>
                      <a:pt x="4513" y="1894"/>
                      <a:pt x="4963" y="1457"/>
                      <a:pt x="5471" y="1069"/>
                    </a:cubicBezTo>
                    <a:cubicBezTo>
                      <a:pt x="5590" y="977"/>
                      <a:pt x="5655" y="938"/>
                      <a:pt x="5678" y="938"/>
                    </a:cubicBezTo>
                    <a:cubicBezTo>
                      <a:pt x="5794" y="938"/>
                      <a:pt x="4924" y="1872"/>
                      <a:pt x="4796" y="1995"/>
                    </a:cubicBezTo>
                    <a:cubicBezTo>
                      <a:pt x="4523" y="2260"/>
                      <a:pt x="4239" y="2512"/>
                      <a:pt x="3965" y="2774"/>
                    </a:cubicBezTo>
                    <a:cubicBezTo>
                      <a:pt x="3827" y="2903"/>
                      <a:pt x="3685" y="3033"/>
                      <a:pt x="3556" y="3174"/>
                    </a:cubicBezTo>
                    <a:cubicBezTo>
                      <a:pt x="3507" y="3229"/>
                      <a:pt x="3542" y="3334"/>
                      <a:pt x="3615" y="3334"/>
                    </a:cubicBezTo>
                    <a:cubicBezTo>
                      <a:pt x="3625" y="3334"/>
                      <a:pt x="3635" y="3332"/>
                      <a:pt x="3645" y="3328"/>
                    </a:cubicBezTo>
                    <a:cubicBezTo>
                      <a:pt x="3759" y="3282"/>
                      <a:pt x="3867" y="3230"/>
                      <a:pt x="3978" y="3174"/>
                    </a:cubicBezTo>
                    <a:cubicBezTo>
                      <a:pt x="4486" y="2919"/>
                      <a:pt x="4932" y="2568"/>
                      <a:pt x="5418" y="2263"/>
                    </a:cubicBezTo>
                    <a:cubicBezTo>
                      <a:pt x="5615" y="2140"/>
                      <a:pt x="5723" y="2091"/>
                      <a:pt x="5770" y="2091"/>
                    </a:cubicBezTo>
                    <a:cubicBezTo>
                      <a:pt x="5944" y="2091"/>
                      <a:pt x="5288" y="2760"/>
                      <a:pt x="5147" y="2891"/>
                    </a:cubicBezTo>
                    <a:cubicBezTo>
                      <a:pt x="4809" y="3211"/>
                      <a:pt x="4402" y="3470"/>
                      <a:pt x="3999" y="3710"/>
                    </a:cubicBezTo>
                    <a:lnTo>
                      <a:pt x="3873" y="3784"/>
                    </a:lnTo>
                    <a:cubicBezTo>
                      <a:pt x="3815" y="3817"/>
                      <a:pt x="3753" y="3854"/>
                      <a:pt x="3694" y="3888"/>
                    </a:cubicBezTo>
                    <a:cubicBezTo>
                      <a:pt x="3612" y="3937"/>
                      <a:pt x="3659" y="4057"/>
                      <a:pt x="3744" y="4057"/>
                    </a:cubicBezTo>
                    <a:cubicBezTo>
                      <a:pt x="3751" y="4057"/>
                      <a:pt x="3758" y="4056"/>
                      <a:pt x="3765" y="4054"/>
                    </a:cubicBezTo>
                    <a:cubicBezTo>
                      <a:pt x="3842" y="4036"/>
                      <a:pt x="3916" y="4011"/>
                      <a:pt x="3990" y="3990"/>
                    </a:cubicBezTo>
                    <a:lnTo>
                      <a:pt x="4012" y="3984"/>
                    </a:lnTo>
                    <a:cubicBezTo>
                      <a:pt x="4329" y="3894"/>
                      <a:pt x="4639" y="3787"/>
                      <a:pt x="4947" y="3657"/>
                    </a:cubicBezTo>
                    <a:lnTo>
                      <a:pt x="4947" y="3657"/>
                    </a:lnTo>
                    <a:cubicBezTo>
                      <a:pt x="4289" y="4076"/>
                      <a:pt x="3658" y="4529"/>
                      <a:pt x="3051" y="5015"/>
                    </a:cubicBezTo>
                    <a:cubicBezTo>
                      <a:pt x="2655" y="5325"/>
                      <a:pt x="1998" y="5694"/>
                      <a:pt x="1723" y="6117"/>
                    </a:cubicBezTo>
                    <a:lnTo>
                      <a:pt x="1723" y="6117"/>
                    </a:lnTo>
                    <a:cubicBezTo>
                      <a:pt x="2089" y="5552"/>
                      <a:pt x="2538" y="5039"/>
                      <a:pt x="2962" y="4513"/>
                    </a:cubicBezTo>
                    <a:cubicBezTo>
                      <a:pt x="2983" y="4482"/>
                      <a:pt x="2987" y="4442"/>
                      <a:pt x="2968" y="4408"/>
                    </a:cubicBezTo>
                    <a:cubicBezTo>
                      <a:pt x="2956" y="4376"/>
                      <a:pt x="2926" y="4356"/>
                      <a:pt x="2895" y="4356"/>
                    </a:cubicBezTo>
                    <a:cubicBezTo>
                      <a:pt x="2880" y="4356"/>
                      <a:pt x="2864" y="4361"/>
                      <a:pt x="2851" y="4372"/>
                    </a:cubicBezTo>
                    <a:cubicBezTo>
                      <a:pt x="2836" y="4381"/>
                      <a:pt x="2823" y="4393"/>
                      <a:pt x="2808" y="4405"/>
                    </a:cubicBezTo>
                    <a:cubicBezTo>
                      <a:pt x="2352" y="4719"/>
                      <a:pt x="1998" y="5110"/>
                      <a:pt x="1632" y="5526"/>
                    </a:cubicBezTo>
                    <a:cubicBezTo>
                      <a:pt x="1499" y="5678"/>
                      <a:pt x="1057" y="6176"/>
                      <a:pt x="964" y="6176"/>
                    </a:cubicBezTo>
                    <a:cubicBezTo>
                      <a:pt x="920" y="6176"/>
                      <a:pt x="955" y="6062"/>
                      <a:pt x="1143" y="5741"/>
                    </a:cubicBezTo>
                    <a:cubicBezTo>
                      <a:pt x="1395" y="5307"/>
                      <a:pt x="1792" y="4904"/>
                      <a:pt x="2112" y="4513"/>
                    </a:cubicBezTo>
                    <a:cubicBezTo>
                      <a:pt x="2155" y="4470"/>
                      <a:pt x="2137" y="4393"/>
                      <a:pt x="2078" y="4375"/>
                    </a:cubicBezTo>
                    <a:cubicBezTo>
                      <a:pt x="2069" y="4371"/>
                      <a:pt x="2058" y="4368"/>
                      <a:pt x="2048" y="4368"/>
                    </a:cubicBezTo>
                    <a:cubicBezTo>
                      <a:pt x="2041" y="4368"/>
                      <a:pt x="2035" y="4369"/>
                      <a:pt x="2029" y="4372"/>
                    </a:cubicBezTo>
                    <a:cubicBezTo>
                      <a:pt x="2014" y="4372"/>
                      <a:pt x="1998" y="4378"/>
                      <a:pt x="1986" y="4387"/>
                    </a:cubicBezTo>
                    <a:cubicBezTo>
                      <a:pt x="1454" y="4802"/>
                      <a:pt x="1081" y="5357"/>
                      <a:pt x="607" y="5834"/>
                    </a:cubicBezTo>
                    <a:cubicBezTo>
                      <a:pt x="448" y="5993"/>
                      <a:pt x="372" y="6056"/>
                      <a:pt x="351" y="6056"/>
                    </a:cubicBezTo>
                    <a:cubicBezTo>
                      <a:pt x="273" y="6056"/>
                      <a:pt x="900" y="5245"/>
                      <a:pt x="893" y="5245"/>
                    </a:cubicBezTo>
                    <a:cubicBezTo>
                      <a:pt x="893" y="5245"/>
                      <a:pt x="892" y="5246"/>
                      <a:pt x="890" y="5249"/>
                    </a:cubicBezTo>
                    <a:lnTo>
                      <a:pt x="890" y="5249"/>
                    </a:lnTo>
                    <a:cubicBezTo>
                      <a:pt x="1087" y="5019"/>
                      <a:pt x="1261" y="4766"/>
                      <a:pt x="1401" y="4498"/>
                    </a:cubicBezTo>
                    <a:cubicBezTo>
                      <a:pt x="1431" y="4436"/>
                      <a:pt x="1385" y="4359"/>
                      <a:pt x="1325" y="4359"/>
                    </a:cubicBezTo>
                    <a:cubicBezTo>
                      <a:pt x="1310" y="4359"/>
                      <a:pt x="1294" y="4364"/>
                      <a:pt x="1278" y="4375"/>
                    </a:cubicBezTo>
                    <a:cubicBezTo>
                      <a:pt x="1007" y="4550"/>
                      <a:pt x="761" y="4762"/>
                      <a:pt x="546" y="5006"/>
                    </a:cubicBezTo>
                    <a:cubicBezTo>
                      <a:pt x="395" y="5168"/>
                      <a:pt x="313" y="5232"/>
                      <a:pt x="275" y="5232"/>
                    </a:cubicBezTo>
                    <a:cubicBezTo>
                      <a:pt x="157" y="5232"/>
                      <a:pt x="494" y="4583"/>
                      <a:pt x="564" y="4356"/>
                    </a:cubicBezTo>
                    <a:cubicBezTo>
                      <a:pt x="567" y="4347"/>
                      <a:pt x="564" y="4341"/>
                      <a:pt x="564" y="4335"/>
                    </a:cubicBezTo>
                    <a:cubicBezTo>
                      <a:pt x="566" y="4279"/>
                      <a:pt x="522" y="4242"/>
                      <a:pt x="475" y="4242"/>
                    </a:cubicBezTo>
                    <a:cubicBezTo>
                      <a:pt x="453" y="4242"/>
                      <a:pt x="431" y="4250"/>
                      <a:pt x="413" y="4267"/>
                    </a:cubicBezTo>
                    <a:lnTo>
                      <a:pt x="305" y="4338"/>
                    </a:lnTo>
                    <a:lnTo>
                      <a:pt x="96" y="4479"/>
                    </a:lnTo>
                    <a:lnTo>
                      <a:pt x="90" y="4485"/>
                    </a:lnTo>
                    <a:cubicBezTo>
                      <a:pt x="1" y="4522"/>
                      <a:pt x="25" y="4652"/>
                      <a:pt x="102" y="4658"/>
                    </a:cubicBezTo>
                    <a:cubicBezTo>
                      <a:pt x="111" y="4658"/>
                      <a:pt x="117" y="4662"/>
                      <a:pt x="126" y="4662"/>
                    </a:cubicBezTo>
                    <a:cubicBezTo>
                      <a:pt x="130" y="4662"/>
                      <a:pt x="134" y="4661"/>
                      <a:pt x="139" y="4658"/>
                    </a:cubicBezTo>
                    <a:cubicBezTo>
                      <a:pt x="199" y="4633"/>
                      <a:pt x="244" y="4622"/>
                      <a:pt x="275" y="4622"/>
                    </a:cubicBezTo>
                    <a:cubicBezTo>
                      <a:pt x="463" y="4622"/>
                      <a:pt x="202" y="5019"/>
                      <a:pt x="81" y="5335"/>
                    </a:cubicBezTo>
                    <a:cubicBezTo>
                      <a:pt x="56" y="5393"/>
                      <a:pt x="41" y="5452"/>
                      <a:pt x="28" y="5514"/>
                    </a:cubicBezTo>
                    <a:cubicBezTo>
                      <a:pt x="22" y="5557"/>
                      <a:pt x="41" y="5597"/>
                      <a:pt x="78" y="5618"/>
                    </a:cubicBezTo>
                    <a:cubicBezTo>
                      <a:pt x="91" y="5625"/>
                      <a:pt x="105" y="5629"/>
                      <a:pt x="119" y="5629"/>
                    </a:cubicBezTo>
                    <a:cubicBezTo>
                      <a:pt x="142" y="5629"/>
                      <a:pt x="165" y="5620"/>
                      <a:pt x="182" y="5603"/>
                    </a:cubicBezTo>
                    <a:cubicBezTo>
                      <a:pt x="355" y="5452"/>
                      <a:pt x="1045" y="4702"/>
                      <a:pt x="1084" y="4702"/>
                    </a:cubicBezTo>
                    <a:cubicBezTo>
                      <a:pt x="1099" y="4702"/>
                      <a:pt x="1014" y="4816"/>
                      <a:pt x="761" y="5126"/>
                    </a:cubicBezTo>
                    <a:cubicBezTo>
                      <a:pt x="499" y="5446"/>
                      <a:pt x="265" y="5751"/>
                      <a:pt x="87" y="6120"/>
                    </a:cubicBezTo>
                    <a:cubicBezTo>
                      <a:pt x="72" y="6154"/>
                      <a:pt x="53" y="6185"/>
                      <a:pt x="38" y="6218"/>
                    </a:cubicBezTo>
                    <a:cubicBezTo>
                      <a:pt x="10" y="6277"/>
                      <a:pt x="44" y="6345"/>
                      <a:pt x="108" y="6354"/>
                    </a:cubicBezTo>
                    <a:cubicBezTo>
                      <a:pt x="113" y="6355"/>
                      <a:pt x="118" y="6355"/>
                      <a:pt x="122" y="6355"/>
                    </a:cubicBezTo>
                    <a:cubicBezTo>
                      <a:pt x="136" y="6355"/>
                      <a:pt x="149" y="6352"/>
                      <a:pt x="161" y="6345"/>
                    </a:cubicBezTo>
                    <a:cubicBezTo>
                      <a:pt x="552" y="6129"/>
                      <a:pt x="850" y="5837"/>
                      <a:pt x="1133" y="5520"/>
                    </a:cubicBezTo>
                    <a:lnTo>
                      <a:pt x="1133" y="5520"/>
                    </a:lnTo>
                    <a:cubicBezTo>
                      <a:pt x="930" y="5778"/>
                      <a:pt x="764" y="6061"/>
                      <a:pt x="635" y="6363"/>
                    </a:cubicBezTo>
                    <a:cubicBezTo>
                      <a:pt x="629" y="6378"/>
                      <a:pt x="629" y="6394"/>
                      <a:pt x="635" y="6409"/>
                    </a:cubicBezTo>
                    <a:cubicBezTo>
                      <a:pt x="651" y="6450"/>
                      <a:pt x="688" y="6474"/>
                      <a:pt x="728" y="6474"/>
                    </a:cubicBezTo>
                    <a:cubicBezTo>
                      <a:pt x="742" y="6474"/>
                      <a:pt x="757" y="6471"/>
                      <a:pt x="770" y="6465"/>
                    </a:cubicBezTo>
                    <a:cubicBezTo>
                      <a:pt x="798" y="6449"/>
                      <a:pt x="820" y="6431"/>
                      <a:pt x="847" y="6412"/>
                    </a:cubicBezTo>
                    <a:cubicBezTo>
                      <a:pt x="1398" y="6089"/>
                      <a:pt x="1783" y="5627"/>
                      <a:pt x="2211" y="5150"/>
                    </a:cubicBezTo>
                    <a:cubicBezTo>
                      <a:pt x="2446" y="4889"/>
                      <a:pt x="2534" y="4790"/>
                      <a:pt x="2534" y="4790"/>
                    </a:cubicBezTo>
                    <a:lnTo>
                      <a:pt x="2534" y="4790"/>
                    </a:lnTo>
                    <a:cubicBezTo>
                      <a:pt x="2534" y="4790"/>
                      <a:pt x="2281" y="5078"/>
                      <a:pt x="2066" y="5353"/>
                    </a:cubicBezTo>
                    <a:cubicBezTo>
                      <a:pt x="1817" y="5670"/>
                      <a:pt x="1589" y="6000"/>
                      <a:pt x="1371" y="6342"/>
                    </a:cubicBezTo>
                    <a:cubicBezTo>
                      <a:pt x="1358" y="6360"/>
                      <a:pt x="1355" y="6388"/>
                      <a:pt x="1364" y="6409"/>
                    </a:cubicBezTo>
                    <a:cubicBezTo>
                      <a:pt x="1378" y="6447"/>
                      <a:pt x="1413" y="6479"/>
                      <a:pt x="1451" y="6479"/>
                    </a:cubicBezTo>
                    <a:cubicBezTo>
                      <a:pt x="1465" y="6479"/>
                      <a:pt x="1479" y="6475"/>
                      <a:pt x="1494" y="6465"/>
                    </a:cubicBezTo>
                    <a:lnTo>
                      <a:pt x="1568" y="6409"/>
                    </a:lnTo>
                    <a:cubicBezTo>
                      <a:pt x="2691" y="5575"/>
                      <a:pt x="3938" y="4695"/>
                      <a:pt x="4898" y="3768"/>
                    </a:cubicBezTo>
                    <a:lnTo>
                      <a:pt x="4898" y="3768"/>
                    </a:lnTo>
                    <a:cubicBezTo>
                      <a:pt x="4045" y="4593"/>
                      <a:pt x="3165" y="5286"/>
                      <a:pt x="2580" y="6342"/>
                    </a:cubicBezTo>
                    <a:cubicBezTo>
                      <a:pt x="2574" y="6351"/>
                      <a:pt x="2574" y="6366"/>
                      <a:pt x="2574" y="6378"/>
                    </a:cubicBezTo>
                    <a:cubicBezTo>
                      <a:pt x="2574" y="6430"/>
                      <a:pt x="2620" y="6479"/>
                      <a:pt x="2666" y="6479"/>
                    </a:cubicBezTo>
                    <a:cubicBezTo>
                      <a:pt x="2686" y="6479"/>
                      <a:pt x="2705" y="6470"/>
                      <a:pt x="2722" y="6449"/>
                    </a:cubicBezTo>
                    <a:cubicBezTo>
                      <a:pt x="2743" y="6425"/>
                      <a:pt x="2768" y="6400"/>
                      <a:pt x="2790" y="6375"/>
                    </a:cubicBezTo>
                    <a:cubicBezTo>
                      <a:pt x="3775" y="5190"/>
                      <a:pt x="4904" y="4156"/>
                      <a:pt x="6105" y="3183"/>
                    </a:cubicBezTo>
                    <a:cubicBezTo>
                      <a:pt x="6120" y="3171"/>
                      <a:pt x="6129" y="3156"/>
                      <a:pt x="6129" y="3137"/>
                    </a:cubicBezTo>
                    <a:cubicBezTo>
                      <a:pt x="6132" y="3131"/>
                      <a:pt x="6132" y="3128"/>
                      <a:pt x="6129" y="3122"/>
                    </a:cubicBezTo>
                    <a:cubicBezTo>
                      <a:pt x="6129" y="3075"/>
                      <a:pt x="6092" y="3028"/>
                      <a:pt x="6043" y="3028"/>
                    </a:cubicBezTo>
                    <a:cubicBezTo>
                      <a:pt x="6034" y="3028"/>
                      <a:pt x="6025" y="3029"/>
                      <a:pt x="6015" y="3033"/>
                    </a:cubicBezTo>
                    <a:cubicBezTo>
                      <a:pt x="5569" y="3196"/>
                      <a:pt x="5135" y="3387"/>
                      <a:pt x="4698" y="3571"/>
                    </a:cubicBezTo>
                    <a:cubicBezTo>
                      <a:pt x="4526" y="3643"/>
                      <a:pt x="4100" y="3882"/>
                      <a:pt x="4077" y="3882"/>
                    </a:cubicBezTo>
                    <a:cubicBezTo>
                      <a:pt x="4067" y="3882"/>
                      <a:pt x="4144" y="3830"/>
                      <a:pt x="4375" y="3685"/>
                    </a:cubicBezTo>
                    <a:cubicBezTo>
                      <a:pt x="5086" y="3242"/>
                      <a:pt x="5726" y="2697"/>
                      <a:pt x="6117" y="1955"/>
                    </a:cubicBezTo>
                    <a:cubicBezTo>
                      <a:pt x="6150" y="1895"/>
                      <a:pt x="6107" y="1816"/>
                      <a:pt x="6042" y="1816"/>
                    </a:cubicBezTo>
                    <a:cubicBezTo>
                      <a:pt x="6033" y="1816"/>
                      <a:pt x="6024" y="1817"/>
                      <a:pt x="6015" y="1820"/>
                    </a:cubicBezTo>
                    <a:cubicBezTo>
                      <a:pt x="5668" y="1937"/>
                      <a:pt x="5335" y="2097"/>
                      <a:pt x="5027" y="2294"/>
                    </a:cubicBezTo>
                    <a:cubicBezTo>
                      <a:pt x="4873" y="2389"/>
                      <a:pt x="4070" y="3007"/>
                      <a:pt x="3996" y="3007"/>
                    </a:cubicBezTo>
                    <a:cubicBezTo>
                      <a:pt x="3975" y="3007"/>
                      <a:pt x="4016" y="2954"/>
                      <a:pt x="4156" y="2817"/>
                    </a:cubicBezTo>
                    <a:cubicBezTo>
                      <a:pt x="4840" y="2149"/>
                      <a:pt x="5548" y="1607"/>
                      <a:pt x="5997" y="742"/>
                    </a:cubicBezTo>
                    <a:cubicBezTo>
                      <a:pt x="6035" y="677"/>
                      <a:pt x="5982" y="608"/>
                      <a:pt x="5918" y="608"/>
                    </a:cubicBezTo>
                    <a:cubicBezTo>
                      <a:pt x="5904" y="608"/>
                      <a:pt x="5889" y="611"/>
                      <a:pt x="5874" y="619"/>
                    </a:cubicBezTo>
                    <a:cubicBezTo>
                      <a:pt x="5169" y="982"/>
                      <a:pt x="4636" y="1589"/>
                      <a:pt x="3950" y="1968"/>
                    </a:cubicBezTo>
                    <a:cubicBezTo>
                      <a:pt x="3851" y="2022"/>
                      <a:pt x="3748" y="2070"/>
                      <a:pt x="3643" y="2115"/>
                    </a:cubicBezTo>
                    <a:lnTo>
                      <a:pt x="3643" y="2115"/>
                    </a:lnTo>
                    <a:cubicBezTo>
                      <a:pt x="3731" y="2076"/>
                      <a:pt x="3839" y="1980"/>
                      <a:pt x="3950" y="1863"/>
                    </a:cubicBezTo>
                    <a:cubicBezTo>
                      <a:pt x="4212" y="1592"/>
                      <a:pt x="4510" y="1192"/>
                      <a:pt x="4680" y="1026"/>
                    </a:cubicBezTo>
                    <a:cubicBezTo>
                      <a:pt x="4923" y="779"/>
                      <a:pt x="5144" y="508"/>
                      <a:pt x="5332" y="216"/>
                    </a:cubicBezTo>
                    <a:cubicBezTo>
                      <a:pt x="5351" y="188"/>
                      <a:pt x="5372" y="164"/>
                      <a:pt x="5391" y="139"/>
                    </a:cubicBezTo>
                    <a:cubicBezTo>
                      <a:pt x="5428" y="80"/>
                      <a:pt x="5371" y="0"/>
                      <a:pt x="530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868" name="Google Shape;1868;p39"/>
              <p:cNvSpPr/>
              <p:nvPr/>
            </p:nvSpPr>
            <p:spPr>
              <a:xfrm>
                <a:off x="-7019000" y="4263675"/>
                <a:ext cx="157050" cy="101400"/>
              </a:xfrm>
              <a:custGeom>
                <a:avLst/>
                <a:gdLst/>
                <a:ahLst/>
                <a:cxnLst/>
                <a:rect l="l" t="t" r="r" b="b"/>
                <a:pathLst>
                  <a:path w="6282" h="4056" extrusionOk="0">
                    <a:moveTo>
                      <a:pt x="3036" y="0"/>
                    </a:moveTo>
                    <a:cubicBezTo>
                      <a:pt x="3028" y="0"/>
                      <a:pt x="3021" y="2"/>
                      <a:pt x="3014" y="4"/>
                    </a:cubicBezTo>
                    <a:cubicBezTo>
                      <a:pt x="3004" y="7"/>
                      <a:pt x="2995" y="4"/>
                      <a:pt x="2986" y="10"/>
                    </a:cubicBezTo>
                    <a:cubicBezTo>
                      <a:pt x="1961" y="771"/>
                      <a:pt x="933" y="1500"/>
                      <a:pt x="62" y="2442"/>
                    </a:cubicBezTo>
                    <a:cubicBezTo>
                      <a:pt x="0" y="2508"/>
                      <a:pt x="62" y="2600"/>
                      <a:pt x="131" y="2600"/>
                    </a:cubicBezTo>
                    <a:cubicBezTo>
                      <a:pt x="151" y="2600"/>
                      <a:pt x="172" y="2591"/>
                      <a:pt x="191" y="2571"/>
                    </a:cubicBezTo>
                    <a:cubicBezTo>
                      <a:pt x="539" y="2196"/>
                      <a:pt x="908" y="1842"/>
                      <a:pt x="1299" y="1512"/>
                    </a:cubicBezTo>
                    <a:cubicBezTo>
                      <a:pt x="1589" y="1275"/>
                      <a:pt x="1881" y="1044"/>
                      <a:pt x="2183" y="826"/>
                    </a:cubicBezTo>
                    <a:lnTo>
                      <a:pt x="2223" y="795"/>
                    </a:lnTo>
                    <a:lnTo>
                      <a:pt x="2223" y="795"/>
                    </a:lnTo>
                    <a:cubicBezTo>
                      <a:pt x="1678" y="1451"/>
                      <a:pt x="1225" y="2177"/>
                      <a:pt x="600" y="2765"/>
                    </a:cubicBezTo>
                    <a:cubicBezTo>
                      <a:pt x="542" y="2821"/>
                      <a:pt x="487" y="2876"/>
                      <a:pt x="425" y="2928"/>
                    </a:cubicBezTo>
                    <a:cubicBezTo>
                      <a:pt x="355" y="2988"/>
                      <a:pt x="419" y="3079"/>
                      <a:pt x="495" y="3079"/>
                    </a:cubicBezTo>
                    <a:cubicBezTo>
                      <a:pt x="508" y="3079"/>
                      <a:pt x="522" y="3076"/>
                      <a:pt x="536" y="3070"/>
                    </a:cubicBezTo>
                    <a:cubicBezTo>
                      <a:pt x="579" y="3048"/>
                      <a:pt x="616" y="3024"/>
                      <a:pt x="656" y="3002"/>
                    </a:cubicBezTo>
                    <a:cubicBezTo>
                      <a:pt x="1696" y="2454"/>
                      <a:pt x="2361" y="1460"/>
                      <a:pt x="3340" y="823"/>
                    </a:cubicBezTo>
                    <a:cubicBezTo>
                      <a:pt x="3358" y="811"/>
                      <a:pt x="3371" y="798"/>
                      <a:pt x="3389" y="789"/>
                    </a:cubicBezTo>
                    <a:lnTo>
                      <a:pt x="3389" y="789"/>
                    </a:lnTo>
                    <a:cubicBezTo>
                      <a:pt x="3374" y="798"/>
                      <a:pt x="3358" y="814"/>
                      <a:pt x="3346" y="823"/>
                    </a:cubicBezTo>
                    <a:cubicBezTo>
                      <a:pt x="2906" y="1121"/>
                      <a:pt x="2515" y="1679"/>
                      <a:pt x="2136" y="2051"/>
                    </a:cubicBezTo>
                    <a:cubicBezTo>
                      <a:pt x="1635" y="2547"/>
                      <a:pt x="1136" y="3036"/>
                      <a:pt x="650" y="3541"/>
                    </a:cubicBezTo>
                    <a:cubicBezTo>
                      <a:pt x="533" y="3661"/>
                      <a:pt x="419" y="3775"/>
                      <a:pt x="302" y="3895"/>
                    </a:cubicBezTo>
                    <a:cubicBezTo>
                      <a:pt x="253" y="3949"/>
                      <a:pt x="290" y="4055"/>
                      <a:pt x="360" y="4055"/>
                    </a:cubicBezTo>
                    <a:cubicBezTo>
                      <a:pt x="370" y="4055"/>
                      <a:pt x="380" y="4053"/>
                      <a:pt x="391" y="4049"/>
                    </a:cubicBezTo>
                    <a:cubicBezTo>
                      <a:pt x="480" y="4009"/>
                      <a:pt x="557" y="3966"/>
                      <a:pt x="640" y="3926"/>
                    </a:cubicBezTo>
                    <a:cubicBezTo>
                      <a:pt x="1564" y="3452"/>
                      <a:pt x="2189" y="2654"/>
                      <a:pt x="2866" y="1869"/>
                    </a:cubicBezTo>
                    <a:cubicBezTo>
                      <a:pt x="3057" y="1651"/>
                      <a:pt x="3260" y="1448"/>
                      <a:pt x="3469" y="1251"/>
                    </a:cubicBezTo>
                    <a:cubicBezTo>
                      <a:pt x="3515" y="1208"/>
                      <a:pt x="3728" y="1014"/>
                      <a:pt x="3894" y="878"/>
                    </a:cubicBezTo>
                    <a:cubicBezTo>
                      <a:pt x="3992" y="800"/>
                      <a:pt x="4073" y="741"/>
                      <a:pt x="4097" y="741"/>
                    </a:cubicBezTo>
                    <a:cubicBezTo>
                      <a:pt x="4115" y="741"/>
                      <a:pt x="4103" y="771"/>
                      <a:pt x="4048" y="847"/>
                    </a:cubicBezTo>
                    <a:cubicBezTo>
                      <a:pt x="4039" y="860"/>
                      <a:pt x="4033" y="872"/>
                      <a:pt x="4023" y="887"/>
                    </a:cubicBezTo>
                    <a:cubicBezTo>
                      <a:pt x="3448" y="1685"/>
                      <a:pt x="2875" y="2482"/>
                      <a:pt x="2346" y="3310"/>
                    </a:cubicBezTo>
                    <a:cubicBezTo>
                      <a:pt x="2318" y="3353"/>
                      <a:pt x="2337" y="3408"/>
                      <a:pt x="2380" y="3430"/>
                    </a:cubicBezTo>
                    <a:cubicBezTo>
                      <a:pt x="2466" y="3390"/>
                      <a:pt x="2552" y="3353"/>
                      <a:pt x="2641" y="3319"/>
                    </a:cubicBezTo>
                    <a:cubicBezTo>
                      <a:pt x="2721" y="3270"/>
                      <a:pt x="2798" y="3218"/>
                      <a:pt x="2875" y="3162"/>
                    </a:cubicBezTo>
                    <a:cubicBezTo>
                      <a:pt x="2918" y="3131"/>
                      <a:pt x="2964" y="3107"/>
                      <a:pt x="3004" y="3076"/>
                    </a:cubicBezTo>
                    <a:cubicBezTo>
                      <a:pt x="3592" y="2633"/>
                      <a:pt x="4088" y="2088"/>
                      <a:pt x="4602" y="1546"/>
                    </a:cubicBezTo>
                    <a:cubicBezTo>
                      <a:pt x="4794" y="1346"/>
                      <a:pt x="5106" y="1078"/>
                      <a:pt x="5177" y="1078"/>
                    </a:cubicBezTo>
                    <a:cubicBezTo>
                      <a:pt x="5232" y="1078"/>
                      <a:pt x="5144" y="1235"/>
                      <a:pt x="4750" y="1703"/>
                    </a:cubicBezTo>
                    <a:cubicBezTo>
                      <a:pt x="4433" y="2082"/>
                      <a:pt x="4091" y="2430"/>
                      <a:pt x="3799" y="2827"/>
                    </a:cubicBezTo>
                    <a:cubicBezTo>
                      <a:pt x="3754" y="2887"/>
                      <a:pt x="3814" y="2963"/>
                      <a:pt x="3878" y="2963"/>
                    </a:cubicBezTo>
                    <a:cubicBezTo>
                      <a:pt x="3893" y="2963"/>
                      <a:pt x="3908" y="2959"/>
                      <a:pt x="3922" y="2950"/>
                    </a:cubicBezTo>
                    <a:cubicBezTo>
                      <a:pt x="4454" y="2608"/>
                      <a:pt x="4907" y="2190"/>
                      <a:pt x="5362" y="1752"/>
                    </a:cubicBezTo>
                    <a:cubicBezTo>
                      <a:pt x="5470" y="1649"/>
                      <a:pt x="5715" y="1449"/>
                      <a:pt x="5799" y="1449"/>
                    </a:cubicBezTo>
                    <a:cubicBezTo>
                      <a:pt x="5852" y="1449"/>
                      <a:pt x="5840" y="1530"/>
                      <a:pt x="5686" y="1768"/>
                    </a:cubicBezTo>
                    <a:cubicBezTo>
                      <a:pt x="5445" y="2134"/>
                      <a:pt x="5135" y="2460"/>
                      <a:pt x="4885" y="2827"/>
                    </a:cubicBezTo>
                    <a:cubicBezTo>
                      <a:pt x="4850" y="2880"/>
                      <a:pt x="4900" y="2965"/>
                      <a:pt x="4962" y="2965"/>
                    </a:cubicBezTo>
                    <a:cubicBezTo>
                      <a:pt x="4971" y="2965"/>
                      <a:pt x="4980" y="2963"/>
                      <a:pt x="4990" y="2959"/>
                    </a:cubicBezTo>
                    <a:cubicBezTo>
                      <a:pt x="5204" y="2875"/>
                      <a:pt x="5680" y="2525"/>
                      <a:pt x="5884" y="2525"/>
                    </a:cubicBezTo>
                    <a:cubicBezTo>
                      <a:pt x="5965" y="2525"/>
                      <a:pt x="6003" y="2580"/>
                      <a:pt x="5966" y="2728"/>
                    </a:cubicBezTo>
                    <a:cubicBezTo>
                      <a:pt x="5949" y="2796"/>
                      <a:pt x="6005" y="2840"/>
                      <a:pt x="6059" y="2840"/>
                    </a:cubicBezTo>
                    <a:cubicBezTo>
                      <a:pt x="6095" y="2840"/>
                      <a:pt x="6130" y="2820"/>
                      <a:pt x="6141" y="2774"/>
                    </a:cubicBezTo>
                    <a:lnTo>
                      <a:pt x="6212" y="2494"/>
                    </a:lnTo>
                    <a:cubicBezTo>
                      <a:pt x="6230" y="2427"/>
                      <a:pt x="6246" y="2359"/>
                      <a:pt x="6264" y="2291"/>
                    </a:cubicBezTo>
                    <a:cubicBezTo>
                      <a:pt x="6270" y="2257"/>
                      <a:pt x="6258" y="2223"/>
                      <a:pt x="6233" y="2202"/>
                    </a:cubicBezTo>
                    <a:cubicBezTo>
                      <a:pt x="6220" y="2184"/>
                      <a:pt x="6199" y="2174"/>
                      <a:pt x="6177" y="2174"/>
                    </a:cubicBezTo>
                    <a:cubicBezTo>
                      <a:pt x="6169" y="2174"/>
                      <a:pt x="6161" y="2175"/>
                      <a:pt x="6153" y="2177"/>
                    </a:cubicBezTo>
                    <a:cubicBezTo>
                      <a:pt x="5990" y="2243"/>
                      <a:pt x="5623" y="2464"/>
                      <a:pt x="5497" y="2464"/>
                    </a:cubicBezTo>
                    <a:cubicBezTo>
                      <a:pt x="5421" y="2464"/>
                      <a:pt x="5431" y="2385"/>
                      <a:pt x="5621" y="2146"/>
                    </a:cubicBezTo>
                    <a:cubicBezTo>
                      <a:pt x="5919" y="1777"/>
                      <a:pt x="6132" y="1420"/>
                      <a:pt x="6261" y="968"/>
                    </a:cubicBezTo>
                    <a:lnTo>
                      <a:pt x="6264" y="958"/>
                    </a:lnTo>
                    <a:cubicBezTo>
                      <a:pt x="6281" y="903"/>
                      <a:pt x="6230" y="840"/>
                      <a:pt x="6177" y="840"/>
                    </a:cubicBezTo>
                    <a:cubicBezTo>
                      <a:pt x="6161" y="840"/>
                      <a:pt x="6146" y="845"/>
                      <a:pt x="6132" y="857"/>
                    </a:cubicBezTo>
                    <a:lnTo>
                      <a:pt x="6018" y="943"/>
                    </a:lnTo>
                    <a:cubicBezTo>
                      <a:pt x="5464" y="1372"/>
                      <a:pt x="4833" y="1858"/>
                      <a:pt x="4393" y="2371"/>
                    </a:cubicBezTo>
                    <a:lnTo>
                      <a:pt x="4393" y="2371"/>
                    </a:lnTo>
                    <a:cubicBezTo>
                      <a:pt x="4806" y="1886"/>
                      <a:pt x="5215" y="1459"/>
                      <a:pt x="5501" y="912"/>
                    </a:cubicBezTo>
                    <a:cubicBezTo>
                      <a:pt x="5562" y="811"/>
                      <a:pt x="5615" y="706"/>
                      <a:pt x="5661" y="595"/>
                    </a:cubicBezTo>
                    <a:cubicBezTo>
                      <a:pt x="5683" y="539"/>
                      <a:pt x="5626" y="479"/>
                      <a:pt x="5569" y="479"/>
                    </a:cubicBezTo>
                    <a:cubicBezTo>
                      <a:pt x="5554" y="479"/>
                      <a:pt x="5539" y="484"/>
                      <a:pt x="5525" y="493"/>
                    </a:cubicBezTo>
                    <a:cubicBezTo>
                      <a:pt x="5350" y="623"/>
                      <a:pt x="5184" y="761"/>
                      <a:pt x="5024" y="906"/>
                    </a:cubicBezTo>
                    <a:cubicBezTo>
                      <a:pt x="4476" y="1389"/>
                      <a:pt x="3993" y="1943"/>
                      <a:pt x="3472" y="2460"/>
                    </a:cubicBezTo>
                    <a:cubicBezTo>
                      <a:pt x="3229" y="2700"/>
                      <a:pt x="2961" y="2919"/>
                      <a:pt x="2675" y="3107"/>
                    </a:cubicBezTo>
                    <a:cubicBezTo>
                      <a:pt x="2875" y="2968"/>
                      <a:pt x="3088" y="2516"/>
                      <a:pt x="3223" y="2319"/>
                    </a:cubicBezTo>
                    <a:cubicBezTo>
                      <a:pt x="3552" y="1839"/>
                      <a:pt x="3897" y="1368"/>
                      <a:pt x="4239" y="894"/>
                    </a:cubicBezTo>
                    <a:cubicBezTo>
                      <a:pt x="4307" y="801"/>
                      <a:pt x="4374" y="709"/>
                      <a:pt x="4442" y="617"/>
                    </a:cubicBezTo>
                    <a:cubicBezTo>
                      <a:pt x="4490" y="548"/>
                      <a:pt x="4422" y="485"/>
                      <a:pt x="4356" y="485"/>
                    </a:cubicBezTo>
                    <a:cubicBezTo>
                      <a:pt x="4342" y="485"/>
                      <a:pt x="4328" y="488"/>
                      <a:pt x="4316" y="493"/>
                    </a:cubicBezTo>
                    <a:cubicBezTo>
                      <a:pt x="4094" y="595"/>
                      <a:pt x="3885" y="718"/>
                      <a:pt x="3691" y="866"/>
                    </a:cubicBezTo>
                    <a:cubicBezTo>
                      <a:pt x="2934" y="1411"/>
                      <a:pt x="2383" y="2196"/>
                      <a:pt x="1742" y="2882"/>
                    </a:cubicBezTo>
                    <a:cubicBezTo>
                      <a:pt x="1478" y="3165"/>
                      <a:pt x="1179" y="3415"/>
                      <a:pt x="853" y="3624"/>
                    </a:cubicBezTo>
                    <a:cubicBezTo>
                      <a:pt x="774" y="3677"/>
                      <a:pt x="728" y="3704"/>
                      <a:pt x="715" y="3704"/>
                    </a:cubicBezTo>
                    <a:cubicBezTo>
                      <a:pt x="690" y="3704"/>
                      <a:pt x="797" y="3597"/>
                      <a:pt x="1038" y="3384"/>
                    </a:cubicBezTo>
                    <a:cubicBezTo>
                      <a:pt x="1238" y="3181"/>
                      <a:pt x="1444" y="2978"/>
                      <a:pt x="1653" y="2774"/>
                    </a:cubicBezTo>
                    <a:cubicBezTo>
                      <a:pt x="2293" y="2150"/>
                      <a:pt x="2924" y="1522"/>
                      <a:pt x="3512" y="844"/>
                    </a:cubicBezTo>
                    <a:cubicBezTo>
                      <a:pt x="3574" y="771"/>
                      <a:pt x="3642" y="706"/>
                      <a:pt x="3700" y="635"/>
                    </a:cubicBezTo>
                    <a:cubicBezTo>
                      <a:pt x="3759" y="571"/>
                      <a:pt x="3707" y="482"/>
                      <a:pt x="3637" y="482"/>
                    </a:cubicBezTo>
                    <a:cubicBezTo>
                      <a:pt x="3622" y="482"/>
                      <a:pt x="3607" y="485"/>
                      <a:pt x="3592" y="493"/>
                    </a:cubicBezTo>
                    <a:cubicBezTo>
                      <a:pt x="3435" y="567"/>
                      <a:pt x="3281" y="657"/>
                      <a:pt x="3137" y="752"/>
                    </a:cubicBezTo>
                    <a:cubicBezTo>
                      <a:pt x="2266" y="1331"/>
                      <a:pt x="1638" y="2208"/>
                      <a:pt x="739" y="2771"/>
                    </a:cubicBezTo>
                    <a:cubicBezTo>
                      <a:pt x="1619" y="2217"/>
                      <a:pt x="2216" y="1032"/>
                      <a:pt x="3017" y="232"/>
                    </a:cubicBezTo>
                    <a:cubicBezTo>
                      <a:pt x="3044" y="207"/>
                      <a:pt x="3069" y="176"/>
                      <a:pt x="3097" y="152"/>
                    </a:cubicBezTo>
                    <a:cubicBezTo>
                      <a:pt x="3155" y="94"/>
                      <a:pt x="3101" y="0"/>
                      <a:pt x="303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869" name="Google Shape;1869;p39"/>
              <p:cNvSpPr/>
              <p:nvPr/>
            </p:nvSpPr>
            <p:spPr>
              <a:xfrm>
                <a:off x="-7016275" y="4345325"/>
                <a:ext cx="69850" cy="80275"/>
              </a:xfrm>
              <a:custGeom>
                <a:avLst/>
                <a:gdLst/>
                <a:ahLst/>
                <a:cxnLst/>
                <a:rect l="l" t="t" r="r" b="b"/>
                <a:pathLst>
                  <a:path w="2794" h="3211" extrusionOk="0">
                    <a:moveTo>
                      <a:pt x="2674" y="0"/>
                    </a:moveTo>
                    <a:cubicBezTo>
                      <a:pt x="2669" y="0"/>
                      <a:pt x="2664" y="1"/>
                      <a:pt x="2658" y="4"/>
                    </a:cubicBezTo>
                    <a:cubicBezTo>
                      <a:pt x="2615" y="16"/>
                      <a:pt x="2578" y="38"/>
                      <a:pt x="2538" y="53"/>
                    </a:cubicBezTo>
                    <a:cubicBezTo>
                      <a:pt x="2449" y="84"/>
                      <a:pt x="2363" y="124"/>
                      <a:pt x="2274" y="164"/>
                    </a:cubicBezTo>
                    <a:cubicBezTo>
                      <a:pt x="1673" y="426"/>
                      <a:pt x="1119" y="789"/>
                      <a:pt x="547" y="1106"/>
                    </a:cubicBezTo>
                    <a:cubicBezTo>
                      <a:pt x="396" y="1189"/>
                      <a:pt x="248" y="1272"/>
                      <a:pt x="94" y="1343"/>
                    </a:cubicBezTo>
                    <a:cubicBezTo>
                      <a:pt x="1" y="1386"/>
                      <a:pt x="58" y="1509"/>
                      <a:pt x="145" y="1509"/>
                    </a:cubicBezTo>
                    <a:cubicBezTo>
                      <a:pt x="158" y="1509"/>
                      <a:pt x="172" y="1506"/>
                      <a:pt x="187" y="1500"/>
                    </a:cubicBezTo>
                    <a:cubicBezTo>
                      <a:pt x="310" y="1441"/>
                      <a:pt x="430" y="1374"/>
                      <a:pt x="553" y="1309"/>
                    </a:cubicBezTo>
                    <a:cubicBezTo>
                      <a:pt x="1159" y="980"/>
                      <a:pt x="1732" y="592"/>
                      <a:pt x="2366" y="321"/>
                    </a:cubicBezTo>
                    <a:lnTo>
                      <a:pt x="2366" y="321"/>
                    </a:lnTo>
                    <a:cubicBezTo>
                      <a:pt x="1815" y="909"/>
                      <a:pt x="1104" y="1324"/>
                      <a:pt x="568" y="1934"/>
                    </a:cubicBezTo>
                    <a:cubicBezTo>
                      <a:pt x="519" y="1989"/>
                      <a:pt x="470" y="2042"/>
                      <a:pt x="424" y="2103"/>
                    </a:cubicBezTo>
                    <a:cubicBezTo>
                      <a:pt x="375" y="2167"/>
                      <a:pt x="442" y="2237"/>
                      <a:pt x="509" y="2237"/>
                    </a:cubicBezTo>
                    <a:cubicBezTo>
                      <a:pt x="523" y="2237"/>
                      <a:pt x="537" y="2233"/>
                      <a:pt x="550" y="2226"/>
                    </a:cubicBezTo>
                    <a:cubicBezTo>
                      <a:pt x="559" y="2220"/>
                      <a:pt x="568" y="2214"/>
                      <a:pt x="578" y="2208"/>
                    </a:cubicBezTo>
                    <a:cubicBezTo>
                      <a:pt x="1169" y="1885"/>
                      <a:pt x="1670" y="1441"/>
                      <a:pt x="2277" y="1161"/>
                    </a:cubicBezTo>
                    <a:lnTo>
                      <a:pt x="2277" y="1161"/>
                    </a:lnTo>
                    <a:cubicBezTo>
                      <a:pt x="1803" y="1789"/>
                      <a:pt x="1169" y="2263"/>
                      <a:pt x="590" y="2796"/>
                    </a:cubicBezTo>
                    <a:cubicBezTo>
                      <a:pt x="541" y="2842"/>
                      <a:pt x="488" y="2885"/>
                      <a:pt x="439" y="2931"/>
                    </a:cubicBezTo>
                    <a:cubicBezTo>
                      <a:pt x="384" y="2984"/>
                      <a:pt x="427" y="3090"/>
                      <a:pt x="501" y="3090"/>
                    </a:cubicBezTo>
                    <a:cubicBezTo>
                      <a:pt x="510" y="3090"/>
                      <a:pt x="519" y="3088"/>
                      <a:pt x="528" y="3085"/>
                    </a:cubicBezTo>
                    <a:cubicBezTo>
                      <a:pt x="547" y="3076"/>
                      <a:pt x="565" y="3064"/>
                      <a:pt x="584" y="3057"/>
                    </a:cubicBezTo>
                    <a:cubicBezTo>
                      <a:pt x="1138" y="2830"/>
                      <a:pt x="1593" y="2445"/>
                      <a:pt x="2086" y="2116"/>
                    </a:cubicBezTo>
                    <a:lnTo>
                      <a:pt x="2086" y="2116"/>
                    </a:lnTo>
                    <a:cubicBezTo>
                      <a:pt x="1812" y="2430"/>
                      <a:pt x="1486" y="2703"/>
                      <a:pt x="1270" y="3073"/>
                    </a:cubicBezTo>
                    <a:cubicBezTo>
                      <a:pt x="1238" y="3127"/>
                      <a:pt x="1281" y="3211"/>
                      <a:pt x="1345" y="3211"/>
                    </a:cubicBezTo>
                    <a:cubicBezTo>
                      <a:pt x="1355" y="3211"/>
                      <a:pt x="1365" y="3209"/>
                      <a:pt x="1375" y="3205"/>
                    </a:cubicBezTo>
                    <a:cubicBezTo>
                      <a:pt x="1532" y="3141"/>
                      <a:pt x="1689" y="3070"/>
                      <a:pt x="1843" y="2990"/>
                    </a:cubicBezTo>
                    <a:cubicBezTo>
                      <a:pt x="1987" y="2913"/>
                      <a:pt x="2138" y="2842"/>
                      <a:pt x="2292" y="2780"/>
                    </a:cubicBezTo>
                    <a:cubicBezTo>
                      <a:pt x="2333" y="2764"/>
                      <a:pt x="2365" y="2757"/>
                      <a:pt x="2391" y="2757"/>
                    </a:cubicBezTo>
                    <a:cubicBezTo>
                      <a:pt x="2542" y="2757"/>
                      <a:pt x="2468" y="3001"/>
                      <a:pt x="2468" y="3119"/>
                    </a:cubicBezTo>
                    <a:cubicBezTo>
                      <a:pt x="2468" y="3162"/>
                      <a:pt x="2505" y="3202"/>
                      <a:pt x="2548" y="3202"/>
                    </a:cubicBezTo>
                    <a:cubicBezTo>
                      <a:pt x="2553" y="3203"/>
                      <a:pt x="2558" y="3203"/>
                      <a:pt x="2564" y="3203"/>
                    </a:cubicBezTo>
                    <a:cubicBezTo>
                      <a:pt x="2612" y="3203"/>
                      <a:pt x="2652" y="3166"/>
                      <a:pt x="2649" y="3119"/>
                    </a:cubicBezTo>
                    <a:lnTo>
                      <a:pt x="2649" y="2630"/>
                    </a:lnTo>
                    <a:cubicBezTo>
                      <a:pt x="2649" y="2580"/>
                      <a:pt x="2609" y="2540"/>
                      <a:pt x="2560" y="2540"/>
                    </a:cubicBezTo>
                    <a:cubicBezTo>
                      <a:pt x="2554" y="2540"/>
                      <a:pt x="2548" y="2543"/>
                      <a:pt x="2545" y="2543"/>
                    </a:cubicBezTo>
                    <a:cubicBezTo>
                      <a:pt x="2206" y="2587"/>
                      <a:pt x="1920" y="2747"/>
                      <a:pt x="1621" y="2894"/>
                    </a:cubicBezTo>
                    <a:cubicBezTo>
                      <a:pt x="1907" y="2531"/>
                      <a:pt x="2277" y="2236"/>
                      <a:pt x="2514" y="1829"/>
                    </a:cubicBezTo>
                    <a:cubicBezTo>
                      <a:pt x="2551" y="1764"/>
                      <a:pt x="2500" y="1694"/>
                      <a:pt x="2436" y="1694"/>
                    </a:cubicBezTo>
                    <a:cubicBezTo>
                      <a:pt x="2421" y="1694"/>
                      <a:pt x="2406" y="1697"/>
                      <a:pt x="2391" y="1706"/>
                    </a:cubicBezTo>
                    <a:cubicBezTo>
                      <a:pt x="1935" y="1952"/>
                      <a:pt x="1538" y="2291"/>
                      <a:pt x="1104" y="2571"/>
                    </a:cubicBezTo>
                    <a:cubicBezTo>
                      <a:pt x="1664" y="2091"/>
                      <a:pt x="2237" y="1626"/>
                      <a:pt x="2631" y="989"/>
                    </a:cubicBezTo>
                    <a:lnTo>
                      <a:pt x="2637" y="983"/>
                    </a:lnTo>
                    <a:cubicBezTo>
                      <a:pt x="2649" y="958"/>
                      <a:pt x="2649" y="927"/>
                      <a:pt x="2637" y="903"/>
                    </a:cubicBezTo>
                    <a:cubicBezTo>
                      <a:pt x="2624" y="867"/>
                      <a:pt x="2590" y="844"/>
                      <a:pt x="2555" y="844"/>
                    </a:cubicBezTo>
                    <a:cubicBezTo>
                      <a:pt x="2547" y="844"/>
                      <a:pt x="2540" y="845"/>
                      <a:pt x="2532" y="847"/>
                    </a:cubicBezTo>
                    <a:cubicBezTo>
                      <a:pt x="1960" y="1035"/>
                      <a:pt x="1495" y="1395"/>
                      <a:pt x="1009" y="1725"/>
                    </a:cubicBezTo>
                    <a:cubicBezTo>
                      <a:pt x="1547" y="1217"/>
                      <a:pt x="2184" y="817"/>
                      <a:pt x="2662" y="241"/>
                    </a:cubicBezTo>
                    <a:lnTo>
                      <a:pt x="2689" y="210"/>
                    </a:lnTo>
                    <a:cubicBezTo>
                      <a:pt x="2711" y="186"/>
                      <a:pt x="2735" y="161"/>
                      <a:pt x="2754" y="133"/>
                    </a:cubicBezTo>
                    <a:cubicBezTo>
                      <a:pt x="2794" y="87"/>
                      <a:pt x="2754" y="22"/>
                      <a:pt x="2705" y="4"/>
                    </a:cubicBezTo>
                    <a:lnTo>
                      <a:pt x="2695" y="4"/>
                    </a:lnTo>
                    <a:cubicBezTo>
                      <a:pt x="2688" y="2"/>
                      <a:pt x="2681" y="0"/>
                      <a:pt x="267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grpSp>
          <p:nvGrpSpPr>
            <p:cNvPr id="1870" name="Google Shape;1870;p39"/>
            <p:cNvGrpSpPr/>
            <p:nvPr/>
          </p:nvGrpSpPr>
          <p:grpSpPr>
            <a:xfrm rot="-710137">
              <a:off x="5833388" y="2715982"/>
              <a:ext cx="1379851" cy="1584918"/>
              <a:chOff x="-1218725" y="5217175"/>
              <a:chExt cx="620100" cy="712225"/>
            </a:xfrm>
          </p:grpSpPr>
          <p:sp>
            <p:nvSpPr>
              <p:cNvPr id="1871" name="Google Shape;1871;p39"/>
              <p:cNvSpPr/>
              <p:nvPr/>
            </p:nvSpPr>
            <p:spPr>
              <a:xfrm>
                <a:off x="-1188100" y="5513400"/>
                <a:ext cx="14625" cy="47200"/>
              </a:xfrm>
              <a:custGeom>
                <a:avLst/>
                <a:gdLst/>
                <a:ahLst/>
                <a:cxnLst/>
                <a:rect l="l" t="t" r="r" b="b"/>
                <a:pathLst>
                  <a:path w="585" h="1888" extrusionOk="0">
                    <a:moveTo>
                      <a:pt x="585" y="1"/>
                    </a:moveTo>
                    <a:lnTo>
                      <a:pt x="585" y="1"/>
                    </a:lnTo>
                    <a:cubicBezTo>
                      <a:pt x="539" y="47"/>
                      <a:pt x="493" y="90"/>
                      <a:pt x="440" y="130"/>
                    </a:cubicBezTo>
                    <a:cubicBezTo>
                      <a:pt x="280" y="250"/>
                      <a:pt x="126" y="352"/>
                      <a:pt x="0" y="506"/>
                    </a:cubicBezTo>
                    <a:cubicBezTo>
                      <a:pt x="3" y="536"/>
                      <a:pt x="9" y="567"/>
                      <a:pt x="16" y="598"/>
                    </a:cubicBezTo>
                    <a:cubicBezTo>
                      <a:pt x="86" y="570"/>
                      <a:pt x="154" y="536"/>
                      <a:pt x="222" y="496"/>
                    </a:cubicBezTo>
                    <a:cubicBezTo>
                      <a:pt x="264" y="453"/>
                      <a:pt x="320" y="429"/>
                      <a:pt x="378" y="429"/>
                    </a:cubicBezTo>
                    <a:cubicBezTo>
                      <a:pt x="409" y="429"/>
                      <a:pt x="441" y="436"/>
                      <a:pt x="471" y="450"/>
                    </a:cubicBezTo>
                    <a:cubicBezTo>
                      <a:pt x="345" y="592"/>
                      <a:pt x="188" y="693"/>
                      <a:pt x="71" y="844"/>
                    </a:cubicBezTo>
                    <a:cubicBezTo>
                      <a:pt x="65" y="850"/>
                      <a:pt x="62" y="860"/>
                      <a:pt x="62" y="866"/>
                    </a:cubicBezTo>
                    <a:lnTo>
                      <a:pt x="68" y="897"/>
                    </a:lnTo>
                    <a:cubicBezTo>
                      <a:pt x="74" y="909"/>
                      <a:pt x="86" y="912"/>
                      <a:pt x="99" y="912"/>
                    </a:cubicBezTo>
                    <a:cubicBezTo>
                      <a:pt x="175" y="901"/>
                      <a:pt x="355" y="823"/>
                      <a:pt x="432" y="823"/>
                    </a:cubicBezTo>
                    <a:cubicBezTo>
                      <a:pt x="480" y="823"/>
                      <a:pt x="488" y="853"/>
                      <a:pt x="406" y="946"/>
                    </a:cubicBezTo>
                    <a:cubicBezTo>
                      <a:pt x="314" y="1047"/>
                      <a:pt x="222" y="1134"/>
                      <a:pt x="145" y="1247"/>
                    </a:cubicBezTo>
                    <a:cubicBezTo>
                      <a:pt x="151" y="1272"/>
                      <a:pt x="160" y="1297"/>
                      <a:pt x="166" y="1318"/>
                    </a:cubicBezTo>
                    <a:cubicBezTo>
                      <a:pt x="168" y="1320"/>
                      <a:pt x="169" y="1321"/>
                      <a:pt x="171" y="1321"/>
                    </a:cubicBezTo>
                    <a:cubicBezTo>
                      <a:pt x="172" y="1321"/>
                      <a:pt x="174" y="1320"/>
                      <a:pt x="176" y="1318"/>
                    </a:cubicBezTo>
                    <a:cubicBezTo>
                      <a:pt x="224" y="1302"/>
                      <a:pt x="399" y="1208"/>
                      <a:pt x="478" y="1208"/>
                    </a:cubicBezTo>
                    <a:cubicBezTo>
                      <a:pt x="518" y="1208"/>
                      <a:pt x="533" y="1233"/>
                      <a:pt x="493" y="1306"/>
                    </a:cubicBezTo>
                    <a:cubicBezTo>
                      <a:pt x="450" y="1377"/>
                      <a:pt x="376" y="1444"/>
                      <a:pt x="323" y="1512"/>
                    </a:cubicBezTo>
                    <a:cubicBezTo>
                      <a:pt x="274" y="1574"/>
                      <a:pt x="259" y="1654"/>
                      <a:pt x="277" y="1728"/>
                    </a:cubicBezTo>
                    <a:cubicBezTo>
                      <a:pt x="286" y="1755"/>
                      <a:pt x="296" y="1786"/>
                      <a:pt x="305" y="1814"/>
                    </a:cubicBezTo>
                    <a:cubicBezTo>
                      <a:pt x="314" y="1835"/>
                      <a:pt x="326" y="1860"/>
                      <a:pt x="339" y="1882"/>
                    </a:cubicBezTo>
                    <a:cubicBezTo>
                      <a:pt x="339" y="1882"/>
                      <a:pt x="342" y="1885"/>
                      <a:pt x="342" y="1888"/>
                    </a:cubicBezTo>
                    <a:cubicBezTo>
                      <a:pt x="354" y="1851"/>
                      <a:pt x="366" y="1814"/>
                      <a:pt x="379" y="1777"/>
                    </a:cubicBezTo>
                    <a:cubicBezTo>
                      <a:pt x="333" y="1623"/>
                      <a:pt x="428" y="1512"/>
                      <a:pt x="514" y="1392"/>
                    </a:cubicBezTo>
                    <a:cubicBezTo>
                      <a:pt x="539" y="1300"/>
                      <a:pt x="560" y="1204"/>
                      <a:pt x="570" y="1109"/>
                    </a:cubicBezTo>
                    <a:lnTo>
                      <a:pt x="566" y="1109"/>
                    </a:lnTo>
                    <a:cubicBezTo>
                      <a:pt x="511" y="1118"/>
                      <a:pt x="398" y="1166"/>
                      <a:pt x="351" y="1166"/>
                    </a:cubicBezTo>
                    <a:cubicBezTo>
                      <a:pt x="320" y="1166"/>
                      <a:pt x="320" y="1144"/>
                      <a:pt x="388" y="1075"/>
                    </a:cubicBezTo>
                    <a:cubicBezTo>
                      <a:pt x="468" y="1001"/>
                      <a:pt x="533" y="918"/>
                      <a:pt x="582" y="823"/>
                    </a:cubicBezTo>
                    <a:cubicBezTo>
                      <a:pt x="582" y="783"/>
                      <a:pt x="579" y="740"/>
                      <a:pt x="576" y="700"/>
                    </a:cubicBezTo>
                    <a:lnTo>
                      <a:pt x="566" y="700"/>
                    </a:lnTo>
                    <a:cubicBezTo>
                      <a:pt x="490" y="724"/>
                      <a:pt x="416" y="749"/>
                      <a:pt x="342" y="780"/>
                    </a:cubicBezTo>
                    <a:cubicBezTo>
                      <a:pt x="265" y="809"/>
                      <a:pt x="223" y="821"/>
                      <a:pt x="203" y="821"/>
                    </a:cubicBezTo>
                    <a:cubicBezTo>
                      <a:pt x="142" y="821"/>
                      <a:pt x="307" y="705"/>
                      <a:pt x="354" y="663"/>
                    </a:cubicBezTo>
                    <a:cubicBezTo>
                      <a:pt x="428" y="598"/>
                      <a:pt x="496" y="527"/>
                      <a:pt x="560" y="456"/>
                    </a:cubicBezTo>
                    <a:cubicBezTo>
                      <a:pt x="557" y="395"/>
                      <a:pt x="554" y="330"/>
                      <a:pt x="557" y="266"/>
                    </a:cubicBezTo>
                    <a:lnTo>
                      <a:pt x="557" y="266"/>
                    </a:lnTo>
                    <a:cubicBezTo>
                      <a:pt x="499" y="272"/>
                      <a:pt x="446" y="290"/>
                      <a:pt x="397" y="315"/>
                    </a:cubicBezTo>
                    <a:cubicBezTo>
                      <a:pt x="323" y="349"/>
                      <a:pt x="253" y="389"/>
                      <a:pt x="182" y="432"/>
                    </a:cubicBezTo>
                    <a:cubicBezTo>
                      <a:pt x="114" y="470"/>
                      <a:pt x="80" y="489"/>
                      <a:pt x="79" y="489"/>
                    </a:cubicBezTo>
                    <a:cubicBezTo>
                      <a:pt x="78" y="489"/>
                      <a:pt x="102" y="474"/>
                      <a:pt x="151" y="444"/>
                    </a:cubicBezTo>
                    <a:cubicBezTo>
                      <a:pt x="277" y="312"/>
                      <a:pt x="428" y="219"/>
                      <a:pt x="566" y="112"/>
                    </a:cubicBezTo>
                    <a:cubicBezTo>
                      <a:pt x="570" y="72"/>
                      <a:pt x="579" y="38"/>
                      <a:pt x="58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872" name="Google Shape;1872;p39"/>
              <p:cNvSpPr/>
              <p:nvPr/>
            </p:nvSpPr>
            <p:spPr>
              <a:xfrm>
                <a:off x="-1189500" y="5510250"/>
                <a:ext cx="16950" cy="8175"/>
              </a:xfrm>
              <a:custGeom>
                <a:avLst/>
                <a:gdLst/>
                <a:ahLst/>
                <a:cxnLst/>
                <a:rect l="l" t="t" r="r" b="b"/>
                <a:pathLst>
                  <a:path w="678" h="327" extrusionOk="0">
                    <a:moveTo>
                      <a:pt x="678" y="1"/>
                    </a:moveTo>
                    <a:cubicBezTo>
                      <a:pt x="444" y="59"/>
                      <a:pt x="213" y="127"/>
                      <a:pt x="1" y="244"/>
                    </a:cubicBezTo>
                    <a:cubicBezTo>
                      <a:pt x="4" y="272"/>
                      <a:pt x="7" y="299"/>
                      <a:pt x="10" y="327"/>
                    </a:cubicBezTo>
                    <a:cubicBezTo>
                      <a:pt x="158" y="241"/>
                      <a:pt x="318" y="173"/>
                      <a:pt x="484" y="127"/>
                    </a:cubicBezTo>
                    <a:cubicBezTo>
                      <a:pt x="539" y="111"/>
                      <a:pt x="595" y="99"/>
                      <a:pt x="650" y="87"/>
                    </a:cubicBezTo>
                    <a:cubicBezTo>
                      <a:pt x="659" y="56"/>
                      <a:pt x="669" y="28"/>
                      <a:pt x="67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873" name="Google Shape;1873;p39"/>
              <p:cNvSpPr/>
              <p:nvPr/>
            </p:nvSpPr>
            <p:spPr>
              <a:xfrm>
                <a:off x="-1163800" y="5362900"/>
                <a:ext cx="6100" cy="417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67" extrusionOk="0">
                    <a:moveTo>
                      <a:pt x="244" y="0"/>
                    </a:moveTo>
                    <a:cubicBezTo>
                      <a:pt x="204" y="28"/>
                      <a:pt x="164" y="52"/>
                      <a:pt x="124" y="80"/>
                    </a:cubicBezTo>
                    <a:cubicBezTo>
                      <a:pt x="35" y="137"/>
                      <a:pt x="1" y="166"/>
                      <a:pt x="21" y="166"/>
                    </a:cubicBezTo>
                    <a:cubicBezTo>
                      <a:pt x="37" y="166"/>
                      <a:pt x="85" y="149"/>
                      <a:pt x="167" y="114"/>
                    </a:cubicBezTo>
                    <a:lnTo>
                      <a:pt x="185" y="108"/>
                    </a:lnTo>
                    <a:cubicBezTo>
                      <a:pt x="207" y="71"/>
                      <a:pt x="226" y="37"/>
                      <a:pt x="24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874" name="Google Shape;1874;p39"/>
              <p:cNvSpPr/>
              <p:nvPr/>
            </p:nvSpPr>
            <p:spPr>
              <a:xfrm>
                <a:off x="-1178325" y="5400825"/>
                <a:ext cx="3025" cy="1100"/>
              </a:xfrm>
              <a:custGeom>
                <a:avLst/>
                <a:gdLst/>
                <a:ahLst/>
                <a:cxnLst/>
                <a:rect l="l" t="t" r="r" b="b"/>
                <a:pathLst>
                  <a:path w="121" h="44" extrusionOk="0">
                    <a:moveTo>
                      <a:pt x="120" y="1"/>
                    </a:moveTo>
                    <a:cubicBezTo>
                      <a:pt x="80" y="16"/>
                      <a:pt x="40" y="31"/>
                      <a:pt x="0" y="44"/>
                    </a:cubicBezTo>
                    <a:cubicBezTo>
                      <a:pt x="40" y="31"/>
                      <a:pt x="80" y="19"/>
                      <a:pt x="120" y="4"/>
                    </a:cubicBezTo>
                    <a:lnTo>
                      <a:pt x="12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875" name="Google Shape;1875;p39"/>
              <p:cNvSpPr/>
              <p:nvPr/>
            </p:nvSpPr>
            <p:spPr>
              <a:xfrm>
                <a:off x="-1218725" y="5221450"/>
                <a:ext cx="573475" cy="527975"/>
              </a:xfrm>
              <a:custGeom>
                <a:avLst/>
                <a:gdLst/>
                <a:ahLst/>
                <a:cxnLst/>
                <a:rect l="l" t="t" r="r" b="b"/>
                <a:pathLst>
                  <a:path w="22939" h="21119" extrusionOk="0">
                    <a:moveTo>
                      <a:pt x="11914" y="1"/>
                    </a:moveTo>
                    <a:cubicBezTo>
                      <a:pt x="8668" y="1"/>
                      <a:pt x="5453" y="1379"/>
                      <a:pt x="3287" y="3873"/>
                    </a:cubicBezTo>
                    <a:cubicBezTo>
                      <a:pt x="339" y="7271"/>
                      <a:pt x="0" y="12264"/>
                      <a:pt x="2386" y="16056"/>
                    </a:cubicBezTo>
                    <a:cubicBezTo>
                      <a:pt x="3543" y="17894"/>
                      <a:pt x="5224" y="19266"/>
                      <a:pt x="7141" y="20116"/>
                    </a:cubicBezTo>
                    <a:cubicBezTo>
                      <a:pt x="7147" y="20107"/>
                      <a:pt x="7154" y="20094"/>
                      <a:pt x="7157" y="20085"/>
                    </a:cubicBezTo>
                    <a:cubicBezTo>
                      <a:pt x="7181" y="20009"/>
                      <a:pt x="7243" y="19976"/>
                      <a:pt x="7305" y="19976"/>
                    </a:cubicBezTo>
                    <a:cubicBezTo>
                      <a:pt x="7398" y="19976"/>
                      <a:pt x="7490" y="20051"/>
                      <a:pt x="7455" y="20165"/>
                    </a:cubicBezTo>
                    <a:cubicBezTo>
                      <a:pt x="7446" y="20187"/>
                      <a:pt x="7434" y="20211"/>
                      <a:pt x="7424" y="20233"/>
                    </a:cubicBezTo>
                    <a:cubicBezTo>
                      <a:pt x="7554" y="20288"/>
                      <a:pt x="7686" y="20341"/>
                      <a:pt x="7822" y="20387"/>
                    </a:cubicBezTo>
                    <a:cubicBezTo>
                      <a:pt x="7843" y="20331"/>
                      <a:pt x="7862" y="20288"/>
                      <a:pt x="7874" y="20264"/>
                    </a:cubicBezTo>
                    <a:cubicBezTo>
                      <a:pt x="7898" y="20207"/>
                      <a:pt x="7941" y="20183"/>
                      <a:pt x="7986" y="20183"/>
                    </a:cubicBezTo>
                    <a:cubicBezTo>
                      <a:pt x="8084" y="20183"/>
                      <a:pt x="8191" y="20295"/>
                      <a:pt x="8139" y="20418"/>
                    </a:cubicBezTo>
                    <a:cubicBezTo>
                      <a:pt x="8129" y="20439"/>
                      <a:pt x="8120" y="20464"/>
                      <a:pt x="8108" y="20488"/>
                    </a:cubicBezTo>
                    <a:cubicBezTo>
                      <a:pt x="9344" y="20907"/>
                      <a:pt x="10636" y="21119"/>
                      <a:pt x="11931" y="21119"/>
                    </a:cubicBezTo>
                    <a:cubicBezTo>
                      <a:pt x="12645" y="21119"/>
                      <a:pt x="13360" y="21055"/>
                      <a:pt x="14067" y="20926"/>
                    </a:cubicBezTo>
                    <a:cubicBezTo>
                      <a:pt x="19035" y="20005"/>
                      <a:pt x="22901" y="15653"/>
                      <a:pt x="22938" y="10565"/>
                    </a:cubicBezTo>
                    <a:cubicBezTo>
                      <a:pt x="22907" y="6363"/>
                      <a:pt x="20310" y="2715"/>
                      <a:pt x="16567" y="1004"/>
                    </a:cubicBezTo>
                    <a:cubicBezTo>
                      <a:pt x="16554" y="1022"/>
                      <a:pt x="16539" y="1044"/>
                      <a:pt x="16530" y="1059"/>
                    </a:cubicBezTo>
                    <a:cubicBezTo>
                      <a:pt x="16517" y="1072"/>
                      <a:pt x="16505" y="1084"/>
                      <a:pt x="16490" y="1096"/>
                    </a:cubicBezTo>
                    <a:cubicBezTo>
                      <a:pt x="16501" y="1094"/>
                      <a:pt x="16512" y="1093"/>
                      <a:pt x="16523" y="1093"/>
                    </a:cubicBezTo>
                    <a:cubicBezTo>
                      <a:pt x="16672" y="1093"/>
                      <a:pt x="16733" y="1298"/>
                      <a:pt x="16616" y="1370"/>
                    </a:cubicBezTo>
                    <a:cubicBezTo>
                      <a:pt x="17105" y="1601"/>
                      <a:pt x="17576" y="1866"/>
                      <a:pt x="18029" y="2164"/>
                    </a:cubicBezTo>
                    <a:cubicBezTo>
                      <a:pt x="18031" y="2164"/>
                      <a:pt x="18033" y="2164"/>
                      <a:pt x="18035" y="2164"/>
                    </a:cubicBezTo>
                    <a:cubicBezTo>
                      <a:pt x="18049" y="2164"/>
                      <a:pt x="18063" y="2173"/>
                      <a:pt x="18069" y="2189"/>
                    </a:cubicBezTo>
                    <a:cubicBezTo>
                      <a:pt x="18139" y="2235"/>
                      <a:pt x="18207" y="2284"/>
                      <a:pt x="18278" y="2334"/>
                    </a:cubicBezTo>
                    <a:cubicBezTo>
                      <a:pt x="18290" y="2334"/>
                      <a:pt x="18299" y="2343"/>
                      <a:pt x="18306" y="2352"/>
                    </a:cubicBezTo>
                    <a:cubicBezTo>
                      <a:pt x="18423" y="2435"/>
                      <a:pt x="18540" y="2521"/>
                      <a:pt x="18653" y="2608"/>
                    </a:cubicBezTo>
                    <a:cubicBezTo>
                      <a:pt x="18666" y="2611"/>
                      <a:pt x="18678" y="2620"/>
                      <a:pt x="18684" y="2632"/>
                    </a:cubicBezTo>
                    <a:cubicBezTo>
                      <a:pt x="18746" y="2681"/>
                      <a:pt x="18810" y="2728"/>
                      <a:pt x="18872" y="2780"/>
                    </a:cubicBezTo>
                    <a:cubicBezTo>
                      <a:pt x="18998" y="2878"/>
                      <a:pt x="19118" y="2983"/>
                      <a:pt x="19238" y="3091"/>
                    </a:cubicBezTo>
                    <a:lnTo>
                      <a:pt x="19254" y="3085"/>
                    </a:lnTo>
                    <a:cubicBezTo>
                      <a:pt x="19257" y="3084"/>
                      <a:pt x="19261" y="3083"/>
                      <a:pt x="19264" y="3083"/>
                    </a:cubicBezTo>
                    <a:cubicBezTo>
                      <a:pt x="19293" y="3083"/>
                      <a:pt x="19313" y="3115"/>
                      <a:pt x="19297" y="3140"/>
                    </a:cubicBezTo>
                    <a:cubicBezTo>
                      <a:pt x="19389" y="3226"/>
                      <a:pt x="19481" y="3316"/>
                      <a:pt x="19571" y="3402"/>
                    </a:cubicBezTo>
                    <a:cubicBezTo>
                      <a:pt x="19580" y="3399"/>
                      <a:pt x="19586" y="3396"/>
                      <a:pt x="19595" y="3393"/>
                    </a:cubicBezTo>
                    <a:cubicBezTo>
                      <a:pt x="19599" y="3391"/>
                      <a:pt x="19603" y="3391"/>
                      <a:pt x="19607" y="3391"/>
                    </a:cubicBezTo>
                    <a:cubicBezTo>
                      <a:pt x="19635" y="3391"/>
                      <a:pt x="19655" y="3421"/>
                      <a:pt x="19638" y="3448"/>
                    </a:cubicBezTo>
                    <a:cubicBezTo>
                      <a:pt x="19635" y="3451"/>
                      <a:pt x="19632" y="3457"/>
                      <a:pt x="19629" y="3460"/>
                    </a:cubicBezTo>
                    <a:cubicBezTo>
                      <a:pt x="19799" y="3630"/>
                      <a:pt x="19965" y="3802"/>
                      <a:pt x="20122" y="3984"/>
                    </a:cubicBezTo>
                    <a:cubicBezTo>
                      <a:pt x="20128" y="3980"/>
                      <a:pt x="20134" y="3974"/>
                      <a:pt x="20143" y="3974"/>
                    </a:cubicBezTo>
                    <a:cubicBezTo>
                      <a:pt x="20149" y="3972"/>
                      <a:pt x="20154" y="3971"/>
                      <a:pt x="20159" y="3971"/>
                    </a:cubicBezTo>
                    <a:cubicBezTo>
                      <a:pt x="20190" y="3971"/>
                      <a:pt x="20198" y="4018"/>
                      <a:pt x="20171" y="4039"/>
                    </a:cubicBezTo>
                    <a:cubicBezTo>
                      <a:pt x="20233" y="4113"/>
                      <a:pt x="20291" y="4184"/>
                      <a:pt x="20353" y="4257"/>
                    </a:cubicBezTo>
                    <a:cubicBezTo>
                      <a:pt x="20362" y="4254"/>
                      <a:pt x="20371" y="4251"/>
                      <a:pt x="20380" y="4245"/>
                    </a:cubicBezTo>
                    <a:cubicBezTo>
                      <a:pt x="20385" y="4244"/>
                      <a:pt x="20389" y="4243"/>
                      <a:pt x="20393" y="4243"/>
                    </a:cubicBezTo>
                    <a:cubicBezTo>
                      <a:pt x="20428" y="4243"/>
                      <a:pt x="20444" y="4299"/>
                      <a:pt x="20411" y="4316"/>
                    </a:cubicBezTo>
                    <a:lnTo>
                      <a:pt x="20405" y="4319"/>
                    </a:lnTo>
                    <a:cubicBezTo>
                      <a:pt x="20439" y="4365"/>
                      <a:pt x="20473" y="4408"/>
                      <a:pt x="20507" y="4454"/>
                    </a:cubicBezTo>
                    <a:cubicBezTo>
                      <a:pt x="20519" y="4458"/>
                      <a:pt x="20528" y="4470"/>
                      <a:pt x="20528" y="4482"/>
                    </a:cubicBezTo>
                    <a:cubicBezTo>
                      <a:pt x="20583" y="4550"/>
                      <a:pt x="20633" y="4621"/>
                      <a:pt x="20685" y="4691"/>
                    </a:cubicBezTo>
                    <a:lnTo>
                      <a:pt x="20688" y="4691"/>
                    </a:lnTo>
                    <a:cubicBezTo>
                      <a:pt x="20690" y="4691"/>
                      <a:pt x="20691" y="4691"/>
                      <a:pt x="20692" y="4691"/>
                    </a:cubicBezTo>
                    <a:cubicBezTo>
                      <a:pt x="20724" y="4691"/>
                      <a:pt x="20743" y="4723"/>
                      <a:pt x="20728" y="4750"/>
                    </a:cubicBezTo>
                    <a:cubicBezTo>
                      <a:pt x="20857" y="4928"/>
                      <a:pt x="20981" y="5110"/>
                      <a:pt x="21098" y="5298"/>
                    </a:cubicBezTo>
                    <a:cubicBezTo>
                      <a:pt x="21122" y="5289"/>
                      <a:pt x="21144" y="5279"/>
                      <a:pt x="21168" y="5273"/>
                    </a:cubicBezTo>
                    <a:cubicBezTo>
                      <a:pt x="21173" y="5271"/>
                      <a:pt x="21178" y="5270"/>
                      <a:pt x="21182" y="5270"/>
                    </a:cubicBezTo>
                    <a:cubicBezTo>
                      <a:pt x="21218" y="5270"/>
                      <a:pt x="21231" y="5333"/>
                      <a:pt x="21190" y="5347"/>
                    </a:cubicBezTo>
                    <a:cubicBezTo>
                      <a:pt x="21171" y="5353"/>
                      <a:pt x="21153" y="5359"/>
                      <a:pt x="21138" y="5366"/>
                    </a:cubicBezTo>
                    <a:cubicBezTo>
                      <a:pt x="21190" y="5452"/>
                      <a:pt x="21239" y="5535"/>
                      <a:pt x="21288" y="5621"/>
                    </a:cubicBezTo>
                    <a:lnTo>
                      <a:pt x="21295" y="5618"/>
                    </a:lnTo>
                    <a:cubicBezTo>
                      <a:pt x="21300" y="5616"/>
                      <a:pt x="21306" y="5615"/>
                      <a:pt x="21311" y="5615"/>
                    </a:cubicBezTo>
                    <a:cubicBezTo>
                      <a:pt x="21349" y="5615"/>
                      <a:pt x="21375" y="5667"/>
                      <a:pt x="21335" y="5686"/>
                    </a:cubicBezTo>
                    <a:lnTo>
                      <a:pt x="21325" y="5689"/>
                    </a:lnTo>
                    <a:cubicBezTo>
                      <a:pt x="21402" y="5827"/>
                      <a:pt x="21479" y="5966"/>
                      <a:pt x="21550" y="6107"/>
                    </a:cubicBezTo>
                    <a:cubicBezTo>
                      <a:pt x="21553" y="6114"/>
                      <a:pt x="21556" y="6117"/>
                      <a:pt x="21556" y="6123"/>
                    </a:cubicBezTo>
                    <a:cubicBezTo>
                      <a:pt x="21670" y="6351"/>
                      <a:pt x="21778" y="6578"/>
                      <a:pt x="21873" y="6812"/>
                    </a:cubicBezTo>
                    <a:cubicBezTo>
                      <a:pt x="21895" y="6822"/>
                      <a:pt x="21904" y="6846"/>
                      <a:pt x="21892" y="6865"/>
                    </a:cubicBezTo>
                    <a:cubicBezTo>
                      <a:pt x="22002" y="7139"/>
                      <a:pt x="22101" y="7416"/>
                      <a:pt x="22190" y="7699"/>
                    </a:cubicBezTo>
                    <a:lnTo>
                      <a:pt x="22193" y="7699"/>
                    </a:lnTo>
                    <a:cubicBezTo>
                      <a:pt x="22196" y="7698"/>
                      <a:pt x="22199" y="7698"/>
                      <a:pt x="22202" y="7698"/>
                    </a:cubicBezTo>
                    <a:cubicBezTo>
                      <a:pt x="22237" y="7698"/>
                      <a:pt x="22261" y="7750"/>
                      <a:pt x="22224" y="7770"/>
                    </a:cubicBezTo>
                    <a:cubicBezTo>
                      <a:pt x="22218" y="7773"/>
                      <a:pt x="22215" y="7773"/>
                      <a:pt x="22212" y="7776"/>
                    </a:cubicBezTo>
                    <a:cubicBezTo>
                      <a:pt x="22249" y="7899"/>
                      <a:pt x="22280" y="8022"/>
                      <a:pt x="22313" y="8145"/>
                    </a:cubicBezTo>
                    <a:cubicBezTo>
                      <a:pt x="22341" y="8154"/>
                      <a:pt x="22350" y="8188"/>
                      <a:pt x="22329" y="8210"/>
                    </a:cubicBezTo>
                    <a:cubicBezTo>
                      <a:pt x="22353" y="8305"/>
                      <a:pt x="22375" y="8401"/>
                      <a:pt x="22396" y="8496"/>
                    </a:cubicBezTo>
                    <a:cubicBezTo>
                      <a:pt x="22412" y="8505"/>
                      <a:pt x="22415" y="8524"/>
                      <a:pt x="22406" y="8539"/>
                    </a:cubicBezTo>
                    <a:cubicBezTo>
                      <a:pt x="22517" y="9056"/>
                      <a:pt x="22587" y="9576"/>
                      <a:pt x="22618" y="10103"/>
                    </a:cubicBezTo>
                    <a:cubicBezTo>
                      <a:pt x="22634" y="10100"/>
                      <a:pt x="22649" y="10097"/>
                      <a:pt x="22670" y="10091"/>
                    </a:cubicBezTo>
                    <a:cubicBezTo>
                      <a:pt x="22673" y="10090"/>
                      <a:pt x="22675" y="10090"/>
                      <a:pt x="22678" y="10090"/>
                    </a:cubicBezTo>
                    <a:cubicBezTo>
                      <a:pt x="22699" y="10090"/>
                      <a:pt x="22728" y="10112"/>
                      <a:pt x="22720" y="10140"/>
                    </a:cubicBezTo>
                    <a:cubicBezTo>
                      <a:pt x="22701" y="10189"/>
                      <a:pt x="22661" y="10288"/>
                      <a:pt x="22627" y="10377"/>
                    </a:cubicBezTo>
                    <a:cubicBezTo>
                      <a:pt x="22627" y="10445"/>
                      <a:pt x="22634" y="10506"/>
                      <a:pt x="22634" y="10571"/>
                    </a:cubicBezTo>
                    <a:cubicBezTo>
                      <a:pt x="22634" y="10611"/>
                      <a:pt x="22630" y="10651"/>
                      <a:pt x="22630" y="10691"/>
                    </a:cubicBezTo>
                    <a:cubicBezTo>
                      <a:pt x="22720" y="10946"/>
                      <a:pt x="22790" y="11211"/>
                      <a:pt x="22840" y="11476"/>
                    </a:cubicBezTo>
                    <a:cubicBezTo>
                      <a:pt x="22861" y="11592"/>
                      <a:pt x="22763" y="11669"/>
                      <a:pt x="22674" y="11669"/>
                    </a:cubicBezTo>
                    <a:cubicBezTo>
                      <a:pt x="22633" y="11669"/>
                      <a:pt x="22594" y="11653"/>
                      <a:pt x="22569" y="11617"/>
                    </a:cubicBezTo>
                    <a:cubicBezTo>
                      <a:pt x="22070" y="16041"/>
                      <a:pt x="18635" y="19596"/>
                      <a:pt x="14267" y="20575"/>
                    </a:cubicBezTo>
                    <a:cubicBezTo>
                      <a:pt x="13482" y="20751"/>
                      <a:pt x="12688" y="20837"/>
                      <a:pt x="11898" y="20837"/>
                    </a:cubicBezTo>
                    <a:cubicBezTo>
                      <a:pt x="7883" y="20837"/>
                      <a:pt x="3992" y="18630"/>
                      <a:pt x="2130" y="14972"/>
                    </a:cubicBezTo>
                    <a:cubicBezTo>
                      <a:pt x="1985" y="14686"/>
                      <a:pt x="1856" y="14397"/>
                      <a:pt x="1742" y="14098"/>
                    </a:cubicBezTo>
                    <a:cubicBezTo>
                      <a:pt x="1709" y="14135"/>
                      <a:pt x="1660" y="14153"/>
                      <a:pt x="1613" y="14153"/>
                    </a:cubicBezTo>
                    <a:cubicBezTo>
                      <a:pt x="1538" y="14153"/>
                      <a:pt x="1467" y="14106"/>
                      <a:pt x="1474" y="14009"/>
                    </a:cubicBezTo>
                    <a:cubicBezTo>
                      <a:pt x="1490" y="13864"/>
                      <a:pt x="1518" y="13726"/>
                      <a:pt x="1564" y="13590"/>
                    </a:cubicBezTo>
                    <a:cubicBezTo>
                      <a:pt x="1551" y="13557"/>
                      <a:pt x="1542" y="13526"/>
                      <a:pt x="1533" y="13495"/>
                    </a:cubicBezTo>
                    <a:cubicBezTo>
                      <a:pt x="1524" y="13464"/>
                      <a:pt x="1514" y="13436"/>
                      <a:pt x="1505" y="13409"/>
                    </a:cubicBezTo>
                    <a:cubicBezTo>
                      <a:pt x="1465" y="13273"/>
                      <a:pt x="1428" y="13138"/>
                      <a:pt x="1394" y="12999"/>
                    </a:cubicBezTo>
                    <a:cubicBezTo>
                      <a:pt x="1388" y="12975"/>
                      <a:pt x="1382" y="12953"/>
                      <a:pt x="1376" y="12929"/>
                    </a:cubicBezTo>
                    <a:cubicBezTo>
                      <a:pt x="1345" y="12812"/>
                      <a:pt x="1321" y="12695"/>
                      <a:pt x="1299" y="12578"/>
                    </a:cubicBezTo>
                    <a:lnTo>
                      <a:pt x="1290" y="12547"/>
                    </a:lnTo>
                    <a:cubicBezTo>
                      <a:pt x="1274" y="12458"/>
                      <a:pt x="1256" y="12368"/>
                      <a:pt x="1241" y="12279"/>
                    </a:cubicBezTo>
                    <a:cubicBezTo>
                      <a:pt x="1237" y="12248"/>
                      <a:pt x="1231" y="12218"/>
                      <a:pt x="1225" y="12187"/>
                    </a:cubicBezTo>
                    <a:cubicBezTo>
                      <a:pt x="1210" y="12085"/>
                      <a:pt x="1194" y="11984"/>
                      <a:pt x="1182" y="11879"/>
                    </a:cubicBezTo>
                    <a:cubicBezTo>
                      <a:pt x="1179" y="11854"/>
                      <a:pt x="1176" y="11827"/>
                      <a:pt x="1173" y="11799"/>
                    </a:cubicBezTo>
                    <a:cubicBezTo>
                      <a:pt x="1164" y="11728"/>
                      <a:pt x="1154" y="11654"/>
                      <a:pt x="1148" y="11583"/>
                    </a:cubicBezTo>
                    <a:cubicBezTo>
                      <a:pt x="1130" y="11590"/>
                      <a:pt x="1114" y="11596"/>
                      <a:pt x="1099" y="11599"/>
                    </a:cubicBezTo>
                    <a:cubicBezTo>
                      <a:pt x="1095" y="11600"/>
                      <a:pt x="1090" y="11600"/>
                      <a:pt x="1087" y="11600"/>
                    </a:cubicBezTo>
                    <a:cubicBezTo>
                      <a:pt x="1049" y="11600"/>
                      <a:pt x="1032" y="11550"/>
                      <a:pt x="1068" y="11528"/>
                    </a:cubicBezTo>
                    <a:cubicBezTo>
                      <a:pt x="1093" y="11516"/>
                      <a:pt x="1114" y="11497"/>
                      <a:pt x="1139" y="11485"/>
                    </a:cubicBezTo>
                    <a:cubicBezTo>
                      <a:pt x="1130" y="11349"/>
                      <a:pt x="1120" y="11217"/>
                      <a:pt x="1114" y="11085"/>
                    </a:cubicBezTo>
                    <a:cubicBezTo>
                      <a:pt x="1087" y="11079"/>
                      <a:pt x="1074" y="11045"/>
                      <a:pt x="1093" y="11023"/>
                    </a:cubicBezTo>
                    <a:cubicBezTo>
                      <a:pt x="1099" y="11017"/>
                      <a:pt x="1105" y="11014"/>
                      <a:pt x="1111" y="11008"/>
                    </a:cubicBezTo>
                    <a:cubicBezTo>
                      <a:pt x="1108" y="10894"/>
                      <a:pt x="1105" y="10783"/>
                      <a:pt x="1105" y="10672"/>
                    </a:cubicBezTo>
                    <a:cubicBezTo>
                      <a:pt x="1080" y="10663"/>
                      <a:pt x="1074" y="10632"/>
                      <a:pt x="1093" y="10614"/>
                    </a:cubicBezTo>
                    <a:lnTo>
                      <a:pt x="1105" y="10605"/>
                    </a:lnTo>
                    <a:cubicBezTo>
                      <a:pt x="1105" y="10445"/>
                      <a:pt x="1111" y="10284"/>
                      <a:pt x="1120" y="10124"/>
                    </a:cubicBezTo>
                    <a:lnTo>
                      <a:pt x="1120" y="10124"/>
                    </a:lnTo>
                    <a:lnTo>
                      <a:pt x="1099" y="10131"/>
                    </a:lnTo>
                    <a:cubicBezTo>
                      <a:pt x="1096" y="10131"/>
                      <a:pt x="1093" y="10132"/>
                      <a:pt x="1090" y="10132"/>
                    </a:cubicBezTo>
                    <a:cubicBezTo>
                      <a:pt x="1057" y="10132"/>
                      <a:pt x="1031" y="10088"/>
                      <a:pt x="1059" y="10066"/>
                    </a:cubicBezTo>
                    <a:cubicBezTo>
                      <a:pt x="1080" y="10047"/>
                      <a:pt x="1105" y="10032"/>
                      <a:pt x="1127" y="10014"/>
                    </a:cubicBezTo>
                    <a:cubicBezTo>
                      <a:pt x="1136" y="9890"/>
                      <a:pt x="1145" y="9770"/>
                      <a:pt x="1160" y="9650"/>
                    </a:cubicBezTo>
                    <a:cubicBezTo>
                      <a:pt x="1127" y="9650"/>
                      <a:pt x="1096" y="9613"/>
                      <a:pt x="1127" y="9589"/>
                    </a:cubicBezTo>
                    <a:cubicBezTo>
                      <a:pt x="1142" y="9576"/>
                      <a:pt x="1154" y="9567"/>
                      <a:pt x="1170" y="9555"/>
                    </a:cubicBezTo>
                    <a:cubicBezTo>
                      <a:pt x="1185" y="9432"/>
                      <a:pt x="1200" y="9309"/>
                      <a:pt x="1219" y="9189"/>
                    </a:cubicBezTo>
                    <a:lnTo>
                      <a:pt x="1219" y="9189"/>
                    </a:lnTo>
                    <a:cubicBezTo>
                      <a:pt x="1200" y="9195"/>
                      <a:pt x="1182" y="9201"/>
                      <a:pt x="1164" y="9207"/>
                    </a:cubicBezTo>
                    <a:cubicBezTo>
                      <a:pt x="1159" y="9208"/>
                      <a:pt x="1155" y="9209"/>
                      <a:pt x="1151" y="9209"/>
                    </a:cubicBezTo>
                    <a:cubicBezTo>
                      <a:pt x="1120" y="9209"/>
                      <a:pt x="1099" y="9170"/>
                      <a:pt x="1127" y="9142"/>
                    </a:cubicBezTo>
                    <a:cubicBezTo>
                      <a:pt x="1164" y="9109"/>
                      <a:pt x="1200" y="9081"/>
                      <a:pt x="1237" y="9050"/>
                    </a:cubicBezTo>
                    <a:cubicBezTo>
                      <a:pt x="1256" y="8939"/>
                      <a:pt x="1277" y="8828"/>
                      <a:pt x="1302" y="8718"/>
                    </a:cubicBezTo>
                    <a:lnTo>
                      <a:pt x="1302" y="8718"/>
                    </a:lnTo>
                    <a:cubicBezTo>
                      <a:pt x="1290" y="8721"/>
                      <a:pt x="1277" y="8727"/>
                      <a:pt x="1265" y="8730"/>
                    </a:cubicBezTo>
                    <a:cubicBezTo>
                      <a:pt x="1261" y="8731"/>
                      <a:pt x="1257" y="8732"/>
                      <a:pt x="1253" y="8732"/>
                    </a:cubicBezTo>
                    <a:cubicBezTo>
                      <a:pt x="1222" y="8732"/>
                      <a:pt x="1201" y="8690"/>
                      <a:pt x="1228" y="8665"/>
                    </a:cubicBezTo>
                    <a:cubicBezTo>
                      <a:pt x="1259" y="8638"/>
                      <a:pt x="1293" y="8613"/>
                      <a:pt x="1327" y="8585"/>
                    </a:cubicBezTo>
                    <a:cubicBezTo>
                      <a:pt x="1351" y="8465"/>
                      <a:pt x="1382" y="8345"/>
                      <a:pt x="1413" y="8225"/>
                    </a:cubicBezTo>
                    <a:lnTo>
                      <a:pt x="1413" y="8225"/>
                    </a:lnTo>
                    <a:cubicBezTo>
                      <a:pt x="1385" y="8231"/>
                      <a:pt x="1361" y="8244"/>
                      <a:pt x="1336" y="8250"/>
                    </a:cubicBezTo>
                    <a:cubicBezTo>
                      <a:pt x="1332" y="8251"/>
                      <a:pt x="1328" y="8252"/>
                      <a:pt x="1324" y="8252"/>
                    </a:cubicBezTo>
                    <a:cubicBezTo>
                      <a:pt x="1293" y="8252"/>
                      <a:pt x="1271" y="8210"/>
                      <a:pt x="1296" y="8188"/>
                    </a:cubicBezTo>
                    <a:cubicBezTo>
                      <a:pt x="1348" y="8142"/>
                      <a:pt x="1401" y="8102"/>
                      <a:pt x="1453" y="8062"/>
                    </a:cubicBezTo>
                    <a:cubicBezTo>
                      <a:pt x="1478" y="7967"/>
                      <a:pt x="1508" y="7868"/>
                      <a:pt x="1536" y="7773"/>
                    </a:cubicBezTo>
                    <a:lnTo>
                      <a:pt x="1536" y="7773"/>
                    </a:lnTo>
                    <a:cubicBezTo>
                      <a:pt x="1502" y="7782"/>
                      <a:pt x="1471" y="7797"/>
                      <a:pt x="1438" y="7807"/>
                    </a:cubicBezTo>
                    <a:cubicBezTo>
                      <a:pt x="1433" y="7808"/>
                      <a:pt x="1429" y="7808"/>
                      <a:pt x="1425" y="7808"/>
                    </a:cubicBezTo>
                    <a:cubicBezTo>
                      <a:pt x="1392" y="7808"/>
                      <a:pt x="1373" y="7767"/>
                      <a:pt x="1397" y="7742"/>
                    </a:cubicBezTo>
                    <a:cubicBezTo>
                      <a:pt x="1459" y="7687"/>
                      <a:pt x="1524" y="7634"/>
                      <a:pt x="1594" y="7588"/>
                    </a:cubicBezTo>
                    <a:cubicBezTo>
                      <a:pt x="1628" y="7483"/>
                      <a:pt x="1662" y="7376"/>
                      <a:pt x="1702" y="7271"/>
                    </a:cubicBezTo>
                    <a:lnTo>
                      <a:pt x="1702" y="7271"/>
                    </a:lnTo>
                    <a:cubicBezTo>
                      <a:pt x="1625" y="7293"/>
                      <a:pt x="1548" y="7314"/>
                      <a:pt x="1471" y="7329"/>
                    </a:cubicBezTo>
                    <a:cubicBezTo>
                      <a:pt x="1467" y="7331"/>
                      <a:pt x="1463" y="7331"/>
                      <a:pt x="1459" y="7331"/>
                    </a:cubicBezTo>
                    <a:cubicBezTo>
                      <a:pt x="1425" y="7331"/>
                      <a:pt x="1404" y="7290"/>
                      <a:pt x="1431" y="7265"/>
                    </a:cubicBezTo>
                    <a:cubicBezTo>
                      <a:pt x="1545" y="7163"/>
                      <a:pt x="1668" y="7074"/>
                      <a:pt x="1804" y="7003"/>
                    </a:cubicBezTo>
                    <a:cubicBezTo>
                      <a:pt x="1819" y="6960"/>
                      <a:pt x="1835" y="6917"/>
                      <a:pt x="1853" y="6874"/>
                    </a:cubicBezTo>
                    <a:lnTo>
                      <a:pt x="1853" y="6874"/>
                    </a:lnTo>
                    <a:cubicBezTo>
                      <a:pt x="1838" y="6877"/>
                      <a:pt x="1825" y="6883"/>
                      <a:pt x="1810" y="6886"/>
                    </a:cubicBezTo>
                    <a:cubicBezTo>
                      <a:pt x="1806" y="6887"/>
                      <a:pt x="1803" y="6888"/>
                      <a:pt x="1800" y="6888"/>
                    </a:cubicBezTo>
                    <a:cubicBezTo>
                      <a:pt x="1771" y="6888"/>
                      <a:pt x="1753" y="6855"/>
                      <a:pt x="1767" y="6828"/>
                    </a:cubicBezTo>
                    <a:cubicBezTo>
                      <a:pt x="1825" y="6729"/>
                      <a:pt x="1899" y="6637"/>
                      <a:pt x="1988" y="6560"/>
                    </a:cubicBezTo>
                    <a:cubicBezTo>
                      <a:pt x="2019" y="6495"/>
                      <a:pt x="2050" y="6428"/>
                      <a:pt x="2081" y="6360"/>
                    </a:cubicBezTo>
                    <a:lnTo>
                      <a:pt x="2081" y="6360"/>
                    </a:lnTo>
                    <a:cubicBezTo>
                      <a:pt x="2056" y="6366"/>
                      <a:pt x="2032" y="6372"/>
                      <a:pt x="2004" y="6375"/>
                    </a:cubicBezTo>
                    <a:cubicBezTo>
                      <a:pt x="1970" y="6372"/>
                      <a:pt x="1952" y="6332"/>
                      <a:pt x="1976" y="6308"/>
                    </a:cubicBezTo>
                    <a:cubicBezTo>
                      <a:pt x="2038" y="6255"/>
                      <a:pt x="2105" y="6206"/>
                      <a:pt x="2176" y="6160"/>
                    </a:cubicBezTo>
                    <a:cubicBezTo>
                      <a:pt x="2226" y="6061"/>
                      <a:pt x="2278" y="5963"/>
                      <a:pt x="2330" y="5864"/>
                    </a:cubicBezTo>
                    <a:lnTo>
                      <a:pt x="2330" y="5864"/>
                    </a:lnTo>
                    <a:cubicBezTo>
                      <a:pt x="2250" y="5892"/>
                      <a:pt x="2167" y="5914"/>
                      <a:pt x="2084" y="5929"/>
                    </a:cubicBezTo>
                    <a:cubicBezTo>
                      <a:pt x="2082" y="5929"/>
                      <a:pt x="2079" y="5929"/>
                      <a:pt x="2077" y="5929"/>
                    </a:cubicBezTo>
                    <a:cubicBezTo>
                      <a:pt x="2043" y="5929"/>
                      <a:pt x="2015" y="5890"/>
                      <a:pt x="2044" y="5864"/>
                    </a:cubicBezTo>
                    <a:cubicBezTo>
                      <a:pt x="2189" y="5738"/>
                      <a:pt x="2346" y="5630"/>
                      <a:pt x="2515" y="5535"/>
                    </a:cubicBezTo>
                    <a:cubicBezTo>
                      <a:pt x="2546" y="5483"/>
                      <a:pt x="2573" y="5433"/>
                      <a:pt x="2604" y="5381"/>
                    </a:cubicBezTo>
                    <a:lnTo>
                      <a:pt x="2604" y="5381"/>
                    </a:lnTo>
                    <a:cubicBezTo>
                      <a:pt x="2490" y="5424"/>
                      <a:pt x="2376" y="5467"/>
                      <a:pt x="2262" y="5516"/>
                    </a:cubicBezTo>
                    <a:cubicBezTo>
                      <a:pt x="2256" y="5519"/>
                      <a:pt x="2250" y="5520"/>
                      <a:pt x="2245" y="5520"/>
                    </a:cubicBezTo>
                    <a:cubicBezTo>
                      <a:pt x="2208" y="5520"/>
                      <a:pt x="2185" y="5473"/>
                      <a:pt x="2222" y="5449"/>
                    </a:cubicBezTo>
                    <a:cubicBezTo>
                      <a:pt x="2379" y="5353"/>
                      <a:pt x="2546" y="5292"/>
                      <a:pt x="2709" y="5212"/>
                    </a:cubicBezTo>
                    <a:lnTo>
                      <a:pt x="2715" y="5212"/>
                    </a:lnTo>
                    <a:cubicBezTo>
                      <a:pt x="2724" y="5193"/>
                      <a:pt x="2736" y="5175"/>
                      <a:pt x="2749" y="5156"/>
                    </a:cubicBezTo>
                    <a:lnTo>
                      <a:pt x="2749" y="5156"/>
                    </a:lnTo>
                    <a:lnTo>
                      <a:pt x="2663" y="5178"/>
                    </a:lnTo>
                    <a:cubicBezTo>
                      <a:pt x="2658" y="5179"/>
                      <a:pt x="2654" y="5180"/>
                      <a:pt x="2650" y="5180"/>
                    </a:cubicBezTo>
                    <a:cubicBezTo>
                      <a:pt x="2610" y="5180"/>
                      <a:pt x="2596" y="5115"/>
                      <a:pt x="2641" y="5104"/>
                    </a:cubicBezTo>
                    <a:lnTo>
                      <a:pt x="2810" y="5061"/>
                    </a:lnTo>
                    <a:cubicBezTo>
                      <a:pt x="2890" y="4938"/>
                      <a:pt x="2977" y="4815"/>
                      <a:pt x="3063" y="4695"/>
                    </a:cubicBezTo>
                    <a:cubicBezTo>
                      <a:pt x="3047" y="4553"/>
                      <a:pt x="3038" y="4408"/>
                      <a:pt x="3041" y="4267"/>
                    </a:cubicBezTo>
                    <a:cubicBezTo>
                      <a:pt x="3046" y="4167"/>
                      <a:pt x="3125" y="4117"/>
                      <a:pt x="3202" y="4117"/>
                    </a:cubicBezTo>
                    <a:cubicBezTo>
                      <a:pt x="3279" y="4117"/>
                      <a:pt x="3354" y="4167"/>
                      <a:pt x="3349" y="4267"/>
                    </a:cubicBezTo>
                    <a:lnTo>
                      <a:pt x="3349" y="4316"/>
                    </a:lnTo>
                    <a:cubicBezTo>
                      <a:pt x="3928" y="3586"/>
                      <a:pt x="4602" y="2940"/>
                      <a:pt x="5350" y="2392"/>
                    </a:cubicBezTo>
                    <a:cubicBezTo>
                      <a:pt x="7247" y="1005"/>
                      <a:pt x="9530" y="325"/>
                      <a:pt x="11813" y="325"/>
                    </a:cubicBezTo>
                    <a:cubicBezTo>
                      <a:pt x="13289" y="325"/>
                      <a:pt x="14766" y="609"/>
                      <a:pt x="16139" y="1170"/>
                    </a:cubicBezTo>
                    <a:cubicBezTo>
                      <a:pt x="16213" y="1155"/>
                      <a:pt x="16283" y="1139"/>
                      <a:pt x="16357" y="1127"/>
                    </a:cubicBezTo>
                    <a:cubicBezTo>
                      <a:pt x="16262" y="1102"/>
                      <a:pt x="16191" y="1007"/>
                      <a:pt x="16262" y="908"/>
                    </a:cubicBezTo>
                    <a:cubicBezTo>
                      <a:pt x="16265" y="902"/>
                      <a:pt x="16274" y="893"/>
                      <a:pt x="16280" y="884"/>
                    </a:cubicBezTo>
                    <a:cubicBezTo>
                      <a:pt x="16132" y="822"/>
                      <a:pt x="15982" y="761"/>
                      <a:pt x="15831" y="705"/>
                    </a:cubicBezTo>
                    <a:cubicBezTo>
                      <a:pt x="15831" y="708"/>
                      <a:pt x="15828" y="711"/>
                      <a:pt x="15828" y="715"/>
                    </a:cubicBezTo>
                    <a:cubicBezTo>
                      <a:pt x="15799" y="770"/>
                      <a:pt x="15755" y="793"/>
                      <a:pt x="15709" y="793"/>
                    </a:cubicBezTo>
                    <a:cubicBezTo>
                      <a:pt x="15621" y="793"/>
                      <a:pt x="15529" y="707"/>
                      <a:pt x="15548" y="604"/>
                    </a:cubicBezTo>
                    <a:cubicBezTo>
                      <a:pt x="14369" y="197"/>
                      <a:pt x="13139" y="1"/>
                      <a:pt x="1191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876" name="Google Shape;1876;p39"/>
              <p:cNvSpPr/>
              <p:nvPr/>
            </p:nvSpPr>
            <p:spPr>
              <a:xfrm>
                <a:off x="-1142025" y="5479075"/>
                <a:ext cx="500" cy="275"/>
              </a:xfrm>
              <a:custGeom>
                <a:avLst/>
                <a:gdLst/>
                <a:ahLst/>
                <a:cxnLst/>
                <a:rect l="l" t="t" r="r" b="b"/>
                <a:pathLst>
                  <a:path w="20" h="11" extrusionOk="0">
                    <a:moveTo>
                      <a:pt x="19" y="1"/>
                    </a:moveTo>
                    <a:lnTo>
                      <a:pt x="1" y="7"/>
                    </a:lnTo>
                    <a:lnTo>
                      <a:pt x="1" y="10"/>
                    </a:lnTo>
                    <a:cubicBezTo>
                      <a:pt x="10" y="7"/>
                      <a:pt x="13" y="4"/>
                      <a:pt x="1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877" name="Google Shape;1877;p39"/>
              <p:cNvSpPr/>
              <p:nvPr/>
            </p:nvSpPr>
            <p:spPr>
              <a:xfrm>
                <a:off x="-1182075" y="5324200"/>
                <a:ext cx="69175" cy="251100"/>
              </a:xfrm>
              <a:custGeom>
                <a:avLst/>
                <a:gdLst/>
                <a:ahLst/>
                <a:cxnLst/>
                <a:rect l="l" t="t" r="r" b="b"/>
                <a:pathLst>
                  <a:path w="2767" h="10044" extrusionOk="0">
                    <a:moveTo>
                      <a:pt x="1739" y="0"/>
                    </a:moveTo>
                    <a:cubicBezTo>
                      <a:pt x="1662" y="0"/>
                      <a:pt x="1583" y="51"/>
                      <a:pt x="1578" y="151"/>
                    </a:cubicBezTo>
                    <a:cubicBezTo>
                      <a:pt x="1575" y="292"/>
                      <a:pt x="1584" y="437"/>
                      <a:pt x="1600" y="578"/>
                    </a:cubicBezTo>
                    <a:cubicBezTo>
                      <a:pt x="1618" y="729"/>
                      <a:pt x="1637" y="880"/>
                      <a:pt x="1655" y="1034"/>
                    </a:cubicBezTo>
                    <a:cubicBezTo>
                      <a:pt x="1668" y="1031"/>
                      <a:pt x="1680" y="1025"/>
                      <a:pt x="1692" y="1022"/>
                    </a:cubicBezTo>
                    <a:cubicBezTo>
                      <a:pt x="1695" y="1021"/>
                      <a:pt x="1698" y="1021"/>
                      <a:pt x="1701" y="1021"/>
                    </a:cubicBezTo>
                    <a:cubicBezTo>
                      <a:pt x="1732" y="1021"/>
                      <a:pt x="1760" y="1064"/>
                      <a:pt x="1732" y="1086"/>
                    </a:cubicBezTo>
                    <a:cubicBezTo>
                      <a:pt x="1711" y="1102"/>
                      <a:pt x="1686" y="1117"/>
                      <a:pt x="1664" y="1132"/>
                    </a:cubicBezTo>
                    <a:cubicBezTo>
                      <a:pt x="1668" y="1166"/>
                      <a:pt x="1674" y="1197"/>
                      <a:pt x="1674" y="1231"/>
                    </a:cubicBezTo>
                    <a:cubicBezTo>
                      <a:pt x="1677" y="1277"/>
                      <a:pt x="1677" y="1320"/>
                      <a:pt x="1674" y="1363"/>
                    </a:cubicBezTo>
                    <a:cubicBezTo>
                      <a:pt x="1698" y="1366"/>
                      <a:pt x="1714" y="1397"/>
                      <a:pt x="1701" y="1419"/>
                    </a:cubicBezTo>
                    <a:cubicBezTo>
                      <a:pt x="1689" y="1443"/>
                      <a:pt x="1674" y="1468"/>
                      <a:pt x="1658" y="1490"/>
                    </a:cubicBezTo>
                    <a:cubicBezTo>
                      <a:pt x="1634" y="1607"/>
                      <a:pt x="1600" y="1720"/>
                      <a:pt x="1557" y="1828"/>
                    </a:cubicBezTo>
                    <a:cubicBezTo>
                      <a:pt x="1581" y="1822"/>
                      <a:pt x="1603" y="1813"/>
                      <a:pt x="1624" y="1807"/>
                    </a:cubicBezTo>
                    <a:cubicBezTo>
                      <a:pt x="1628" y="1806"/>
                      <a:pt x="1631" y="1805"/>
                      <a:pt x="1634" y="1805"/>
                    </a:cubicBezTo>
                    <a:cubicBezTo>
                      <a:pt x="1667" y="1805"/>
                      <a:pt x="1693" y="1849"/>
                      <a:pt x="1664" y="1871"/>
                    </a:cubicBezTo>
                    <a:cubicBezTo>
                      <a:pt x="1609" y="1914"/>
                      <a:pt x="1554" y="1954"/>
                      <a:pt x="1492" y="1988"/>
                    </a:cubicBezTo>
                    <a:cubicBezTo>
                      <a:pt x="1427" y="2133"/>
                      <a:pt x="1360" y="2274"/>
                      <a:pt x="1307" y="2416"/>
                    </a:cubicBezTo>
                    <a:cubicBezTo>
                      <a:pt x="1267" y="2527"/>
                      <a:pt x="1246" y="2647"/>
                      <a:pt x="1252" y="2767"/>
                    </a:cubicBezTo>
                    <a:cubicBezTo>
                      <a:pt x="1256" y="2766"/>
                      <a:pt x="1260" y="2765"/>
                      <a:pt x="1264" y="2765"/>
                    </a:cubicBezTo>
                    <a:cubicBezTo>
                      <a:pt x="1295" y="2765"/>
                      <a:pt x="1314" y="2804"/>
                      <a:pt x="1289" y="2832"/>
                    </a:cubicBezTo>
                    <a:cubicBezTo>
                      <a:pt x="1280" y="2841"/>
                      <a:pt x="1267" y="2850"/>
                      <a:pt x="1258" y="2859"/>
                    </a:cubicBezTo>
                    <a:cubicBezTo>
                      <a:pt x="1264" y="2945"/>
                      <a:pt x="1286" y="3029"/>
                      <a:pt x="1323" y="3106"/>
                    </a:cubicBezTo>
                    <a:cubicBezTo>
                      <a:pt x="1366" y="3096"/>
                      <a:pt x="1409" y="3081"/>
                      <a:pt x="1455" y="3075"/>
                    </a:cubicBezTo>
                    <a:cubicBezTo>
                      <a:pt x="1459" y="3074"/>
                      <a:pt x="1464" y="3073"/>
                      <a:pt x="1468" y="3073"/>
                    </a:cubicBezTo>
                    <a:cubicBezTo>
                      <a:pt x="1505" y="3073"/>
                      <a:pt x="1522" y="3123"/>
                      <a:pt x="1486" y="3142"/>
                    </a:cubicBezTo>
                    <a:cubicBezTo>
                      <a:pt x="1452" y="3167"/>
                      <a:pt x="1418" y="3189"/>
                      <a:pt x="1384" y="3213"/>
                    </a:cubicBezTo>
                    <a:cubicBezTo>
                      <a:pt x="1437" y="3284"/>
                      <a:pt x="1514" y="3336"/>
                      <a:pt x="1600" y="3361"/>
                    </a:cubicBezTo>
                    <a:cubicBezTo>
                      <a:pt x="1634" y="3370"/>
                      <a:pt x="1664" y="3386"/>
                      <a:pt x="1695" y="3398"/>
                    </a:cubicBezTo>
                    <a:cubicBezTo>
                      <a:pt x="1732" y="3392"/>
                      <a:pt x="1769" y="3386"/>
                      <a:pt x="1809" y="3383"/>
                    </a:cubicBezTo>
                    <a:cubicBezTo>
                      <a:pt x="1843" y="3383"/>
                      <a:pt x="1858" y="3423"/>
                      <a:pt x="1837" y="3447"/>
                    </a:cubicBezTo>
                    <a:cubicBezTo>
                      <a:pt x="1828" y="3453"/>
                      <a:pt x="1821" y="3456"/>
                      <a:pt x="1815" y="3463"/>
                    </a:cubicBezTo>
                    <a:cubicBezTo>
                      <a:pt x="1895" y="3515"/>
                      <a:pt x="1957" y="3586"/>
                      <a:pt x="1997" y="3672"/>
                    </a:cubicBezTo>
                    <a:cubicBezTo>
                      <a:pt x="2012" y="3666"/>
                      <a:pt x="2025" y="3660"/>
                      <a:pt x="2037" y="3657"/>
                    </a:cubicBezTo>
                    <a:cubicBezTo>
                      <a:pt x="2041" y="3655"/>
                      <a:pt x="2044" y="3655"/>
                      <a:pt x="2048" y="3655"/>
                    </a:cubicBezTo>
                    <a:cubicBezTo>
                      <a:pt x="2077" y="3655"/>
                      <a:pt x="2101" y="3696"/>
                      <a:pt x="2074" y="3721"/>
                    </a:cubicBezTo>
                    <a:cubicBezTo>
                      <a:pt x="2058" y="3733"/>
                      <a:pt x="2040" y="3743"/>
                      <a:pt x="2025" y="3755"/>
                    </a:cubicBezTo>
                    <a:cubicBezTo>
                      <a:pt x="2055" y="3906"/>
                      <a:pt x="2046" y="4060"/>
                      <a:pt x="2000" y="4204"/>
                    </a:cubicBezTo>
                    <a:cubicBezTo>
                      <a:pt x="1966" y="4312"/>
                      <a:pt x="2000" y="4408"/>
                      <a:pt x="2043" y="4503"/>
                    </a:cubicBezTo>
                    <a:cubicBezTo>
                      <a:pt x="2074" y="4494"/>
                      <a:pt x="2108" y="4485"/>
                      <a:pt x="2139" y="4475"/>
                    </a:cubicBezTo>
                    <a:cubicBezTo>
                      <a:pt x="2142" y="4475"/>
                      <a:pt x="2145" y="4474"/>
                      <a:pt x="2148" y="4474"/>
                    </a:cubicBezTo>
                    <a:cubicBezTo>
                      <a:pt x="2185" y="4474"/>
                      <a:pt x="2204" y="4526"/>
                      <a:pt x="2169" y="4546"/>
                    </a:cubicBezTo>
                    <a:lnTo>
                      <a:pt x="2089" y="4592"/>
                    </a:lnTo>
                    <a:cubicBezTo>
                      <a:pt x="2123" y="4654"/>
                      <a:pt x="2166" y="4712"/>
                      <a:pt x="2215" y="4762"/>
                    </a:cubicBezTo>
                    <a:cubicBezTo>
                      <a:pt x="2252" y="4799"/>
                      <a:pt x="2280" y="4845"/>
                      <a:pt x="2289" y="4894"/>
                    </a:cubicBezTo>
                    <a:lnTo>
                      <a:pt x="2311" y="4888"/>
                    </a:lnTo>
                    <a:cubicBezTo>
                      <a:pt x="2316" y="4886"/>
                      <a:pt x="2320" y="4885"/>
                      <a:pt x="2324" y="4885"/>
                    </a:cubicBezTo>
                    <a:cubicBezTo>
                      <a:pt x="2357" y="4885"/>
                      <a:pt x="2369" y="4936"/>
                      <a:pt x="2339" y="4956"/>
                    </a:cubicBezTo>
                    <a:cubicBezTo>
                      <a:pt x="2326" y="4965"/>
                      <a:pt x="2314" y="4974"/>
                      <a:pt x="2302" y="4980"/>
                    </a:cubicBezTo>
                    <a:cubicBezTo>
                      <a:pt x="2299" y="5162"/>
                      <a:pt x="2163" y="5362"/>
                      <a:pt x="2037" y="5479"/>
                    </a:cubicBezTo>
                    <a:cubicBezTo>
                      <a:pt x="2055" y="5497"/>
                      <a:pt x="2049" y="5525"/>
                      <a:pt x="2031" y="5537"/>
                    </a:cubicBezTo>
                    <a:lnTo>
                      <a:pt x="1788" y="5694"/>
                    </a:lnTo>
                    <a:cubicBezTo>
                      <a:pt x="1723" y="5759"/>
                      <a:pt x="1677" y="5842"/>
                      <a:pt x="1655" y="5928"/>
                    </a:cubicBezTo>
                    <a:cubicBezTo>
                      <a:pt x="1637" y="5990"/>
                      <a:pt x="1624" y="6051"/>
                      <a:pt x="1615" y="6110"/>
                    </a:cubicBezTo>
                    <a:cubicBezTo>
                      <a:pt x="1661" y="6091"/>
                      <a:pt x="1708" y="6073"/>
                      <a:pt x="1754" y="6051"/>
                    </a:cubicBezTo>
                    <a:cubicBezTo>
                      <a:pt x="1759" y="6049"/>
                      <a:pt x="1764" y="6048"/>
                      <a:pt x="1769" y="6048"/>
                    </a:cubicBezTo>
                    <a:cubicBezTo>
                      <a:pt x="1801" y="6048"/>
                      <a:pt x="1829" y="6086"/>
                      <a:pt x="1800" y="6113"/>
                    </a:cubicBezTo>
                    <a:cubicBezTo>
                      <a:pt x="1735" y="6168"/>
                      <a:pt x="1664" y="6221"/>
                      <a:pt x="1597" y="6273"/>
                    </a:cubicBezTo>
                    <a:cubicBezTo>
                      <a:pt x="1588" y="6371"/>
                      <a:pt x="1581" y="6473"/>
                      <a:pt x="1575" y="6578"/>
                    </a:cubicBezTo>
                    <a:cubicBezTo>
                      <a:pt x="1591" y="6572"/>
                      <a:pt x="1609" y="6565"/>
                      <a:pt x="1624" y="6562"/>
                    </a:cubicBezTo>
                    <a:cubicBezTo>
                      <a:pt x="1629" y="6561"/>
                      <a:pt x="1633" y="6560"/>
                      <a:pt x="1638" y="6560"/>
                    </a:cubicBezTo>
                    <a:cubicBezTo>
                      <a:pt x="1670" y="6560"/>
                      <a:pt x="1689" y="6599"/>
                      <a:pt x="1664" y="6624"/>
                    </a:cubicBezTo>
                    <a:cubicBezTo>
                      <a:pt x="1634" y="6652"/>
                      <a:pt x="1600" y="6676"/>
                      <a:pt x="1566" y="6701"/>
                    </a:cubicBezTo>
                    <a:cubicBezTo>
                      <a:pt x="1560" y="6815"/>
                      <a:pt x="1544" y="7027"/>
                      <a:pt x="1492" y="7187"/>
                    </a:cubicBezTo>
                    <a:lnTo>
                      <a:pt x="1523" y="7175"/>
                    </a:lnTo>
                    <a:cubicBezTo>
                      <a:pt x="1527" y="7173"/>
                      <a:pt x="1531" y="7173"/>
                      <a:pt x="1535" y="7173"/>
                    </a:cubicBezTo>
                    <a:cubicBezTo>
                      <a:pt x="1572" y="7173"/>
                      <a:pt x="1586" y="7235"/>
                      <a:pt x="1544" y="7249"/>
                    </a:cubicBezTo>
                    <a:cubicBezTo>
                      <a:pt x="1514" y="7261"/>
                      <a:pt x="1486" y="7273"/>
                      <a:pt x="1455" y="7279"/>
                    </a:cubicBezTo>
                    <a:cubicBezTo>
                      <a:pt x="1424" y="7342"/>
                      <a:pt x="1381" y="7383"/>
                      <a:pt x="1325" y="7383"/>
                    </a:cubicBezTo>
                    <a:cubicBezTo>
                      <a:pt x="1288" y="7383"/>
                      <a:pt x="1244" y="7365"/>
                      <a:pt x="1194" y="7323"/>
                    </a:cubicBezTo>
                    <a:cubicBezTo>
                      <a:pt x="1147" y="7283"/>
                      <a:pt x="1095" y="7233"/>
                      <a:pt x="1037" y="7184"/>
                    </a:cubicBezTo>
                    <a:cubicBezTo>
                      <a:pt x="950" y="7196"/>
                      <a:pt x="869" y="7215"/>
                      <a:pt x="862" y="7215"/>
                    </a:cubicBezTo>
                    <a:cubicBezTo>
                      <a:pt x="861" y="7215"/>
                      <a:pt x="861" y="7215"/>
                      <a:pt x="861" y="7215"/>
                    </a:cubicBezTo>
                    <a:lnTo>
                      <a:pt x="861" y="7215"/>
                    </a:lnTo>
                    <a:cubicBezTo>
                      <a:pt x="859" y="7215"/>
                      <a:pt x="857" y="7215"/>
                      <a:pt x="854" y="7215"/>
                    </a:cubicBezTo>
                    <a:cubicBezTo>
                      <a:pt x="823" y="7215"/>
                      <a:pt x="792" y="7176"/>
                      <a:pt x="821" y="7153"/>
                    </a:cubicBezTo>
                    <a:cubicBezTo>
                      <a:pt x="846" y="7132"/>
                      <a:pt x="873" y="7116"/>
                      <a:pt x="898" y="7098"/>
                    </a:cubicBezTo>
                    <a:cubicBezTo>
                      <a:pt x="862" y="7077"/>
                      <a:pt x="821" y="7067"/>
                      <a:pt x="780" y="7067"/>
                    </a:cubicBezTo>
                    <a:cubicBezTo>
                      <a:pt x="735" y="7067"/>
                      <a:pt x="691" y="7080"/>
                      <a:pt x="652" y="7104"/>
                    </a:cubicBezTo>
                    <a:cubicBezTo>
                      <a:pt x="529" y="7184"/>
                      <a:pt x="433" y="7304"/>
                      <a:pt x="384" y="7443"/>
                    </a:cubicBezTo>
                    <a:cubicBezTo>
                      <a:pt x="375" y="7473"/>
                      <a:pt x="366" y="7501"/>
                      <a:pt x="356" y="7529"/>
                    </a:cubicBezTo>
                    <a:cubicBezTo>
                      <a:pt x="353" y="7544"/>
                      <a:pt x="350" y="7560"/>
                      <a:pt x="347" y="7572"/>
                    </a:cubicBezTo>
                    <a:cubicBezTo>
                      <a:pt x="338" y="7609"/>
                      <a:pt x="332" y="7646"/>
                      <a:pt x="325" y="7683"/>
                    </a:cubicBezTo>
                    <a:cubicBezTo>
                      <a:pt x="319" y="7732"/>
                      <a:pt x="316" y="7784"/>
                      <a:pt x="316" y="7837"/>
                    </a:cubicBezTo>
                    <a:cubicBezTo>
                      <a:pt x="316" y="7901"/>
                      <a:pt x="316" y="7963"/>
                      <a:pt x="322" y="8024"/>
                    </a:cubicBezTo>
                    <a:cubicBezTo>
                      <a:pt x="322" y="8046"/>
                      <a:pt x="322" y="8068"/>
                      <a:pt x="325" y="8089"/>
                    </a:cubicBezTo>
                    <a:cubicBezTo>
                      <a:pt x="332" y="8151"/>
                      <a:pt x="335" y="8209"/>
                      <a:pt x="338" y="8268"/>
                    </a:cubicBezTo>
                    <a:cubicBezTo>
                      <a:pt x="341" y="8311"/>
                      <a:pt x="341" y="8351"/>
                      <a:pt x="344" y="8391"/>
                    </a:cubicBezTo>
                    <a:cubicBezTo>
                      <a:pt x="344" y="8486"/>
                      <a:pt x="341" y="8585"/>
                      <a:pt x="329" y="8680"/>
                    </a:cubicBezTo>
                    <a:cubicBezTo>
                      <a:pt x="319" y="8775"/>
                      <a:pt x="301" y="8868"/>
                      <a:pt x="273" y="8960"/>
                    </a:cubicBezTo>
                    <a:cubicBezTo>
                      <a:pt x="261" y="9006"/>
                      <a:pt x="252" y="9049"/>
                      <a:pt x="236" y="9096"/>
                    </a:cubicBezTo>
                    <a:cubicBezTo>
                      <a:pt x="202" y="9182"/>
                      <a:pt x="172" y="9265"/>
                      <a:pt x="141" y="9348"/>
                    </a:cubicBezTo>
                    <a:cubicBezTo>
                      <a:pt x="128" y="9385"/>
                      <a:pt x="116" y="9419"/>
                      <a:pt x="104" y="9456"/>
                    </a:cubicBezTo>
                    <a:cubicBezTo>
                      <a:pt x="101" y="9465"/>
                      <a:pt x="98" y="9471"/>
                      <a:pt x="95" y="9477"/>
                    </a:cubicBezTo>
                    <a:cubicBezTo>
                      <a:pt x="52" y="9616"/>
                      <a:pt x="21" y="9754"/>
                      <a:pt x="8" y="9899"/>
                    </a:cubicBezTo>
                    <a:cubicBezTo>
                      <a:pt x="1" y="9996"/>
                      <a:pt x="72" y="10043"/>
                      <a:pt x="147" y="10043"/>
                    </a:cubicBezTo>
                    <a:cubicBezTo>
                      <a:pt x="194" y="10043"/>
                      <a:pt x="243" y="10025"/>
                      <a:pt x="276" y="9988"/>
                    </a:cubicBezTo>
                    <a:cubicBezTo>
                      <a:pt x="298" y="9964"/>
                      <a:pt x="313" y="9933"/>
                      <a:pt x="316" y="9899"/>
                    </a:cubicBezTo>
                    <a:cubicBezTo>
                      <a:pt x="344" y="9530"/>
                      <a:pt x="529" y="9219"/>
                      <a:pt x="630" y="8874"/>
                    </a:cubicBezTo>
                    <a:cubicBezTo>
                      <a:pt x="704" y="8618"/>
                      <a:pt x="658" y="8345"/>
                      <a:pt x="630" y="8086"/>
                    </a:cubicBezTo>
                    <a:cubicBezTo>
                      <a:pt x="610" y="7910"/>
                      <a:pt x="613" y="7421"/>
                      <a:pt x="791" y="7421"/>
                    </a:cubicBezTo>
                    <a:cubicBezTo>
                      <a:pt x="827" y="7421"/>
                      <a:pt x="870" y="7441"/>
                      <a:pt x="923" y="7489"/>
                    </a:cubicBezTo>
                    <a:cubicBezTo>
                      <a:pt x="1003" y="7566"/>
                      <a:pt x="1098" y="7661"/>
                      <a:pt x="1209" y="7692"/>
                    </a:cubicBezTo>
                    <a:cubicBezTo>
                      <a:pt x="1249" y="7703"/>
                      <a:pt x="1289" y="7708"/>
                      <a:pt x="1328" y="7708"/>
                    </a:cubicBezTo>
                    <a:cubicBezTo>
                      <a:pt x="1530" y="7708"/>
                      <a:pt x="1716" y="7575"/>
                      <a:pt x="1772" y="7372"/>
                    </a:cubicBezTo>
                    <a:cubicBezTo>
                      <a:pt x="1837" y="7172"/>
                      <a:pt x="1852" y="6969"/>
                      <a:pt x="1865" y="6759"/>
                    </a:cubicBezTo>
                    <a:cubicBezTo>
                      <a:pt x="1895" y="6316"/>
                      <a:pt x="1951" y="6030"/>
                      <a:pt x="2280" y="5682"/>
                    </a:cubicBezTo>
                    <a:cubicBezTo>
                      <a:pt x="2511" y="5439"/>
                      <a:pt x="2766" y="5005"/>
                      <a:pt x="2563" y="4675"/>
                    </a:cubicBezTo>
                    <a:cubicBezTo>
                      <a:pt x="2468" y="4521"/>
                      <a:pt x="2249" y="4426"/>
                      <a:pt x="2314" y="4214"/>
                    </a:cubicBezTo>
                    <a:cubicBezTo>
                      <a:pt x="2363" y="4047"/>
                      <a:pt x="2419" y="3807"/>
                      <a:pt x="2366" y="3638"/>
                    </a:cubicBezTo>
                    <a:cubicBezTo>
                      <a:pt x="2311" y="3460"/>
                      <a:pt x="2240" y="3309"/>
                      <a:pt x="2071" y="3207"/>
                    </a:cubicBezTo>
                    <a:cubicBezTo>
                      <a:pt x="2003" y="3161"/>
                      <a:pt x="1929" y="3127"/>
                      <a:pt x="1849" y="3106"/>
                    </a:cubicBezTo>
                    <a:cubicBezTo>
                      <a:pt x="1427" y="2970"/>
                      <a:pt x="1606" y="2462"/>
                      <a:pt x="1723" y="2188"/>
                    </a:cubicBezTo>
                    <a:cubicBezTo>
                      <a:pt x="1828" y="1948"/>
                      <a:pt x="1963" y="1680"/>
                      <a:pt x="1972" y="1416"/>
                    </a:cubicBezTo>
                    <a:cubicBezTo>
                      <a:pt x="1988" y="1006"/>
                      <a:pt x="1883" y="609"/>
                      <a:pt x="1886" y="200"/>
                    </a:cubicBezTo>
                    <a:cubicBezTo>
                      <a:pt x="1886" y="181"/>
                      <a:pt x="1886" y="166"/>
                      <a:pt x="1886" y="151"/>
                    </a:cubicBezTo>
                    <a:cubicBezTo>
                      <a:pt x="1891" y="51"/>
                      <a:pt x="1816" y="0"/>
                      <a:pt x="173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878" name="Google Shape;1878;p39"/>
              <p:cNvSpPr/>
              <p:nvPr/>
            </p:nvSpPr>
            <p:spPr>
              <a:xfrm>
                <a:off x="-1029425" y="5301300"/>
                <a:ext cx="381975" cy="363225"/>
              </a:xfrm>
              <a:custGeom>
                <a:avLst/>
                <a:gdLst/>
                <a:ahLst/>
                <a:cxnLst/>
                <a:rect l="l" t="t" r="r" b="b"/>
                <a:pathLst>
                  <a:path w="15279" h="14529" extrusionOk="0">
                    <a:moveTo>
                      <a:pt x="5382" y="1"/>
                    </a:moveTo>
                    <a:cubicBezTo>
                      <a:pt x="5111" y="1"/>
                      <a:pt x="4838" y="44"/>
                      <a:pt x="4568" y="106"/>
                    </a:cubicBezTo>
                    <a:cubicBezTo>
                      <a:pt x="2894" y="491"/>
                      <a:pt x="0" y="2538"/>
                      <a:pt x="985" y="4582"/>
                    </a:cubicBezTo>
                    <a:cubicBezTo>
                      <a:pt x="1487" y="5616"/>
                      <a:pt x="3029" y="5382"/>
                      <a:pt x="3891" y="5856"/>
                    </a:cubicBezTo>
                    <a:cubicBezTo>
                      <a:pt x="4590" y="6241"/>
                      <a:pt x="4257" y="7035"/>
                      <a:pt x="4045" y="7608"/>
                    </a:cubicBezTo>
                    <a:cubicBezTo>
                      <a:pt x="3953" y="7835"/>
                      <a:pt x="3882" y="8072"/>
                      <a:pt x="3829" y="8312"/>
                    </a:cubicBezTo>
                    <a:cubicBezTo>
                      <a:pt x="3765" y="8660"/>
                      <a:pt x="3876" y="8987"/>
                      <a:pt x="3900" y="9331"/>
                    </a:cubicBezTo>
                    <a:cubicBezTo>
                      <a:pt x="3937" y="9808"/>
                      <a:pt x="3525" y="10316"/>
                      <a:pt x="3358" y="10760"/>
                    </a:cubicBezTo>
                    <a:cubicBezTo>
                      <a:pt x="3226" y="11114"/>
                      <a:pt x="3121" y="11477"/>
                      <a:pt x="3041" y="11846"/>
                    </a:cubicBezTo>
                    <a:cubicBezTo>
                      <a:pt x="2900" y="12489"/>
                      <a:pt x="2798" y="13247"/>
                      <a:pt x="3060" y="13875"/>
                    </a:cubicBezTo>
                    <a:cubicBezTo>
                      <a:pt x="3258" y="14354"/>
                      <a:pt x="3679" y="14528"/>
                      <a:pt x="4141" y="14528"/>
                    </a:cubicBezTo>
                    <a:cubicBezTo>
                      <a:pt x="4246" y="14528"/>
                      <a:pt x="4353" y="14519"/>
                      <a:pt x="4460" y="14503"/>
                    </a:cubicBezTo>
                    <a:cubicBezTo>
                      <a:pt x="5014" y="14413"/>
                      <a:pt x="5489" y="14106"/>
                      <a:pt x="5929" y="13776"/>
                    </a:cubicBezTo>
                    <a:cubicBezTo>
                      <a:pt x="6544" y="13318"/>
                      <a:pt x="7188" y="13004"/>
                      <a:pt x="7880" y="12686"/>
                    </a:cubicBezTo>
                    <a:cubicBezTo>
                      <a:pt x="8345" y="12477"/>
                      <a:pt x="8773" y="12240"/>
                      <a:pt x="9062" y="11809"/>
                    </a:cubicBezTo>
                    <a:cubicBezTo>
                      <a:pt x="9410" y="11286"/>
                      <a:pt x="9038" y="10640"/>
                      <a:pt x="9613" y="10230"/>
                    </a:cubicBezTo>
                    <a:cubicBezTo>
                      <a:pt x="10232" y="9790"/>
                      <a:pt x="11162" y="9725"/>
                      <a:pt x="11540" y="8993"/>
                    </a:cubicBezTo>
                    <a:cubicBezTo>
                      <a:pt x="11709" y="8666"/>
                      <a:pt x="11648" y="8288"/>
                      <a:pt x="11482" y="7980"/>
                    </a:cubicBezTo>
                    <a:cubicBezTo>
                      <a:pt x="11331" y="7697"/>
                      <a:pt x="11072" y="7500"/>
                      <a:pt x="10949" y="7198"/>
                    </a:cubicBezTo>
                    <a:cubicBezTo>
                      <a:pt x="10811" y="6863"/>
                      <a:pt x="10918" y="6453"/>
                      <a:pt x="10857" y="6099"/>
                    </a:cubicBezTo>
                    <a:cubicBezTo>
                      <a:pt x="10814" y="5859"/>
                      <a:pt x="10691" y="5622"/>
                      <a:pt x="10589" y="5401"/>
                    </a:cubicBezTo>
                    <a:cubicBezTo>
                      <a:pt x="10515" y="5240"/>
                      <a:pt x="10447" y="5080"/>
                      <a:pt x="10389" y="4917"/>
                    </a:cubicBezTo>
                    <a:cubicBezTo>
                      <a:pt x="10377" y="4874"/>
                      <a:pt x="10364" y="4834"/>
                      <a:pt x="10352" y="4791"/>
                    </a:cubicBezTo>
                    <a:cubicBezTo>
                      <a:pt x="10257" y="4557"/>
                      <a:pt x="10364" y="4443"/>
                      <a:pt x="10672" y="4443"/>
                    </a:cubicBezTo>
                    <a:cubicBezTo>
                      <a:pt x="10986" y="4927"/>
                      <a:pt x="10946" y="5702"/>
                      <a:pt x="10934" y="6256"/>
                    </a:cubicBezTo>
                    <a:cubicBezTo>
                      <a:pt x="10924" y="6604"/>
                      <a:pt x="10943" y="6943"/>
                      <a:pt x="11174" y="7220"/>
                    </a:cubicBezTo>
                    <a:cubicBezTo>
                      <a:pt x="11314" y="7390"/>
                      <a:pt x="11543" y="7438"/>
                      <a:pt x="11775" y="7438"/>
                    </a:cubicBezTo>
                    <a:cubicBezTo>
                      <a:pt x="11956" y="7438"/>
                      <a:pt x="12139" y="7409"/>
                      <a:pt x="12285" y="7386"/>
                    </a:cubicBezTo>
                    <a:cubicBezTo>
                      <a:pt x="12608" y="7337"/>
                      <a:pt x="13132" y="7167"/>
                      <a:pt x="13239" y="6807"/>
                    </a:cubicBezTo>
                    <a:cubicBezTo>
                      <a:pt x="13378" y="6333"/>
                      <a:pt x="13051" y="5902"/>
                      <a:pt x="12784" y="5536"/>
                    </a:cubicBezTo>
                    <a:cubicBezTo>
                      <a:pt x="12691" y="5410"/>
                      <a:pt x="12599" y="5284"/>
                      <a:pt x="12513" y="5151"/>
                    </a:cubicBezTo>
                    <a:cubicBezTo>
                      <a:pt x="12467" y="5081"/>
                      <a:pt x="12424" y="5007"/>
                      <a:pt x="12384" y="4934"/>
                    </a:cubicBezTo>
                    <a:lnTo>
                      <a:pt x="12384" y="4934"/>
                    </a:lnTo>
                    <a:cubicBezTo>
                      <a:pt x="12384" y="4934"/>
                      <a:pt x="12385" y="4935"/>
                      <a:pt x="12385" y="4935"/>
                    </a:cubicBezTo>
                    <a:cubicBezTo>
                      <a:pt x="12387" y="4935"/>
                      <a:pt x="12149" y="4410"/>
                      <a:pt x="12341" y="4410"/>
                    </a:cubicBezTo>
                    <a:cubicBezTo>
                      <a:pt x="12368" y="4410"/>
                      <a:pt x="12403" y="4420"/>
                      <a:pt x="12448" y="4443"/>
                    </a:cubicBezTo>
                    <a:cubicBezTo>
                      <a:pt x="12891" y="4674"/>
                      <a:pt x="13122" y="5342"/>
                      <a:pt x="13344" y="5751"/>
                    </a:cubicBezTo>
                    <a:cubicBezTo>
                      <a:pt x="13562" y="6152"/>
                      <a:pt x="13849" y="6469"/>
                      <a:pt x="14184" y="6770"/>
                    </a:cubicBezTo>
                    <a:cubicBezTo>
                      <a:pt x="14683" y="7217"/>
                      <a:pt x="14837" y="7734"/>
                      <a:pt x="14960" y="8365"/>
                    </a:cubicBezTo>
                    <a:cubicBezTo>
                      <a:pt x="14966" y="8386"/>
                      <a:pt x="14972" y="8408"/>
                      <a:pt x="14988" y="8426"/>
                    </a:cubicBezTo>
                    <a:cubicBezTo>
                      <a:pt x="15013" y="8461"/>
                      <a:pt x="15052" y="8477"/>
                      <a:pt x="15092" y="8477"/>
                    </a:cubicBezTo>
                    <a:cubicBezTo>
                      <a:pt x="15181" y="8477"/>
                      <a:pt x="15279" y="8401"/>
                      <a:pt x="15255" y="8285"/>
                    </a:cubicBezTo>
                    <a:cubicBezTo>
                      <a:pt x="15209" y="8017"/>
                      <a:pt x="15138" y="7755"/>
                      <a:pt x="15046" y="7500"/>
                    </a:cubicBezTo>
                    <a:cubicBezTo>
                      <a:pt x="15028" y="7448"/>
                      <a:pt x="15003" y="7395"/>
                      <a:pt x="14981" y="7346"/>
                    </a:cubicBezTo>
                    <a:cubicBezTo>
                      <a:pt x="14981" y="7361"/>
                      <a:pt x="14975" y="7377"/>
                      <a:pt x="14975" y="7386"/>
                    </a:cubicBezTo>
                    <a:cubicBezTo>
                      <a:pt x="14969" y="7404"/>
                      <a:pt x="14954" y="7412"/>
                      <a:pt x="14938" y="7412"/>
                    </a:cubicBezTo>
                    <a:cubicBezTo>
                      <a:pt x="14915" y="7412"/>
                      <a:pt x="14892" y="7394"/>
                      <a:pt x="14901" y="7364"/>
                    </a:cubicBezTo>
                    <a:cubicBezTo>
                      <a:pt x="14901" y="7364"/>
                      <a:pt x="14920" y="7306"/>
                      <a:pt x="14941" y="7238"/>
                    </a:cubicBezTo>
                    <a:cubicBezTo>
                      <a:pt x="14908" y="7167"/>
                      <a:pt x="14868" y="7100"/>
                      <a:pt x="14828" y="7032"/>
                    </a:cubicBezTo>
                    <a:lnTo>
                      <a:pt x="14769" y="7038"/>
                    </a:lnTo>
                    <a:cubicBezTo>
                      <a:pt x="14738" y="7038"/>
                      <a:pt x="14720" y="7004"/>
                      <a:pt x="14735" y="6980"/>
                    </a:cubicBezTo>
                    <a:cubicBezTo>
                      <a:pt x="14748" y="6961"/>
                      <a:pt x="14754" y="6949"/>
                      <a:pt x="14763" y="6933"/>
                    </a:cubicBezTo>
                    <a:cubicBezTo>
                      <a:pt x="14723" y="6881"/>
                      <a:pt x="14686" y="6829"/>
                      <a:pt x="14643" y="6776"/>
                    </a:cubicBezTo>
                    <a:cubicBezTo>
                      <a:pt x="14634" y="6764"/>
                      <a:pt x="14621" y="6755"/>
                      <a:pt x="14612" y="6746"/>
                    </a:cubicBezTo>
                    <a:lnTo>
                      <a:pt x="14504" y="6764"/>
                    </a:lnTo>
                    <a:cubicBezTo>
                      <a:pt x="14500" y="6765"/>
                      <a:pt x="14496" y="6766"/>
                      <a:pt x="14493" y="6766"/>
                    </a:cubicBezTo>
                    <a:cubicBezTo>
                      <a:pt x="14462" y="6766"/>
                      <a:pt x="14440" y="6724"/>
                      <a:pt x="14467" y="6700"/>
                    </a:cubicBezTo>
                    <a:lnTo>
                      <a:pt x="14467" y="6700"/>
                    </a:lnTo>
                    <a:cubicBezTo>
                      <a:pt x="14472" y="6695"/>
                      <a:pt x="14493" y="6674"/>
                      <a:pt x="14520" y="6647"/>
                    </a:cubicBezTo>
                    <a:cubicBezTo>
                      <a:pt x="14461" y="6589"/>
                      <a:pt x="14403" y="6530"/>
                      <a:pt x="14338" y="6472"/>
                    </a:cubicBezTo>
                    <a:lnTo>
                      <a:pt x="14230" y="6490"/>
                    </a:lnTo>
                    <a:cubicBezTo>
                      <a:pt x="14226" y="6491"/>
                      <a:pt x="14223" y="6492"/>
                      <a:pt x="14219" y="6492"/>
                    </a:cubicBezTo>
                    <a:cubicBezTo>
                      <a:pt x="14183" y="6492"/>
                      <a:pt x="14166" y="6442"/>
                      <a:pt x="14200" y="6419"/>
                    </a:cubicBezTo>
                    <a:cubicBezTo>
                      <a:pt x="14218" y="6410"/>
                      <a:pt x="14233" y="6401"/>
                      <a:pt x="14252" y="6392"/>
                    </a:cubicBezTo>
                    <a:cubicBezTo>
                      <a:pt x="14187" y="6333"/>
                      <a:pt x="14126" y="6278"/>
                      <a:pt x="14064" y="6216"/>
                    </a:cubicBezTo>
                    <a:lnTo>
                      <a:pt x="14049" y="6216"/>
                    </a:lnTo>
                    <a:cubicBezTo>
                      <a:pt x="14047" y="6216"/>
                      <a:pt x="14046" y="6216"/>
                      <a:pt x="14045" y="6216"/>
                    </a:cubicBezTo>
                    <a:cubicBezTo>
                      <a:pt x="14014" y="6216"/>
                      <a:pt x="14006" y="6184"/>
                      <a:pt x="14018" y="6161"/>
                    </a:cubicBezTo>
                    <a:cubicBezTo>
                      <a:pt x="13975" y="6115"/>
                      <a:pt x="13932" y="6065"/>
                      <a:pt x="13895" y="6013"/>
                    </a:cubicBezTo>
                    <a:lnTo>
                      <a:pt x="13892" y="6010"/>
                    </a:lnTo>
                    <a:cubicBezTo>
                      <a:pt x="13864" y="6010"/>
                      <a:pt x="13836" y="6013"/>
                      <a:pt x="13809" y="6013"/>
                    </a:cubicBezTo>
                    <a:cubicBezTo>
                      <a:pt x="13769" y="6013"/>
                      <a:pt x="13756" y="5961"/>
                      <a:pt x="13790" y="5942"/>
                    </a:cubicBezTo>
                    <a:lnTo>
                      <a:pt x="13830" y="5918"/>
                    </a:lnTo>
                    <a:cubicBezTo>
                      <a:pt x="13778" y="5838"/>
                      <a:pt x="13726" y="5755"/>
                      <a:pt x="13676" y="5671"/>
                    </a:cubicBezTo>
                    <a:lnTo>
                      <a:pt x="13606" y="5671"/>
                    </a:lnTo>
                    <a:cubicBezTo>
                      <a:pt x="13581" y="5671"/>
                      <a:pt x="13550" y="5628"/>
                      <a:pt x="13578" y="5607"/>
                    </a:cubicBezTo>
                    <a:cubicBezTo>
                      <a:pt x="13590" y="5598"/>
                      <a:pt x="13606" y="5588"/>
                      <a:pt x="13618" y="5579"/>
                    </a:cubicBezTo>
                    <a:cubicBezTo>
                      <a:pt x="13556" y="5471"/>
                      <a:pt x="13498" y="5364"/>
                      <a:pt x="13436" y="5253"/>
                    </a:cubicBezTo>
                    <a:cubicBezTo>
                      <a:pt x="13390" y="5256"/>
                      <a:pt x="13347" y="5262"/>
                      <a:pt x="13298" y="5262"/>
                    </a:cubicBezTo>
                    <a:cubicBezTo>
                      <a:pt x="13258" y="5262"/>
                      <a:pt x="13245" y="5210"/>
                      <a:pt x="13279" y="5191"/>
                    </a:cubicBezTo>
                    <a:cubicBezTo>
                      <a:pt x="13310" y="5173"/>
                      <a:pt x="13344" y="5157"/>
                      <a:pt x="13375" y="5139"/>
                    </a:cubicBezTo>
                    <a:cubicBezTo>
                      <a:pt x="13350" y="5090"/>
                      <a:pt x="13325" y="5043"/>
                      <a:pt x="13298" y="4994"/>
                    </a:cubicBezTo>
                    <a:cubicBezTo>
                      <a:pt x="13282" y="4967"/>
                      <a:pt x="13264" y="4933"/>
                      <a:pt x="13245" y="4902"/>
                    </a:cubicBezTo>
                    <a:cubicBezTo>
                      <a:pt x="13184" y="4908"/>
                      <a:pt x="13122" y="4917"/>
                      <a:pt x="13058" y="4920"/>
                    </a:cubicBezTo>
                    <a:cubicBezTo>
                      <a:pt x="13021" y="4920"/>
                      <a:pt x="13005" y="4868"/>
                      <a:pt x="13039" y="4850"/>
                    </a:cubicBezTo>
                    <a:cubicBezTo>
                      <a:pt x="13085" y="4825"/>
                      <a:pt x="13128" y="4803"/>
                      <a:pt x="13175" y="4782"/>
                    </a:cubicBezTo>
                    <a:cubicBezTo>
                      <a:pt x="13116" y="4683"/>
                      <a:pt x="13051" y="4591"/>
                      <a:pt x="12984" y="4505"/>
                    </a:cubicBezTo>
                    <a:cubicBezTo>
                      <a:pt x="12962" y="4505"/>
                      <a:pt x="12941" y="4508"/>
                      <a:pt x="12919" y="4511"/>
                    </a:cubicBezTo>
                    <a:cubicBezTo>
                      <a:pt x="12882" y="4511"/>
                      <a:pt x="12867" y="4459"/>
                      <a:pt x="12901" y="4440"/>
                    </a:cubicBezTo>
                    <a:cubicBezTo>
                      <a:pt x="12907" y="4434"/>
                      <a:pt x="12913" y="4434"/>
                      <a:pt x="12922" y="4431"/>
                    </a:cubicBezTo>
                    <a:cubicBezTo>
                      <a:pt x="12867" y="4363"/>
                      <a:pt x="12805" y="4302"/>
                      <a:pt x="12741" y="4249"/>
                    </a:cubicBezTo>
                    <a:cubicBezTo>
                      <a:pt x="12685" y="4255"/>
                      <a:pt x="12633" y="4265"/>
                      <a:pt x="12577" y="4271"/>
                    </a:cubicBezTo>
                    <a:cubicBezTo>
                      <a:pt x="12576" y="4271"/>
                      <a:pt x="12574" y="4271"/>
                      <a:pt x="12572" y="4271"/>
                    </a:cubicBezTo>
                    <a:cubicBezTo>
                      <a:pt x="12534" y="4271"/>
                      <a:pt x="12533" y="4209"/>
                      <a:pt x="12568" y="4194"/>
                    </a:cubicBezTo>
                    <a:cubicBezTo>
                      <a:pt x="12590" y="4188"/>
                      <a:pt x="12608" y="4182"/>
                      <a:pt x="12630" y="4172"/>
                    </a:cubicBezTo>
                    <a:cubicBezTo>
                      <a:pt x="12584" y="4145"/>
                      <a:pt x="12534" y="4126"/>
                      <a:pt x="12485" y="4111"/>
                    </a:cubicBezTo>
                    <a:cubicBezTo>
                      <a:pt x="12438" y="4099"/>
                      <a:pt x="12395" y="4093"/>
                      <a:pt x="12354" y="4093"/>
                    </a:cubicBezTo>
                    <a:cubicBezTo>
                      <a:pt x="12176" y="4093"/>
                      <a:pt x="12056" y="4203"/>
                      <a:pt x="11999" y="4363"/>
                    </a:cubicBezTo>
                    <a:cubicBezTo>
                      <a:pt x="12002" y="4372"/>
                      <a:pt x="11999" y="4382"/>
                      <a:pt x="11993" y="4391"/>
                    </a:cubicBezTo>
                    <a:cubicBezTo>
                      <a:pt x="11974" y="4449"/>
                      <a:pt x="11962" y="4511"/>
                      <a:pt x="11962" y="4573"/>
                    </a:cubicBezTo>
                    <a:cubicBezTo>
                      <a:pt x="11959" y="4606"/>
                      <a:pt x="11962" y="4637"/>
                      <a:pt x="11968" y="4671"/>
                    </a:cubicBezTo>
                    <a:lnTo>
                      <a:pt x="11974" y="4671"/>
                    </a:lnTo>
                    <a:cubicBezTo>
                      <a:pt x="12008" y="4680"/>
                      <a:pt x="12011" y="4723"/>
                      <a:pt x="11983" y="4742"/>
                    </a:cubicBezTo>
                    <a:lnTo>
                      <a:pt x="11977" y="4745"/>
                    </a:lnTo>
                    <a:cubicBezTo>
                      <a:pt x="11990" y="4806"/>
                      <a:pt x="12008" y="4868"/>
                      <a:pt x="12033" y="4923"/>
                    </a:cubicBezTo>
                    <a:cubicBezTo>
                      <a:pt x="12066" y="4920"/>
                      <a:pt x="12100" y="4914"/>
                      <a:pt x="12134" y="4908"/>
                    </a:cubicBezTo>
                    <a:cubicBezTo>
                      <a:pt x="12135" y="4908"/>
                      <a:pt x="12136" y="4908"/>
                      <a:pt x="12137" y="4908"/>
                    </a:cubicBezTo>
                    <a:cubicBezTo>
                      <a:pt x="12169" y="4908"/>
                      <a:pt x="12183" y="4955"/>
                      <a:pt x="12162" y="4976"/>
                    </a:cubicBezTo>
                    <a:cubicBezTo>
                      <a:pt x="12137" y="4997"/>
                      <a:pt x="12113" y="5019"/>
                      <a:pt x="12085" y="5037"/>
                    </a:cubicBezTo>
                    <a:cubicBezTo>
                      <a:pt x="12131" y="5127"/>
                      <a:pt x="12183" y="5210"/>
                      <a:pt x="12239" y="5293"/>
                    </a:cubicBezTo>
                    <a:cubicBezTo>
                      <a:pt x="12273" y="5293"/>
                      <a:pt x="12307" y="5287"/>
                      <a:pt x="12340" y="5287"/>
                    </a:cubicBezTo>
                    <a:cubicBezTo>
                      <a:pt x="12343" y="5286"/>
                      <a:pt x="12346" y="5286"/>
                      <a:pt x="12349" y="5286"/>
                    </a:cubicBezTo>
                    <a:cubicBezTo>
                      <a:pt x="12394" y="5286"/>
                      <a:pt x="12399" y="5355"/>
                      <a:pt x="12353" y="5364"/>
                    </a:cubicBezTo>
                    <a:cubicBezTo>
                      <a:pt x="12334" y="5367"/>
                      <a:pt x="12316" y="5373"/>
                      <a:pt x="12297" y="5376"/>
                    </a:cubicBezTo>
                    <a:cubicBezTo>
                      <a:pt x="12337" y="5431"/>
                      <a:pt x="12377" y="5484"/>
                      <a:pt x="12414" y="5536"/>
                    </a:cubicBezTo>
                    <a:cubicBezTo>
                      <a:pt x="12445" y="5533"/>
                      <a:pt x="12479" y="5527"/>
                      <a:pt x="12510" y="5527"/>
                    </a:cubicBezTo>
                    <a:cubicBezTo>
                      <a:pt x="12550" y="5527"/>
                      <a:pt x="12562" y="5576"/>
                      <a:pt x="12528" y="5598"/>
                    </a:cubicBezTo>
                    <a:cubicBezTo>
                      <a:pt x="12513" y="5607"/>
                      <a:pt x="12497" y="5613"/>
                      <a:pt x="12479" y="5625"/>
                    </a:cubicBezTo>
                    <a:cubicBezTo>
                      <a:pt x="12494" y="5644"/>
                      <a:pt x="12510" y="5665"/>
                      <a:pt x="12525" y="5684"/>
                    </a:cubicBezTo>
                    <a:cubicBezTo>
                      <a:pt x="12568" y="5739"/>
                      <a:pt x="12608" y="5798"/>
                      <a:pt x="12651" y="5856"/>
                    </a:cubicBezTo>
                    <a:cubicBezTo>
                      <a:pt x="12707" y="5850"/>
                      <a:pt x="12762" y="5838"/>
                      <a:pt x="12818" y="5835"/>
                    </a:cubicBezTo>
                    <a:cubicBezTo>
                      <a:pt x="12819" y="5834"/>
                      <a:pt x="12820" y="5834"/>
                      <a:pt x="12821" y="5834"/>
                    </a:cubicBezTo>
                    <a:cubicBezTo>
                      <a:pt x="12852" y="5834"/>
                      <a:pt x="12866" y="5878"/>
                      <a:pt x="12845" y="5899"/>
                    </a:cubicBezTo>
                    <a:cubicBezTo>
                      <a:pt x="12811" y="5933"/>
                      <a:pt x="12774" y="5964"/>
                      <a:pt x="12738" y="5992"/>
                    </a:cubicBezTo>
                    <a:cubicBezTo>
                      <a:pt x="12796" y="6084"/>
                      <a:pt x="12848" y="6179"/>
                      <a:pt x="12898" y="6281"/>
                    </a:cubicBezTo>
                    <a:cubicBezTo>
                      <a:pt x="12916" y="6287"/>
                      <a:pt x="12925" y="6312"/>
                      <a:pt x="12919" y="6330"/>
                    </a:cubicBezTo>
                    <a:cubicBezTo>
                      <a:pt x="12931" y="6361"/>
                      <a:pt x="12947" y="6389"/>
                      <a:pt x="12956" y="6416"/>
                    </a:cubicBezTo>
                    <a:cubicBezTo>
                      <a:pt x="13005" y="6518"/>
                      <a:pt x="12999" y="6638"/>
                      <a:pt x="12944" y="6733"/>
                    </a:cubicBezTo>
                    <a:cubicBezTo>
                      <a:pt x="12959" y="6746"/>
                      <a:pt x="12962" y="6773"/>
                      <a:pt x="12947" y="6786"/>
                    </a:cubicBezTo>
                    <a:cubicBezTo>
                      <a:pt x="12685" y="7066"/>
                      <a:pt x="12334" y="7130"/>
                      <a:pt x="11971" y="7207"/>
                    </a:cubicBezTo>
                    <a:cubicBezTo>
                      <a:pt x="11968" y="7208"/>
                      <a:pt x="11966" y="7208"/>
                      <a:pt x="11963" y="7208"/>
                    </a:cubicBezTo>
                    <a:cubicBezTo>
                      <a:pt x="11923" y="7208"/>
                      <a:pt x="11906" y="7142"/>
                      <a:pt x="11953" y="7134"/>
                    </a:cubicBezTo>
                    <a:cubicBezTo>
                      <a:pt x="12036" y="7115"/>
                      <a:pt x="12128" y="7097"/>
                      <a:pt x="12220" y="7078"/>
                    </a:cubicBezTo>
                    <a:lnTo>
                      <a:pt x="12220" y="7078"/>
                    </a:lnTo>
                    <a:cubicBezTo>
                      <a:pt x="12088" y="7100"/>
                      <a:pt x="11968" y="7112"/>
                      <a:pt x="11894" y="7118"/>
                    </a:cubicBezTo>
                    <a:cubicBezTo>
                      <a:pt x="11870" y="7120"/>
                      <a:pt x="11848" y="7120"/>
                      <a:pt x="11826" y="7120"/>
                    </a:cubicBezTo>
                    <a:cubicBezTo>
                      <a:pt x="11665" y="7120"/>
                      <a:pt x="11550" y="7082"/>
                      <a:pt x="11463" y="7017"/>
                    </a:cubicBezTo>
                    <a:cubicBezTo>
                      <a:pt x="11362" y="7017"/>
                      <a:pt x="11263" y="7001"/>
                      <a:pt x="11168" y="6970"/>
                    </a:cubicBezTo>
                    <a:cubicBezTo>
                      <a:pt x="11128" y="6958"/>
                      <a:pt x="11128" y="6906"/>
                      <a:pt x="11168" y="6893"/>
                    </a:cubicBezTo>
                    <a:cubicBezTo>
                      <a:pt x="11223" y="6881"/>
                      <a:pt x="11278" y="6869"/>
                      <a:pt x="11334" y="6853"/>
                    </a:cubicBezTo>
                    <a:cubicBezTo>
                      <a:pt x="11288" y="6752"/>
                      <a:pt x="11260" y="6644"/>
                      <a:pt x="11254" y="6533"/>
                    </a:cubicBezTo>
                    <a:cubicBezTo>
                      <a:pt x="11189" y="6524"/>
                      <a:pt x="11125" y="6509"/>
                      <a:pt x="11063" y="6490"/>
                    </a:cubicBezTo>
                    <a:cubicBezTo>
                      <a:pt x="11035" y="6481"/>
                      <a:pt x="11026" y="6447"/>
                      <a:pt x="11048" y="6426"/>
                    </a:cubicBezTo>
                    <a:cubicBezTo>
                      <a:pt x="11106" y="6370"/>
                      <a:pt x="11171" y="6324"/>
                      <a:pt x="11245" y="6290"/>
                    </a:cubicBezTo>
                    <a:cubicBezTo>
                      <a:pt x="11245" y="6235"/>
                      <a:pt x="11245" y="6182"/>
                      <a:pt x="11248" y="6127"/>
                    </a:cubicBezTo>
                    <a:cubicBezTo>
                      <a:pt x="11198" y="6127"/>
                      <a:pt x="11149" y="6121"/>
                      <a:pt x="11097" y="6115"/>
                    </a:cubicBezTo>
                    <a:cubicBezTo>
                      <a:pt x="11060" y="6109"/>
                      <a:pt x="11063" y="6050"/>
                      <a:pt x="11097" y="6041"/>
                    </a:cubicBezTo>
                    <a:cubicBezTo>
                      <a:pt x="11149" y="6025"/>
                      <a:pt x="11198" y="6010"/>
                      <a:pt x="11251" y="5998"/>
                    </a:cubicBezTo>
                    <a:cubicBezTo>
                      <a:pt x="11251" y="5970"/>
                      <a:pt x="11251" y="5942"/>
                      <a:pt x="11254" y="5915"/>
                    </a:cubicBezTo>
                    <a:lnTo>
                      <a:pt x="11254" y="5853"/>
                    </a:lnTo>
                    <a:cubicBezTo>
                      <a:pt x="11220" y="5859"/>
                      <a:pt x="11186" y="5868"/>
                      <a:pt x="11152" y="5875"/>
                    </a:cubicBezTo>
                    <a:cubicBezTo>
                      <a:pt x="11148" y="5876"/>
                      <a:pt x="11144" y="5876"/>
                      <a:pt x="11141" y="5876"/>
                    </a:cubicBezTo>
                    <a:cubicBezTo>
                      <a:pt x="11105" y="5876"/>
                      <a:pt x="11088" y="5826"/>
                      <a:pt x="11125" y="5804"/>
                    </a:cubicBezTo>
                    <a:cubicBezTo>
                      <a:pt x="11165" y="5776"/>
                      <a:pt x="11211" y="5755"/>
                      <a:pt x="11254" y="5727"/>
                    </a:cubicBezTo>
                    <a:cubicBezTo>
                      <a:pt x="11251" y="5631"/>
                      <a:pt x="11248" y="5536"/>
                      <a:pt x="11238" y="5434"/>
                    </a:cubicBezTo>
                    <a:lnTo>
                      <a:pt x="11109" y="5434"/>
                    </a:lnTo>
                    <a:cubicBezTo>
                      <a:pt x="11069" y="5434"/>
                      <a:pt x="11054" y="5382"/>
                      <a:pt x="11088" y="5364"/>
                    </a:cubicBezTo>
                    <a:cubicBezTo>
                      <a:pt x="11134" y="5336"/>
                      <a:pt x="11180" y="5314"/>
                      <a:pt x="11226" y="5296"/>
                    </a:cubicBezTo>
                    <a:cubicBezTo>
                      <a:pt x="11220" y="5231"/>
                      <a:pt x="11211" y="5167"/>
                      <a:pt x="11202" y="5102"/>
                    </a:cubicBezTo>
                    <a:cubicBezTo>
                      <a:pt x="11149" y="5102"/>
                      <a:pt x="11097" y="5099"/>
                      <a:pt x="11041" y="5093"/>
                    </a:cubicBezTo>
                    <a:cubicBezTo>
                      <a:pt x="11005" y="5087"/>
                      <a:pt x="10983" y="5040"/>
                      <a:pt x="11020" y="5019"/>
                    </a:cubicBezTo>
                    <a:cubicBezTo>
                      <a:pt x="11072" y="4994"/>
                      <a:pt x="11125" y="4970"/>
                      <a:pt x="11174" y="4948"/>
                    </a:cubicBezTo>
                    <a:cubicBezTo>
                      <a:pt x="11168" y="4911"/>
                      <a:pt x="11158" y="4871"/>
                      <a:pt x="11149" y="4834"/>
                    </a:cubicBezTo>
                    <a:cubicBezTo>
                      <a:pt x="11097" y="4834"/>
                      <a:pt x="11045" y="4828"/>
                      <a:pt x="10995" y="4819"/>
                    </a:cubicBezTo>
                    <a:cubicBezTo>
                      <a:pt x="10961" y="4810"/>
                      <a:pt x="10955" y="4766"/>
                      <a:pt x="10983" y="4748"/>
                    </a:cubicBezTo>
                    <a:cubicBezTo>
                      <a:pt x="11023" y="4723"/>
                      <a:pt x="11063" y="4699"/>
                      <a:pt x="11106" y="4680"/>
                    </a:cubicBezTo>
                    <a:cubicBezTo>
                      <a:pt x="11088" y="4622"/>
                      <a:pt x="11066" y="4566"/>
                      <a:pt x="11045" y="4511"/>
                    </a:cubicBezTo>
                    <a:lnTo>
                      <a:pt x="11038" y="4511"/>
                    </a:lnTo>
                    <a:cubicBezTo>
                      <a:pt x="11036" y="4511"/>
                      <a:pt x="11034" y="4512"/>
                      <a:pt x="11032" y="4512"/>
                    </a:cubicBezTo>
                    <a:cubicBezTo>
                      <a:pt x="10998" y="4512"/>
                      <a:pt x="10994" y="4467"/>
                      <a:pt x="11017" y="4446"/>
                    </a:cubicBezTo>
                    <a:cubicBezTo>
                      <a:pt x="11011" y="4431"/>
                      <a:pt x="11005" y="4412"/>
                      <a:pt x="10998" y="4400"/>
                    </a:cubicBezTo>
                    <a:cubicBezTo>
                      <a:pt x="10983" y="4363"/>
                      <a:pt x="10961" y="4329"/>
                      <a:pt x="10940" y="4292"/>
                    </a:cubicBezTo>
                    <a:cubicBezTo>
                      <a:pt x="10881" y="4299"/>
                      <a:pt x="10823" y="4305"/>
                      <a:pt x="10764" y="4305"/>
                    </a:cubicBezTo>
                    <a:cubicBezTo>
                      <a:pt x="10761" y="4305"/>
                      <a:pt x="10759" y="4306"/>
                      <a:pt x="10756" y="4306"/>
                    </a:cubicBezTo>
                    <a:cubicBezTo>
                      <a:pt x="10711" y="4306"/>
                      <a:pt x="10706" y="4236"/>
                      <a:pt x="10755" y="4228"/>
                    </a:cubicBezTo>
                    <a:lnTo>
                      <a:pt x="10878" y="4203"/>
                    </a:lnTo>
                    <a:cubicBezTo>
                      <a:pt x="10835" y="4148"/>
                      <a:pt x="10786" y="4099"/>
                      <a:pt x="10734" y="4058"/>
                    </a:cubicBezTo>
                    <a:cubicBezTo>
                      <a:pt x="10678" y="4071"/>
                      <a:pt x="10623" y="4083"/>
                      <a:pt x="10571" y="4099"/>
                    </a:cubicBezTo>
                    <a:cubicBezTo>
                      <a:pt x="10567" y="4099"/>
                      <a:pt x="10563" y="4100"/>
                      <a:pt x="10560" y="4100"/>
                    </a:cubicBezTo>
                    <a:cubicBezTo>
                      <a:pt x="10518" y="4100"/>
                      <a:pt x="10503" y="4036"/>
                      <a:pt x="10549" y="4025"/>
                    </a:cubicBezTo>
                    <a:cubicBezTo>
                      <a:pt x="10583" y="4015"/>
                      <a:pt x="10614" y="4009"/>
                      <a:pt x="10647" y="4000"/>
                    </a:cubicBezTo>
                    <a:cubicBezTo>
                      <a:pt x="10607" y="3982"/>
                      <a:pt x="10567" y="3966"/>
                      <a:pt x="10524" y="3957"/>
                    </a:cubicBezTo>
                    <a:cubicBezTo>
                      <a:pt x="10429" y="3982"/>
                      <a:pt x="10330" y="4009"/>
                      <a:pt x="10232" y="4034"/>
                    </a:cubicBezTo>
                    <a:cubicBezTo>
                      <a:pt x="9980" y="4219"/>
                      <a:pt x="10004" y="4613"/>
                      <a:pt x="10078" y="4914"/>
                    </a:cubicBezTo>
                    <a:cubicBezTo>
                      <a:pt x="10118" y="4914"/>
                      <a:pt x="10130" y="4967"/>
                      <a:pt x="10096" y="4982"/>
                    </a:cubicBezTo>
                    <a:cubicBezTo>
                      <a:pt x="10112" y="5031"/>
                      <a:pt x="10124" y="5080"/>
                      <a:pt x="10140" y="5120"/>
                    </a:cubicBezTo>
                    <a:cubicBezTo>
                      <a:pt x="10155" y="5160"/>
                      <a:pt x="10177" y="5213"/>
                      <a:pt x="10192" y="5259"/>
                    </a:cubicBezTo>
                    <a:cubicBezTo>
                      <a:pt x="10201" y="5259"/>
                      <a:pt x="10207" y="5256"/>
                      <a:pt x="10217" y="5253"/>
                    </a:cubicBezTo>
                    <a:cubicBezTo>
                      <a:pt x="10217" y="5253"/>
                      <a:pt x="10218" y="5253"/>
                      <a:pt x="10219" y="5253"/>
                    </a:cubicBezTo>
                    <a:cubicBezTo>
                      <a:pt x="10260" y="5253"/>
                      <a:pt x="10268" y="5318"/>
                      <a:pt x="10229" y="5330"/>
                    </a:cubicBezTo>
                    <a:lnTo>
                      <a:pt x="10223" y="5330"/>
                    </a:lnTo>
                    <a:cubicBezTo>
                      <a:pt x="10257" y="5407"/>
                      <a:pt x="10290" y="5484"/>
                      <a:pt x="10327" y="5561"/>
                    </a:cubicBezTo>
                    <a:lnTo>
                      <a:pt x="10355" y="5561"/>
                    </a:lnTo>
                    <a:cubicBezTo>
                      <a:pt x="10357" y="5560"/>
                      <a:pt x="10359" y="5560"/>
                      <a:pt x="10361" y="5560"/>
                    </a:cubicBezTo>
                    <a:cubicBezTo>
                      <a:pt x="10405" y="5560"/>
                      <a:pt x="10415" y="5632"/>
                      <a:pt x="10364" y="5638"/>
                    </a:cubicBezTo>
                    <a:lnTo>
                      <a:pt x="10361" y="5638"/>
                    </a:lnTo>
                    <a:cubicBezTo>
                      <a:pt x="10395" y="5711"/>
                      <a:pt x="10426" y="5782"/>
                      <a:pt x="10457" y="5856"/>
                    </a:cubicBezTo>
                    <a:lnTo>
                      <a:pt x="10515" y="5838"/>
                    </a:lnTo>
                    <a:cubicBezTo>
                      <a:pt x="10520" y="5836"/>
                      <a:pt x="10525" y="5835"/>
                      <a:pt x="10529" y="5835"/>
                    </a:cubicBezTo>
                    <a:cubicBezTo>
                      <a:pt x="10564" y="5835"/>
                      <a:pt x="10575" y="5898"/>
                      <a:pt x="10534" y="5912"/>
                    </a:cubicBezTo>
                    <a:lnTo>
                      <a:pt x="10487" y="5927"/>
                    </a:lnTo>
                    <a:cubicBezTo>
                      <a:pt x="10506" y="5976"/>
                      <a:pt x="10521" y="6028"/>
                      <a:pt x="10534" y="6078"/>
                    </a:cubicBezTo>
                    <a:cubicBezTo>
                      <a:pt x="10561" y="6087"/>
                      <a:pt x="10567" y="6121"/>
                      <a:pt x="10546" y="6139"/>
                    </a:cubicBezTo>
                    <a:cubicBezTo>
                      <a:pt x="10564" y="6232"/>
                      <a:pt x="10577" y="6327"/>
                      <a:pt x="10580" y="6422"/>
                    </a:cubicBezTo>
                    <a:cubicBezTo>
                      <a:pt x="10598" y="6438"/>
                      <a:pt x="10598" y="6463"/>
                      <a:pt x="10583" y="6481"/>
                    </a:cubicBezTo>
                    <a:cubicBezTo>
                      <a:pt x="10586" y="6616"/>
                      <a:pt x="10583" y="6752"/>
                      <a:pt x="10589" y="6890"/>
                    </a:cubicBezTo>
                    <a:cubicBezTo>
                      <a:pt x="10632" y="6878"/>
                      <a:pt x="10675" y="6869"/>
                      <a:pt x="10718" y="6863"/>
                    </a:cubicBezTo>
                    <a:cubicBezTo>
                      <a:pt x="10721" y="6862"/>
                      <a:pt x="10723" y="6862"/>
                      <a:pt x="10725" y="6862"/>
                    </a:cubicBezTo>
                    <a:cubicBezTo>
                      <a:pt x="10759" y="6862"/>
                      <a:pt x="10787" y="6901"/>
                      <a:pt x="10758" y="6927"/>
                    </a:cubicBezTo>
                    <a:cubicBezTo>
                      <a:pt x="10712" y="6967"/>
                      <a:pt x="10660" y="7004"/>
                      <a:pt x="10604" y="7032"/>
                    </a:cubicBezTo>
                    <a:cubicBezTo>
                      <a:pt x="10611" y="7072"/>
                      <a:pt x="10620" y="7109"/>
                      <a:pt x="10629" y="7146"/>
                    </a:cubicBezTo>
                    <a:lnTo>
                      <a:pt x="10644" y="7140"/>
                    </a:lnTo>
                    <a:cubicBezTo>
                      <a:pt x="10650" y="7137"/>
                      <a:pt x="10656" y="7135"/>
                      <a:pt x="10662" y="7135"/>
                    </a:cubicBezTo>
                    <a:cubicBezTo>
                      <a:pt x="10697" y="7135"/>
                      <a:pt x="10721" y="7186"/>
                      <a:pt x="10681" y="7207"/>
                    </a:cubicBezTo>
                    <a:cubicBezTo>
                      <a:pt x="10672" y="7210"/>
                      <a:pt x="10663" y="7214"/>
                      <a:pt x="10657" y="7217"/>
                    </a:cubicBezTo>
                    <a:cubicBezTo>
                      <a:pt x="10678" y="7278"/>
                      <a:pt x="10706" y="7337"/>
                      <a:pt x="10737" y="7392"/>
                    </a:cubicBezTo>
                    <a:lnTo>
                      <a:pt x="10789" y="7374"/>
                    </a:lnTo>
                    <a:cubicBezTo>
                      <a:pt x="10792" y="7373"/>
                      <a:pt x="10796" y="7372"/>
                      <a:pt x="10799" y="7372"/>
                    </a:cubicBezTo>
                    <a:cubicBezTo>
                      <a:pt x="10834" y="7372"/>
                      <a:pt x="10856" y="7428"/>
                      <a:pt x="10820" y="7444"/>
                    </a:cubicBezTo>
                    <a:cubicBezTo>
                      <a:pt x="10804" y="7451"/>
                      <a:pt x="10792" y="7457"/>
                      <a:pt x="10777" y="7463"/>
                    </a:cubicBezTo>
                    <a:cubicBezTo>
                      <a:pt x="10832" y="7552"/>
                      <a:pt x="10897" y="7638"/>
                      <a:pt x="10958" y="7725"/>
                    </a:cubicBezTo>
                    <a:cubicBezTo>
                      <a:pt x="10971" y="7721"/>
                      <a:pt x="10983" y="7718"/>
                      <a:pt x="10995" y="7715"/>
                    </a:cubicBezTo>
                    <a:cubicBezTo>
                      <a:pt x="10997" y="7715"/>
                      <a:pt x="10999" y="7715"/>
                      <a:pt x="11001" y="7715"/>
                    </a:cubicBezTo>
                    <a:cubicBezTo>
                      <a:pt x="11035" y="7715"/>
                      <a:pt x="11064" y="7769"/>
                      <a:pt x="11023" y="7786"/>
                    </a:cubicBezTo>
                    <a:lnTo>
                      <a:pt x="11011" y="7792"/>
                    </a:lnTo>
                    <a:cubicBezTo>
                      <a:pt x="11060" y="7860"/>
                      <a:pt x="11106" y="7925"/>
                      <a:pt x="11149" y="7992"/>
                    </a:cubicBezTo>
                    <a:lnTo>
                      <a:pt x="11165" y="7989"/>
                    </a:lnTo>
                    <a:cubicBezTo>
                      <a:pt x="11167" y="7989"/>
                      <a:pt x="11169" y="7989"/>
                      <a:pt x="11171" y="7989"/>
                    </a:cubicBezTo>
                    <a:cubicBezTo>
                      <a:pt x="11208" y="7989"/>
                      <a:pt x="11236" y="8040"/>
                      <a:pt x="11195" y="8060"/>
                    </a:cubicBezTo>
                    <a:lnTo>
                      <a:pt x="11189" y="8063"/>
                    </a:lnTo>
                    <a:cubicBezTo>
                      <a:pt x="11226" y="8125"/>
                      <a:pt x="11257" y="8192"/>
                      <a:pt x="11282" y="8263"/>
                    </a:cubicBezTo>
                    <a:cubicBezTo>
                      <a:pt x="11325" y="8251"/>
                      <a:pt x="11365" y="8239"/>
                      <a:pt x="11405" y="8229"/>
                    </a:cubicBezTo>
                    <a:cubicBezTo>
                      <a:pt x="11408" y="8228"/>
                      <a:pt x="11412" y="8228"/>
                      <a:pt x="11415" y="8228"/>
                    </a:cubicBezTo>
                    <a:cubicBezTo>
                      <a:pt x="11456" y="8228"/>
                      <a:pt x="11469" y="8292"/>
                      <a:pt x="11426" y="8303"/>
                    </a:cubicBezTo>
                    <a:cubicBezTo>
                      <a:pt x="11386" y="8312"/>
                      <a:pt x="11346" y="8325"/>
                      <a:pt x="11306" y="8337"/>
                    </a:cubicBezTo>
                    <a:cubicBezTo>
                      <a:pt x="11322" y="8399"/>
                      <a:pt x="11331" y="8463"/>
                      <a:pt x="11331" y="8531"/>
                    </a:cubicBezTo>
                    <a:cubicBezTo>
                      <a:pt x="11368" y="8522"/>
                      <a:pt x="11402" y="8509"/>
                      <a:pt x="11439" y="8503"/>
                    </a:cubicBezTo>
                    <a:cubicBezTo>
                      <a:pt x="11442" y="8503"/>
                      <a:pt x="11445" y="8502"/>
                      <a:pt x="11447" y="8502"/>
                    </a:cubicBezTo>
                    <a:cubicBezTo>
                      <a:pt x="11487" y="8502"/>
                      <a:pt x="11500" y="8560"/>
                      <a:pt x="11460" y="8577"/>
                    </a:cubicBezTo>
                    <a:cubicBezTo>
                      <a:pt x="11414" y="8589"/>
                      <a:pt x="11371" y="8608"/>
                      <a:pt x="11325" y="8623"/>
                    </a:cubicBezTo>
                    <a:cubicBezTo>
                      <a:pt x="11318" y="8697"/>
                      <a:pt x="11303" y="8774"/>
                      <a:pt x="11272" y="8845"/>
                    </a:cubicBezTo>
                    <a:cubicBezTo>
                      <a:pt x="11306" y="8833"/>
                      <a:pt x="11337" y="8820"/>
                      <a:pt x="11371" y="8811"/>
                    </a:cubicBezTo>
                    <a:cubicBezTo>
                      <a:pt x="11376" y="8809"/>
                      <a:pt x="11380" y="8809"/>
                      <a:pt x="11384" y="8809"/>
                    </a:cubicBezTo>
                    <a:cubicBezTo>
                      <a:pt x="11417" y="8809"/>
                      <a:pt x="11429" y="8860"/>
                      <a:pt x="11399" y="8882"/>
                    </a:cubicBezTo>
                    <a:cubicBezTo>
                      <a:pt x="11312" y="8947"/>
                      <a:pt x="11223" y="9002"/>
                      <a:pt x="11131" y="9057"/>
                    </a:cubicBezTo>
                    <a:cubicBezTo>
                      <a:pt x="10718" y="9525"/>
                      <a:pt x="9779" y="9695"/>
                      <a:pt x="9352" y="10039"/>
                    </a:cubicBezTo>
                    <a:cubicBezTo>
                      <a:pt x="9333" y="10055"/>
                      <a:pt x="9318" y="10070"/>
                      <a:pt x="9299" y="10085"/>
                    </a:cubicBezTo>
                    <a:cubicBezTo>
                      <a:pt x="9536" y="9978"/>
                      <a:pt x="9770" y="9867"/>
                      <a:pt x="10004" y="9753"/>
                    </a:cubicBezTo>
                    <a:cubicBezTo>
                      <a:pt x="10220" y="9605"/>
                      <a:pt x="10478" y="9510"/>
                      <a:pt x="10709" y="9396"/>
                    </a:cubicBezTo>
                    <a:cubicBezTo>
                      <a:pt x="10716" y="9392"/>
                      <a:pt x="10723" y="9391"/>
                      <a:pt x="10729" y="9391"/>
                    </a:cubicBezTo>
                    <a:cubicBezTo>
                      <a:pt x="10764" y="9391"/>
                      <a:pt x="10786" y="9442"/>
                      <a:pt x="10749" y="9461"/>
                    </a:cubicBezTo>
                    <a:cubicBezTo>
                      <a:pt x="10697" y="9488"/>
                      <a:pt x="10644" y="9513"/>
                      <a:pt x="10589" y="9541"/>
                    </a:cubicBezTo>
                    <a:cubicBezTo>
                      <a:pt x="10595" y="9578"/>
                      <a:pt x="10549" y="9602"/>
                      <a:pt x="10450" y="9611"/>
                    </a:cubicBezTo>
                    <a:lnTo>
                      <a:pt x="10266" y="9707"/>
                    </a:lnTo>
                    <a:cubicBezTo>
                      <a:pt x="9835" y="9959"/>
                      <a:pt x="9496" y="10322"/>
                      <a:pt x="9004" y="10486"/>
                    </a:cubicBezTo>
                    <a:cubicBezTo>
                      <a:pt x="8970" y="10581"/>
                      <a:pt x="8945" y="10676"/>
                      <a:pt x="8933" y="10778"/>
                    </a:cubicBezTo>
                    <a:lnTo>
                      <a:pt x="8967" y="10763"/>
                    </a:lnTo>
                    <a:cubicBezTo>
                      <a:pt x="8974" y="10759"/>
                      <a:pt x="8980" y="10757"/>
                      <a:pt x="8986" y="10757"/>
                    </a:cubicBezTo>
                    <a:cubicBezTo>
                      <a:pt x="9020" y="10757"/>
                      <a:pt x="9043" y="10807"/>
                      <a:pt x="9007" y="10827"/>
                    </a:cubicBezTo>
                    <a:cubicBezTo>
                      <a:pt x="8979" y="10843"/>
                      <a:pt x="8951" y="10855"/>
                      <a:pt x="8924" y="10870"/>
                    </a:cubicBezTo>
                    <a:cubicBezTo>
                      <a:pt x="8921" y="10917"/>
                      <a:pt x="8921" y="10966"/>
                      <a:pt x="8921" y="11015"/>
                    </a:cubicBezTo>
                    <a:cubicBezTo>
                      <a:pt x="8924" y="11166"/>
                      <a:pt x="8899" y="11317"/>
                      <a:pt x="8850" y="11461"/>
                    </a:cubicBezTo>
                    <a:cubicBezTo>
                      <a:pt x="8859" y="11480"/>
                      <a:pt x="8853" y="11501"/>
                      <a:pt x="8834" y="11511"/>
                    </a:cubicBezTo>
                    <a:lnTo>
                      <a:pt x="8825" y="11517"/>
                    </a:lnTo>
                    <a:cubicBezTo>
                      <a:pt x="8693" y="11831"/>
                      <a:pt x="8434" y="12043"/>
                      <a:pt x="8130" y="12219"/>
                    </a:cubicBezTo>
                    <a:cubicBezTo>
                      <a:pt x="8160" y="12209"/>
                      <a:pt x="8191" y="12200"/>
                      <a:pt x="8225" y="12194"/>
                    </a:cubicBezTo>
                    <a:cubicBezTo>
                      <a:pt x="8229" y="12193"/>
                      <a:pt x="8233" y="12192"/>
                      <a:pt x="8237" y="12192"/>
                    </a:cubicBezTo>
                    <a:cubicBezTo>
                      <a:pt x="8272" y="12192"/>
                      <a:pt x="8289" y="12242"/>
                      <a:pt x="8253" y="12262"/>
                    </a:cubicBezTo>
                    <a:cubicBezTo>
                      <a:pt x="7896" y="12474"/>
                      <a:pt x="7489" y="12594"/>
                      <a:pt x="7086" y="12717"/>
                    </a:cubicBezTo>
                    <a:cubicBezTo>
                      <a:pt x="6692" y="12914"/>
                      <a:pt x="6310" y="13139"/>
                      <a:pt x="5947" y="13388"/>
                    </a:cubicBezTo>
                    <a:cubicBezTo>
                      <a:pt x="5950" y="13401"/>
                      <a:pt x="5947" y="13413"/>
                      <a:pt x="5938" y="13419"/>
                    </a:cubicBezTo>
                    <a:cubicBezTo>
                      <a:pt x="5839" y="13502"/>
                      <a:pt x="5732" y="13570"/>
                      <a:pt x="5615" y="13625"/>
                    </a:cubicBezTo>
                    <a:cubicBezTo>
                      <a:pt x="5188" y="13937"/>
                      <a:pt x="4666" y="14227"/>
                      <a:pt x="4125" y="14227"/>
                    </a:cubicBezTo>
                    <a:cubicBezTo>
                      <a:pt x="4058" y="14227"/>
                      <a:pt x="3990" y="14223"/>
                      <a:pt x="3922" y="14213"/>
                    </a:cubicBezTo>
                    <a:cubicBezTo>
                      <a:pt x="3700" y="14189"/>
                      <a:pt x="3503" y="14059"/>
                      <a:pt x="3395" y="13865"/>
                    </a:cubicBezTo>
                    <a:cubicBezTo>
                      <a:pt x="3368" y="13868"/>
                      <a:pt x="3340" y="13872"/>
                      <a:pt x="3315" y="13875"/>
                    </a:cubicBezTo>
                    <a:cubicBezTo>
                      <a:pt x="3314" y="13875"/>
                      <a:pt x="3313" y="13875"/>
                      <a:pt x="3312" y="13875"/>
                    </a:cubicBezTo>
                    <a:cubicBezTo>
                      <a:pt x="3278" y="13875"/>
                      <a:pt x="3267" y="13831"/>
                      <a:pt x="3288" y="13810"/>
                    </a:cubicBezTo>
                    <a:cubicBezTo>
                      <a:pt x="3303" y="13792"/>
                      <a:pt x="3322" y="13773"/>
                      <a:pt x="3340" y="13758"/>
                    </a:cubicBezTo>
                    <a:cubicBezTo>
                      <a:pt x="3300" y="13659"/>
                      <a:pt x="3272" y="13561"/>
                      <a:pt x="3254" y="13459"/>
                    </a:cubicBezTo>
                    <a:cubicBezTo>
                      <a:pt x="3220" y="13471"/>
                      <a:pt x="3186" y="13487"/>
                      <a:pt x="3152" y="13496"/>
                    </a:cubicBezTo>
                    <a:cubicBezTo>
                      <a:pt x="3149" y="13497"/>
                      <a:pt x="3145" y="13498"/>
                      <a:pt x="3142" y="13498"/>
                    </a:cubicBezTo>
                    <a:cubicBezTo>
                      <a:pt x="3116" y="13498"/>
                      <a:pt x="3095" y="13468"/>
                      <a:pt x="3109" y="13441"/>
                    </a:cubicBezTo>
                    <a:cubicBezTo>
                      <a:pt x="3143" y="13382"/>
                      <a:pt x="3183" y="13330"/>
                      <a:pt x="3229" y="13284"/>
                    </a:cubicBezTo>
                    <a:cubicBezTo>
                      <a:pt x="3220" y="13191"/>
                      <a:pt x="3217" y="13096"/>
                      <a:pt x="3217" y="13004"/>
                    </a:cubicBezTo>
                    <a:lnTo>
                      <a:pt x="3085" y="13053"/>
                    </a:lnTo>
                    <a:cubicBezTo>
                      <a:pt x="3080" y="13054"/>
                      <a:pt x="3075" y="13055"/>
                      <a:pt x="3071" y="13055"/>
                    </a:cubicBezTo>
                    <a:cubicBezTo>
                      <a:pt x="3038" y="13055"/>
                      <a:pt x="3027" y="13004"/>
                      <a:pt x="3057" y="12982"/>
                    </a:cubicBezTo>
                    <a:cubicBezTo>
                      <a:pt x="3109" y="12945"/>
                      <a:pt x="3161" y="12914"/>
                      <a:pt x="3217" y="12880"/>
                    </a:cubicBezTo>
                    <a:cubicBezTo>
                      <a:pt x="3223" y="12720"/>
                      <a:pt x="3235" y="12566"/>
                      <a:pt x="3251" y="12437"/>
                    </a:cubicBezTo>
                    <a:lnTo>
                      <a:pt x="3251" y="12437"/>
                    </a:lnTo>
                    <a:cubicBezTo>
                      <a:pt x="3208" y="12446"/>
                      <a:pt x="3165" y="12465"/>
                      <a:pt x="3118" y="12474"/>
                    </a:cubicBezTo>
                    <a:cubicBezTo>
                      <a:pt x="3114" y="12475"/>
                      <a:pt x="3110" y="12476"/>
                      <a:pt x="3107" y="12476"/>
                    </a:cubicBezTo>
                    <a:cubicBezTo>
                      <a:pt x="3071" y="12476"/>
                      <a:pt x="3054" y="12426"/>
                      <a:pt x="3088" y="12403"/>
                    </a:cubicBezTo>
                    <a:cubicBezTo>
                      <a:pt x="3149" y="12369"/>
                      <a:pt x="3211" y="12339"/>
                      <a:pt x="3269" y="12305"/>
                    </a:cubicBezTo>
                    <a:cubicBezTo>
                      <a:pt x="3285" y="12194"/>
                      <a:pt x="3303" y="12080"/>
                      <a:pt x="3328" y="11969"/>
                    </a:cubicBezTo>
                    <a:lnTo>
                      <a:pt x="3328" y="11969"/>
                    </a:lnTo>
                    <a:cubicBezTo>
                      <a:pt x="3260" y="12000"/>
                      <a:pt x="3192" y="12028"/>
                      <a:pt x="3128" y="12062"/>
                    </a:cubicBezTo>
                    <a:cubicBezTo>
                      <a:pt x="3122" y="12065"/>
                      <a:pt x="3116" y="12066"/>
                      <a:pt x="3110" y="12066"/>
                    </a:cubicBezTo>
                    <a:cubicBezTo>
                      <a:pt x="3075" y="12066"/>
                      <a:pt x="3051" y="12015"/>
                      <a:pt x="3091" y="11994"/>
                    </a:cubicBezTo>
                    <a:cubicBezTo>
                      <a:pt x="3174" y="11951"/>
                      <a:pt x="3260" y="11914"/>
                      <a:pt x="3346" y="11874"/>
                    </a:cubicBezTo>
                    <a:cubicBezTo>
                      <a:pt x="3349" y="11852"/>
                      <a:pt x="3355" y="11834"/>
                      <a:pt x="3358" y="11812"/>
                    </a:cubicBezTo>
                    <a:lnTo>
                      <a:pt x="3358" y="11812"/>
                    </a:lnTo>
                    <a:cubicBezTo>
                      <a:pt x="3312" y="11837"/>
                      <a:pt x="3263" y="11862"/>
                      <a:pt x="3220" y="11889"/>
                    </a:cubicBezTo>
                    <a:cubicBezTo>
                      <a:pt x="3213" y="11892"/>
                      <a:pt x="3207" y="11894"/>
                      <a:pt x="3201" y="11894"/>
                    </a:cubicBezTo>
                    <a:cubicBezTo>
                      <a:pt x="3166" y="11894"/>
                      <a:pt x="3146" y="11845"/>
                      <a:pt x="3180" y="11822"/>
                    </a:cubicBezTo>
                    <a:cubicBezTo>
                      <a:pt x="3248" y="11785"/>
                      <a:pt x="3315" y="11745"/>
                      <a:pt x="3383" y="11708"/>
                    </a:cubicBezTo>
                    <a:cubicBezTo>
                      <a:pt x="3420" y="11563"/>
                      <a:pt x="3457" y="11421"/>
                      <a:pt x="3500" y="11283"/>
                    </a:cubicBezTo>
                    <a:lnTo>
                      <a:pt x="3500" y="11283"/>
                    </a:lnTo>
                    <a:cubicBezTo>
                      <a:pt x="3451" y="11295"/>
                      <a:pt x="3398" y="11304"/>
                      <a:pt x="3346" y="11311"/>
                    </a:cubicBezTo>
                    <a:cubicBezTo>
                      <a:pt x="3344" y="11311"/>
                      <a:pt x="3342" y="11311"/>
                      <a:pt x="3340" y="11311"/>
                    </a:cubicBezTo>
                    <a:cubicBezTo>
                      <a:pt x="3305" y="11311"/>
                      <a:pt x="3298" y="11257"/>
                      <a:pt x="3328" y="11240"/>
                    </a:cubicBezTo>
                    <a:cubicBezTo>
                      <a:pt x="3405" y="11194"/>
                      <a:pt x="3482" y="11151"/>
                      <a:pt x="3559" y="11110"/>
                    </a:cubicBezTo>
                    <a:cubicBezTo>
                      <a:pt x="3602" y="10981"/>
                      <a:pt x="3648" y="10855"/>
                      <a:pt x="3700" y="10729"/>
                    </a:cubicBezTo>
                    <a:lnTo>
                      <a:pt x="3700" y="10729"/>
                    </a:lnTo>
                    <a:cubicBezTo>
                      <a:pt x="3648" y="10735"/>
                      <a:pt x="3592" y="10744"/>
                      <a:pt x="3537" y="10750"/>
                    </a:cubicBezTo>
                    <a:cubicBezTo>
                      <a:pt x="3503" y="10750"/>
                      <a:pt x="3488" y="10707"/>
                      <a:pt x="3509" y="10683"/>
                    </a:cubicBezTo>
                    <a:cubicBezTo>
                      <a:pt x="3599" y="10615"/>
                      <a:pt x="3694" y="10556"/>
                      <a:pt x="3796" y="10510"/>
                    </a:cubicBezTo>
                    <a:cubicBezTo>
                      <a:pt x="3808" y="10486"/>
                      <a:pt x="3820" y="10458"/>
                      <a:pt x="3832" y="10433"/>
                    </a:cubicBezTo>
                    <a:lnTo>
                      <a:pt x="3832" y="10433"/>
                    </a:lnTo>
                    <a:cubicBezTo>
                      <a:pt x="3774" y="10443"/>
                      <a:pt x="3716" y="10452"/>
                      <a:pt x="3660" y="10458"/>
                    </a:cubicBezTo>
                    <a:cubicBezTo>
                      <a:pt x="3658" y="10458"/>
                      <a:pt x="3656" y="10458"/>
                      <a:pt x="3654" y="10458"/>
                    </a:cubicBezTo>
                    <a:cubicBezTo>
                      <a:pt x="3619" y="10458"/>
                      <a:pt x="3612" y="10405"/>
                      <a:pt x="3642" y="10387"/>
                    </a:cubicBezTo>
                    <a:cubicBezTo>
                      <a:pt x="3737" y="10329"/>
                      <a:pt x="3839" y="10273"/>
                      <a:pt x="3937" y="10218"/>
                    </a:cubicBezTo>
                    <a:cubicBezTo>
                      <a:pt x="3940" y="10212"/>
                      <a:pt x="3943" y="10206"/>
                      <a:pt x="3946" y="10196"/>
                    </a:cubicBezTo>
                    <a:cubicBezTo>
                      <a:pt x="3986" y="10125"/>
                      <a:pt x="4020" y="10049"/>
                      <a:pt x="4057" y="9969"/>
                    </a:cubicBezTo>
                    <a:lnTo>
                      <a:pt x="4057" y="9969"/>
                    </a:lnTo>
                    <a:cubicBezTo>
                      <a:pt x="3980" y="9987"/>
                      <a:pt x="3903" y="10002"/>
                      <a:pt x="3823" y="10015"/>
                    </a:cubicBezTo>
                    <a:cubicBezTo>
                      <a:pt x="3822" y="10015"/>
                      <a:pt x="3821" y="10015"/>
                      <a:pt x="3820" y="10015"/>
                    </a:cubicBezTo>
                    <a:cubicBezTo>
                      <a:pt x="3780" y="10015"/>
                      <a:pt x="3778" y="9962"/>
                      <a:pt x="3805" y="9941"/>
                    </a:cubicBezTo>
                    <a:cubicBezTo>
                      <a:pt x="3919" y="9858"/>
                      <a:pt x="4036" y="9778"/>
                      <a:pt x="4156" y="9701"/>
                    </a:cubicBezTo>
                    <a:cubicBezTo>
                      <a:pt x="4174" y="9633"/>
                      <a:pt x="4186" y="9565"/>
                      <a:pt x="4193" y="9494"/>
                    </a:cubicBezTo>
                    <a:cubicBezTo>
                      <a:pt x="4196" y="9470"/>
                      <a:pt x="4193" y="9448"/>
                      <a:pt x="4196" y="9424"/>
                    </a:cubicBezTo>
                    <a:lnTo>
                      <a:pt x="4196" y="9424"/>
                    </a:lnTo>
                    <a:cubicBezTo>
                      <a:pt x="4162" y="9427"/>
                      <a:pt x="4131" y="9430"/>
                      <a:pt x="4097" y="9433"/>
                    </a:cubicBezTo>
                    <a:cubicBezTo>
                      <a:pt x="4063" y="9433"/>
                      <a:pt x="4042" y="9378"/>
                      <a:pt x="4076" y="9362"/>
                    </a:cubicBezTo>
                    <a:cubicBezTo>
                      <a:pt x="4113" y="9344"/>
                      <a:pt x="4156" y="9328"/>
                      <a:pt x="4196" y="9310"/>
                    </a:cubicBezTo>
                    <a:cubicBezTo>
                      <a:pt x="4190" y="9190"/>
                      <a:pt x="4174" y="9070"/>
                      <a:pt x="4156" y="8950"/>
                    </a:cubicBezTo>
                    <a:cubicBezTo>
                      <a:pt x="4106" y="8965"/>
                      <a:pt x="4054" y="8977"/>
                      <a:pt x="4002" y="8987"/>
                    </a:cubicBezTo>
                    <a:cubicBezTo>
                      <a:pt x="3998" y="8988"/>
                      <a:pt x="3994" y="8988"/>
                      <a:pt x="3990" y="8988"/>
                    </a:cubicBezTo>
                    <a:cubicBezTo>
                      <a:pt x="3955" y="8988"/>
                      <a:pt x="3938" y="8938"/>
                      <a:pt x="3974" y="8916"/>
                    </a:cubicBezTo>
                    <a:cubicBezTo>
                      <a:pt x="4026" y="8882"/>
                      <a:pt x="4085" y="8854"/>
                      <a:pt x="4140" y="8823"/>
                    </a:cubicBezTo>
                    <a:cubicBezTo>
                      <a:pt x="4125" y="8713"/>
                      <a:pt x="4116" y="8599"/>
                      <a:pt x="4119" y="8485"/>
                    </a:cubicBezTo>
                    <a:lnTo>
                      <a:pt x="4119" y="8485"/>
                    </a:lnTo>
                    <a:cubicBezTo>
                      <a:pt x="4079" y="8491"/>
                      <a:pt x="4042" y="8503"/>
                      <a:pt x="4002" y="8509"/>
                    </a:cubicBezTo>
                    <a:cubicBezTo>
                      <a:pt x="3999" y="8510"/>
                      <a:pt x="3995" y="8510"/>
                      <a:pt x="3992" y="8510"/>
                    </a:cubicBezTo>
                    <a:cubicBezTo>
                      <a:pt x="3955" y="8510"/>
                      <a:pt x="3937" y="8461"/>
                      <a:pt x="3971" y="8439"/>
                    </a:cubicBezTo>
                    <a:cubicBezTo>
                      <a:pt x="4023" y="8408"/>
                      <a:pt x="4076" y="8383"/>
                      <a:pt x="4128" y="8356"/>
                    </a:cubicBezTo>
                    <a:cubicBezTo>
                      <a:pt x="4140" y="8242"/>
                      <a:pt x="4162" y="8134"/>
                      <a:pt x="4193" y="8026"/>
                    </a:cubicBezTo>
                    <a:lnTo>
                      <a:pt x="4193" y="8026"/>
                    </a:lnTo>
                    <a:cubicBezTo>
                      <a:pt x="4165" y="8039"/>
                      <a:pt x="4140" y="8048"/>
                      <a:pt x="4116" y="8060"/>
                    </a:cubicBezTo>
                    <a:cubicBezTo>
                      <a:pt x="4109" y="8063"/>
                      <a:pt x="4103" y="8064"/>
                      <a:pt x="4097" y="8064"/>
                    </a:cubicBezTo>
                    <a:cubicBezTo>
                      <a:pt x="4061" y="8064"/>
                      <a:pt x="4039" y="8014"/>
                      <a:pt x="4076" y="7995"/>
                    </a:cubicBezTo>
                    <a:cubicBezTo>
                      <a:pt x="4122" y="7974"/>
                      <a:pt x="4177" y="7949"/>
                      <a:pt x="4226" y="7925"/>
                    </a:cubicBezTo>
                    <a:cubicBezTo>
                      <a:pt x="4251" y="7854"/>
                      <a:pt x="4276" y="7780"/>
                      <a:pt x="4303" y="7706"/>
                    </a:cubicBezTo>
                    <a:lnTo>
                      <a:pt x="4303" y="7706"/>
                    </a:lnTo>
                    <a:cubicBezTo>
                      <a:pt x="4245" y="7712"/>
                      <a:pt x="4190" y="7721"/>
                      <a:pt x="4131" y="7725"/>
                    </a:cubicBezTo>
                    <a:cubicBezTo>
                      <a:pt x="4091" y="7725"/>
                      <a:pt x="4079" y="7672"/>
                      <a:pt x="4113" y="7654"/>
                    </a:cubicBezTo>
                    <a:cubicBezTo>
                      <a:pt x="4196" y="7601"/>
                      <a:pt x="4285" y="7558"/>
                      <a:pt x="4374" y="7524"/>
                    </a:cubicBezTo>
                    <a:cubicBezTo>
                      <a:pt x="4405" y="7444"/>
                      <a:pt x="4436" y="7364"/>
                      <a:pt x="4464" y="7284"/>
                    </a:cubicBezTo>
                    <a:cubicBezTo>
                      <a:pt x="4411" y="7284"/>
                      <a:pt x="4356" y="7284"/>
                      <a:pt x="4303" y="7281"/>
                    </a:cubicBezTo>
                    <a:cubicBezTo>
                      <a:pt x="4270" y="7278"/>
                      <a:pt x="4245" y="7226"/>
                      <a:pt x="4282" y="7207"/>
                    </a:cubicBezTo>
                    <a:cubicBezTo>
                      <a:pt x="4359" y="7174"/>
                      <a:pt x="4442" y="7146"/>
                      <a:pt x="4522" y="7118"/>
                    </a:cubicBezTo>
                    <a:cubicBezTo>
                      <a:pt x="4544" y="7047"/>
                      <a:pt x="4562" y="6980"/>
                      <a:pt x="4580" y="6912"/>
                    </a:cubicBezTo>
                    <a:cubicBezTo>
                      <a:pt x="4544" y="6912"/>
                      <a:pt x="4510" y="6909"/>
                      <a:pt x="4473" y="6906"/>
                    </a:cubicBezTo>
                    <a:cubicBezTo>
                      <a:pt x="4433" y="6906"/>
                      <a:pt x="4420" y="6853"/>
                      <a:pt x="4454" y="6832"/>
                    </a:cubicBezTo>
                    <a:cubicBezTo>
                      <a:pt x="4504" y="6798"/>
                      <a:pt x="4559" y="6767"/>
                      <a:pt x="4611" y="6740"/>
                    </a:cubicBezTo>
                    <a:cubicBezTo>
                      <a:pt x="4630" y="6635"/>
                      <a:pt x="4633" y="6527"/>
                      <a:pt x="4620" y="6422"/>
                    </a:cubicBezTo>
                    <a:cubicBezTo>
                      <a:pt x="4584" y="6422"/>
                      <a:pt x="4544" y="6426"/>
                      <a:pt x="4507" y="6426"/>
                    </a:cubicBezTo>
                    <a:cubicBezTo>
                      <a:pt x="4470" y="6426"/>
                      <a:pt x="4454" y="6373"/>
                      <a:pt x="4488" y="6355"/>
                    </a:cubicBezTo>
                    <a:cubicBezTo>
                      <a:pt x="4525" y="6336"/>
                      <a:pt x="4562" y="6318"/>
                      <a:pt x="4599" y="6306"/>
                    </a:cubicBezTo>
                    <a:cubicBezTo>
                      <a:pt x="4577" y="6219"/>
                      <a:pt x="4547" y="6139"/>
                      <a:pt x="4504" y="6062"/>
                    </a:cubicBezTo>
                    <a:cubicBezTo>
                      <a:pt x="4467" y="6081"/>
                      <a:pt x="4427" y="6096"/>
                      <a:pt x="4390" y="6115"/>
                    </a:cubicBezTo>
                    <a:cubicBezTo>
                      <a:pt x="4383" y="6118"/>
                      <a:pt x="4377" y="6119"/>
                      <a:pt x="4372" y="6119"/>
                    </a:cubicBezTo>
                    <a:cubicBezTo>
                      <a:pt x="4335" y="6119"/>
                      <a:pt x="4312" y="6066"/>
                      <a:pt x="4350" y="6047"/>
                    </a:cubicBezTo>
                    <a:cubicBezTo>
                      <a:pt x="4390" y="6028"/>
                      <a:pt x="4427" y="6013"/>
                      <a:pt x="4467" y="5995"/>
                    </a:cubicBezTo>
                    <a:cubicBezTo>
                      <a:pt x="4417" y="5921"/>
                      <a:pt x="4359" y="5853"/>
                      <a:pt x="4291" y="5795"/>
                    </a:cubicBezTo>
                    <a:lnTo>
                      <a:pt x="4217" y="5813"/>
                    </a:lnTo>
                    <a:cubicBezTo>
                      <a:pt x="4199" y="5831"/>
                      <a:pt x="4177" y="5847"/>
                      <a:pt x="4159" y="5868"/>
                    </a:cubicBezTo>
                    <a:cubicBezTo>
                      <a:pt x="4151" y="5875"/>
                      <a:pt x="4142" y="5878"/>
                      <a:pt x="4133" y="5878"/>
                    </a:cubicBezTo>
                    <a:cubicBezTo>
                      <a:pt x="4114" y="5878"/>
                      <a:pt x="4096" y="5864"/>
                      <a:pt x="4094" y="5841"/>
                    </a:cubicBezTo>
                    <a:cubicBezTo>
                      <a:pt x="4060" y="5831"/>
                      <a:pt x="4054" y="5785"/>
                      <a:pt x="4088" y="5770"/>
                    </a:cubicBezTo>
                    <a:lnTo>
                      <a:pt x="4177" y="5745"/>
                    </a:lnTo>
                    <a:lnTo>
                      <a:pt x="4205" y="5721"/>
                    </a:lnTo>
                    <a:cubicBezTo>
                      <a:pt x="4103" y="5641"/>
                      <a:pt x="3993" y="5573"/>
                      <a:pt x="3876" y="5518"/>
                    </a:cubicBezTo>
                    <a:cubicBezTo>
                      <a:pt x="3780" y="5533"/>
                      <a:pt x="3682" y="5539"/>
                      <a:pt x="3586" y="5539"/>
                    </a:cubicBezTo>
                    <a:cubicBezTo>
                      <a:pt x="3552" y="5536"/>
                      <a:pt x="3534" y="5496"/>
                      <a:pt x="3559" y="5471"/>
                    </a:cubicBezTo>
                    <a:cubicBezTo>
                      <a:pt x="3580" y="5453"/>
                      <a:pt x="3605" y="5431"/>
                      <a:pt x="3629" y="5416"/>
                    </a:cubicBezTo>
                    <a:cubicBezTo>
                      <a:pt x="3559" y="5388"/>
                      <a:pt x="3488" y="5367"/>
                      <a:pt x="3417" y="5345"/>
                    </a:cubicBezTo>
                    <a:cubicBezTo>
                      <a:pt x="3352" y="5364"/>
                      <a:pt x="3288" y="5382"/>
                      <a:pt x="3220" y="5401"/>
                    </a:cubicBezTo>
                    <a:cubicBezTo>
                      <a:pt x="3217" y="5401"/>
                      <a:pt x="3213" y="5402"/>
                      <a:pt x="3210" y="5402"/>
                    </a:cubicBezTo>
                    <a:cubicBezTo>
                      <a:pt x="3179" y="5402"/>
                      <a:pt x="3158" y="5361"/>
                      <a:pt x="3183" y="5336"/>
                    </a:cubicBezTo>
                    <a:cubicBezTo>
                      <a:pt x="3198" y="5321"/>
                      <a:pt x="3217" y="5308"/>
                      <a:pt x="3235" y="5296"/>
                    </a:cubicBezTo>
                    <a:cubicBezTo>
                      <a:pt x="3128" y="5268"/>
                      <a:pt x="3020" y="5244"/>
                      <a:pt x="2915" y="5222"/>
                    </a:cubicBezTo>
                    <a:cubicBezTo>
                      <a:pt x="2777" y="5250"/>
                      <a:pt x="2635" y="5265"/>
                      <a:pt x="2494" y="5265"/>
                    </a:cubicBezTo>
                    <a:cubicBezTo>
                      <a:pt x="2457" y="5265"/>
                      <a:pt x="2438" y="5210"/>
                      <a:pt x="2472" y="5191"/>
                    </a:cubicBezTo>
                    <a:cubicBezTo>
                      <a:pt x="2509" y="5176"/>
                      <a:pt x="2537" y="5167"/>
                      <a:pt x="2567" y="5151"/>
                    </a:cubicBezTo>
                    <a:cubicBezTo>
                      <a:pt x="2429" y="5124"/>
                      <a:pt x="2290" y="5087"/>
                      <a:pt x="2155" y="5047"/>
                    </a:cubicBezTo>
                    <a:lnTo>
                      <a:pt x="2023" y="5093"/>
                    </a:lnTo>
                    <a:cubicBezTo>
                      <a:pt x="2018" y="5094"/>
                      <a:pt x="2014" y="5095"/>
                      <a:pt x="2010" y="5095"/>
                    </a:cubicBezTo>
                    <a:cubicBezTo>
                      <a:pt x="1973" y="5095"/>
                      <a:pt x="1962" y="5033"/>
                      <a:pt x="2004" y="5019"/>
                    </a:cubicBezTo>
                    <a:lnTo>
                      <a:pt x="2035" y="5007"/>
                    </a:lnTo>
                    <a:cubicBezTo>
                      <a:pt x="1881" y="4954"/>
                      <a:pt x="1736" y="4880"/>
                      <a:pt x="1601" y="4788"/>
                    </a:cubicBezTo>
                    <a:cubicBezTo>
                      <a:pt x="1549" y="4797"/>
                      <a:pt x="1496" y="4810"/>
                      <a:pt x="1444" y="4819"/>
                    </a:cubicBezTo>
                    <a:cubicBezTo>
                      <a:pt x="1442" y="4819"/>
                      <a:pt x="1440" y="4819"/>
                      <a:pt x="1438" y="4819"/>
                    </a:cubicBezTo>
                    <a:cubicBezTo>
                      <a:pt x="1401" y="4819"/>
                      <a:pt x="1372" y="4766"/>
                      <a:pt x="1413" y="4748"/>
                    </a:cubicBezTo>
                    <a:cubicBezTo>
                      <a:pt x="1444" y="4736"/>
                      <a:pt x="1475" y="4723"/>
                      <a:pt x="1505" y="4711"/>
                    </a:cubicBezTo>
                    <a:cubicBezTo>
                      <a:pt x="1398" y="4616"/>
                      <a:pt x="1308" y="4502"/>
                      <a:pt x="1241" y="4376"/>
                    </a:cubicBezTo>
                    <a:cubicBezTo>
                      <a:pt x="1213" y="4376"/>
                      <a:pt x="1188" y="4379"/>
                      <a:pt x="1161" y="4379"/>
                    </a:cubicBezTo>
                    <a:cubicBezTo>
                      <a:pt x="1124" y="4379"/>
                      <a:pt x="1102" y="4323"/>
                      <a:pt x="1139" y="4305"/>
                    </a:cubicBezTo>
                    <a:cubicBezTo>
                      <a:pt x="1158" y="4299"/>
                      <a:pt x="1179" y="4289"/>
                      <a:pt x="1198" y="4283"/>
                    </a:cubicBezTo>
                    <a:cubicBezTo>
                      <a:pt x="1188" y="4259"/>
                      <a:pt x="1173" y="4237"/>
                      <a:pt x="1164" y="4212"/>
                    </a:cubicBezTo>
                    <a:cubicBezTo>
                      <a:pt x="1139" y="4139"/>
                      <a:pt x="1121" y="4065"/>
                      <a:pt x="1108" y="3988"/>
                    </a:cubicBezTo>
                    <a:cubicBezTo>
                      <a:pt x="1050" y="4003"/>
                      <a:pt x="991" y="4018"/>
                      <a:pt x="930" y="4034"/>
                    </a:cubicBezTo>
                    <a:cubicBezTo>
                      <a:pt x="927" y="4034"/>
                      <a:pt x="924" y="4035"/>
                      <a:pt x="921" y="4035"/>
                    </a:cubicBezTo>
                    <a:cubicBezTo>
                      <a:pt x="882" y="4035"/>
                      <a:pt x="868" y="3974"/>
                      <a:pt x="908" y="3960"/>
                    </a:cubicBezTo>
                    <a:cubicBezTo>
                      <a:pt x="973" y="3942"/>
                      <a:pt x="1034" y="3923"/>
                      <a:pt x="1099" y="3905"/>
                    </a:cubicBezTo>
                    <a:cubicBezTo>
                      <a:pt x="1090" y="3794"/>
                      <a:pt x="1093" y="3686"/>
                      <a:pt x="1108" y="3575"/>
                    </a:cubicBezTo>
                    <a:lnTo>
                      <a:pt x="1108" y="3575"/>
                    </a:lnTo>
                    <a:cubicBezTo>
                      <a:pt x="1050" y="3591"/>
                      <a:pt x="991" y="3609"/>
                      <a:pt x="930" y="3624"/>
                    </a:cubicBezTo>
                    <a:cubicBezTo>
                      <a:pt x="927" y="3625"/>
                      <a:pt x="923" y="3625"/>
                      <a:pt x="920" y="3625"/>
                    </a:cubicBezTo>
                    <a:cubicBezTo>
                      <a:pt x="883" y="3625"/>
                      <a:pt x="865" y="3576"/>
                      <a:pt x="899" y="3554"/>
                    </a:cubicBezTo>
                    <a:cubicBezTo>
                      <a:pt x="976" y="3508"/>
                      <a:pt x="1056" y="3467"/>
                      <a:pt x="1136" y="3427"/>
                    </a:cubicBezTo>
                    <a:cubicBezTo>
                      <a:pt x="1176" y="3264"/>
                      <a:pt x="1235" y="3104"/>
                      <a:pt x="1305" y="2953"/>
                    </a:cubicBezTo>
                    <a:lnTo>
                      <a:pt x="1305" y="2953"/>
                    </a:lnTo>
                    <a:cubicBezTo>
                      <a:pt x="1262" y="2960"/>
                      <a:pt x="1216" y="2969"/>
                      <a:pt x="1170" y="2975"/>
                    </a:cubicBezTo>
                    <a:cubicBezTo>
                      <a:pt x="1168" y="2975"/>
                      <a:pt x="1166" y="2975"/>
                      <a:pt x="1164" y="2975"/>
                    </a:cubicBezTo>
                    <a:cubicBezTo>
                      <a:pt x="1122" y="2975"/>
                      <a:pt x="1101" y="2907"/>
                      <a:pt x="1148" y="2901"/>
                    </a:cubicBezTo>
                    <a:cubicBezTo>
                      <a:pt x="1216" y="2892"/>
                      <a:pt x="1284" y="2880"/>
                      <a:pt x="1348" y="2870"/>
                    </a:cubicBezTo>
                    <a:cubicBezTo>
                      <a:pt x="1398" y="2775"/>
                      <a:pt x="1450" y="2686"/>
                      <a:pt x="1505" y="2599"/>
                    </a:cubicBezTo>
                    <a:lnTo>
                      <a:pt x="1505" y="2599"/>
                    </a:lnTo>
                    <a:cubicBezTo>
                      <a:pt x="1472" y="2603"/>
                      <a:pt x="1437" y="2604"/>
                      <a:pt x="1402" y="2604"/>
                    </a:cubicBezTo>
                    <a:cubicBezTo>
                      <a:pt x="1367" y="2604"/>
                      <a:pt x="1332" y="2603"/>
                      <a:pt x="1296" y="2599"/>
                    </a:cubicBezTo>
                    <a:cubicBezTo>
                      <a:pt x="1256" y="2599"/>
                      <a:pt x="1241" y="2547"/>
                      <a:pt x="1278" y="2529"/>
                    </a:cubicBezTo>
                    <a:cubicBezTo>
                      <a:pt x="1413" y="2455"/>
                      <a:pt x="1555" y="2390"/>
                      <a:pt x="1696" y="2329"/>
                    </a:cubicBezTo>
                    <a:cubicBezTo>
                      <a:pt x="1718" y="2301"/>
                      <a:pt x="1739" y="2273"/>
                      <a:pt x="1761" y="2245"/>
                    </a:cubicBezTo>
                    <a:cubicBezTo>
                      <a:pt x="1792" y="2209"/>
                      <a:pt x="1826" y="2169"/>
                      <a:pt x="1856" y="2135"/>
                    </a:cubicBezTo>
                    <a:lnTo>
                      <a:pt x="1856" y="2135"/>
                    </a:lnTo>
                    <a:cubicBezTo>
                      <a:pt x="1830" y="2137"/>
                      <a:pt x="1804" y="2138"/>
                      <a:pt x="1777" y="2138"/>
                    </a:cubicBezTo>
                    <a:cubicBezTo>
                      <a:pt x="1716" y="2138"/>
                      <a:pt x="1654" y="2132"/>
                      <a:pt x="1592" y="2119"/>
                    </a:cubicBezTo>
                    <a:cubicBezTo>
                      <a:pt x="1555" y="2113"/>
                      <a:pt x="1561" y="2058"/>
                      <a:pt x="1592" y="2045"/>
                    </a:cubicBezTo>
                    <a:cubicBezTo>
                      <a:pt x="1764" y="1990"/>
                      <a:pt x="1930" y="1931"/>
                      <a:pt x="2100" y="1870"/>
                    </a:cubicBezTo>
                    <a:cubicBezTo>
                      <a:pt x="2170" y="1802"/>
                      <a:pt x="2241" y="1734"/>
                      <a:pt x="2315" y="1667"/>
                    </a:cubicBezTo>
                    <a:lnTo>
                      <a:pt x="2315" y="1667"/>
                    </a:lnTo>
                    <a:cubicBezTo>
                      <a:pt x="2297" y="1670"/>
                      <a:pt x="2281" y="1673"/>
                      <a:pt x="2263" y="1676"/>
                    </a:cubicBezTo>
                    <a:cubicBezTo>
                      <a:pt x="2261" y="1676"/>
                      <a:pt x="2259" y="1676"/>
                      <a:pt x="2257" y="1676"/>
                    </a:cubicBezTo>
                    <a:cubicBezTo>
                      <a:pt x="2222" y="1676"/>
                      <a:pt x="2194" y="1626"/>
                      <a:pt x="2232" y="1605"/>
                    </a:cubicBezTo>
                    <a:cubicBezTo>
                      <a:pt x="2349" y="1550"/>
                      <a:pt x="2466" y="1494"/>
                      <a:pt x="2583" y="1439"/>
                    </a:cubicBezTo>
                    <a:cubicBezTo>
                      <a:pt x="2814" y="1254"/>
                      <a:pt x="3057" y="1088"/>
                      <a:pt x="3312" y="940"/>
                    </a:cubicBezTo>
                    <a:lnTo>
                      <a:pt x="3312" y="940"/>
                    </a:lnTo>
                    <a:cubicBezTo>
                      <a:pt x="3282" y="946"/>
                      <a:pt x="3251" y="953"/>
                      <a:pt x="3220" y="959"/>
                    </a:cubicBezTo>
                    <a:cubicBezTo>
                      <a:pt x="3217" y="959"/>
                      <a:pt x="3214" y="960"/>
                      <a:pt x="3212" y="960"/>
                    </a:cubicBezTo>
                    <a:cubicBezTo>
                      <a:pt x="3169" y="960"/>
                      <a:pt x="3155" y="894"/>
                      <a:pt x="3198" y="885"/>
                    </a:cubicBezTo>
                    <a:cubicBezTo>
                      <a:pt x="3322" y="860"/>
                      <a:pt x="3442" y="833"/>
                      <a:pt x="3565" y="805"/>
                    </a:cubicBezTo>
                    <a:cubicBezTo>
                      <a:pt x="4070" y="549"/>
                      <a:pt x="4611" y="374"/>
                      <a:pt x="5150" y="315"/>
                    </a:cubicBezTo>
                    <a:cubicBezTo>
                      <a:pt x="5214" y="308"/>
                      <a:pt x="5279" y="304"/>
                      <a:pt x="5343" y="304"/>
                    </a:cubicBezTo>
                    <a:cubicBezTo>
                      <a:pt x="5534" y="304"/>
                      <a:pt x="5724" y="338"/>
                      <a:pt x="5904" y="405"/>
                    </a:cubicBezTo>
                    <a:lnTo>
                      <a:pt x="5910" y="405"/>
                    </a:lnTo>
                    <a:cubicBezTo>
                      <a:pt x="5923" y="405"/>
                      <a:pt x="5932" y="408"/>
                      <a:pt x="5938" y="420"/>
                    </a:cubicBezTo>
                    <a:cubicBezTo>
                      <a:pt x="6080" y="476"/>
                      <a:pt x="6212" y="549"/>
                      <a:pt x="6335" y="636"/>
                    </a:cubicBezTo>
                    <a:cubicBezTo>
                      <a:pt x="6372" y="626"/>
                      <a:pt x="6409" y="620"/>
                      <a:pt x="6446" y="611"/>
                    </a:cubicBezTo>
                    <a:cubicBezTo>
                      <a:pt x="6450" y="610"/>
                      <a:pt x="6454" y="609"/>
                      <a:pt x="6457" y="609"/>
                    </a:cubicBezTo>
                    <a:cubicBezTo>
                      <a:pt x="6497" y="609"/>
                      <a:pt x="6507" y="668"/>
                      <a:pt x="6467" y="685"/>
                    </a:cubicBezTo>
                    <a:lnTo>
                      <a:pt x="6424" y="700"/>
                    </a:lnTo>
                    <a:cubicBezTo>
                      <a:pt x="6631" y="863"/>
                      <a:pt x="6821" y="1045"/>
                      <a:pt x="6997" y="1239"/>
                    </a:cubicBezTo>
                    <a:cubicBezTo>
                      <a:pt x="7031" y="1236"/>
                      <a:pt x="7068" y="1230"/>
                      <a:pt x="7105" y="1224"/>
                    </a:cubicBezTo>
                    <a:cubicBezTo>
                      <a:pt x="7106" y="1223"/>
                      <a:pt x="7108" y="1223"/>
                      <a:pt x="7110" y="1223"/>
                    </a:cubicBezTo>
                    <a:cubicBezTo>
                      <a:pt x="7154" y="1223"/>
                      <a:pt x="7152" y="1295"/>
                      <a:pt x="7105" y="1300"/>
                    </a:cubicBezTo>
                    <a:cubicBezTo>
                      <a:pt x="7089" y="1304"/>
                      <a:pt x="7074" y="1307"/>
                      <a:pt x="7058" y="1307"/>
                    </a:cubicBezTo>
                    <a:lnTo>
                      <a:pt x="7234" y="1501"/>
                    </a:lnTo>
                    <a:cubicBezTo>
                      <a:pt x="7236" y="1500"/>
                      <a:pt x="7237" y="1500"/>
                      <a:pt x="7239" y="1500"/>
                    </a:cubicBezTo>
                    <a:cubicBezTo>
                      <a:pt x="7264" y="1500"/>
                      <a:pt x="7280" y="1521"/>
                      <a:pt x="7277" y="1547"/>
                    </a:cubicBezTo>
                    <a:cubicBezTo>
                      <a:pt x="7428" y="1710"/>
                      <a:pt x="7588" y="1867"/>
                      <a:pt x="7754" y="2015"/>
                    </a:cubicBezTo>
                    <a:cubicBezTo>
                      <a:pt x="7772" y="2015"/>
                      <a:pt x="7788" y="2027"/>
                      <a:pt x="7791" y="2045"/>
                    </a:cubicBezTo>
                    <a:cubicBezTo>
                      <a:pt x="7853" y="2098"/>
                      <a:pt x="7914" y="2144"/>
                      <a:pt x="7979" y="2190"/>
                    </a:cubicBezTo>
                    <a:cubicBezTo>
                      <a:pt x="8003" y="2205"/>
                      <a:pt x="8028" y="2221"/>
                      <a:pt x="8053" y="2236"/>
                    </a:cubicBezTo>
                    <a:cubicBezTo>
                      <a:pt x="8108" y="2218"/>
                      <a:pt x="8166" y="2202"/>
                      <a:pt x="8222" y="2184"/>
                    </a:cubicBezTo>
                    <a:cubicBezTo>
                      <a:pt x="8227" y="2182"/>
                      <a:pt x="8231" y="2182"/>
                      <a:pt x="8235" y="2182"/>
                    </a:cubicBezTo>
                    <a:cubicBezTo>
                      <a:pt x="8274" y="2182"/>
                      <a:pt x="8285" y="2244"/>
                      <a:pt x="8243" y="2258"/>
                    </a:cubicBezTo>
                    <a:cubicBezTo>
                      <a:pt x="8210" y="2270"/>
                      <a:pt x="8176" y="2282"/>
                      <a:pt x="8142" y="2295"/>
                    </a:cubicBezTo>
                    <a:cubicBezTo>
                      <a:pt x="8296" y="2390"/>
                      <a:pt x="8450" y="2479"/>
                      <a:pt x="8613" y="2559"/>
                    </a:cubicBezTo>
                    <a:cubicBezTo>
                      <a:pt x="8641" y="2547"/>
                      <a:pt x="8671" y="2538"/>
                      <a:pt x="8702" y="2526"/>
                    </a:cubicBezTo>
                    <a:cubicBezTo>
                      <a:pt x="8706" y="2524"/>
                      <a:pt x="8710" y="2523"/>
                      <a:pt x="8714" y="2523"/>
                    </a:cubicBezTo>
                    <a:cubicBezTo>
                      <a:pt x="8747" y="2523"/>
                      <a:pt x="8766" y="2580"/>
                      <a:pt x="8730" y="2596"/>
                    </a:cubicBezTo>
                    <a:cubicBezTo>
                      <a:pt x="8724" y="2599"/>
                      <a:pt x="8714" y="2603"/>
                      <a:pt x="8708" y="2609"/>
                    </a:cubicBezTo>
                    <a:cubicBezTo>
                      <a:pt x="8856" y="2679"/>
                      <a:pt x="9004" y="2747"/>
                      <a:pt x="9155" y="2815"/>
                    </a:cubicBezTo>
                    <a:cubicBezTo>
                      <a:pt x="9213" y="2809"/>
                      <a:pt x="9268" y="2803"/>
                      <a:pt x="9327" y="2800"/>
                    </a:cubicBezTo>
                    <a:cubicBezTo>
                      <a:pt x="9328" y="2799"/>
                      <a:pt x="9329" y="2799"/>
                      <a:pt x="9330" y="2799"/>
                    </a:cubicBezTo>
                    <a:cubicBezTo>
                      <a:pt x="9376" y="2799"/>
                      <a:pt x="9372" y="2870"/>
                      <a:pt x="9327" y="2876"/>
                    </a:cubicBezTo>
                    <a:cubicBezTo>
                      <a:pt x="9318" y="2876"/>
                      <a:pt x="9312" y="2880"/>
                      <a:pt x="9302" y="2880"/>
                    </a:cubicBezTo>
                    <a:cubicBezTo>
                      <a:pt x="9410" y="2926"/>
                      <a:pt x="9518" y="2972"/>
                      <a:pt x="9622" y="3018"/>
                    </a:cubicBezTo>
                    <a:cubicBezTo>
                      <a:pt x="9662" y="3015"/>
                      <a:pt x="9699" y="3009"/>
                      <a:pt x="9736" y="3003"/>
                    </a:cubicBezTo>
                    <a:cubicBezTo>
                      <a:pt x="9738" y="3003"/>
                      <a:pt x="9739" y="3003"/>
                      <a:pt x="9740" y="3003"/>
                    </a:cubicBezTo>
                    <a:cubicBezTo>
                      <a:pt x="9782" y="3003"/>
                      <a:pt x="9782" y="3059"/>
                      <a:pt x="9752" y="3077"/>
                    </a:cubicBezTo>
                    <a:cubicBezTo>
                      <a:pt x="9838" y="3114"/>
                      <a:pt x="9927" y="3157"/>
                      <a:pt x="10013" y="3197"/>
                    </a:cubicBezTo>
                    <a:cubicBezTo>
                      <a:pt x="10075" y="3181"/>
                      <a:pt x="10136" y="3166"/>
                      <a:pt x="10201" y="3154"/>
                    </a:cubicBezTo>
                    <a:cubicBezTo>
                      <a:pt x="10195" y="3080"/>
                      <a:pt x="10257" y="3018"/>
                      <a:pt x="10329" y="3018"/>
                    </a:cubicBezTo>
                    <a:cubicBezTo>
                      <a:pt x="10333" y="3018"/>
                      <a:pt x="10336" y="3018"/>
                      <a:pt x="10340" y="3018"/>
                    </a:cubicBezTo>
                    <a:cubicBezTo>
                      <a:pt x="9801" y="2741"/>
                      <a:pt x="9238" y="2516"/>
                      <a:pt x="8693" y="2249"/>
                    </a:cubicBezTo>
                    <a:cubicBezTo>
                      <a:pt x="8065" y="1938"/>
                      <a:pt x="7619" y="1504"/>
                      <a:pt x="7166" y="983"/>
                    </a:cubicBezTo>
                    <a:cubicBezTo>
                      <a:pt x="6874" y="645"/>
                      <a:pt x="6532" y="282"/>
                      <a:pt x="6104" y="125"/>
                    </a:cubicBezTo>
                    <a:cubicBezTo>
                      <a:pt x="5867" y="36"/>
                      <a:pt x="5625" y="1"/>
                      <a:pt x="538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879" name="Google Shape;1879;p39"/>
              <p:cNvSpPr/>
              <p:nvPr/>
            </p:nvSpPr>
            <p:spPr>
              <a:xfrm>
                <a:off x="-995125" y="5361800"/>
                <a:ext cx="6500" cy="2925"/>
              </a:xfrm>
              <a:custGeom>
                <a:avLst/>
                <a:gdLst/>
                <a:ahLst/>
                <a:cxnLst/>
                <a:rect l="l" t="t" r="r" b="b"/>
                <a:pathLst>
                  <a:path w="260" h="117" extrusionOk="0">
                    <a:moveTo>
                      <a:pt x="260" y="1"/>
                    </a:moveTo>
                    <a:lnTo>
                      <a:pt x="260" y="1"/>
                    </a:lnTo>
                    <a:cubicBezTo>
                      <a:pt x="120" y="59"/>
                      <a:pt x="0" y="117"/>
                      <a:pt x="77" y="117"/>
                    </a:cubicBezTo>
                    <a:cubicBezTo>
                      <a:pt x="98" y="117"/>
                      <a:pt x="134" y="112"/>
                      <a:pt x="189" y="103"/>
                    </a:cubicBezTo>
                    <a:cubicBezTo>
                      <a:pt x="210" y="69"/>
                      <a:pt x="235" y="35"/>
                      <a:pt x="26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880" name="Google Shape;1880;p39"/>
              <p:cNvSpPr/>
              <p:nvPr/>
            </p:nvSpPr>
            <p:spPr>
              <a:xfrm>
                <a:off x="-776800" y="5381275"/>
                <a:ext cx="3100" cy="1575"/>
              </a:xfrm>
              <a:custGeom>
                <a:avLst/>
                <a:gdLst/>
                <a:ahLst/>
                <a:cxnLst/>
                <a:rect l="l" t="t" r="r" b="b"/>
                <a:pathLst>
                  <a:path w="124" h="63" extrusionOk="0">
                    <a:moveTo>
                      <a:pt x="108" y="1"/>
                    </a:moveTo>
                    <a:cubicBezTo>
                      <a:pt x="68" y="13"/>
                      <a:pt x="31" y="22"/>
                      <a:pt x="1" y="35"/>
                    </a:cubicBezTo>
                    <a:lnTo>
                      <a:pt x="56" y="62"/>
                    </a:lnTo>
                    <a:lnTo>
                      <a:pt x="62" y="59"/>
                    </a:lnTo>
                    <a:cubicBezTo>
                      <a:pt x="84" y="50"/>
                      <a:pt x="105" y="41"/>
                      <a:pt x="124" y="35"/>
                    </a:cubicBezTo>
                    <a:cubicBezTo>
                      <a:pt x="118" y="22"/>
                      <a:pt x="112" y="13"/>
                      <a:pt x="10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881" name="Google Shape;1881;p39"/>
              <p:cNvSpPr/>
              <p:nvPr/>
            </p:nvSpPr>
            <p:spPr>
              <a:xfrm>
                <a:off x="-921150" y="5491325"/>
                <a:ext cx="475" cy="475"/>
              </a:xfrm>
              <a:custGeom>
                <a:avLst/>
                <a:gdLst/>
                <a:ahLst/>
                <a:cxnLst/>
                <a:rect l="l" t="t" r="r" b="b"/>
                <a:pathLst>
                  <a:path w="19" h="19" extrusionOk="0">
                    <a:moveTo>
                      <a:pt x="19" y="0"/>
                    </a:moveTo>
                    <a:cubicBezTo>
                      <a:pt x="3" y="10"/>
                      <a:pt x="0" y="16"/>
                      <a:pt x="12" y="19"/>
                    </a:cubicBezTo>
                    <a:lnTo>
                      <a:pt x="1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882" name="Google Shape;1882;p39"/>
              <p:cNvSpPr/>
              <p:nvPr/>
            </p:nvSpPr>
            <p:spPr>
              <a:xfrm>
                <a:off x="-985950" y="5350725"/>
                <a:ext cx="6550" cy="2250"/>
              </a:xfrm>
              <a:custGeom>
                <a:avLst/>
                <a:gdLst/>
                <a:ahLst/>
                <a:cxnLst/>
                <a:rect l="l" t="t" r="r" b="b"/>
                <a:pathLst>
                  <a:path w="262" h="90" extrusionOk="0">
                    <a:moveTo>
                      <a:pt x="262" y="1"/>
                    </a:moveTo>
                    <a:cubicBezTo>
                      <a:pt x="144" y="39"/>
                      <a:pt x="0" y="89"/>
                      <a:pt x="69" y="89"/>
                    </a:cubicBezTo>
                    <a:cubicBezTo>
                      <a:pt x="77" y="89"/>
                      <a:pt x="89" y="89"/>
                      <a:pt x="105" y="87"/>
                    </a:cubicBezTo>
                    <a:cubicBezTo>
                      <a:pt x="139" y="84"/>
                      <a:pt x="167" y="75"/>
                      <a:pt x="197" y="68"/>
                    </a:cubicBezTo>
                    <a:cubicBezTo>
                      <a:pt x="219" y="44"/>
                      <a:pt x="240" y="22"/>
                      <a:pt x="26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883" name="Google Shape;1883;p39"/>
              <p:cNvSpPr/>
              <p:nvPr/>
            </p:nvSpPr>
            <p:spPr>
              <a:xfrm>
                <a:off x="-915000" y="5471850"/>
                <a:ext cx="725" cy="725"/>
              </a:xfrm>
              <a:custGeom>
                <a:avLst/>
                <a:gdLst/>
                <a:ahLst/>
                <a:cxnLst/>
                <a:rect l="l" t="t" r="r" b="b"/>
                <a:pathLst>
                  <a:path w="29" h="29" extrusionOk="0">
                    <a:moveTo>
                      <a:pt x="28" y="1"/>
                    </a:moveTo>
                    <a:lnTo>
                      <a:pt x="22" y="4"/>
                    </a:lnTo>
                    <a:cubicBezTo>
                      <a:pt x="0" y="19"/>
                      <a:pt x="7" y="25"/>
                      <a:pt x="22" y="28"/>
                    </a:cubicBezTo>
                    <a:cubicBezTo>
                      <a:pt x="25" y="19"/>
                      <a:pt x="28" y="10"/>
                      <a:pt x="2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884" name="Google Shape;1884;p39"/>
              <p:cNvSpPr/>
              <p:nvPr/>
            </p:nvSpPr>
            <p:spPr>
              <a:xfrm>
                <a:off x="-917925" y="5481400"/>
                <a:ext cx="1025" cy="175"/>
              </a:xfrm>
              <a:custGeom>
                <a:avLst/>
                <a:gdLst/>
                <a:ahLst/>
                <a:cxnLst/>
                <a:rect l="l" t="t" r="r" b="b"/>
                <a:pathLst>
                  <a:path w="41" h="7" extrusionOk="0">
                    <a:moveTo>
                      <a:pt x="40" y="0"/>
                    </a:moveTo>
                    <a:cubicBezTo>
                      <a:pt x="28" y="0"/>
                      <a:pt x="13" y="6"/>
                      <a:pt x="0" y="6"/>
                    </a:cubicBezTo>
                    <a:cubicBezTo>
                      <a:pt x="16" y="6"/>
                      <a:pt x="28" y="3"/>
                      <a:pt x="40" y="3"/>
                    </a:cubicBezTo>
                    <a:cubicBezTo>
                      <a:pt x="40" y="0"/>
                      <a:pt x="40" y="0"/>
                      <a:pt x="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885" name="Google Shape;1885;p39"/>
              <p:cNvSpPr/>
              <p:nvPr/>
            </p:nvSpPr>
            <p:spPr>
              <a:xfrm>
                <a:off x="-926100" y="5523425"/>
                <a:ext cx="575" cy="275"/>
              </a:xfrm>
              <a:custGeom>
                <a:avLst/>
                <a:gdLst/>
                <a:ahLst/>
                <a:cxnLst/>
                <a:rect l="l" t="t" r="r" b="b"/>
                <a:pathLst>
                  <a:path w="23" h="11" extrusionOk="0">
                    <a:moveTo>
                      <a:pt x="23" y="0"/>
                    </a:moveTo>
                    <a:lnTo>
                      <a:pt x="23" y="0"/>
                    </a:lnTo>
                    <a:cubicBezTo>
                      <a:pt x="8" y="6"/>
                      <a:pt x="0" y="10"/>
                      <a:pt x="1" y="10"/>
                    </a:cubicBezTo>
                    <a:cubicBezTo>
                      <a:pt x="1" y="10"/>
                      <a:pt x="8" y="7"/>
                      <a:pt x="2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886" name="Google Shape;1886;p39"/>
              <p:cNvSpPr/>
              <p:nvPr/>
            </p:nvSpPr>
            <p:spPr>
              <a:xfrm>
                <a:off x="-773175" y="5383600"/>
                <a:ext cx="6175" cy="1700"/>
              </a:xfrm>
              <a:custGeom>
                <a:avLst/>
                <a:gdLst/>
                <a:ahLst/>
                <a:cxnLst/>
                <a:rect l="l" t="t" r="r" b="b"/>
                <a:pathLst>
                  <a:path w="247" h="68" extrusionOk="0">
                    <a:moveTo>
                      <a:pt x="28" y="0"/>
                    </a:moveTo>
                    <a:lnTo>
                      <a:pt x="0" y="12"/>
                    </a:lnTo>
                    <a:cubicBezTo>
                      <a:pt x="22" y="25"/>
                      <a:pt x="47" y="37"/>
                      <a:pt x="68" y="49"/>
                    </a:cubicBezTo>
                    <a:cubicBezTo>
                      <a:pt x="91" y="61"/>
                      <a:pt x="116" y="67"/>
                      <a:pt x="141" y="67"/>
                    </a:cubicBezTo>
                    <a:cubicBezTo>
                      <a:pt x="180" y="67"/>
                      <a:pt x="218" y="53"/>
                      <a:pt x="247" y="25"/>
                    </a:cubicBezTo>
                    <a:lnTo>
                      <a:pt x="247" y="25"/>
                    </a:lnTo>
                    <a:cubicBezTo>
                      <a:pt x="218" y="26"/>
                      <a:pt x="191" y="28"/>
                      <a:pt x="163" y="28"/>
                    </a:cubicBezTo>
                    <a:cubicBezTo>
                      <a:pt x="143" y="28"/>
                      <a:pt x="123" y="27"/>
                      <a:pt x="102" y="25"/>
                    </a:cubicBezTo>
                    <a:cubicBezTo>
                      <a:pt x="96" y="25"/>
                      <a:pt x="90" y="22"/>
                      <a:pt x="80" y="19"/>
                    </a:cubicBezTo>
                    <a:lnTo>
                      <a:pt x="74" y="19"/>
                    </a:lnTo>
                    <a:cubicBezTo>
                      <a:pt x="72" y="19"/>
                      <a:pt x="70" y="19"/>
                      <a:pt x="68" y="19"/>
                    </a:cubicBezTo>
                    <a:cubicBezTo>
                      <a:pt x="59" y="19"/>
                      <a:pt x="52" y="14"/>
                      <a:pt x="47" y="9"/>
                    </a:cubicBezTo>
                    <a:cubicBezTo>
                      <a:pt x="40" y="6"/>
                      <a:pt x="34" y="3"/>
                      <a:pt x="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887" name="Google Shape;1887;p39"/>
              <p:cNvSpPr/>
              <p:nvPr/>
            </p:nvSpPr>
            <p:spPr>
              <a:xfrm>
                <a:off x="-747550" y="5474150"/>
                <a:ext cx="3025" cy="800"/>
              </a:xfrm>
              <a:custGeom>
                <a:avLst/>
                <a:gdLst/>
                <a:ahLst/>
                <a:cxnLst/>
                <a:rect l="l" t="t" r="r" b="b"/>
                <a:pathLst>
                  <a:path w="121" h="32" extrusionOk="0">
                    <a:moveTo>
                      <a:pt x="99" y="1"/>
                    </a:moveTo>
                    <a:cubicBezTo>
                      <a:pt x="28" y="19"/>
                      <a:pt x="0" y="32"/>
                      <a:pt x="120" y="32"/>
                    </a:cubicBezTo>
                    <a:cubicBezTo>
                      <a:pt x="111" y="23"/>
                      <a:pt x="105" y="10"/>
                      <a:pt x="9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888" name="Google Shape;1888;p39"/>
              <p:cNvSpPr/>
              <p:nvPr/>
            </p:nvSpPr>
            <p:spPr>
              <a:xfrm>
                <a:off x="-930225" y="5546575"/>
                <a:ext cx="3925" cy="2975"/>
              </a:xfrm>
              <a:custGeom>
                <a:avLst/>
                <a:gdLst/>
                <a:ahLst/>
                <a:cxnLst/>
                <a:rect l="l" t="t" r="r" b="b"/>
                <a:pathLst>
                  <a:path w="157" h="119" extrusionOk="0">
                    <a:moveTo>
                      <a:pt x="157" y="1"/>
                    </a:moveTo>
                    <a:cubicBezTo>
                      <a:pt x="151" y="7"/>
                      <a:pt x="142" y="10"/>
                      <a:pt x="135" y="16"/>
                    </a:cubicBezTo>
                    <a:cubicBezTo>
                      <a:pt x="19" y="93"/>
                      <a:pt x="0" y="119"/>
                      <a:pt x="26" y="119"/>
                    </a:cubicBezTo>
                    <a:cubicBezTo>
                      <a:pt x="44" y="119"/>
                      <a:pt x="81" y="108"/>
                      <a:pt x="123" y="93"/>
                    </a:cubicBezTo>
                    <a:cubicBezTo>
                      <a:pt x="135" y="62"/>
                      <a:pt x="148" y="31"/>
                      <a:pt x="15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889" name="Google Shape;1889;p39"/>
              <p:cNvSpPr/>
              <p:nvPr/>
            </p:nvSpPr>
            <p:spPr>
              <a:xfrm>
                <a:off x="-935700" y="5437775"/>
                <a:ext cx="800" cy="275"/>
              </a:xfrm>
              <a:custGeom>
                <a:avLst/>
                <a:gdLst/>
                <a:ahLst/>
                <a:cxnLst/>
                <a:rect l="l" t="t" r="r" b="b"/>
                <a:pathLst>
                  <a:path w="32" h="11" extrusionOk="0">
                    <a:moveTo>
                      <a:pt x="3" y="0"/>
                    </a:moveTo>
                    <a:lnTo>
                      <a:pt x="3" y="0"/>
                    </a:lnTo>
                    <a:cubicBezTo>
                      <a:pt x="1" y="5"/>
                      <a:pt x="7" y="10"/>
                      <a:pt x="21" y="10"/>
                    </a:cubicBezTo>
                    <a:cubicBezTo>
                      <a:pt x="24" y="10"/>
                      <a:pt x="27" y="10"/>
                      <a:pt x="31" y="9"/>
                    </a:cubicBezTo>
                    <a:lnTo>
                      <a:pt x="3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890" name="Google Shape;1890;p39"/>
              <p:cNvSpPr/>
              <p:nvPr/>
            </p:nvSpPr>
            <p:spPr>
              <a:xfrm>
                <a:off x="-1002500" y="5389125"/>
                <a:ext cx="1250" cy="575"/>
              </a:xfrm>
              <a:custGeom>
                <a:avLst/>
                <a:gdLst/>
                <a:ahLst/>
                <a:cxnLst/>
                <a:rect l="l" t="t" r="r" b="b"/>
                <a:pathLst>
                  <a:path w="50" h="23" extrusionOk="0">
                    <a:moveTo>
                      <a:pt x="50" y="1"/>
                    </a:moveTo>
                    <a:lnTo>
                      <a:pt x="50" y="1"/>
                    </a:lnTo>
                    <a:cubicBezTo>
                      <a:pt x="34" y="7"/>
                      <a:pt x="16" y="13"/>
                      <a:pt x="1" y="22"/>
                    </a:cubicBezTo>
                    <a:cubicBezTo>
                      <a:pt x="16" y="16"/>
                      <a:pt x="34" y="7"/>
                      <a:pt x="5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891" name="Google Shape;1891;p39"/>
              <p:cNvSpPr/>
              <p:nvPr/>
            </p:nvSpPr>
            <p:spPr>
              <a:xfrm>
                <a:off x="-933475" y="5559200"/>
                <a:ext cx="1425" cy="1025"/>
              </a:xfrm>
              <a:custGeom>
                <a:avLst/>
                <a:gdLst/>
                <a:ahLst/>
                <a:cxnLst/>
                <a:rect l="l" t="t" r="r" b="b"/>
                <a:pathLst>
                  <a:path w="57" h="41" extrusionOk="0">
                    <a:moveTo>
                      <a:pt x="56" y="0"/>
                    </a:moveTo>
                    <a:lnTo>
                      <a:pt x="56" y="0"/>
                    </a:lnTo>
                    <a:cubicBezTo>
                      <a:pt x="19" y="26"/>
                      <a:pt x="1" y="41"/>
                      <a:pt x="29" y="41"/>
                    </a:cubicBezTo>
                    <a:cubicBezTo>
                      <a:pt x="31" y="41"/>
                      <a:pt x="34" y="41"/>
                      <a:pt x="38" y="40"/>
                    </a:cubicBezTo>
                    <a:cubicBezTo>
                      <a:pt x="44" y="28"/>
                      <a:pt x="50" y="16"/>
                      <a:pt x="5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892" name="Google Shape;1892;p39"/>
              <p:cNvSpPr/>
              <p:nvPr/>
            </p:nvSpPr>
            <p:spPr>
              <a:xfrm>
                <a:off x="-750100" y="5461075"/>
                <a:ext cx="1950" cy="2100"/>
              </a:xfrm>
              <a:custGeom>
                <a:avLst/>
                <a:gdLst/>
                <a:ahLst/>
                <a:cxnLst/>
                <a:rect l="l" t="t" r="r" b="b"/>
                <a:pathLst>
                  <a:path w="78" h="84" extrusionOk="0">
                    <a:moveTo>
                      <a:pt x="75" y="1"/>
                    </a:moveTo>
                    <a:lnTo>
                      <a:pt x="75" y="1"/>
                    </a:lnTo>
                    <a:cubicBezTo>
                      <a:pt x="19" y="35"/>
                      <a:pt x="1" y="68"/>
                      <a:pt x="78" y="84"/>
                    </a:cubicBezTo>
                    <a:cubicBezTo>
                      <a:pt x="78" y="56"/>
                      <a:pt x="75" y="28"/>
                      <a:pt x="7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893" name="Google Shape;1893;p39"/>
              <p:cNvSpPr/>
              <p:nvPr/>
            </p:nvSpPr>
            <p:spPr>
              <a:xfrm>
                <a:off x="-941775" y="5581500"/>
                <a:ext cx="625" cy="350"/>
              </a:xfrm>
              <a:custGeom>
                <a:avLst/>
                <a:gdLst/>
                <a:ahLst/>
                <a:cxnLst/>
                <a:rect l="l" t="t" r="r" b="b"/>
                <a:pathLst>
                  <a:path w="25" h="14" extrusionOk="0">
                    <a:moveTo>
                      <a:pt x="0" y="13"/>
                    </a:moveTo>
                    <a:cubicBezTo>
                      <a:pt x="6" y="10"/>
                      <a:pt x="16" y="7"/>
                      <a:pt x="25" y="1"/>
                    </a:cubicBezTo>
                    <a:lnTo>
                      <a:pt x="25" y="1"/>
                    </a:lnTo>
                    <a:cubicBezTo>
                      <a:pt x="16" y="7"/>
                      <a:pt x="6" y="10"/>
                      <a:pt x="0" y="1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894" name="Google Shape;1894;p39"/>
              <p:cNvSpPr/>
              <p:nvPr/>
            </p:nvSpPr>
            <p:spPr>
              <a:xfrm>
                <a:off x="-841425" y="5610050"/>
                <a:ext cx="10175" cy="4050"/>
              </a:xfrm>
              <a:custGeom>
                <a:avLst/>
                <a:gdLst/>
                <a:ahLst/>
                <a:cxnLst/>
                <a:rect l="l" t="t" r="r" b="b"/>
                <a:pathLst>
                  <a:path w="407" h="162" extrusionOk="0">
                    <a:moveTo>
                      <a:pt x="406" y="1"/>
                    </a:moveTo>
                    <a:lnTo>
                      <a:pt x="406" y="1"/>
                    </a:lnTo>
                    <a:cubicBezTo>
                      <a:pt x="333" y="32"/>
                      <a:pt x="256" y="56"/>
                      <a:pt x="182" y="78"/>
                    </a:cubicBezTo>
                    <a:lnTo>
                      <a:pt x="0" y="161"/>
                    </a:lnTo>
                    <a:cubicBezTo>
                      <a:pt x="139" y="115"/>
                      <a:pt x="274" y="63"/>
                      <a:pt x="40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895" name="Google Shape;1895;p39"/>
              <p:cNvSpPr/>
              <p:nvPr/>
            </p:nvSpPr>
            <p:spPr>
              <a:xfrm>
                <a:off x="-803025" y="5550950"/>
                <a:ext cx="16100" cy="10125"/>
              </a:xfrm>
              <a:custGeom>
                <a:avLst/>
                <a:gdLst/>
                <a:ahLst/>
                <a:cxnLst/>
                <a:rect l="l" t="t" r="r" b="b"/>
                <a:pathLst>
                  <a:path w="644" h="405" extrusionOk="0">
                    <a:moveTo>
                      <a:pt x="643" y="1"/>
                    </a:moveTo>
                    <a:lnTo>
                      <a:pt x="643" y="1"/>
                    </a:lnTo>
                    <a:cubicBezTo>
                      <a:pt x="456" y="93"/>
                      <a:pt x="268" y="189"/>
                      <a:pt x="77" y="278"/>
                    </a:cubicBezTo>
                    <a:cubicBezTo>
                      <a:pt x="49" y="318"/>
                      <a:pt x="22" y="361"/>
                      <a:pt x="0" y="404"/>
                    </a:cubicBezTo>
                    <a:cubicBezTo>
                      <a:pt x="12" y="398"/>
                      <a:pt x="28" y="392"/>
                      <a:pt x="40" y="386"/>
                    </a:cubicBezTo>
                    <a:cubicBezTo>
                      <a:pt x="280" y="290"/>
                      <a:pt x="459" y="152"/>
                      <a:pt x="64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896" name="Google Shape;1896;p39"/>
              <p:cNvSpPr/>
              <p:nvPr/>
            </p:nvSpPr>
            <p:spPr>
              <a:xfrm>
                <a:off x="-765475" y="5374825"/>
                <a:ext cx="11175" cy="5675"/>
              </a:xfrm>
              <a:custGeom>
                <a:avLst/>
                <a:gdLst/>
                <a:ahLst/>
                <a:cxnLst/>
                <a:rect l="l" t="t" r="r" b="b"/>
                <a:pathLst>
                  <a:path w="447" h="227" extrusionOk="0">
                    <a:moveTo>
                      <a:pt x="447" y="0"/>
                    </a:moveTo>
                    <a:lnTo>
                      <a:pt x="447" y="0"/>
                    </a:lnTo>
                    <a:cubicBezTo>
                      <a:pt x="330" y="52"/>
                      <a:pt x="213" y="102"/>
                      <a:pt x="102" y="160"/>
                    </a:cubicBezTo>
                    <a:cubicBezTo>
                      <a:pt x="7" y="209"/>
                      <a:pt x="0" y="227"/>
                      <a:pt x="41" y="227"/>
                    </a:cubicBezTo>
                    <a:cubicBezTo>
                      <a:pt x="100" y="227"/>
                      <a:pt x="260" y="189"/>
                      <a:pt x="391" y="154"/>
                    </a:cubicBezTo>
                    <a:cubicBezTo>
                      <a:pt x="422" y="108"/>
                      <a:pt x="440" y="56"/>
                      <a:pt x="44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897" name="Google Shape;1897;p39"/>
              <p:cNvSpPr/>
              <p:nvPr/>
            </p:nvSpPr>
            <p:spPr>
              <a:xfrm>
                <a:off x="-829125" y="5286175"/>
                <a:ext cx="1100" cy="575"/>
              </a:xfrm>
              <a:custGeom>
                <a:avLst/>
                <a:gdLst/>
                <a:ahLst/>
                <a:cxnLst/>
                <a:rect l="l" t="t" r="r" b="b"/>
                <a:pathLst>
                  <a:path w="44" h="23" extrusionOk="0">
                    <a:moveTo>
                      <a:pt x="7" y="0"/>
                    </a:moveTo>
                    <a:lnTo>
                      <a:pt x="7" y="0"/>
                    </a:lnTo>
                    <a:cubicBezTo>
                      <a:pt x="1" y="16"/>
                      <a:pt x="5" y="23"/>
                      <a:pt x="16" y="23"/>
                    </a:cubicBezTo>
                    <a:cubicBezTo>
                      <a:pt x="23" y="23"/>
                      <a:pt x="32" y="20"/>
                      <a:pt x="44" y="16"/>
                    </a:cubicBezTo>
                    <a:lnTo>
                      <a:pt x="7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898" name="Google Shape;1898;p39"/>
              <p:cNvSpPr/>
              <p:nvPr/>
            </p:nvSpPr>
            <p:spPr>
              <a:xfrm>
                <a:off x="-876775" y="5293475"/>
                <a:ext cx="725" cy="225"/>
              </a:xfrm>
              <a:custGeom>
                <a:avLst/>
                <a:gdLst/>
                <a:ahLst/>
                <a:cxnLst/>
                <a:rect l="l" t="t" r="r" b="b"/>
                <a:pathLst>
                  <a:path w="29" h="9" extrusionOk="0">
                    <a:moveTo>
                      <a:pt x="4" y="1"/>
                    </a:moveTo>
                    <a:lnTo>
                      <a:pt x="4" y="1"/>
                    </a:lnTo>
                    <a:cubicBezTo>
                      <a:pt x="0" y="6"/>
                      <a:pt x="3" y="9"/>
                      <a:pt x="10" y="9"/>
                    </a:cubicBezTo>
                    <a:cubicBezTo>
                      <a:pt x="15" y="9"/>
                      <a:pt x="21" y="8"/>
                      <a:pt x="29" y="7"/>
                    </a:cubicBezTo>
                    <a:lnTo>
                      <a:pt x="4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899" name="Google Shape;1899;p39"/>
              <p:cNvSpPr/>
              <p:nvPr/>
            </p:nvSpPr>
            <p:spPr>
              <a:xfrm>
                <a:off x="-857200" y="5286100"/>
                <a:ext cx="11175" cy="5250"/>
              </a:xfrm>
              <a:custGeom>
                <a:avLst/>
                <a:gdLst/>
                <a:ahLst/>
                <a:cxnLst/>
                <a:rect l="l" t="t" r="r" b="b"/>
                <a:pathLst>
                  <a:path w="447" h="210" extrusionOk="0">
                    <a:moveTo>
                      <a:pt x="446" y="0"/>
                    </a:moveTo>
                    <a:cubicBezTo>
                      <a:pt x="311" y="46"/>
                      <a:pt x="179" y="105"/>
                      <a:pt x="52" y="182"/>
                    </a:cubicBezTo>
                    <a:cubicBezTo>
                      <a:pt x="37" y="191"/>
                      <a:pt x="22" y="194"/>
                      <a:pt x="6" y="203"/>
                    </a:cubicBezTo>
                    <a:lnTo>
                      <a:pt x="0" y="209"/>
                    </a:lnTo>
                    <a:cubicBezTo>
                      <a:pt x="46" y="188"/>
                      <a:pt x="92" y="169"/>
                      <a:pt x="139" y="148"/>
                    </a:cubicBezTo>
                    <a:cubicBezTo>
                      <a:pt x="240" y="99"/>
                      <a:pt x="345" y="52"/>
                      <a:pt x="4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900" name="Google Shape;1900;p39"/>
              <p:cNvSpPr/>
              <p:nvPr/>
            </p:nvSpPr>
            <p:spPr>
              <a:xfrm>
                <a:off x="-821425" y="5291025"/>
                <a:ext cx="725" cy="425"/>
              </a:xfrm>
              <a:custGeom>
                <a:avLst/>
                <a:gdLst/>
                <a:ahLst/>
                <a:cxnLst/>
                <a:rect l="l" t="t" r="r" b="b"/>
                <a:pathLst>
                  <a:path w="29" h="17" extrusionOk="0">
                    <a:moveTo>
                      <a:pt x="25" y="0"/>
                    </a:moveTo>
                    <a:cubicBezTo>
                      <a:pt x="9" y="11"/>
                      <a:pt x="1" y="16"/>
                      <a:pt x="3" y="16"/>
                    </a:cubicBezTo>
                    <a:cubicBezTo>
                      <a:pt x="4" y="16"/>
                      <a:pt x="12" y="13"/>
                      <a:pt x="28" y="6"/>
                    </a:cubicBezTo>
                    <a:lnTo>
                      <a:pt x="2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901" name="Google Shape;1901;p39"/>
              <p:cNvSpPr/>
              <p:nvPr/>
            </p:nvSpPr>
            <p:spPr>
              <a:xfrm>
                <a:off x="-907950" y="5248700"/>
                <a:ext cx="165725" cy="131300"/>
              </a:xfrm>
              <a:custGeom>
                <a:avLst/>
                <a:gdLst/>
                <a:ahLst/>
                <a:cxnLst/>
                <a:rect l="l" t="t" r="r" b="b"/>
                <a:pathLst>
                  <a:path w="6629" h="5252" extrusionOk="0">
                    <a:moveTo>
                      <a:pt x="4086" y="0"/>
                    </a:moveTo>
                    <a:cubicBezTo>
                      <a:pt x="4076" y="0"/>
                      <a:pt x="4066" y="1"/>
                      <a:pt x="4055" y="3"/>
                    </a:cubicBezTo>
                    <a:cubicBezTo>
                      <a:pt x="4027" y="25"/>
                      <a:pt x="3992" y="37"/>
                      <a:pt x="3957" y="37"/>
                    </a:cubicBezTo>
                    <a:cubicBezTo>
                      <a:pt x="3947" y="37"/>
                      <a:pt x="3936" y="36"/>
                      <a:pt x="3926" y="34"/>
                    </a:cubicBezTo>
                    <a:cubicBezTo>
                      <a:pt x="3855" y="46"/>
                      <a:pt x="3785" y="62"/>
                      <a:pt x="3711" y="77"/>
                    </a:cubicBezTo>
                    <a:cubicBezTo>
                      <a:pt x="3535" y="117"/>
                      <a:pt x="3366" y="176"/>
                      <a:pt x="3234" y="305"/>
                    </a:cubicBezTo>
                    <a:cubicBezTo>
                      <a:pt x="3027" y="508"/>
                      <a:pt x="3264" y="763"/>
                      <a:pt x="3468" y="822"/>
                    </a:cubicBezTo>
                    <a:cubicBezTo>
                      <a:pt x="3497" y="830"/>
                      <a:pt x="3529" y="833"/>
                      <a:pt x="3561" y="833"/>
                    </a:cubicBezTo>
                    <a:cubicBezTo>
                      <a:pt x="3613" y="833"/>
                      <a:pt x="3666" y="826"/>
                      <a:pt x="3714" y="822"/>
                    </a:cubicBezTo>
                    <a:lnTo>
                      <a:pt x="3822" y="813"/>
                    </a:lnTo>
                    <a:cubicBezTo>
                      <a:pt x="3847" y="804"/>
                      <a:pt x="3870" y="800"/>
                      <a:pt x="3889" y="800"/>
                    </a:cubicBezTo>
                    <a:cubicBezTo>
                      <a:pt x="3964" y="800"/>
                      <a:pt x="3994" y="860"/>
                      <a:pt x="3982" y="982"/>
                    </a:cubicBezTo>
                    <a:cubicBezTo>
                      <a:pt x="3973" y="982"/>
                      <a:pt x="3964" y="982"/>
                      <a:pt x="3955" y="982"/>
                    </a:cubicBezTo>
                    <a:cubicBezTo>
                      <a:pt x="3610" y="982"/>
                      <a:pt x="3211" y="809"/>
                      <a:pt x="2926" y="650"/>
                    </a:cubicBezTo>
                    <a:cubicBezTo>
                      <a:pt x="2748" y="551"/>
                      <a:pt x="2428" y="185"/>
                      <a:pt x="2157" y="185"/>
                    </a:cubicBezTo>
                    <a:cubicBezTo>
                      <a:pt x="2090" y="185"/>
                      <a:pt x="2026" y="207"/>
                      <a:pt x="1969" y="262"/>
                    </a:cubicBezTo>
                    <a:cubicBezTo>
                      <a:pt x="1845" y="376"/>
                      <a:pt x="1808" y="493"/>
                      <a:pt x="1787" y="653"/>
                    </a:cubicBezTo>
                    <a:cubicBezTo>
                      <a:pt x="1765" y="847"/>
                      <a:pt x="2002" y="1164"/>
                      <a:pt x="1655" y="1185"/>
                    </a:cubicBezTo>
                    <a:cubicBezTo>
                      <a:pt x="1638" y="1186"/>
                      <a:pt x="1622" y="1187"/>
                      <a:pt x="1606" y="1187"/>
                    </a:cubicBezTo>
                    <a:cubicBezTo>
                      <a:pt x="1302" y="1187"/>
                      <a:pt x="967" y="1030"/>
                      <a:pt x="663" y="1000"/>
                    </a:cubicBezTo>
                    <a:cubicBezTo>
                      <a:pt x="635" y="998"/>
                      <a:pt x="608" y="996"/>
                      <a:pt x="582" y="996"/>
                    </a:cubicBezTo>
                    <a:cubicBezTo>
                      <a:pt x="1" y="996"/>
                      <a:pt x="39" y="1666"/>
                      <a:pt x="522" y="1896"/>
                    </a:cubicBezTo>
                    <a:cubicBezTo>
                      <a:pt x="882" y="2059"/>
                      <a:pt x="1267" y="2155"/>
                      <a:pt x="1661" y="2179"/>
                    </a:cubicBezTo>
                    <a:cubicBezTo>
                      <a:pt x="1666" y="2180"/>
                      <a:pt x="1671" y="2180"/>
                      <a:pt x="1676" y="2180"/>
                    </a:cubicBezTo>
                    <a:cubicBezTo>
                      <a:pt x="1843" y="2180"/>
                      <a:pt x="2004" y="2085"/>
                      <a:pt x="2141" y="2004"/>
                    </a:cubicBezTo>
                    <a:cubicBezTo>
                      <a:pt x="2378" y="1861"/>
                      <a:pt x="2603" y="1764"/>
                      <a:pt x="2825" y="1764"/>
                    </a:cubicBezTo>
                    <a:cubicBezTo>
                      <a:pt x="3018" y="1764"/>
                      <a:pt x="3210" y="1837"/>
                      <a:pt x="3406" y="2016"/>
                    </a:cubicBezTo>
                    <a:cubicBezTo>
                      <a:pt x="3809" y="2379"/>
                      <a:pt x="3769" y="3004"/>
                      <a:pt x="4225" y="3349"/>
                    </a:cubicBezTo>
                    <a:cubicBezTo>
                      <a:pt x="4296" y="3403"/>
                      <a:pt x="4363" y="3425"/>
                      <a:pt x="4429" y="3425"/>
                    </a:cubicBezTo>
                    <a:cubicBezTo>
                      <a:pt x="4687" y="3425"/>
                      <a:pt x="4917" y="3096"/>
                      <a:pt x="5182" y="3096"/>
                    </a:cubicBezTo>
                    <a:cubicBezTo>
                      <a:pt x="5197" y="3096"/>
                      <a:pt x="5213" y="3097"/>
                      <a:pt x="5228" y="3100"/>
                    </a:cubicBezTo>
                    <a:cubicBezTo>
                      <a:pt x="5462" y="3137"/>
                      <a:pt x="5681" y="3254"/>
                      <a:pt x="5878" y="3371"/>
                    </a:cubicBezTo>
                    <a:cubicBezTo>
                      <a:pt x="5989" y="3438"/>
                      <a:pt x="6090" y="3521"/>
                      <a:pt x="6176" y="3614"/>
                    </a:cubicBezTo>
                    <a:cubicBezTo>
                      <a:pt x="6223" y="3658"/>
                      <a:pt x="6410" y="4063"/>
                      <a:pt x="6212" y="4063"/>
                    </a:cubicBezTo>
                    <a:cubicBezTo>
                      <a:pt x="6176" y="4063"/>
                      <a:pt x="6129" y="4050"/>
                      <a:pt x="6065" y="4020"/>
                    </a:cubicBezTo>
                    <a:cubicBezTo>
                      <a:pt x="5748" y="3869"/>
                      <a:pt x="5564" y="3481"/>
                      <a:pt x="5176" y="3457"/>
                    </a:cubicBezTo>
                    <a:cubicBezTo>
                      <a:pt x="5162" y="3456"/>
                      <a:pt x="5148" y="3455"/>
                      <a:pt x="5135" y="3455"/>
                    </a:cubicBezTo>
                    <a:cubicBezTo>
                      <a:pt x="4871" y="3455"/>
                      <a:pt x="4776" y="3657"/>
                      <a:pt x="4773" y="3912"/>
                    </a:cubicBezTo>
                    <a:cubicBezTo>
                      <a:pt x="4770" y="4294"/>
                      <a:pt x="5225" y="4448"/>
                      <a:pt x="5502" y="4571"/>
                    </a:cubicBezTo>
                    <a:lnTo>
                      <a:pt x="5595" y="4617"/>
                    </a:lnTo>
                    <a:cubicBezTo>
                      <a:pt x="5832" y="4713"/>
                      <a:pt x="5798" y="4879"/>
                      <a:pt x="5493" y="5113"/>
                    </a:cubicBezTo>
                    <a:lnTo>
                      <a:pt x="5484" y="5113"/>
                    </a:lnTo>
                    <a:cubicBezTo>
                      <a:pt x="5480" y="5113"/>
                      <a:pt x="5477" y="5112"/>
                      <a:pt x="5474" y="5112"/>
                    </a:cubicBezTo>
                    <a:cubicBezTo>
                      <a:pt x="5401" y="5112"/>
                      <a:pt x="5339" y="5175"/>
                      <a:pt x="5345" y="5251"/>
                    </a:cubicBezTo>
                    <a:cubicBezTo>
                      <a:pt x="5444" y="5230"/>
                      <a:pt x="5542" y="5214"/>
                      <a:pt x="5644" y="5205"/>
                    </a:cubicBezTo>
                    <a:cubicBezTo>
                      <a:pt x="5804" y="5116"/>
                      <a:pt x="5973" y="5045"/>
                      <a:pt x="6149" y="4990"/>
                    </a:cubicBezTo>
                    <a:cubicBezTo>
                      <a:pt x="6149" y="4984"/>
                      <a:pt x="6152" y="4974"/>
                      <a:pt x="6152" y="4968"/>
                    </a:cubicBezTo>
                    <a:cubicBezTo>
                      <a:pt x="6149" y="4916"/>
                      <a:pt x="6139" y="4864"/>
                      <a:pt x="6127" y="4814"/>
                    </a:cubicBezTo>
                    <a:cubicBezTo>
                      <a:pt x="6081" y="4833"/>
                      <a:pt x="6032" y="4854"/>
                      <a:pt x="5985" y="4870"/>
                    </a:cubicBezTo>
                    <a:cubicBezTo>
                      <a:pt x="5980" y="4871"/>
                      <a:pt x="5976" y="4872"/>
                      <a:pt x="5971" y="4872"/>
                    </a:cubicBezTo>
                    <a:cubicBezTo>
                      <a:pt x="5934" y="4872"/>
                      <a:pt x="5924" y="4818"/>
                      <a:pt x="5955" y="4799"/>
                    </a:cubicBezTo>
                    <a:cubicBezTo>
                      <a:pt x="6001" y="4768"/>
                      <a:pt x="6047" y="4743"/>
                      <a:pt x="6093" y="4719"/>
                    </a:cubicBezTo>
                    <a:cubicBezTo>
                      <a:pt x="6041" y="4608"/>
                      <a:pt x="5964" y="4513"/>
                      <a:pt x="5865" y="4442"/>
                    </a:cubicBezTo>
                    <a:cubicBezTo>
                      <a:pt x="5822" y="4448"/>
                      <a:pt x="5779" y="4457"/>
                      <a:pt x="5736" y="4460"/>
                    </a:cubicBezTo>
                    <a:cubicBezTo>
                      <a:pt x="5702" y="4460"/>
                      <a:pt x="5684" y="4417"/>
                      <a:pt x="5708" y="4393"/>
                    </a:cubicBezTo>
                    <a:cubicBezTo>
                      <a:pt x="5724" y="4380"/>
                      <a:pt x="5730" y="4368"/>
                      <a:pt x="5739" y="4356"/>
                    </a:cubicBezTo>
                    <a:cubicBezTo>
                      <a:pt x="5693" y="4328"/>
                      <a:pt x="5644" y="4300"/>
                      <a:pt x="5591" y="4279"/>
                    </a:cubicBezTo>
                    <a:cubicBezTo>
                      <a:pt x="5570" y="4282"/>
                      <a:pt x="5551" y="4285"/>
                      <a:pt x="5530" y="4288"/>
                    </a:cubicBezTo>
                    <a:cubicBezTo>
                      <a:pt x="5528" y="4288"/>
                      <a:pt x="5526" y="4289"/>
                      <a:pt x="5523" y="4289"/>
                    </a:cubicBezTo>
                    <a:cubicBezTo>
                      <a:pt x="5500" y="4289"/>
                      <a:pt x="5490" y="4258"/>
                      <a:pt x="5496" y="4236"/>
                    </a:cubicBezTo>
                    <a:lnTo>
                      <a:pt x="5465" y="4223"/>
                    </a:lnTo>
                    <a:cubicBezTo>
                      <a:pt x="5407" y="4199"/>
                      <a:pt x="5348" y="4171"/>
                      <a:pt x="5293" y="4140"/>
                    </a:cubicBezTo>
                    <a:cubicBezTo>
                      <a:pt x="5259" y="4143"/>
                      <a:pt x="5231" y="4146"/>
                      <a:pt x="5213" y="4149"/>
                    </a:cubicBezTo>
                    <a:cubicBezTo>
                      <a:pt x="5216" y="4149"/>
                      <a:pt x="5219" y="4152"/>
                      <a:pt x="5222" y="4152"/>
                    </a:cubicBezTo>
                    <a:cubicBezTo>
                      <a:pt x="5212" y="4153"/>
                      <a:pt x="5205" y="4154"/>
                      <a:pt x="5201" y="4154"/>
                    </a:cubicBezTo>
                    <a:cubicBezTo>
                      <a:pt x="5192" y="4154"/>
                      <a:pt x="5198" y="4152"/>
                      <a:pt x="5213" y="4149"/>
                    </a:cubicBezTo>
                    <a:cubicBezTo>
                      <a:pt x="5182" y="4140"/>
                      <a:pt x="5176" y="4097"/>
                      <a:pt x="5204" y="4082"/>
                    </a:cubicBezTo>
                    <a:cubicBezTo>
                      <a:pt x="5188" y="4069"/>
                      <a:pt x="5170" y="4060"/>
                      <a:pt x="5151" y="4048"/>
                    </a:cubicBezTo>
                    <a:cubicBezTo>
                      <a:pt x="5151" y="4045"/>
                      <a:pt x="5151" y="4042"/>
                      <a:pt x="5154" y="4039"/>
                    </a:cubicBezTo>
                    <a:lnTo>
                      <a:pt x="5154" y="4039"/>
                    </a:lnTo>
                    <a:cubicBezTo>
                      <a:pt x="5102" y="4057"/>
                      <a:pt x="5050" y="4079"/>
                      <a:pt x="5028" y="4085"/>
                    </a:cubicBezTo>
                    <a:cubicBezTo>
                      <a:pt x="5025" y="4085"/>
                      <a:pt x="5022" y="4086"/>
                      <a:pt x="5020" y="4086"/>
                    </a:cubicBezTo>
                    <a:cubicBezTo>
                      <a:pt x="4977" y="4086"/>
                      <a:pt x="4960" y="4019"/>
                      <a:pt x="5007" y="4008"/>
                    </a:cubicBezTo>
                    <a:lnTo>
                      <a:pt x="5170" y="3968"/>
                    </a:lnTo>
                    <a:lnTo>
                      <a:pt x="5210" y="3780"/>
                    </a:lnTo>
                    <a:cubicBezTo>
                      <a:pt x="5281" y="3808"/>
                      <a:pt x="5348" y="3842"/>
                      <a:pt x="5410" y="3888"/>
                    </a:cubicBezTo>
                    <a:cubicBezTo>
                      <a:pt x="5419" y="3894"/>
                      <a:pt x="5431" y="3903"/>
                      <a:pt x="5441" y="3909"/>
                    </a:cubicBezTo>
                    <a:cubicBezTo>
                      <a:pt x="5444" y="3909"/>
                      <a:pt x="5450" y="3915"/>
                      <a:pt x="5453" y="3919"/>
                    </a:cubicBezTo>
                    <a:cubicBezTo>
                      <a:pt x="5502" y="3952"/>
                      <a:pt x="5548" y="3992"/>
                      <a:pt x="5595" y="4032"/>
                    </a:cubicBezTo>
                    <a:cubicBezTo>
                      <a:pt x="5628" y="4020"/>
                      <a:pt x="5665" y="4014"/>
                      <a:pt x="5699" y="4008"/>
                    </a:cubicBezTo>
                    <a:cubicBezTo>
                      <a:pt x="5730" y="4008"/>
                      <a:pt x="5748" y="4039"/>
                      <a:pt x="5733" y="4066"/>
                    </a:cubicBezTo>
                    <a:cubicBezTo>
                      <a:pt x="5721" y="4085"/>
                      <a:pt x="5708" y="4103"/>
                      <a:pt x="5696" y="4125"/>
                    </a:cubicBezTo>
                    <a:cubicBezTo>
                      <a:pt x="5718" y="4146"/>
                      <a:pt x="5739" y="4165"/>
                      <a:pt x="5761" y="4183"/>
                    </a:cubicBezTo>
                    <a:cubicBezTo>
                      <a:pt x="5822" y="4165"/>
                      <a:pt x="5902" y="4128"/>
                      <a:pt x="5964" y="4109"/>
                    </a:cubicBezTo>
                    <a:cubicBezTo>
                      <a:pt x="5968" y="4108"/>
                      <a:pt x="5971" y="4108"/>
                      <a:pt x="5974" y="4108"/>
                    </a:cubicBezTo>
                    <a:cubicBezTo>
                      <a:pt x="6003" y="4108"/>
                      <a:pt x="6024" y="4140"/>
                      <a:pt x="6007" y="4168"/>
                    </a:cubicBezTo>
                    <a:cubicBezTo>
                      <a:pt x="5918" y="4300"/>
                      <a:pt x="5958" y="4245"/>
                      <a:pt x="5912" y="4288"/>
                    </a:cubicBezTo>
                    <a:cubicBezTo>
                      <a:pt x="5949" y="4309"/>
                      <a:pt x="5989" y="4328"/>
                      <a:pt x="6032" y="4340"/>
                    </a:cubicBezTo>
                    <a:cubicBezTo>
                      <a:pt x="6081" y="4334"/>
                      <a:pt x="6130" y="4319"/>
                      <a:pt x="6179" y="4303"/>
                    </a:cubicBezTo>
                    <a:cubicBezTo>
                      <a:pt x="6284" y="4266"/>
                      <a:pt x="6389" y="4229"/>
                      <a:pt x="6490" y="4186"/>
                    </a:cubicBezTo>
                    <a:cubicBezTo>
                      <a:pt x="6527" y="4140"/>
                      <a:pt x="6561" y="4088"/>
                      <a:pt x="6586" y="4032"/>
                    </a:cubicBezTo>
                    <a:cubicBezTo>
                      <a:pt x="6592" y="4017"/>
                      <a:pt x="6595" y="3999"/>
                      <a:pt x="6601" y="3980"/>
                    </a:cubicBezTo>
                    <a:lnTo>
                      <a:pt x="6601" y="3980"/>
                    </a:lnTo>
                    <a:cubicBezTo>
                      <a:pt x="6530" y="3995"/>
                      <a:pt x="6456" y="4008"/>
                      <a:pt x="6383" y="4014"/>
                    </a:cubicBezTo>
                    <a:cubicBezTo>
                      <a:pt x="6346" y="4014"/>
                      <a:pt x="6330" y="3962"/>
                      <a:pt x="6364" y="3943"/>
                    </a:cubicBezTo>
                    <a:cubicBezTo>
                      <a:pt x="6450" y="3897"/>
                      <a:pt x="6540" y="3857"/>
                      <a:pt x="6629" y="3811"/>
                    </a:cubicBezTo>
                    <a:cubicBezTo>
                      <a:pt x="6626" y="3774"/>
                      <a:pt x="6620" y="3740"/>
                      <a:pt x="6610" y="3703"/>
                    </a:cubicBezTo>
                    <a:cubicBezTo>
                      <a:pt x="6570" y="3715"/>
                      <a:pt x="6533" y="3728"/>
                      <a:pt x="6493" y="3740"/>
                    </a:cubicBezTo>
                    <a:cubicBezTo>
                      <a:pt x="6490" y="3741"/>
                      <a:pt x="6488" y="3741"/>
                      <a:pt x="6485" y="3741"/>
                    </a:cubicBezTo>
                    <a:cubicBezTo>
                      <a:pt x="6445" y="3741"/>
                      <a:pt x="6432" y="3681"/>
                      <a:pt x="6475" y="3666"/>
                    </a:cubicBezTo>
                    <a:cubicBezTo>
                      <a:pt x="6512" y="3654"/>
                      <a:pt x="6546" y="3641"/>
                      <a:pt x="6583" y="3632"/>
                    </a:cubicBezTo>
                    <a:cubicBezTo>
                      <a:pt x="6558" y="3577"/>
                      <a:pt x="6527" y="3525"/>
                      <a:pt x="6493" y="3478"/>
                    </a:cubicBezTo>
                    <a:cubicBezTo>
                      <a:pt x="6435" y="3497"/>
                      <a:pt x="6383" y="3518"/>
                      <a:pt x="6324" y="3534"/>
                    </a:cubicBezTo>
                    <a:cubicBezTo>
                      <a:pt x="6320" y="3535"/>
                      <a:pt x="6315" y="3536"/>
                      <a:pt x="6311" y="3536"/>
                    </a:cubicBezTo>
                    <a:cubicBezTo>
                      <a:pt x="6278" y="3536"/>
                      <a:pt x="6259" y="3496"/>
                      <a:pt x="6284" y="3469"/>
                    </a:cubicBezTo>
                    <a:cubicBezTo>
                      <a:pt x="6324" y="3435"/>
                      <a:pt x="6361" y="3408"/>
                      <a:pt x="6404" y="3377"/>
                    </a:cubicBezTo>
                    <a:cubicBezTo>
                      <a:pt x="6333" y="3309"/>
                      <a:pt x="6259" y="3247"/>
                      <a:pt x="6179" y="3192"/>
                    </a:cubicBezTo>
                    <a:lnTo>
                      <a:pt x="6050" y="3226"/>
                    </a:lnTo>
                    <a:cubicBezTo>
                      <a:pt x="6046" y="3227"/>
                      <a:pt x="6042" y="3228"/>
                      <a:pt x="6039" y="3228"/>
                    </a:cubicBezTo>
                    <a:cubicBezTo>
                      <a:pt x="6003" y="3228"/>
                      <a:pt x="5986" y="3178"/>
                      <a:pt x="6019" y="3158"/>
                    </a:cubicBezTo>
                    <a:cubicBezTo>
                      <a:pt x="6035" y="3146"/>
                      <a:pt x="6053" y="3134"/>
                      <a:pt x="6072" y="3124"/>
                    </a:cubicBezTo>
                    <a:cubicBezTo>
                      <a:pt x="5995" y="3075"/>
                      <a:pt x="5912" y="3032"/>
                      <a:pt x="5828" y="2995"/>
                    </a:cubicBezTo>
                    <a:cubicBezTo>
                      <a:pt x="5755" y="3029"/>
                      <a:pt x="5681" y="3060"/>
                      <a:pt x="5604" y="3091"/>
                    </a:cubicBezTo>
                    <a:cubicBezTo>
                      <a:pt x="5599" y="3093"/>
                      <a:pt x="5594" y="3094"/>
                      <a:pt x="5589" y="3094"/>
                    </a:cubicBezTo>
                    <a:cubicBezTo>
                      <a:pt x="5557" y="3094"/>
                      <a:pt x="5546" y="3041"/>
                      <a:pt x="5576" y="3020"/>
                    </a:cubicBezTo>
                    <a:cubicBezTo>
                      <a:pt x="5613" y="2992"/>
                      <a:pt x="5656" y="2964"/>
                      <a:pt x="5696" y="2937"/>
                    </a:cubicBezTo>
                    <a:cubicBezTo>
                      <a:pt x="5542" y="2869"/>
                      <a:pt x="5382" y="2820"/>
                      <a:pt x="5216" y="2789"/>
                    </a:cubicBezTo>
                    <a:cubicBezTo>
                      <a:pt x="5187" y="2821"/>
                      <a:pt x="5161" y="2835"/>
                      <a:pt x="5144" y="2835"/>
                    </a:cubicBezTo>
                    <a:cubicBezTo>
                      <a:pt x="5140" y="2835"/>
                      <a:pt x="5136" y="2834"/>
                      <a:pt x="5133" y="2832"/>
                    </a:cubicBezTo>
                    <a:cubicBezTo>
                      <a:pt x="5090" y="2860"/>
                      <a:pt x="5044" y="2887"/>
                      <a:pt x="5000" y="2915"/>
                    </a:cubicBezTo>
                    <a:cubicBezTo>
                      <a:pt x="4993" y="2920"/>
                      <a:pt x="4985" y="2922"/>
                      <a:pt x="4978" y="2922"/>
                    </a:cubicBezTo>
                    <a:cubicBezTo>
                      <a:pt x="4946" y="2922"/>
                      <a:pt x="4930" y="2873"/>
                      <a:pt x="4960" y="2850"/>
                    </a:cubicBezTo>
                    <a:cubicBezTo>
                      <a:pt x="5000" y="2823"/>
                      <a:pt x="5031" y="2801"/>
                      <a:pt x="5068" y="2780"/>
                    </a:cubicBezTo>
                    <a:cubicBezTo>
                      <a:pt x="5007" y="2780"/>
                      <a:pt x="4942" y="2792"/>
                      <a:pt x="4887" y="2817"/>
                    </a:cubicBezTo>
                    <a:cubicBezTo>
                      <a:pt x="4698" y="2909"/>
                      <a:pt x="4568" y="3060"/>
                      <a:pt x="4432" y="3060"/>
                    </a:cubicBezTo>
                    <a:cubicBezTo>
                      <a:pt x="4373" y="3060"/>
                      <a:pt x="4313" y="3032"/>
                      <a:pt x="4246" y="2958"/>
                    </a:cubicBezTo>
                    <a:cubicBezTo>
                      <a:pt x="4212" y="2977"/>
                      <a:pt x="4179" y="2998"/>
                      <a:pt x="4145" y="3020"/>
                    </a:cubicBezTo>
                    <a:cubicBezTo>
                      <a:pt x="4138" y="3023"/>
                      <a:pt x="4132" y="3025"/>
                      <a:pt x="4126" y="3025"/>
                    </a:cubicBezTo>
                    <a:cubicBezTo>
                      <a:pt x="4092" y="3025"/>
                      <a:pt x="4071" y="2973"/>
                      <a:pt x="4108" y="2952"/>
                    </a:cubicBezTo>
                    <a:cubicBezTo>
                      <a:pt x="4139" y="2934"/>
                      <a:pt x="4169" y="2915"/>
                      <a:pt x="4200" y="2897"/>
                    </a:cubicBezTo>
                    <a:cubicBezTo>
                      <a:pt x="4185" y="2875"/>
                      <a:pt x="4166" y="2850"/>
                      <a:pt x="4151" y="2826"/>
                    </a:cubicBezTo>
                    <a:cubicBezTo>
                      <a:pt x="4120" y="2777"/>
                      <a:pt x="4095" y="2727"/>
                      <a:pt x="4071" y="2678"/>
                    </a:cubicBezTo>
                    <a:cubicBezTo>
                      <a:pt x="4067" y="2679"/>
                      <a:pt x="4064" y="2679"/>
                      <a:pt x="4061" y="2679"/>
                    </a:cubicBezTo>
                    <a:cubicBezTo>
                      <a:pt x="4028" y="2679"/>
                      <a:pt x="4003" y="2642"/>
                      <a:pt x="4031" y="2616"/>
                    </a:cubicBezTo>
                    <a:lnTo>
                      <a:pt x="4037" y="2613"/>
                    </a:lnTo>
                    <a:cubicBezTo>
                      <a:pt x="3991" y="2518"/>
                      <a:pt x="3948" y="2426"/>
                      <a:pt x="3908" y="2333"/>
                    </a:cubicBezTo>
                    <a:cubicBezTo>
                      <a:pt x="3901" y="2337"/>
                      <a:pt x="3895" y="2339"/>
                      <a:pt x="3889" y="2339"/>
                    </a:cubicBezTo>
                    <a:cubicBezTo>
                      <a:pt x="3859" y="2339"/>
                      <a:pt x="3836" y="2300"/>
                      <a:pt x="3862" y="2275"/>
                    </a:cubicBezTo>
                    <a:lnTo>
                      <a:pt x="3877" y="2259"/>
                    </a:lnTo>
                    <a:cubicBezTo>
                      <a:pt x="3852" y="2204"/>
                      <a:pt x="3825" y="2149"/>
                      <a:pt x="3797" y="2096"/>
                    </a:cubicBezTo>
                    <a:cubicBezTo>
                      <a:pt x="3794" y="2097"/>
                      <a:pt x="3791" y="2098"/>
                      <a:pt x="3788" y="2098"/>
                    </a:cubicBezTo>
                    <a:cubicBezTo>
                      <a:pt x="3758" y="2098"/>
                      <a:pt x="3738" y="2060"/>
                      <a:pt x="3763" y="2035"/>
                    </a:cubicBezTo>
                    <a:cubicBezTo>
                      <a:pt x="3742" y="1998"/>
                      <a:pt x="3720" y="1961"/>
                      <a:pt x="3695" y="1924"/>
                    </a:cubicBezTo>
                    <a:cubicBezTo>
                      <a:pt x="3691" y="1926"/>
                      <a:pt x="3687" y="1926"/>
                      <a:pt x="3683" y="1926"/>
                    </a:cubicBezTo>
                    <a:cubicBezTo>
                      <a:pt x="3658" y="1926"/>
                      <a:pt x="3639" y="1896"/>
                      <a:pt x="3655" y="1872"/>
                    </a:cubicBezTo>
                    <a:cubicBezTo>
                      <a:pt x="3618" y="1825"/>
                      <a:pt x="3581" y="1782"/>
                      <a:pt x="3538" y="1742"/>
                    </a:cubicBezTo>
                    <a:cubicBezTo>
                      <a:pt x="3477" y="1764"/>
                      <a:pt x="3415" y="1779"/>
                      <a:pt x="3354" y="1792"/>
                    </a:cubicBezTo>
                    <a:cubicBezTo>
                      <a:pt x="3350" y="1793"/>
                      <a:pt x="3346" y="1793"/>
                      <a:pt x="3343" y="1793"/>
                    </a:cubicBezTo>
                    <a:cubicBezTo>
                      <a:pt x="3307" y="1793"/>
                      <a:pt x="3289" y="1740"/>
                      <a:pt x="3323" y="1721"/>
                    </a:cubicBezTo>
                    <a:lnTo>
                      <a:pt x="3428" y="1647"/>
                    </a:lnTo>
                    <a:cubicBezTo>
                      <a:pt x="3375" y="1607"/>
                      <a:pt x="3323" y="1573"/>
                      <a:pt x="3264" y="1542"/>
                    </a:cubicBezTo>
                    <a:cubicBezTo>
                      <a:pt x="3194" y="1573"/>
                      <a:pt x="3120" y="1598"/>
                      <a:pt x="3046" y="1619"/>
                    </a:cubicBezTo>
                    <a:cubicBezTo>
                      <a:pt x="3043" y="1620"/>
                      <a:pt x="3039" y="1621"/>
                      <a:pt x="3036" y="1621"/>
                    </a:cubicBezTo>
                    <a:cubicBezTo>
                      <a:pt x="3008" y="1621"/>
                      <a:pt x="2984" y="1589"/>
                      <a:pt x="3003" y="1564"/>
                    </a:cubicBezTo>
                    <a:cubicBezTo>
                      <a:pt x="3027" y="1530"/>
                      <a:pt x="3052" y="1499"/>
                      <a:pt x="3080" y="1468"/>
                    </a:cubicBezTo>
                    <a:cubicBezTo>
                      <a:pt x="3040" y="1456"/>
                      <a:pt x="3000" y="1450"/>
                      <a:pt x="2957" y="1444"/>
                    </a:cubicBezTo>
                    <a:cubicBezTo>
                      <a:pt x="2932" y="1456"/>
                      <a:pt x="2907" y="1468"/>
                      <a:pt x="2883" y="1481"/>
                    </a:cubicBezTo>
                    <a:cubicBezTo>
                      <a:pt x="2877" y="1484"/>
                      <a:pt x="2872" y="1485"/>
                      <a:pt x="2866" y="1485"/>
                    </a:cubicBezTo>
                    <a:cubicBezTo>
                      <a:pt x="2843" y="1485"/>
                      <a:pt x="2822" y="1462"/>
                      <a:pt x="2827" y="1438"/>
                    </a:cubicBezTo>
                    <a:cubicBezTo>
                      <a:pt x="2790" y="1438"/>
                      <a:pt x="2753" y="1441"/>
                      <a:pt x="2716" y="1444"/>
                    </a:cubicBezTo>
                    <a:cubicBezTo>
                      <a:pt x="2366" y="1665"/>
                      <a:pt x="1953" y="1807"/>
                      <a:pt x="1587" y="1995"/>
                    </a:cubicBezTo>
                    <a:cubicBezTo>
                      <a:pt x="1580" y="1998"/>
                      <a:pt x="1573" y="2000"/>
                      <a:pt x="1567" y="2000"/>
                    </a:cubicBezTo>
                    <a:cubicBezTo>
                      <a:pt x="1531" y="2000"/>
                      <a:pt x="1510" y="1948"/>
                      <a:pt x="1547" y="1927"/>
                    </a:cubicBezTo>
                    <a:cubicBezTo>
                      <a:pt x="1593" y="1893"/>
                      <a:pt x="1642" y="1862"/>
                      <a:pt x="1688" y="1832"/>
                    </a:cubicBezTo>
                    <a:lnTo>
                      <a:pt x="1688" y="1832"/>
                    </a:lnTo>
                    <a:cubicBezTo>
                      <a:pt x="1653" y="1836"/>
                      <a:pt x="1617" y="1839"/>
                      <a:pt x="1581" y="1839"/>
                    </a:cubicBezTo>
                    <a:cubicBezTo>
                      <a:pt x="1528" y="1839"/>
                      <a:pt x="1474" y="1833"/>
                      <a:pt x="1421" y="1822"/>
                    </a:cubicBezTo>
                    <a:cubicBezTo>
                      <a:pt x="1337" y="1853"/>
                      <a:pt x="1254" y="1878"/>
                      <a:pt x="1168" y="1896"/>
                    </a:cubicBezTo>
                    <a:cubicBezTo>
                      <a:pt x="1165" y="1897"/>
                      <a:pt x="1161" y="1897"/>
                      <a:pt x="1158" y="1897"/>
                    </a:cubicBezTo>
                    <a:cubicBezTo>
                      <a:pt x="1124" y="1897"/>
                      <a:pt x="1103" y="1857"/>
                      <a:pt x="1128" y="1832"/>
                    </a:cubicBezTo>
                    <a:cubicBezTo>
                      <a:pt x="1140" y="1816"/>
                      <a:pt x="1159" y="1798"/>
                      <a:pt x="1177" y="1773"/>
                    </a:cubicBezTo>
                    <a:cubicBezTo>
                      <a:pt x="1107" y="1758"/>
                      <a:pt x="1024" y="1742"/>
                      <a:pt x="943" y="1724"/>
                    </a:cubicBezTo>
                    <a:cubicBezTo>
                      <a:pt x="903" y="1736"/>
                      <a:pt x="867" y="1748"/>
                      <a:pt x="823" y="1758"/>
                    </a:cubicBezTo>
                    <a:cubicBezTo>
                      <a:pt x="820" y="1758"/>
                      <a:pt x="816" y="1759"/>
                      <a:pt x="813" y="1759"/>
                    </a:cubicBezTo>
                    <a:cubicBezTo>
                      <a:pt x="779" y="1759"/>
                      <a:pt x="758" y="1718"/>
                      <a:pt x="787" y="1693"/>
                    </a:cubicBezTo>
                    <a:cubicBezTo>
                      <a:pt x="790" y="1690"/>
                      <a:pt x="793" y="1687"/>
                      <a:pt x="796" y="1684"/>
                    </a:cubicBezTo>
                    <a:cubicBezTo>
                      <a:pt x="756" y="1671"/>
                      <a:pt x="719" y="1656"/>
                      <a:pt x="682" y="1641"/>
                    </a:cubicBezTo>
                    <a:cubicBezTo>
                      <a:pt x="630" y="1662"/>
                      <a:pt x="577" y="1681"/>
                      <a:pt x="549" y="1690"/>
                    </a:cubicBezTo>
                    <a:cubicBezTo>
                      <a:pt x="546" y="1691"/>
                      <a:pt x="542" y="1692"/>
                      <a:pt x="538" y="1692"/>
                    </a:cubicBezTo>
                    <a:cubicBezTo>
                      <a:pt x="507" y="1692"/>
                      <a:pt x="488" y="1650"/>
                      <a:pt x="513" y="1625"/>
                    </a:cubicBezTo>
                    <a:cubicBezTo>
                      <a:pt x="534" y="1607"/>
                      <a:pt x="549" y="1588"/>
                      <a:pt x="568" y="1573"/>
                    </a:cubicBezTo>
                    <a:cubicBezTo>
                      <a:pt x="549" y="1561"/>
                      <a:pt x="534" y="1545"/>
                      <a:pt x="522" y="1530"/>
                    </a:cubicBezTo>
                    <a:cubicBezTo>
                      <a:pt x="509" y="1536"/>
                      <a:pt x="503" y="1542"/>
                      <a:pt x="491" y="1548"/>
                    </a:cubicBezTo>
                    <a:cubicBezTo>
                      <a:pt x="484" y="1553"/>
                      <a:pt x="477" y="1555"/>
                      <a:pt x="471" y="1555"/>
                    </a:cubicBezTo>
                    <a:cubicBezTo>
                      <a:pt x="438" y="1555"/>
                      <a:pt x="418" y="1504"/>
                      <a:pt x="451" y="1484"/>
                    </a:cubicBezTo>
                    <a:cubicBezTo>
                      <a:pt x="460" y="1478"/>
                      <a:pt x="469" y="1474"/>
                      <a:pt x="476" y="1468"/>
                    </a:cubicBezTo>
                    <a:cubicBezTo>
                      <a:pt x="466" y="1456"/>
                      <a:pt x="457" y="1441"/>
                      <a:pt x="448" y="1425"/>
                    </a:cubicBezTo>
                    <a:cubicBezTo>
                      <a:pt x="421" y="1350"/>
                      <a:pt x="497" y="1325"/>
                      <a:pt x="620" y="1325"/>
                    </a:cubicBezTo>
                    <a:cubicBezTo>
                      <a:pt x="653" y="1325"/>
                      <a:pt x="689" y="1327"/>
                      <a:pt x="728" y="1330"/>
                    </a:cubicBezTo>
                    <a:cubicBezTo>
                      <a:pt x="737" y="1324"/>
                      <a:pt x="750" y="1318"/>
                      <a:pt x="759" y="1311"/>
                    </a:cubicBezTo>
                    <a:cubicBezTo>
                      <a:pt x="765" y="1308"/>
                      <a:pt x="771" y="1307"/>
                      <a:pt x="777" y="1307"/>
                    </a:cubicBezTo>
                    <a:cubicBezTo>
                      <a:pt x="795" y="1307"/>
                      <a:pt x="812" y="1320"/>
                      <a:pt x="814" y="1339"/>
                    </a:cubicBezTo>
                    <a:cubicBezTo>
                      <a:pt x="907" y="1351"/>
                      <a:pt x="1002" y="1367"/>
                      <a:pt x="1091" y="1385"/>
                    </a:cubicBezTo>
                    <a:lnTo>
                      <a:pt x="1110" y="1376"/>
                    </a:lnTo>
                    <a:cubicBezTo>
                      <a:pt x="1114" y="1375"/>
                      <a:pt x="1117" y="1374"/>
                      <a:pt x="1121" y="1374"/>
                    </a:cubicBezTo>
                    <a:cubicBezTo>
                      <a:pt x="1135" y="1374"/>
                      <a:pt x="1148" y="1383"/>
                      <a:pt x="1153" y="1398"/>
                    </a:cubicBezTo>
                    <a:cubicBezTo>
                      <a:pt x="1254" y="1419"/>
                      <a:pt x="1344" y="1438"/>
                      <a:pt x="1396" y="1450"/>
                    </a:cubicBezTo>
                    <a:cubicBezTo>
                      <a:pt x="1445" y="1428"/>
                      <a:pt x="1494" y="1404"/>
                      <a:pt x="1547" y="1379"/>
                    </a:cubicBezTo>
                    <a:cubicBezTo>
                      <a:pt x="1552" y="1377"/>
                      <a:pt x="1557" y="1376"/>
                      <a:pt x="1563" y="1376"/>
                    </a:cubicBezTo>
                    <a:cubicBezTo>
                      <a:pt x="1586" y="1376"/>
                      <a:pt x="1612" y="1395"/>
                      <a:pt x="1602" y="1422"/>
                    </a:cubicBezTo>
                    <a:cubicBezTo>
                      <a:pt x="1596" y="1444"/>
                      <a:pt x="1587" y="1462"/>
                      <a:pt x="1581" y="1478"/>
                    </a:cubicBezTo>
                    <a:cubicBezTo>
                      <a:pt x="1601" y="1479"/>
                      <a:pt x="1621" y="1480"/>
                      <a:pt x="1641" y="1480"/>
                    </a:cubicBezTo>
                    <a:cubicBezTo>
                      <a:pt x="1840" y="1480"/>
                      <a:pt x="2036" y="1409"/>
                      <a:pt x="2129" y="1216"/>
                    </a:cubicBezTo>
                    <a:cubicBezTo>
                      <a:pt x="2156" y="1154"/>
                      <a:pt x="2162" y="1087"/>
                      <a:pt x="2150" y="1019"/>
                    </a:cubicBezTo>
                    <a:lnTo>
                      <a:pt x="2150" y="1019"/>
                    </a:lnTo>
                    <a:cubicBezTo>
                      <a:pt x="2119" y="1031"/>
                      <a:pt x="2095" y="1040"/>
                      <a:pt x="2089" y="1040"/>
                    </a:cubicBezTo>
                    <a:cubicBezTo>
                      <a:pt x="2086" y="1041"/>
                      <a:pt x="2083" y="1041"/>
                      <a:pt x="2080" y="1041"/>
                    </a:cubicBezTo>
                    <a:cubicBezTo>
                      <a:pt x="2055" y="1041"/>
                      <a:pt x="2034" y="1019"/>
                      <a:pt x="2039" y="994"/>
                    </a:cubicBezTo>
                    <a:cubicBezTo>
                      <a:pt x="2058" y="942"/>
                      <a:pt x="2085" y="893"/>
                      <a:pt x="2116" y="850"/>
                    </a:cubicBezTo>
                    <a:cubicBezTo>
                      <a:pt x="2110" y="813"/>
                      <a:pt x="2104" y="773"/>
                      <a:pt x="2101" y="736"/>
                    </a:cubicBezTo>
                    <a:cubicBezTo>
                      <a:pt x="2070" y="742"/>
                      <a:pt x="2033" y="751"/>
                      <a:pt x="1984" y="767"/>
                    </a:cubicBezTo>
                    <a:cubicBezTo>
                      <a:pt x="1980" y="767"/>
                      <a:pt x="1977" y="768"/>
                      <a:pt x="1973" y="768"/>
                    </a:cubicBezTo>
                    <a:cubicBezTo>
                      <a:pt x="1932" y="768"/>
                      <a:pt x="1920" y="704"/>
                      <a:pt x="1965" y="693"/>
                    </a:cubicBezTo>
                    <a:cubicBezTo>
                      <a:pt x="2012" y="677"/>
                      <a:pt x="2055" y="665"/>
                      <a:pt x="2095" y="656"/>
                    </a:cubicBezTo>
                    <a:cubicBezTo>
                      <a:pt x="2099" y="582"/>
                      <a:pt x="2120" y="520"/>
                      <a:pt x="2186" y="520"/>
                    </a:cubicBezTo>
                    <a:cubicBezTo>
                      <a:pt x="2205" y="520"/>
                      <a:pt x="2229" y="526"/>
                      <a:pt x="2258" y="539"/>
                    </a:cubicBezTo>
                    <a:cubicBezTo>
                      <a:pt x="2307" y="563"/>
                      <a:pt x="2350" y="591"/>
                      <a:pt x="2393" y="625"/>
                    </a:cubicBezTo>
                    <a:cubicBezTo>
                      <a:pt x="2403" y="625"/>
                      <a:pt x="2415" y="634"/>
                      <a:pt x="2418" y="643"/>
                    </a:cubicBezTo>
                    <a:cubicBezTo>
                      <a:pt x="2476" y="690"/>
                      <a:pt x="2529" y="742"/>
                      <a:pt x="2584" y="785"/>
                    </a:cubicBezTo>
                    <a:cubicBezTo>
                      <a:pt x="2587" y="791"/>
                      <a:pt x="2593" y="794"/>
                      <a:pt x="2600" y="797"/>
                    </a:cubicBezTo>
                    <a:cubicBezTo>
                      <a:pt x="2609" y="797"/>
                      <a:pt x="2615" y="803"/>
                      <a:pt x="2621" y="813"/>
                    </a:cubicBezTo>
                    <a:cubicBezTo>
                      <a:pt x="2720" y="890"/>
                      <a:pt x="2824" y="957"/>
                      <a:pt x="2935" y="1013"/>
                    </a:cubicBezTo>
                    <a:cubicBezTo>
                      <a:pt x="2952" y="1010"/>
                      <a:pt x="2969" y="1009"/>
                      <a:pt x="2987" y="1009"/>
                    </a:cubicBezTo>
                    <a:cubicBezTo>
                      <a:pt x="3029" y="1009"/>
                      <a:pt x="3072" y="1017"/>
                      <a:pt x="3114" y="1034"/>
                    </a:cubicBezTo>
                    <a:cubicBezTo>
                      <a:pt x="3141" y="1040"/>
                      <a:pt x="3151" y="1077"/>
                      <a:pt x="3129" y="1099"/>
                    </a:cubicBezTo>
                    <a:lnTo>
                      <a:pt x="3126" y="1099"/>
                    </a:lnTo>
                    <a:cubicBezTo>
                      <a:pt x="3191" y="1127"/>
                      <a:pt x="3258" y="1148"/>
                      <a:pt x="3323" y="1170"/>
                    </a:cubicBezTo>
                    <a:cubicBezTo>
                      <a:pt x="3344" y="1161"/>
                      <a:pt x="3366" y="1148"/>
                      <a:pt x="3391" y="1139"/>
                    </a:cubicBezTo>
                    <a:cubicBezTo>
                      <a:pt x="3398" y="1135"/>
                      <a:pt x="3405" y="1133"/>
                      <a:pt x="3412" y="1133"/>
                    </a:cubicBezTo>
                    <a:cubicBezTo>
                      <a:pt x="3443" y="1133"/>
                      <a:pt x="3465" y="1173"/>
                      <a:pt x="3437" y="1201"/>
                    </a:cubicBezTo>
                    <a:lnTo>
                      <a:pt x="3434" y="1204"/>
                    </a:lnTo>
                    <a:cubicBezTo>
                      <a:pt x="3514" y="1225"/>
                      <a:pt x="3594" y="1241"/>
                      <a:pt x="3674" y="1256"/>
                    </a:cubicBezTo>
                    <a:cubicBezTo>
                      <a:pt x="3785" y="1197"/>
                      <a:pt x="3898" y="1145"/>
                      <a:pt x="4015" y="1102"/>
                    </a:cubicBezTo>
                    <a:cubicBezTo>
                      <a:pt x="4020" y="1100"/>
                      <a:pt x="4025" y="1099"/>
                      <a:pt x="4029" y="1099"/>
                    </a:cubicBezTo>
                    <a:cubicBezTo>
                      <a:pt x="4059" y="1099"/>
                      <a:pt x="4071" y="1142"/>
                      <a:pt x="4052" y="1167"/>
                    </a:cubicBezTo>
                    <a:cubicBezTo>
                      <a:pt x="4022" y="1207"/>
                      <a:pt x="3985" y="1244"/>
                      <a:pt x="3948" y="1281"/>
                    </a:cubicBezTo>
                    <a:cubicBezTo>
                      <a:pt x="3991" y="1281"/>
                      <a:pt x="4031" y="1284"/>
                      <a:pt x="4074" y="1284"/>
                    </a:cubicBezTo>
                    <a:cubicBezTo>
                      <a:pt x="4320" y="1277"/>
                      <a:pt x="4459" y="1117"/>
                      <a:pt x="4416" y="893"/>
                    </a:cubicBezTo>
                    <a:lnTo>
                      <a:pt x="4416" y="893"/>
                    </a:lnTo>
                    <a:lnTo>
                      <a:pt x="4311" y="936"/>
                    </a:lnTo>
                    <a:cubicBezTo>
                      <a:pt x="4306" y="938"/>
                      <a:pt x="4300" y="939"/>
                      <a:pt x="4296" y="939"/>
                    </a:cubicBezTo>
                    <a:cubicBezTo>
                      <a:pt x="4261" y="939"/>
                      <a:pt x="4251" y="884"/>
                      <a:pt x="4286" y="865"/>
                    </a:cubicBezTo>
                    <a:lnTo>
                      <a:pt x="4286" y="865"/>
                    </a:lnTo>
                    <a:lnTo>
                      <a:pt x="4274" y="868"/>
                    </a:lnTo>
                    <a:cubicBezTo>
                      <a:pt x="4270" y="869"/>
                      <a:pt x="4266" y="870"/>
                      <a:pt x="4262" y="870"/>
                    </a:cubicBezTo>
                    <a:cubicBezTo>
                      <a:pt x="4232" y="870"/>
                      <a:pt x="4212" y="828"/>
                      <a:pt x="4237" y="803"/>
                    </a:cubicBezTo>
                    <a:cubicBezTo>
                      <a:pt x="4268" y="770"/>
                      <a:pt x="4302" y="742"/>
                      <a:pt x="4336" y="717"/>
                    </a:cubicBezTo>
                    <a:cubicBezTo>
                      <a:pt x="4317" y="686"/>
                      <a:pt x="4292" y="659"/>
                      <a:pt x="4268" y="634"/>
                    </a:cubicBezTo>
                    <a:cubicBezTo>
                      <a:pt x="4200" y="650"/>
                      <a:pt x="4129" y="659"/>
                      <a:pt x="4059" y="665"/>
                    </a:cubicBezTo>
                    <a:cubicBezTo>
                      <a:pt x="4031" y="665"/>
                      <a:pt x="4012" y="631"/>
                      <a:pt x="4025" y="606"/>
                    </a:cubicBezTo>
                    <a:cubicBezTo>
                      <a:pt x="4043" y="579"/>
                      <a:pt x="4065" y="551"/>
                      <a:pt x="4086" y="526"/>
                    </a:cubicBezTo>
                    <a:cubicBezTo>
                      <a:pt x="4065" y="517"/>
                      <a:pt x="4046" y="514"/>
                      <a:pt x="4025" y="511"/>
                    </a:cubicBezTo>
                    <a:cubicBezTo>
                      <a:pt x="3926" y="551"/>
                      <a:pt x="3822" y="579"/>
                      <a:pt x="3717" y="597"/>
                    </a:cubicBezTo>
                    <a:cubicBezTo>
                      <a:pt x="3683" y="597"/>
                      <a:pt x="3665" y="554"/>
                      <a:pt x="3689" y="530"/>
                    </a:cubicBezTo>
                    <a:cubicBezTo>
                      <a:pt x="3708" y="514"/>
                      <a:pt x="3726" y="502"/>
                      <a:pt x="3742" y="489"/>
                    </a:cubicBezTo>
                    <a:cubicBezTo>
                      <a:pt x="3628" y="483"/>
                      <a:pt x="3501" y="474"/>
                      <a:pt x="3526" y="456"/>
                    </a:cubicBezTo>
                    <a:cubicBezTo>
                      <a:pt x="3674" y="363"/>
                      <a:pt x="3880" y="345"/>
                      <a:pt x="4055" y="314"/>
                    </a:cubicBezTo>
                    <a:cubicBezTo>
                      <a:pt x="4086" y="302"/>
                      <a:pt x="4120" y="289"/>
                      <a:pt x="4151" y="280"/>
                    </a:cubicBezTo>
                    <a:cubicBezTo>
                      <a:pt x="4157" y="280"/>
                      <a:pt x="4163" y="280"/>
                      <a:pt x="4169" y="283"/>
                    </a:cubicBezTo>
                    <a:cubicBezTo>
                      <a:pt x="4172" y="283"/>
                      <a:pt x="4176" y="280"/>
                      <a:pt x="4179" y="280"/>
                    </a:cubicBezTo>
                    <a:cubicBezTo>
                      <a:pt x="4297" y="208"/>
                      <a:pt x="4234" y="0"/>
                      <a:pt x="40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902" name="Google Shape;1902;p39"/>
              <p:cNvSpPr/>
              <p:nvPr/>
            </p:nvSpPr>
            <p:spPr>
              <a:xfrm>
                <a:off x="-771100" y="5382050"/>
                <a:ext cx="11575" cy="2275"/>
              </a:xfrm>
              <a:custGeom>
                <a:avLst/>
                <a:gdLst/>
                <a:ahLst/>
                <a:cxnLst/>
                <a:rect l="l" t="t" r="r" b="b"/>
                <a:pathLst>
                  <a:path w="463" h="91" extrusionOk="0">
                    <a:moveTo>
                      <a:pt x="462" y="0"/>
                    </a:moveTo>
                    <a:lnTo>
                      <a:pt x="462" y="0"/>
                    </a:lnTo>
                    <a:cubicBezTo>
                      <a:pt x="308" y="37"/>
                      <a:pt x="154" y="65"/>
                      <a:pt x="0" y="81"/>
                    </a:cubicBezTo>
                    <a:cubicBezTo>
                      <a:pt x="7" y="84"/>
                      <a:pt x="13" y="87"/>
                      <a:pt x="22" y="87"/>
                    </a:cubicBezTo>
                    <a:cubicBezTo>
                      <a:pt x="42" y="89"/>
                      <a:pt x="61" y="90"/>
                      <a:pt x="81" y="90"/>
                    </a:cubicBezTo>
                    <a:cubicBezTo>
                      <a:pt x="108" y="90"/>
                      <a:pt x="135" y="88"/>
                      <a:pt x="164" y="87"/>
                    </a:cubicBezTo>
                    <a:cubicBezTo>
                      <a:pt x="268" y="77"/>
                      <a:pt x="367" y="50"/>
                      <a:pt x="46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903" name="Google Shape;1903;p39"/>
              <p:cNvSpPr/>
              <p:nvPr/>
            </p:nvSpPr>
            <p:spPr>
              <a:xfrm>
                <a:off x="-772400" y="5383500"/>
                <a:ext cx="400" cy="350"/>
              </a:xfrm>
              <a:custGeom>
                <a:avLst/>
                <a:gdLst/>
                <a:ahLst/>
                <a:cxnLst/>
                <a:rect l="l" t="t" r="r" b="b"/>
                <a:pathLst>
                  <a:path w="16" h="14" extrusionOk="0">
                    <a:moveTo>
                      <a:pt x="6" y="1"/>
                    </a:moveTo>
                    <a:lnTo>
                      <a:pt x="0" y="4"/>
                    </a:lnTo>
                    <a:cubicBezTo>
                      <a:pt x="3" y="7"/>
                      <a:pt x="9" y="10"/>
                      <a:pt x="16" y="13"/>
                    </a:cubicBezTo>
                    <a:cubicBezTo>
                      <a:pt x="12" y="10"/>
                      <a:pt x="9" y="4"/>
                      <a:pt x="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904" name="Google Shape;1904;p39"/>
              <p:cNvSpPr/>
              <p:nvPr/>
            </p:nvSpPr>
            <p:spPr>
              <a:xfrm>
                <a:off x="-774100" y="5380550"/>
                <a:ext cx="3475" cy="1600"/>
              </a:xfrm>
              <a:custGeom>
                <a:avLst/>
                <a:gdLst/>
                <a:ahLst/>
                <a:cxnLst/>
                <a:rect l="l" t="t" r="r" b="b"/>
                <a:pathLst>
                  <a:path w="139" h="64" extrusionOk="0">
                    <a:moveTo>
                      <a:pt x="120" y="0"/>
                    </a:moveTo>
                    <a:cubicBezTo>
                      <a:pt x="104" y="0"/>
                      <a:pt x="54" y="14"/>
                      <a:pt x="0" y="30"/>
                    </a:cubicBezTo>
                    <a:cubicBezTo>
                      <a:pt x="4" y="42"/>
                      <a:pt x="10" y="51"/>
                      <a:pt x="16" y="64"/>
                    </a:cubicBezTo>
                    <a:cubicBezTo>
                      <a:pt x="116" y="17"/>
                      <a:pt x="138" y="0"/>
                      <a:pt x="12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905" name="Google Shape;1905;p39"/>
              <p:cNvSpPr/>
              <p:nvPr/>
            </p:nvSpPr>
            <p:spPr>
              <a:xfrm>
                <a:off x="-853900" y="5625850"/>
                <a:ext cx="57800" cy="48250"/>
              </a:xfrm>
              <a:custGeom>
                <a:avLst/>
                <a:gdLst/>
                <a:ahLst/>
                <a:cxnLst/>
                <a:rect l="l" t="t" r="r" b="b"/>
                <a:pathLst>
                  <a:path w="2312" h="1930" extrusionOk="0">
                    <a:moveTo>
                      <a:pt x="1933" y="409"/>
                    </a:moveTo>
                    <a:cubicBezTo>
                      <a:pt x="1927" y="422"/>
                      <a:pt x="1921" y="431"/>
                      <a:pt x="1915" y="443"/>
                    </a:cubicBezTo>
                    <a:cubicBezTo>
                      <a:pt x="1940" y="459"/>
                      <a:pt x="1943" y="492"/>
                      <a:pt x="1921" y="508"/>
                    </a:cubicBezTo>
                    <a:cubicBezTo>
                      <a:pt x="1900" y="523"/>
                      <a:pt x="1875" y="536"/>
                      <a:pt x="1850" y="551"/>
                    </a:cubicBezTo>
                    <a:cubicBezTo>
                      <a:pt x="1749" y="696"/>
                      <a:pt x="1638" y="834"/>
                      <a:pt x="1521" y="963"/>
                    </a:cubicBezTo>
                    <a:cubicBezTo>
                      <a:pt x="1447" y="1053"/>
                      <a:pt x="1358" y="1157"/>
                      <a:pt x="1256" y="1259"/>
                    </a:cubicBezTo>
                    <a:cubicBezTo>
                      <a:pt x="1306" y="1265"/>
                      <a:pt x="1352" y="1274"/>
                      <a:pt x="1398" y="1293"/>
                    </a:cubicBezTo>
                    <a:cubicBezTo>
                      <a:pt x="1429" y="1302"/>
                      <a:pt x="1438" y="1336"/>
                      <a:pt x="1416" y="1357"/>
                    </a:cubicBezTo>
                    <a:cubicBezTo>
                      <a:pt x="1241" y="1570"/>
                      <a:pt x="905" y="1490"/>
                      <a:pt x="733" y="1699"/>
                    </a:cubicBezTo>
                    <a:cubicBezTo>
                      <a:pt x="726" y="1709"/>
                      <a:pt x="717" y="1713"/>
                      <a:pt x="708" y="1713"/>
                    </a:cubicBezTo>
                    <a:cubicBezTo>
                      <a:pt x="680" y="1713"/>
                      <a:pt x="654" y="1674"/>
                      <a:pt x="678" y="1644"/>
                    </a:cubicBezTo>
                    <a:cubicBezTo>
                      <a:pt x="690" y="1631"/>
                      <a:pt x="705" y="1616"/>
                      <a:pt x="721" y="1607"/>
                    </a:cubicBezTo>
                    <a:lnTo>
                      <a:pt x="721" y="1607"/>
                    </a:lnTo>
                    <a:cubicBezTo>
                      <a:pt x="702" y="1610"/>
                      <a:pt x="687" y="1616"/>
                      <a:pt x="668" y="1619"/>
                    </a:cubicBezTo>
                    <a:cubicBezTo>
                      <a:pt x="663" y="1620"/>
                      <a:pt x="657" y="1620"/>
                      <a:pt x="652" y="1620"/>
                    </a:cubicBezTo>
                    <a:cubicBezTo>
                      <a:pt x="526" y="1620"/>
                      <a:pt x="599" y="1442"/>
                      <a:pt x="715" y="1253"/>
                    </a:cubicBezTo>
                    <a:cubicBezTo>
                      <a:pt x="699" y="1234"/>
                      <a:pt x="702" y="1210"/>
                      <a:pt x="721" y="1194"/>
                    </a:cubicBezTo>
                    <a:cubicBezTo>
                      <a:pt x="733" y="1188"/>
                      <a:pt x="748" y="1182"/>
                      <a:pt x="764" y="1173"/>
                    </a:cubicBezTo>
                    <a:cubicBezTo>
                      <a:pt x="822" y="1083"/>
                      <a:pt x="884" y="994"/>
                      <a:pt x="936" y="920"/>
                    </a:cubicBezTo>
                    <a:cubicBezTo>
                      <a:pt x="878" y="917"/>
                      <a:pt x="819" y="908"/>
                      <a:pt x="764" y="890"/>
                    </a:cubicBezTo>
                    <a:cubicBezTo>
                      <a:pt x="736" y="880"/>
                      <a:pt x="721" y="834"/>
                      <a:pt x="755" y="819"/>
                    </a:cubicBezTo>
                    <a:cubicBezTo>
                      <a:pt x="865" y="773"/>
                      <a:pt x="979" y="736"/>
                      <a:pt x="1096" y="711"/>
                    </a:cubicBezTo>
                    <a:cubicBezTo>
                      <a:pt x="1118" y="683"/>
                      <a:pt x="1142" y="656"/>
                      <a:pt x="1170" y="634"/>
                    </a:cubicBezTo>
                    <a:lnTo>
                      <a:pt x="1170" y="634"/>
                    </a:lnTo>
                    <a:cubicBezTo>
                      <a:pt x="1089" y="648"/>
                      <a:pt x="1007" y="655"/>
                      <a:pt x="924" y="655"/>
                    </a:cubicBezTo>
                    <a:cubicBezTo>
                      <a:pt x="896" y="655"/>
                      <a:pt x="868" y="654"/>
                      <a:pt x="841" y="653"/>
                    </a:cubicBezTo>
                    <a:cubicBezTo>
                      <a:pt x="792" y="650"/>
                      <a:pt x="792" y="576"/>
                      <a:pt x="838" y="576"/>
                    </a:cubicBezTo>
                    <a:cubicBezTo>
                      <a:pt x="839" y="576"/>
                      <a:pt x="840" y="576"/>
                      <a:pt x="841" y="576"/>
                    </a:cubicBezTo>
                    <a:cubicBezTo>
                      <a:pt x="864" y="577"/>
                      <a:pt x="888" y="577"/>
                      <a:pt x="911" y="577"/>
                    </a:cubicBezTo>
                    <a:cubicBezTo>
                      <a:pt x="1227" y="577"/>
                      <a:pt x="1526" y="469"/>
                      <a:pt x="1838" y="443"/>
                    </a:cubicBezTo>
                    <a:cubicBezTo>
                      <a:pt x="1872" y="434"/>
                      <a:pt x="1903" y="422"/>
                      <a:pt x="1933" y="409"/>
                    </a:cubicBezTo>
                    <a:close/>
                    <a:moveTo>
                      <a:pt x="2059" y="0"/>
                    </a:moveTo>
                    <a:cubicBezTo>
                      <a:pt x="2022" y="0"/>
                      <a:pt x="1985" y="13"/>
                      <a:pt x="1955" y="37"/>
                    </a:cubicBezTo>
                    <a:cubicBezTo>
                      <a:pt x="1703" y="237"/>
                      <a:pt x="1379" y="148"/>
                      <a:pt x="1099" y="280"/>
                    </a:cubicBezTo>
                    <a:cubicBezTo>
                      <a:pt x="875" y="382"/>
                      <a:pt x="733" y="683"/>
                      <a:pt x="585" y="874"/>
                    </a:cubicBezTo>
                    <a:cubicBezTo>
                      <a:pt x="370" y="1154"/>
                      <a:pt x="0" y="1755"/>
                      <a:pt x="551" y="1912"/>
                    </a:cubicBezTo>
                    <a:cubicBezTo>
                      <a:pt x="593" y="1924"/>
                      <a:pt x="635" y="1929"/>
                      <a:pt x="678" y="1929"/>
                    </a:cubicBezTo>
                    <a:cubicBezTo>
                      <a:pt x="1044" y="1929"/>
                      <a:pt x="1432" y="1513"/>
                      <a:pt x="1644" y="1287"/>
                    </a:cubicBezTo>
                    <a:cubicBezTo>
                      <a:pt x="1909" y="1007"/>
                      <a:pt x="2278" y="594"/>
                      <a:pt x="2306" y="188"/>
                    </a:cubicBezTo>
                    <a:cubicBezTo>
                      <a:pt x="2312" y="106"/>
                      <a:pt x="2250" y="40"/>
                      <a:pt x="2170" y="40"/>
                    </a:cubicBezTo>
                    <a:cubicBezTo>
                      <a:pt x="2168" y="40"/>
                      <a:pt x="2166" y="40"/>
                      <a:pt x="2164" y="40"/>
                    </a:cubicBezTo>
                    <a:cubicBezTo>
                      <a:pt x="2135" y="13"/>
                      <a:pt x="2097" y="0"/>
                      <a:pt x="205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906" name="Google Shape;1906;p39"/>
              <p:cNvSpPr/>
              <p:nvPr/>
            </p:nvSpPr>
            <p:spPr>
              <a:xfrm>
                <a:off x="-828900" y="5659075"/>
                <a:ext cx="7800" cy="3725"/>
              </a:xfrm>
              <a:custGeom>
                <a:avLst/>
                <a:gdLst/>
                <a:ahLst/>
                <a:cxnLst/>
                <a:rect l="l" t="t" r="r" b="b"/>
                <a:pathLst>
                  <a:path w="312" h="149" extrusionOk="0">
                    <a:moveTo>
                      <a:pt x="182" y="1"/>
                    </a:moveTo>
                    <a:cubicBezTo>
                      <a:pt x="127" y="53"/>
                      <a:pt x="65" y="105"/>
                      <a:pt x="1" y="148"/>
                    </a:cubicBezTo>
                    <a:cubicBezTo>
                      <a:pt x="112" y="121"/>
                      <a:pt x="226" y="93"/>
                      <a:pt x="312" y="19"/>
                    </a:cubicBezTo>
                    <a:cubicBezTo>
                      <a:pt x="272" y="10"/>
                      <a:pt x="229" y="4"/>
                      <a:pt x="18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907" name="Google Shape;1907;p39"/>
              <p:cNvSpPr/>
              <p:nvPr/>
            </p:nvSpPr>
            <p:spPr>
              <a:xfrm>
                <a:off x="-831275" y="5645925"/>
                <a:ext cx="2950" cy="1100"/>
              </a:xfrm>
              <a:custGeom>
                <a:avLst/>
                <a:gdLst/>
                <a:ahLst/>
                <a:cxnLst/>
                <a:rect l="l" t="t" r="r" b="b"/>
                <a:pathLst>
                  <a:path w="118" h="44" extrusionOk="0">
                    <a:moveTo>
                      <a:pt x="117" y="0"/>
                    </a:moveTo>
                    <a:cubicBezTo>
                      <a:pt x="77" y="13"/>
                      <a:pt x="40" y="25"/>
                      <a:pt x="0" y="37"/>
                    </a:cubicBezTo>
                    <a:cubicBezTo>
                      <a:pt x="28" y="40"/>
                      <a:pt x="59" y="43"/>
                      <a:pt x="87" y="43"/>
                    </a:cubicBezTo>
                    <a:lnTo>
                      <a:pt x="117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908" name="Google Shape;1908;p39"/>
              <p:cNvSpPr/>
              <p:nvPr/>
            </p:nvSpPr>
            <p:spPr>
              <a:xfrm>
                <a:off x="-1074075" y="5720900"/>
                <a:ext cx="60150" cy="58275"/>
              </a:xfrm>
              <a:custGeom>
                <a:avLst/>
                <a:gdLst/>
                <a:ahLst/>
                <a:cxnLst/>
                <a:rect l="l" t="t" r="r" b="b"/>
                <a:pathLst>
                  <a:path w="2406" h="2331" extrusionOk="0">
                    <a:moveTo>
                      <a:pt x="1518" y="0"/>
                    </a:moveTo>
                    <a:cubicBezTo>
                      <a:pt x="1457" y="0"/>
                      <a:pt x="1395" y="33"/>
                      <a:pt x="1371" y="107"/>
                    </a:cubicBezTo>
                    <a:cubicBezTo>
                      <a:pt x="1368" y="116"/>
                      <a:pt x="1361" y="129"/>
                      <a:pt x="1358" y="138"/>
                    </a:cubicBezTo>
                    <a:cubicBezTo>
                      <a:pt x="1164" y="627"/>
                      <a:pt x="1" y="1711"/>
                      <a:pt x="660" y="2197"/>
                    </a:cubicBezTo>
                    <a:cubicBezTo>
                      <a:pt x="786" y="2290"/>
                      <a:pt x="906" y="2330"/>
                      <a:pt x="1020" y="2330"/>
                    </a:cubicBezTo>
                    <a:cubicBezTo>
                      <a:pt x="1364" y="2330"/>
                      <a:pt x="1652" y="1959"/>
                      <a:pt x="1879" y="1535"/>
                    </a:cubicBezTo>
                    <a:cubicBezTo>
                      <a:pt x="1820" y="1511"/>
                      <a:pt x="1762" y="1489"/>
                      <a:pt x="1706" y="1459"/>
                    </a:cubicBezTo>
                    <a:cubicBezTo>
                      <a:pt x="1553" y="1382"/>
                      <a:pt x="1647" y="1176"/>
                      <a:pt x="1788" y="1176"/>
                    </a:cubicBezTo>
                    <a:cubicBezTo>
                      <a:pt x="1811" y="1176"/>
                      <a:pt x="1835" y="1181"/>
                      <a:pt x="1860" y="1194"/>
                    </a:cubicBezTo>
                    <a:cubicBezTo>
                      <a:pt x="1909" y="1218"/>
                      <a:pt x="1962" y="1237"/>
                      <a:pt x="2014" y="1262"/>
                    </a:cubicBezTo>
                    <a:cubicBezTo>
                      <a:pt x="2146" y="975"/>
                      <a:pt x="2251" y="695"/>
                      <a:pt x="2322" y="514"/>
                    </a:cubicBezTo>
                    <a:cubicBezTo>
                      <a:pt x="2334" y="489"/>
                      <a:pt x="2343" y="464"/>
                      <a:pt x="2353" y="443"/>
                    </a:cubicBezTo>
                    <a:cubicBezTo>
                      <a:pt x="2405" y="320"/>
                      <a:pt x="2298" y="208"/>
                      <a:pt x="2199" y="208"/>
                    </a:cubicBezTo>
                    <a:cubicBezTo>
                      <a:pt x="2153" y="208"/>
                      <a:pt x="2110" y="232"/>
                      <a:pt x="2085" y="289"/>
                    </a:cubicBezTo>
                    <a:cubicBezTo>
                      <a:pt x="2076" y="313"/>
                      <a:pt x="2057" y="357"/>
                      <a:pt x="2032" y="415"/>
                    </a:cubicBezTo>
                    <a:cubicBezTo>
                      <a:pt x="1856" y="837"/>
                      <a:pt x="1347" y="2023"/>
                      <a:pt x="982" y="2023"/>
                    </a:cubicBezTo>
                    <a:cubicBezTo>
                      <a:pt x="921" y="2023"/>
                      <a:pt x="864" y="1989"/>
                      <a:pt x="814" y="1914"/>
                    </a:cubicBezTo>
                    <a:cubicBezTo>
                      <a:pt x="653" y="1680"/>
                      <a:pt x="1100" y="1111"/>
                      <a:pt x="1220" y="926"/>
                    </a:cubicBezTo>
                    <a:cubicBezTo>
                      <a:pt x="1358" y="714"/>
                      <a:pt x="1540" y="498"/>
                      <a:pt x="1638" y="258"/>
                    </a:cubicBezTo>
                    <a:cubicBezTo>
                      <a:pt x="1648" y="233"/>
                      <a:pt x="1660" y="212"/>
                      <a:pt x="1669" y="187"/>
                    </a:cubicBezTo>
                    <a:cubicBezTo>
                      <a:pt x="1704" y="74"/>
                      <a:pt x="1611" y="0"/>
                      <a:pt x="151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909" name="Google Shape;1909;p39"/>
              <p:cNvSpPr/>
              <p:nvPr/>
            </p:nvSpPr>
            <p:spPr>
              <a:xfrm>
                <a:off x="-1035275" y="5217175"/>
                <a:ext cx="436650" cy="559600"/>
              </a:xfrm>
              <a:custGeom>
                <a:avLst/>
                <a:gdLst/>
                <a:ahLst/>
                <a:cxnLst/>
                <a:rect l="l" t="t" r="r" b="b"/>
                <a:pathLst>
                  <a:path w="17466" h="22384" extrusionOk="0">
                    <a:moveTo>
                      <a:pt x="9848" y="0"/>
                    </a:moveTo>
                    <a:cubicBezTo>
                      <a:pt x="9707" y="0"/>
                      <a:pt x="9615" y="206"/>
                      <a:pt x="9767" y="282"/>
                    </a:cubicBezTo>
                    <a:cubicBezTo>
                      <a:pt x="9776" y="285"/>
                      <a:pt x="9783" y="291"/>
                      <a:pt x="9792" y="295"/>
                    </a:cubicBezTo>
                    <a:cubicBezTo>
                      <a:pt x="11109" y="956"/>
                      <a:pt x="12359" y="1695"/>
                      <a:pt x="13381" y="2776"/>
                    </a:cubicBezTo>
                    <a:cubicBezTo>
                      <a:pt x="14446" y="3902"/>
                      <a:pt x="15179" y="5303"/>
                      <a:pt x="15757" y="6728"/>
                    </a:cubicBezTo>
                    <a:cubicBezTo>
                      <a:pt x="16955" y="9674"/>
                      <a:pt x="16795" y="12816"/>
                      <a:pt x="15499" y="15698"/>
                    </a:cubicBezTo>
                    <a:cubicBezTo>
                      <a:pt x="14043" y="18936"/>
                      <a:pt x="11051" y="21007"/>
                      <a:pt x="7640" y="21765"/>
                    </a:cubicBezTo>
                    <a:cubicBezTo>
                      <a:pt x="6652" y="21984"/>
                      <a:pt x="5640" y="22073"/>
                      <a:pt x="4631" y="22073"/>
                    </a:cubicBezTo>
                    <a:cubicBezTo>
                      <a:pt x="4565" y="22073"/>
                      <a:pt x="4499" y="22073"/>
                      <a:pt x="4433" y="22072"/>
                    </a:cubicBezTo>
                    <a:cubicBezTo>
                      <a:pt x="3131" y="22057"/>
                      <a:pt x="1662" y="21958"/>
                      <a:pt x="462" y="21407"/>
                    </a:cubicBezTo>
                    <a:cubicBezTo>
                      <a:pt x="410" y="21386"/>
                      <a:pt x="357" y="21364"/>
                      <a:pt x="308" y="21340"/>
                    </a:cubicBezTo>
                    <a:cubicBezTo>
                      <a:pt x="283" y="21327"/>
                      <a:pt x="259" y="21322"/>
                      <a:pt x="236" y="21322"/>
                    </a:cubicBezTo>
                    <a:cubicBezTo>
                      <a:pt x="93" y="21322"/>
                      <a:pt x="1" y="21531"/>
                      <a:pt x="154" y="21608"/>
                    </a:cubicBezTo>
                    <a:cubicBezTo>
                      <a:pt x="210" y="21635"/>
                      <a:pt x="268" y="21657"/>
                      <a:pt x="327" y="21684"/>
                    </a:cubicBezTo>
                    <a:cubicBezTo>
                      <a:pt x="1358" y="22155"/>
                      <a:pt x="2546" y="22291"/>
                      <a:pt x="3682" y="22349"/>
                    </a:cubicBezTo>
                    <a:cubicBezTo>
                      <a:pt x="3691" y="22306"/>
                      <a:pt x="3703" y="22263"/>
                      <a:pt x="3709" y="22220"/>
                    </a:cubicBezTo>
                    <a:cubicBezTo>
                      <a:pt x="3723" y="22143"/>
                      <a:pt x="3778" y="22110"/>
                      <a:pt x="3838" y="22110"/>
                    </a:cubicBezTo>
                    <a:cubicBezTo>
                      <a:pt x="3928" y="22110"/>
                      <a:pt x="4027" y="22185"/>
                      <a:pt x="4005" y="22300"/>
                    </a:cubicBezTo>
                    <a:cubicBezTo>
                      <a:pt x="4002" y="22322"/>
                      <a:pt x="3996" y="22343"/>
                      <a:pt x="3993" y="22365"/>
                    </a:cubicBezTo>
                    <a:lnTo>
                      <a:pt x="4119" y="22371"/>
                    </a:lnTo>
                    <a:cubicBezTo>
                      <a:pt x="4301" y="22379"/>
                      <a:pt x="4485" y="22383"/>
                      <a:pt x="4670" y="22383"/>
                    </a:cubicBezTo>
                    <a:cubicBezTo>
                      <a:pt x="4762" y="22383"/>
                      <a:pt x="4854" y="22382"/>
                      <a:pt x="4947" y="22380"/>
                    </a:cubicBezTo>
                    <a:lnTo>
                      <a:pt x="5045" y="22356"/>
                    </a:lnTo>
                    <a:cubicBezTo>
                      <a:pt x="5048" y="22355"/>
                      <a:pt x="5050" y="22355"/>
                      <a:pt x="5052" y="22355"/>
                    </a:cubicBezTo>
                    <a:cubicBezTo>
                      <a:pt x="5068" y="22355"/>
                      <a:pt x="5083" y="22364"/>
                      <a:pt x="5088" y="22377"/>
                    </a:cubicBezTo>
                    <a:lnTo>
                      <a:pt x="5092" y="22377"/>
                    </a:lnTo>
                    <a:cubicBezTo>
                      <a:pt x="5082" y="22352"/>
                      <a:pt x="5073" y="22325"/>
                      <a:pt x="5064" y="22300"/>
                    </a:cubicBezTo>
                    <a:cubicBezTo>
                      <a:pt x="5023" y="22189"/>
                      <a:pt x="5114" y="22115"/>
                      <a:pt x="5208" y="22115"/>
                    </a:cubicBezTo>
                    <a:cubicBezTo>
                      <a:pt x="5270" y="22115"/>
                      <a:pt x="5332" y="22147"/>
                      <a:pt x="5359" y="22220"/>
                    </a:cubicBezTo>
                    <a:cubicBezTo>
                      <a:pt x="5378" y="22266"/>
                      <a:pt x="5396" y="22315"/>
                      <a:pt x="5412" y="22365"/>
                    </a:cubicBezTo>
                    <a:cubicBezTo>
                      <a:pt x="6147" y="22328"/>
                      <a:pt x="6874" y="22235"/>
                      <a:pt x="7594" y="22091"/>
                    </a:cubicBezTo>
                    <a:cubicBezTo>
                      <a:pt x="9333" y="21740"/>
                      <a:pt x="10974" y="21020"/>
                      <a:pt x="12411" y="19982"/>
                    </a:cubicBezTo>
                    <a:cubicBezTo>
                      <a:pt x="15794" y="17535"/>
                      <a:pt x="17466" y="12980"/>
                      <a:pt x="16724" y="8910"/>
                    </a:cubicBezTo>
                    <a:cubicBezTo>
                      <a:pt x="16376" y="7002"/>
                      <a:pt x="15511" y="5093"/>
                      <a:pt x="14384" y="3520"/>
                    </a:cubicBezTo>
                    <a:cubicBezTo>
                      <a:pt x="13239" y="1920"/>
                      <a:pt x="11657" y="889"/>
                      <a:pt x="9921" y="18"/>
                    </a:cubicBezTo>
                    <a:cubicBezTo>
                      <a:pt x="9906" y="8"/>
                      <a:pt x="9890" y="5"/>
                      <a:pt x="9872" y="2"/>
                    </a:cubicBezTo>
                    <a:cubicBezTo>
                      <a:pt x="9864" y="1"/>
                      <a:pt x="9856" y="0"/>
                      <a:pt x="984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910" name="Google Shape;1910;p39"/>
              <p:cNvSpPr/>
              <p:nvPr/>
            </p:nvSpPr>
            <p:spPr>
              <a:xfrm>
                <a:off x="-961250" y="5769825"/>
                <a:ext cx="26600" cy="64125"/>
              </a:xfrm>
              <a:custGeom>
                <a:avLst/>
                <a:gdLst/>
                <a:ahLst/>
                <a:cxnLst/>
                <a:rect l="l" t="t" r="r" b="b"/>
                <a:pathLst>
                  <a:path w="1064" h="2565" extrusionOk="0">
                    <a:moveTo>
                      <a:pt x="873" y="1"/>
                    </a:moveTo>
                    <a:cubicBezTo>
                      <a:pt x="814" y="1"/>
                      <a:pt x="759" y="34"/>
                      <a:pt x="745" y="111"/>
                    </a:cubicBezTo>
                    <a:cubicBezTo>
                      <a:pt x="739" y="154"/>
                      <a:pt x="730" y="197"/>
                      <a:pt x="718" y="243"/>
                    </a:cubicBezTo>
                    <a:cubicBezTo>
                      <a:pt x="539" y="988"/>
                      <a:pt x="0" y="1785"/>
                      <a:pt x="265" y="2552"/>
                    </a:cubicBezTo>
                    <a:cubicBezTo>
                      <a:pt x="265" y="2558"/>
                      <a:pt x="271" y="2561"/>
                      <a:pt x="271" y="2564"/>
                    </a:cubicBezTo>
                    <a:cubicBezTo>
                      <a:pt x="296" y="2558"/>
                      <a:pt x="317" y="2555"/>
                      <a:pt x="342" y="2546"/>
                    </a:cubicBezTo>
                    <a:cubicBezTo>
                      <a:pt x="351" y="2543"/>
                      <a:pt x="364" y="2543"/>
                      <a:pt x="373" y="2543"/>
                    </a:cubicBezTo>
                    <a:lnTo>
                      <a:pt x="379" y="2543"/>
                    </a:lnTo>
                    <a:cubicBezTo>
                      <a:pt x="391" y="2537"/>
                      <a:pt x="404" y="2537"/>
                      <a:pt x="413" y="2537"/>
                    </a:cubicBezTo>
                    <a:lnTo>
                      <a:pt x="419" y="2537"/>
                    </a:lnTo>
                    <a:cubicBezTo>
                      <a:pt x="431" y="2537"/>
                      <a:pt x="441" y="2537"/>
                      <a:pt x="450" y="2540"/>
                    </a:cubicBezTo>
                    <a:lnTo>
                      <a:pt x="527" y="2546"/>
                    </a:lnTo>
                    <a:cubicBezTo>
                      <a:pt x="542" y="2540"/>
                      <a:pt x="558" y="2533"/>
                      <a:pt x="570" y="2527"/>
                    </a:cubicBezTo>
                    <a:cubicBezTo>
                      <a:pt x="570" y="2509"/>
                      <a:pt x="570" y="2490"/>
                      <a:pt x="564" y="2475"/>
                    </a:cubicBezTo>
                    <a:cubicBezTo>
                      <a:pt x="551" y="2441"/>
                      <a:pt x="542" y="2407"/>
                      <a:pt x="536" y="2373"/>
                    </a:cubicBezTo>
                    <a:cubicBezTo>
                      <a:pt x="493" y="2376"/>
                      <a:pt x="449" y="2378"/>
                      <a:pt x="405" y="2378"/>
                    </a:cubicBezTo>
                    <a:cubicBezTo>
                      <a:pt x="387" y="2378"/>
                      <a:pt x="369" y="2377"/>
                      <a:pt x="351" y="2376"/>
                    </a:cubicBezTo>
                    <a:cubicBezTo>
                      <a:pt x="317" y="2376"/>
                      <a:pt x="296" y="2321"/>
                      <a:pt x="333" y="2306"/>
                    </a:cubicBezTo>
                    <a:cubicBezTo>
                      <a:pt x="391" y="2278"/>
                      <a:pt x="453" y="2256"/>
                      <a:pt x="511" y="2235"/>
                    </a:cubicBezTo>
                    <a:cubicBezTo>
                      <a:pt x="505" y="2179"/>
                      <a:pt x="502" y="2124"/>
                      <a:pt x="502" y="2069"/>
                    </a:cubicBezTo>
                    <a:cubicBezTo>
                      <a:pt x="457" y="2069"/>
                      <a:pt x="412" y="2070"/>
                      <a:pt x="367" y="2070"/>
                    </a:cubicBezTo>
                    <a:cubicBezTo>
                      <a:pt x="344" y="2070"/>
                      <a:pt x="322" y="2070"/>
                      <a:pt x="299" y="2069"/>
                    </a:cubicBezTo>
                    <a:cubicBezTo>
                      <a:pt x="297" y="2069"/>
                      <a:pt x="295" y="2069"/>
                      <a:pt x="294" y="2069"/>
                    </a:cubicBezTo>
                    <a:cubicBezTo>
                      <a:pt x="249" y="2069"/>
                      <a:pt x="239" y="1998"/>
                      <a:pt x="290" y="1992"/>
                    </a:cubicBezTo>
                    <a:cubicBezTo>
                      <a:pt x="364" y="1958"/>
                      <a:pt x="441" y="1930"/>
                      <a:pt x="514" y="1899"/>
                    </a:cubicBezTo>
                    <a:cubicBezTo>
                      <a:pt x="521" y="1841"/>
                      <a:pt x="533" y="1782"/>
                      <a:pt x="545" y="1727"/>
                    </a:cubicBezTo>
                    <a:lnTo>
                      <a:pt x="545" y="1727"/>
                    </a:lnTo>
                    <a:cubicBezTo>
                      <a:pt x="499" y="1736"/>
                      <a:pt x="456" y="1749"/>
                      <a:pt x="413" y="1758"/>
                    </a:cubicBezTo>
                    <a:cubicBezTo>
                      <a:pt x="411" y="1758"/>
                      <a:pt x="408" y="1758"/>
                      <a:pt x="406" y="1758"/>
                    </a:cubicBezTo>
                    <a:cubicBezTo>
                      <a:pt x="367" y="1758"/>
                      <a:pt x="344" y="1707"/>
                      <a:pt x="382" y="1687"/>
                    </a:cubicBezTo>
                    <a:lnTo>
                      <a:pt x="579" y="1588"/>
                    </a:lnTo>
                    <a:cubicBezTo>
                      <a:pt x="607" y="1487"/>
                      <a:pt x="641" y="1385"/>
                      <a:pt x="678" y="1281"/>
                    </a:cubicBezTo>
                    <a:lnTo>
                      <a:pt x="678" y="1281"/>
                    </a:lnTo>
                    <a:cubicBezTo>
                      <a:pt x="656" y="1287"/>
                      <a:pt x="638" y="1293"/>
                      <a:pt x="619" y="1296"/>
                    </a:cubicBezTo>
                    <a:cubicBezTo>
                      <a:pt x="615" y="1297"/>
                      <a:pt x="611" y="1298"/>
                      <a:pt x="607" y="1298"/>
                    </a:cubicBezTo>
                    <a:cubicBezTo>
                      <a:pt x="569" y="1298"/>
                      <a:pt x="552" y="1245"/>
                      <a:pt x="588" y="1225"/>
                    </a:cubicBezTo>
                    <a:cubicBezTo>
                      <a:pt x="635" y="1191"/>
                      <a:pt x="684" y="1164"/>
                      <a:pt x="730" y="1136"/>
                    </a:cubicBezTo>
                    <a:cubicBezTo>
                      <a:pt x="758" y="1062"/>
                      <a:pt x="788" y="988"/>
                      <a:pt x="816" y="914"/>
                    </a:cubicBezTo>
                    <a:lnTo>
                      <a:pt x="816" y="914"/>
                    </a:lnTo>
                    <a:lnTo>
                      <a:pt x="668" y="936"/>
                    </a:lnTo>
                    <a:cubicBezTo>
                      <a:pt x="664" y="938"/>
                      <a:pt x="659" y="938"/>
                      <a:pt x="655" y="938"/>
                    </a:cubicBezTo>
                    <a:cubicBezTo>
                      <a:pt x="620" y="938"/>
                      <a:pt x="602" y="887"/>
                      <a:pt x="638" y="865"/>
                    </a:cubicBezTo>
                    <a:cubicBezTo>
                      <a:pt x="718" y="813"/>
                      <a:pt x="801" y="767"/>
                      <a:pt x="887" y="724"/>
                    </a:cubicBezTo>
                    <a:cubicBezTo>
                      <a:pt x="908" y="671"/>
                      <a:pt x="927" y="619"/>
                      <a:pt x="942" y="567"/>
                    </a:cubicBezTo>
                    <a:lnTo>
                      <a:pt x="942" y="567"/>
                    </a:lnTo>
                    <a:cubicBezTo>
                      <a:pt x="921" y="570"/>
                      <a:pt x="896" y="576"/>
                      <a:pt x="875" y="579"/>
                    </a:cubicBezTo>
                    <a:cubicBezTo>
                      <a:pt x="873" y="579"/>
                      <a:pt x="871" y="579"/>
                      <a:pt x="869" y="579"/>
                    </a:cubicBezTo>
                    <a:cubicBezTo>
                      <a:pt x="824" y="579"/>
                      <a:pt x="806" y="511"/>
                      <a:pt x="853" y="505"/>
                    </a:cubicBezTo>
                    <a:cubicBezTo>
                      <a:pt x="893" y="499"/>
                      <a:pt x="930" y="493"/>
                      <a:pt x="970" y="487"/>
                    </a:cubicBezTo>
                    <a:cubicBezTo>
                      <a:pt x="992" y="410"/>
                      <a:pt x="1013" y="333"/>
                      <a:pt x="1029" y="259"/>
                    </a:cubicBezTo>
                    <a:cubicBezTo>
                      <a:pt x="1032" y="237"/>
                      <a:pt x="1038" y="216"/>
                      <a:pt x="1041" y="194"/>
                    </a:cubicBezTo>
                    <a:cubicBezTo>
                      <a:pt x="1063" y="77"/>
                      <a:pt x="964" y="1"/>
                      <a:pt x="87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911" name="Google Shape;1911;p39"/>
              <p:cNvSpPr/>
              <p:nvPr/>
            </p:nvSpPr>
            <p:spPr>
              <a:xfrm>
                <a:off x="-950700" y="5819450"/>
                <a:ext cx="2175" cy="250"/>
              </a:xfrm>
              <a:custGeom>
                <a:avLst/>
                <a:gdLst/>
                <a:ahLst/>
                <a:cxnLst/>
                <a:rect l="l" t="t" r="r" b="b"/>
                <a:pathLst>
                  <a:path w="87" h="10" extrusionOk="0">
                    <a:moveTo>
                      <a:pt x="86" y="1"/>
                    </a:moveTo>
                    <a:cubicBezTo>
                      <a:pt x="59" y="7"/>
                      <a:pt x="28" y="10"/>
                      <a:pt x="0" y="10"/>
                    </a:cubicBezTo>
                    <a:lnTo>
                      <a:pt x="0" y="10"/>
                    </a:lnTo>
                    <a:cubicBezTo>
                      <a:pt x="28" y="10"/>
                      <a:pt x="59" y="7"/>
                      <a:pt x="86" y="4"/>
                    </a:cubicBezTo>
                    <a:lnTo>
                      <a:pt x="8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912" name="Google Shape;1912;p39"/>
              <p:cNvSpPr/>
              <p:nvPr/>
            </p:nvSpPr>
            <p:spPr>
              <a:xfrm>
                <a:off x="-941400" y="5790375"/>
                <a:ext cx="1400" cy="850"/>
              </a:xfrm>
              <a:custGeom>
                <a:avLst/>
                <a:gdLst/>
                <a:ahLst/>
                <a:cxnLst/>
                <a:rect l="l" t="t" r="r" b="b"/>
                <a:pathLst>
                  <a:path w="56" h="34" extrusionOk="0">
                    <a:moveTo>
                      <a:pt x="56" y="0"/>
                    </a:moveTo>
                    <a:cubicBezTo>
                      <a:pt x="41" y="12"/>
                      <a:pt x="19" y="22"/>
                      <a:pt x="1" y="34"/>
                    </a:cubicBezTo>
                    <a:cubicBezTo>
                      <a:pt x="19" y="25"/>
                      <a:pt x="38" y="12"/>
                      <a:pt x="56" y="6"/>
                    </a:cubicBezTo>
                    <a:lnTo>
                      <a:pt x="56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913" name="Google Shape;1913;p39"/>
              <p:cNvSpPr/>
              <p:nvPr/>
            </p:nvSpPr>
            <p:spPr>
              <a:xfrm>
                <a:off x="-949325" y="5827300"/>
                <a:ext cx="1100" cy="100"/>
              </a:xfrm>
              <a:custGeom>
                <a:avLst/>
                <a:gdLst/>
                <a:ahLst/>
                <a:cxnLst/>
                <a:rect l="l" t="t" r="r" b="b"/>
                <a:pathLst>
                  <a:path w="44" h="4" extrusionOk="0">
                    <a:moveTo>
                      <a:pt x="1" y="4"/>
                    </a:moveTo>
                    <a:cubicBezTo>
                      <a:pt x="16" y="4"/>
                      <a:pt x="28" y="1"/>
                      <a:pt x="44" y="1"/>
                    </a:cubicBezTo>
                    <a:lnTo>
                      <a:pt x="44" y="1"/>
                    </a:lnTo>
                    <a:cubicBezTo>
                      <a:pt x="28" y="1"/>
                      <a:pt x="16" y="4"/>
                      <a:pt x="1" y="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914" name="Google Shape;1914;p39"/>
              <p:cNvSpPr/>
              <p:nvPr/>
            </p:nvSpPr>
            <p:spPr>
              <a:xfrm>
                <a:off x="-909750" y="5770050"/>
                <a:ext cx="22250" cy="64675"/>
              </a:xfrm>
              <a:custGeom>
                <a:avLst/>
                <a:gdLst/>
                <a:ahLst/>
                <a:cxnLst/>
                <a:rect l="l" t="t" r="r" b="b"/>
                <a:pathLst>
                  <a:path w="890" h="2587" extrusionOk="0">
                    <a:moveTo>
                      <a:pt x="187" y="0"/>
                    </a:moveTo>
                    <a:cubicBezTo>
                      <a:pt x="92" y="0"/>
                      <a:pt x="0" y="74"/>
                      <a:pt x="43" y="185"/>
                    </a:cubicBezTo>
                    <a:cubicBezTo>
                      <a:pt x="52" y="210"/>
                      <a:pt x="61" y="237"/>
                      <a:pt x="71" y="262"/>
                    </a:cubicBezTo>
                    <a:cubicBezTo>
                      <a:pt x="135" y="441"/>
                      <a:pt x="203" y="622"/>
                      <a:pt x="261" y="810"/>
                    </a:cubicBezTo>
                    <a:cubicBezTo>
                      <a:pt x="274" y="819"/>
                      <a:pt x="280" y="835"/>
                      <a:pt x="274" y="847"/>
                    </a:cubicBezTo>
                    <a:cubicBezTo>
                      <a:pt x="298" y="924"/>
                      <a:pt x="323" y="998"/>
                      <a:pt x="341" y="1075"/>
                    </a:cubicBezTo>
                    <a:lnTo>
                      <a:pt x="384" y="1059"/>
                    </a:lnTo>
                    <a:cubicBezTo>
                      <a:pt x="388" y="1059"/>
                      <a:pt x="391" y="1058"/>
                      <a:pt x="394" y="1058"/>
                    </a:cubicBezTo>
                    <a:cubicBezTo>
                      <a:pt x="431" y="1058"/>
                      <a:pt x="449" y="1107"/>
                      <a:pt x="415" y="1130"/>
                    </a:cubicBezTo>
                    <a:cubicBezTo>
                      <a:pt x="397" y="1139"/>
                      <a:pt x="381" y="1145"/>
                      <a:pt x="363" y="1155"/>
                    </a:cubicBezTo>
                    <a:cubicBezTo>
                      <a:pt x="394" y="1275"/>
                      <a:pt x="421" y="1398"/>
                      <a:pt x="443" y="1521"/>
                    </a:cubicBezTo>
                    <a:cubicBezTo>
                      <a:pt x="444" y="1521"/>
                      <a:pt x="445" y="1521"/>
                      <a:pt x="446" y="1521"/>
                    </a:cubicBezTo>
                    <a:cubicBezTo>
                      <a:pt x="481" y="1521"/>
                      <a:pt x="503" y="1574"/>
                      <a:pt x="465" y="1592"/>
                    </a:cubicBezTo>
                    <a:lnTo>
                      <a:pt x="455" y="1595"/>
                    </a:lnTo>
                    <a:cubicBezTo>
                      <a:pt x="486" y="1792"/>
                      <a:pt x="498" y="1989"/>
                      <a:pt x="492" y="2186"/>
                    </a:cubicBezTo>
                    <a:lnTo>
                      <a:pt x="498" y="2186"/>
                    </a:lnTo>
                    <a:cubicBezTo>
                      <a:pt x="538" y="2186"/>
                      <a:pt x="554" y="2238"/>
                      <a:pt x="520" y="2257"/>
                    </a:cubicBezTo>
                    <a:cubicBezTo>
                      <a:pt x="511" y="2263"/>
                      <a:pt x="501" y="2269"/>
                      <a:pt x="492" y="2272"/>
                    </a:cubicBezTo>
                    <a:cubicBezTo>
                      <a:pt x="483" y="2380"/>
                      <a:pt x="468" y="2481"/>
                      <a:pt x="446" y="2586"/>
                    </a:cubicBezTo>
                    <a:cubicBezTo>
                      <a:pt x="477" y="2583"/>
                      <a:pt x="505" y="2580"/>
                      <a:pt x="535" y="2577"/>
                    </a:cubicBezTo>
                    <a:cubicBezTo>
                      <a:pt x="563" y="2546"/>
                      <a:pt x="604" y="2528"/>
                      <a:pt x="645" y="2528"/>
                    </a:cubicBezTo>
                    <a:cubicBezTo>
                      <a:pt x="654" y="2528"/>
                      <a:pt x="662" y="2529"/>
                      <a:pt x="671" y="2531"/>
                    </a:cubicBezTo>
                    <a:lnTo>
                      <a:pt x="763" y="2546"/>
                    </a:lnTo>
                    <a:cubicBezTo>
                      <a:pt x="889" y="1767"/>
                      <a:pt x="662" y="982"/>
                      <a:pt x="394" y="250"/>
                    </a:cubicBezTo>
                    <a:cubicBezTo>
                      <a:pt x="378" y="200"/>
                      <a:pt x="360" y="151"/>
                      <a:pt x="341" y="105"/>
                    </a:cubicBezTo>
                    <a:cubicBezTo>
                      <a:pt x="313" y="32"/>
                      <a:pt x="249" y="0"/>
                      <a:pt x="18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915" name="Google Shape;1915;p39"/>
              <p:cNvSpPr/>
              <p:nvPr/>
            </p:nvSpPr>
            <p:spPr>
              <a:xfrm>
                <a:off x="-942250" y="5838850"/>
                <a:ext cx="11275" cy="2950"/>
              </a:xfrm>
              <a:custGeom>
                <a:avLst/>
                <a:gdLst/>
                <a:ahLst/>
                <a:cxnLst/>
                <a:rect l="l" t="t" r="r" b="b"/>
                <a:pathLst>
                  <a:path w="451" h="118" extrusionOk="0">
                    <a:moveTo>
                      <a:pt x="450" y="0"/>
                    </a:moveTo>
                    <a:lnTo>
                      <a:pt x="450" y="0"/>
                    </a:lnTo>
                    <a:cubicBezTo>
                      <a:pt x="299" y="31"/>
                      <a:pt x="148" y="68"/>
                      <a:pt x="1" y="108"/>
                    </a:cubicBezTo>
                    <a:lnTo>
                      <a:pt x="142" y="117"/>
                    </a:lnTo>
                    <a:cubicBezTo>
                      <a:pt x="241" y="68"/>
                      <a:pt x="342" y="28"/>
                      <a:pt x="45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916" name="Google Shape;1916;p39"/>
              <p:cNvSpPr/>
              <p:nvPr/>
            </p:nvSpPr>
            <p:spPr>
              <a:xfrm>
                <a:off x="-944925" y="5833775"/>
                <a:ext cx="2100" cy="500"/>
              </a:xfrm>
              <a:custGeom>
                <a:avLst/>
                <a:gdLst/>
                <a:ahLst/>
                <a:cxnLst/>
                <a:rect l="l" t="t" r="r" b="b"/>
                <a:pathLst>
                  <a:path w="84" h="20" extrusionOk="0">
                    <a:moveTo>
                      <a:pt x="49" y="0"/>
                    </a:moveTo>
                    <a:cubicBezTo>
                      <a:pt x="13" y="14"/>
                      <a:pt x="1" y="20"/>
                      <a:pt x="5" y="20"/>
                    </a:cubicBezTo>
                    <a:cubicBezTo>
                      <a:pt x="11" y="20"/>
                      <a:pt x="41" y="12"/>
                      <a:pt x="8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917" name="Google Shape;1917;p39"/>
              <p:cNvSpPr/>
              <p:nvPr/>
            </p:nvSpPr>
            <p:spPr>
              <a:xfrm>
                <a:off x="-950400" y="5834150"/>
                <a:ext cx="57900" cy="8950"/>
              </a:xfrm>
              <a:custGeom>
                <a:avLst/>
                <a:gdLst/>
                <a:ahLst/>
                <a:cxnLst/>
                <a:rect l="l" t="t" r="r" b="b"/>
                <a:pathLst>
                  <a:path w="2316" h="358" extrusionOk="0">
                    <a:moveTo>
                      <a:pt x="462" y="0"/>
                    </a:moveTo>
                    <a:cubicBezTo>
                      <a:pt x="345" y="22"/>
                      <a:pt x="231" y="41"/>
                      <a:pt x="114" y="53"/>
                    </a:cubicBezTo>
                    <a:cubicBezTo>
                      <a:pt x="154" y="139"/>
                      <a:pt x="111" y="238"/>
                      <a:pt x="22" y="265"/>
                    </a:cubicBezTo>
                    <a:cubicBezTo>
                      <a:pt x="16" y="268"/>
                      <a:pt x="7" y="268"/>
                      <a:pt x="0" y="271"/>
                    </a:cubicBezTo>
                    <a:cubicBezTo>
                      <a:pt x="31" y="274"/>
                      <a:pt x="65" y="278"/>
                      <a:pt x="99" y="281"/>
                    </a:cubicBezTo>
                    <a:cubicBezTo>
                      <a:pt x="373" y="197"/>
                      <a:pt x="650" y="133"/>
                      <a:pt x="933" y="87"/>
                    </a:cubicBezTo>
                    <a:cubicBezTo>
                      <a:pt x="935" y="86"/>
                      <a:pt x="937" y="86"/>
                      <a:pt x="939" y="86"/>
                    </a:cubicBezTo>
                    <a:cubicBezTo>
                      <a:pt x="976" y="86"/>
                      <a:pt x="1002" y="137"/>
                      <a:pt x="964" y="157"/>
                    </a:cubicBezTo>
                    <a:cubicBezTo>
                      <a:pt x="856" y="213"/>
                      <a:pt x="745" y="268"/>
                      <a:pt x="638" y="321"/>
                    </a:cubicBezTo>
                    <a:cubicBezTo>
                      <a:pt x="881" y="339"/>
                      <a:pt x="1121" y="354"/>
                      <a:pt x="1364" y="358"/>
                    </a:cubicBezTo>
                    <a:cubicBezTo>
                      <a:pt x="1512" y="305"/>
                      <a:pt x="1660" y="250"/>
                      <a:pt x="1804" y="191"/>
                    </a:cubicBezTo>
                    <a:cubicBezTo>
                      <a:pt x="1809" y="189"/>
                      <a:pt x="1814" y="188"/>
                      <a:pt x="1818" y="188"/>
                    </a:cubicBezTo>
                    <a:cubicBezTo>
                      <a:pt x="1850" y="188"/>
                      <a:pt x="1868" y="243"/>
                      <a:pt x="1835" y="259"/>
                    </a:cubicBezTo>
                    <a:cubicBezTo>
                      <a:pt x="1773" y="290"/>
                      <a:pt x="1709" y="321"/>
                      <a:pt x="1647" y="351"/>
                    </a:cubicBezTo>
                    <a:cubicBezTo>
                      <a:pt x="1644" y="354"/>
                      <a:pt x="1644" y="354"/>
                      <a:pt x="1644" y="358"/>
                    </a:cubicBezTo>
                    <a:cubicBezTo>
                      <a:pt x="1847" y="354"/>
                      <a:pt x="2050" y="339"/>
                      <a:pt x="2251" y="308"/>
                    </a:cubicBezTo>
                    <a:cubicBezTo>
                      <a:pt x="2275" y="305"/>
                      <a:pt x="2297" y="299"/>
                      <a:pt x="2315" y="284"/>
                    </a:cubicBezTo>
                    <a:lnTo>
                      <a:pt x="2214" y="265"/>
                    </a:lnTo>
                    <a:cubicBezTo>
                      <a:pt x="2078" y="244"/>
                      <a:pt x="2078" y="93"/>
                      <a:pt x="2158" y="16"/>
                    </a:cubicBezTo>
                    <a:lnTo>
                      <a:pt x="2158" y="16"/>
                    </a:lnTo>
                    <a:cubicBezTo>
                      <a:pt x="2127" y="19"/>
                      <a:pt x="2100" y="22"/>
                      <a:pt x="2072" y="25"/>
                    </a:cubicBezTo>
                    <a:lnTo>
                      <a:pt x="2001" y="31"/>
                    </a:lnTo>
                    <a:cubicBezTo>
                      <a:pt x="1998" y="47"/>
                      <a:pt x="1986" y="59"/>
                      <a:pt x="1967" y="59"/>
                    </a:cubicBezTo>
                    <a:cubicBezTo>
                      <a:pt x="1848" y="65"/>
                      <a:pt x="1733" y="75"/>
                      <a:pt x="1617" y="75"/>
                    </a:cubicBezTo>
                    <a:cubicBezTo>
                      <a:pt x="1543" y="75"/>
                      <a:pt x="1470" y="71"/>
                      <a:pt x="1395" y="59"/>
                    </a:cubicBezTo>
                    <a:cubicBezTo>
                      <a:pt x="1395" y="59"/>
                      <a:pt x="1392" y="59"/>
                      <a:pt x="1392" y="56"/>
                    </a:cubicBezTo>
                    <a:cubicBezTo>
                      <a:pt x="1084" y="53"/>
                      <a:pt x="770" y="28"/>
                      <a:pt x="46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918" name="Google Shape;1918;p39"/>
              <p:cNvSpPr/>
              <p:nvPr/>
            </p:nvSpPr>
            <p:spPr>
              <a:xfrm>
                <a:off x="-951700" y="5833225"/>
                <a:ext cx="950" cy="100"/>
              </a:xfrm>
              <a:custGeom>
                <a:avLst/>
                <a:gdLst/>
                <a:ahLst/>
                <a:cxnLst/>
                <a:rect l="l" t="t" r="r" b="b"/>
                <a:pathLst>
                  <a:path w="38" h="4" extrusionOk="0">
                    <a:moveTo>
                      <a:pt x="31" y="1"/>
                    </a:moveTo>
                    <a:cubicBezTo>
                      <a:pt x="22" y="1"/>
                      <a:pt x="9" y="1"/>
                      <a:pt x="0" y="4"/>
                    </a:cubicBezTo>
                    <a:cubicBezTo>
                      <a:pt x="12" y="1"/>
                      <a:pt x="25" y="1"/>
                      <a:pt x="3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919" name="Google Shape;1919;p39"/>
              <p:cNvSpPr/>
              <p:nvPr/>
            </p:nvSpPr>
            <p:spPr>
              <a:xfrm>
                <a:off x="-952700" y="5833375"/>
                <a:ext cx="775" cy="175"/>
              </a:xfrm>
              <a:custGeom>
                <a:avLst/>
                <a:gdLst/>
                <a:ahLst/>
                <a:cxnLst/>
                <a:rect l="l" t="t" r="r" b="b"/>
                <a:pathLst>
                  <a:path w="31" h="7" extrusionOk="0">
                    <a:moveTo>
                      <a:pt x="31" y="1"/>
                    </a:moveTo>
                    <a:cubicBezTo>
                      <a:pt x="22" y="1"/>
                      <a:pt x="12" y="4"/>
                      <a:pt x="0" y="7"/>
                    </a:cubicBezTo>
                    <a:cubicBezTo>
                      <a:pt x="12" y="4"/>
                      <a:pt x="22" y="4"/>
                      <a:pt x="3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920" name="Google Shape;1920;p39"/>
              <p:cNvSpPr/>
              <p:nvPr/>
            </p:nvSpPr>
            <p:spPr>
              <a:xfrm>
                <a:off x="-949950" y="5833300"/>
                <a:ext cx="1950" cy="425"/>
              </a:xfrm>
              <a:custGeom>
                <a:avLst/>
                <a:gdLst/>
                <a:ahLst/>
                <a:cxnLst/>
                <a:rect l="l" t="t" r="r" b="b"/>
                <a:pathLst>
                  <a:path w="78" h="17" extrusionOk="0">
                    <a:moveTo>
                      <a:pt x="1" y="1"/>
                    </a:moveTo>
                    <a:lnTo>
                      <a:pt x="6" y="1"/>
                    </a:lnTo>
                    <a:lnTo>
                      <a:pt x="6" y="1"/>
                    </a:lnTo>
                    <a:cubicBezTo>
                      <a:pt x="4" y="1"/>
                      <a:pt x="2" y="1"/>
                      <a:pt x="1" y="1"/>
                    </a:cubicBezTo>
                    <a:close/>
                    <a:moveTo>
                      <a:pt x="6" y="1"/>
                    </a:moveTo>
                    <a:lnTo>
                      <a:pt x="6" y="1"/>
                    </a:lnTo>
                    <a:cubicBezTo>
                      <a:pt x="19" y="2"/>
                      <a:pt x="33" y="8"/>
                      <a:pt x="44" y="16"/>
                    </a:cubicBezTo>
                    <a:lnTo>
                      <a:pt x="78" y="4"/>
                    </a:lnTo>
                    <a:lnTo>
                      <a:pt x="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921" name="Google Shape;1921;p39"/>
              <p:cNvSpPr/>
              <p:nvPr/>
            </p:nvSpPr>
            <p:spPr>
              <a:xfrm>
                <a:off x="-888175" y="5921575"/>
                <a:ext cx="450" cy="125"/>
              </a:xfrm>
              <a:custGeom>
                <a:avLst/>
                <a:gdLst/>
                <a:ahLst/>
                <a:cxnLst/>
                <a:rect l="l" t="t" r="r" b="b"/>
                <a:pathLst>
                  <a:path w="18" h="5" extrusionOk="0">
                    <a:moveTo>
                      <a:pt x="14" y="0"/>
                    </a:moveTo>
                    <a:cubicBezTo>
                      <a:pt x="5" y="3"/>
                      <a:pt x="1" y="5"/>
                      <a:pt x="2" y="5"/>
                    </a:cubicBezTo>
                    <a:cubicBezTo>
                      <a:pt x="2" y="5"/>
                      <a:pt x="8" y="3"/>
                      <a:pt x="1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922" name="Google Shape;1922;p39"/>
              <p:cNvSpPr/>
              <p:nvPr/>
            </p:nvSpPr>
            <p:spPr>
              <a:xfrm>
                <a:off x="-963950" y="5920250"/>
                <a:ext cx="4425" cy="725"/>
              </a:xfrm>
              <a:custGeom>
                <a:avLst/>
                <a:gdLst/>
                <a:ahLst/>
                <a:cxnLst/>
                <a:rect l="l" t="t" r="r" b="b"/>
                <a:pathLst>
                  <a:path w="177" h="29" extrusionOk="0">
                    <a:moveTo>
                      <a:pt x="59" y="1"/>
                    </a:moveTo>
                    <a:cubicBezTo>
                      <a:pt x="41" y="13"/>
                      <a:pt x="22" y="22"/>
                      <a:pt x="1" y="29"/>
                    </a:cubicBezTo>
                    <a:cubicBezTo>
                      <a:pt x="59" y="22"/>
                      <a:pt x="115" y="16"/>
                      <a:pt x="176" y="7"/>
                    </a:cubicBezTo>
                    <a:lnTo>
                      <a:pt x="59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923" name="Google Shape;1923;p39"/>
              <p:cNvSpPr/>
              <p:nvPr/>
            </p:nvSpPr>
            <p:spPr>
              <a:xfrm>
                <a:off x="-984575" y="5919025"/>
                <a:ext cx="1025" cy="575"/>
              </a:xfrm>
              <a:custGeom>
                <a:avLst/>
                <a:gdLst/>
                <a:ahLst/>
                <a:cxnLst/>
                <a:rect l="l" t="t" r="r" b="b"/>
                <a:pathLst>
                  <a:path w="41" h="23" extrusionOk="0">
                    <a:moveTo>
                      <a:pt x="41" y="1"/>
                    </a:moveTo>
                    <a:cubicBezTo>
                      <a:pt x="25" y="10"/>
                      <a:pt x="13" y="16"/>
                      <a:pt x="1" y="22"/>
                    </a:cubicBezTo>
                    <a:cubicBezTo>
                      <a:pt x="13" y="16"/>
                      <a:pt x="28" y="10"/>
                      <a:pt x="4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924" name="Google Shape;1924;p39"/>
              <p:cNvSpPr/>
              <p:nvPr/>
            </p:nvSpPr>
            <p:spPr>
              <a:xfrm>
                <a:off x="-1107700" y="5833100"/>
                <a:ext cx="379800" cy="96300"/>
              </a:xfrm>
              <a:custGeom>
                <a:avLst/>
                <a:gdLst/>
                <a:ahLst/>
                <a:cxnLst/>
                <a:rect l="l" t="t" r="r" b="b"/>
                <a:pathLst>
                  <a:path w="15192" h="3852" extrusionOk="0">
                    <a:moveTo>
                      <a:pt x="6277" y="0"/>
                    </a:moveTo>
                    <a:cubicBezTo>
                      <a:pt x="6263" y="0"/>
                      <a:pt x="6250" y="2"/>
                      <a:pt x="6237" y="6"/>
                    </a:cubicBezTo>
                    <a:lnTo>
                      <a:pt x="6231" y="6"/>
                    </a:lnTo>
                    <a:cubicBezTo>
                      <a:pt x="6219" y="9"/>
                      <a:pt x="6209" y="9"/>
                      <a:pt x="6200" y="12"/>
                    </a:cubicBezTo>
                    <a:cubicBezTo>
                      <a:pt x="6175" y="21"/>
                      <a:pt x="6154" y="24"/>
                      <a:pt x="6129" y="30"/>
                    </a:cubicBezTo>
                    <a:cubicBezTo>
                      <a:pt x="5464" y="227"/>
                      <a:pt x="4760" y="307"/>
                      <a:pt x="4085" y="470"/>
                    </a:cubicBezTo>
                    <a:cubicBezTo>
                      <a:pt x="3104" y="710"/>
                      <a:pt x="2128" y="1046"/>
                      <a:pt x="1284" y="1612"/>
                    </a:cubicBezTo>
                    <a:cubicBezTo>
                      <a:pt x="980" y="1816"/>
                      <a:pt x="1" y="2456"/>
                      <a:pt x="306" y="2927"/>
                    </a:cubicBezTo>
                    <a:cubicBezTo>
                      <a:pt x="595" y="3376"/>
                      <a:pt x="1524" y="3413"/>
                      <a:pt x="1986" y="3478"/>
                    </a:cubicBezTo>
                    <a:cubicBezTo>
                      <a:pt x="3830" y="3730"/>
                      <a:pt x="5717" y="3813"/>
                      <a:pt x="7579" y="3844"/>
                    </a:cubicBezTo>
                    <a:cubicBezTo>
                      <a:pt x="7880" y="3849"/>
                      <a:pt x="8182" y="3852"/>
                      <a:pt x="8485" y="3852"/>
                    </a:cubicBezTo>
                    <a:cubicBezTo>
                      <a:pt x="10097" y="3852"/>
                      <a:pt x="11728" y="3773"/>
                      <a:pt x="13314" y="3508"/>
                    </a:cubicBezTo>
                    <a:cubicBezTo>
                      <a:pt x="13794" y="3428"/>
                      <a:pt x="14388" y="3342"/>
                      <a:pt x="14770" y="3013"/>
                    </a:cubicBezTo>
                    <a:cubicBezTo>
                      <a:pt x="15191" y="2656"/>
                      <a:pt x="14800" y="2166"/>
                      <a:pt x="14471" y="1926"/>
                    </a:cubicBezTo>
                    <a:cubicBezTo>
                      <a:pt x="12849" y="735"/>
                      <a:pt x="10611" y="344"/>
                      <a:pt x="8678" y="21"/>
                    </a:cubicBezTo>
                    <a:lnTo>
                      <a:pt x="8586" y="2"/>
                    </a:lnTo>
                    <a:cubicBezTo>
                      <a:pt x="8579" y="2"/>
                      <a:pt x="8572" y="1"/>
                      <a:pt x="8566" y="1"/>
                    </a:cubicBezTo>
                    <a:cubicBezTo>
                      <a:pt x="8520" y="1"/>
                      <a:pt x="8477" y="20"/>
                      <a:pt x="8447" y="55"/>
                    </a:cubicBezTo>
                    <a:cubicBezTo>
                      <a:pt x="8367" y="132"/>
                      <a:pt x="8367" y="283"/>
                      <a:pt x="8503" y="304"/>
                    </a:cubicBezTo>
                    <a:lnTo>
                      <a:pt x="8607" y="323"/>
                    </a:lnTo>
                    <a:lnTo>
                      <a:pt x="8681" y="335"/>
                    </a:lnTo>
                    <a:cubicBezTo>
                      <a:pt x="8721" y="316"/>
                      <a:pt x="8761" y="301"/>
                      <a:pt x="8804" y="283"/>
                    </a:cubicBezTo>
                    <a:cubicBezTo>
                      <a:pt x="8810" y="280"/>
                      <a:pt x="8815" y="279"/>
                      <a:pt x="8820" y="279"/>
                    </a:cubicBezTo>
                    <a:cubicBezTo>
                      <a:pt x="8853" y="279"/>
                      <a:pt x="8879" y="326"/>
                      <a:pt x="8841" y="350"/>
                    </a:cubicBezTo>
                    <a:lnTo>
                      <a:pt x="8826" y="360"/>
                    </a:lnTo>
                    <a:cubicBezTo>
                      <a:pt x="9174" y="418"/>
                      <a:pt x="9524" y="483"/>
                      <a:pt x="9869" y="550"/>
                    </a:cubicBezTo>
                    <a:cubicBezTo>
                      <a:pt x="9928" y="529"/>
                      <a:pt x="9983" y="507"/>
                      <a:pt x="10042" y="486"/>
                    </a:cubicBezTo>
                    <a:cubicBezTo>
                      <a:pt x="10047" y="484"/>
                      <a:pt x="10052" y="483"/>
                      <a:pt x="10056" y="483"/>
                    </a:cubicBezTo>
                    <a:cubicBezTo>
                      <a:pt x="10090" y="483"/>
                      <a:pt x="10105" y="538"/>
                      <a:pt x="10072" y="557"/>
                    </a:cubicBezTo>
                    <a:cubicBezTo>
                      <a:pt x="10057" y="566"/>
                      <a:pt x="10039" y="572"/>
                      <a:pt x="10020" y="584"/>
                    </a:cubicBezTo>
                    <a:cubicBezTo>
                      <a:pt x="10297" y="640"/>
                      <a:pt x="10574" y="701"/>
                      <a:pt x="10845" y="769"/>
                    </a:cubicBezTo>
                    <a:cubicBezTo>
                      <a:pt x="10885" y="760"/>
                      <a:pt x="10925" y="750"/>
                      <a:pt x="10965" y="741"/>
                    </a:cubicBezTo>
                    <a:cubicBezTo>
                      <a:pt x="10966" y="741"/>
                      <a:pt x="10967" y="741"/>
                      <a:pt x="10969" y="741"/>
                    </a:cubicBezTo>
                    <a:cubicBezTo>
                      <a:pt x="11003" y="741"/>
                      <a:pt x="11020" y="785"/>
                      <a:pt x="10996" y="809"/>
                    </a:cubicBezTo>
                    <a:cubicBezTo>
                      <a:pt x="11184" y="858"/>
                      <a:pt x="11371" y="911"/>
                      <a:pt x="11556" y="966"/>
                    </a:cubicBezTo>
                    <a:cubicBezTo>
                      <a:pt x="11584" y="960"/>
                      <a:pt x="11605" y="954"/>
                      <a:pt x="11633" y="947"/>
                    </a:cubicBezTo>
                    <a:cubicBezTo>
                      <a:pt x="11637" y="946"/>
                      <a:pt x="11640" y="946"/>
                      <a:pt x="11643" y="946"/>
                    </a:cubicBezTo>
                    <a:cubicBezTo>
                      <a:pt x="11669" y="946"/>
                      <a:pt x="11687" y="975"/>
                      <a:pt x="11676" y="1000"/>
                    </a:cubicBezTo>
                    <a:cubicBezTo>
                      <a:pt x="11747" y="1024"/>
                      <a:pt x="11818" y="1046"/>
                      <a:pt x="11888" y="1068"/>
                    </a:cubicBezTo>
                    <a:cubicBezTo>
                      <a:pt x="11922" y="1061"/>
                      <a:pt x="11956" y="1055"/>
                      <a:pt x="11990" y="1049"/>
                    </a:cubicBezTo>
                    <a:cubicBezTo>
                      <a:pt x="11992" y="1049"/>
                      <a:pt x="11994" y="1049"/>
                      <a:pt x="11996" y="1049"/>
                    </a:cubicBezTo>
                    <a:cubicBezTo>
                      <a:pt x="12027" y="1049"/>
                      <a:pt x="12053" y="1093"/>
                      <a:pt x="12024" y="1114"/>
                    </a:cubicBezTo>
                    <a:cubicBezTo>
                      <a:pt x="12119" y="1148"/>
                      <a:pt x="12215" y="1178"/>
                      <a:pt x="12307" y="1212"/>
                    </a:cubicBezTo>
                    <a:cubicBezTo>
                      <a:pt x="12403" y="1246"/>
                      <a:pt x="12495" y="1280"/>
                      <a:pt x="12600" y="1317"/>
                    </a:cubicBezTo>
                    <a:cubicBezTo>
                      <a:pt x="12704" y="1277"/>
                      <a:pt x="12809" y="1240"/>
                      <a:pt x="12914" y="1200"/>
                    </a:cubicBezTo>
                    <a:cubicBezTo>
                      <a:pt x="12917" y="1199"/>
                      <a:pt x="12921" y="1198"/>
                      <a:pt x="12925" y="1198"/>
                    </a:cubicBezTo>
                    <a:cubicBezTo>
                      <a:pt x="12960" y="1198"/>
                      <a:pt x="12975" y="1251"/>
                      <a:pt x="12944" y="1271"/>
                    </a:cubicBezTo>
                    <a:cubicBezTo>
                      <a:pt x="12883" y="1311"/>
                      <a:pt x="12821" y="1338"/>
                      <a:pt x="12760" y="1372"/>
                    </a:cubicBezTo>
                    <a:cubicBezTo>
                      <a:pt x="12920" y="1431"/>
                      <a:pt x="13092" y="1492"/>
                      <a:pt x="13261" y="1563"/>
                    </a:cubicBezTo>
                    <a:lnTo>
                      <a:pt x="13271" y="1560"/>
                    </a:lnTo>
                    <a:cubicBezTo>
                      <a:pt x="13273" y="1560"/>
                      <a:pt x="13275" y="1560"/>
                      <a:pt x="13277" y="1560"/>
                    </a:cubicBezTo>
                    <a:cubicBezTo>
                      <a:pt x="13296" y="1560"/>
                      <a:pt x="13311" y="1571"/>
                      <a:pt x="13317" y="1588"/>
                    </a:cubicBezTo>
                    <a:cubicBezTo>
                      <a:pt x="13434" y="1637"/>
                      <a:pt x="13548" y="1689"/>
                      <a:pt x="13661" y="1745"/>
                    </a:cubicBezTo>
                    <a:lnTo>
                      <a:pt x="13732" y="1714"/>
                    </a:lnTo>
                    <a:cubicBezTo>
                      <a:pt x="13737" y="1712"/>
                      <a:pt x="13741" y="1711"/>
                      <a:pt x="13746" y="1711"/>
                    </a:cubicBezTo>
                    <a:cubicBezTo>
                      <a:pt x="13779" y="1711"/>
                      <a:pt x="13793" y="1763"/>
                      <a:pt x="13763" y="1785"/>
                    </a:cubicBezTo>
                    <a:lnTo>
                      <a:pt x="13754" y="1791"/>
                    </a:lnTo>
                    <a:cubicBezTo>
                      <a:pt x="13886" y="1862"/>
                      <a:pt x="14015" y="1939"/>
                      <a:pt x="14139" y="2025"/>
                    </a:cubicBezTo>
                    <a:cubicBezTo>
                      <a:pt x="14143" y="2022"/>
                      <a:pt x="14149" y="2021"/>
                      <a:pt x="14154" y="2021"/>
                    </a:cubicBezTo>
                    <a:cubicBezTo>
                      <a:pt x="14174" y="2021"/>
                      <a:pt x="14193" y="2040"/>
                      <a:pt x="14191" y="2062"/>
                    </a:cubicBezTo>
                    <a:cubicBezTo>
                      <a:pt x="14308" y="2151"/>
                      <a:pt x="14416" y="2250"/>
                      <a:pt x="14508" y="2363"/>
                    </a:cubicBezTo>
                    <a:cubicBezTo>
                      <a:pt x="14542" y="2351"/>
                      <a:pt x="14573" y="2342"/>
                      <a:pt x="14606" y="2330"/>
                    </a:cubicBezTo>
                    <a:cubicBezTo>
                      <a:pt x="14610" y="2328"/>
                      <a:pt x="14614" y="2328"/>
                      <a:pt x="14618" y="2328"/>
                    </a:cubicBezTo>
                    <a:cubicBezTo>
                      <a:pt x="14649" y="2328"/>
                      <a:pt x="14668" y="2369"/>
                      <a:pt x="14643" y="2394"/>
                    </a:cubicBezTo>
                    <a:cubicBezTo>
                      <a:pt x="14622" y="2416"/>
                      <a:pt x="14597" y="2431"/>
                      <a:pt x="14576" y="2453"/>
                    </a:cubicBezTo>
                    <a:cubicBezTo>
                      <a:pt x="14591" y="2474"/>
                      <a:pt x="14606" y="2499"/>
                      <a:pt x="14622" y="2520"/>
                    </a:cubicBezTo>
                    <a:cubicBezTo>
                      <a:pt x="14656" y="2573"/>
                      <a:pt x="14662" y="2637"/>
                      <a:pt x="14637" y="2693"/>
                    </a:cubicBezTo>
                    <a:cubicBezTo>
                      <a:pt x="14659" y="2714"/>
                      <a:pt x="14656" y="2751"/>
                      <a:pt x="14628" y="2764"/>
                    </a:cubicBezTo>
                    <a:lnTo>
                      <a:pt x="14570" y="2785"/>
                    </a:lnTo>
                    <a:cubicBezTo>
                      <a:pt x="14394" y="2957"/>
                      <a:pt x="13957" y="3078"/>
                      <a:pt x="13591" y="3151"/>
                    </a:cubicBezTo>
                    <a:cubicBezTo>
                      <a:pt x="13409" y="3207"/>
                      <a:pt x="13224" y="3250"/>
                      <a:pt x="13037" y="3275"/>
                    </a:cubicBezTo>
                    <a:cubicBezTo>
                      <a:pt x="13035" y="3275"/>
                      <a:pt x="13033" y="3275"/>
                      <a:pt x="13031" y="3275"/>
                    </a:cubicBezTo>
                    <a:cubicBezTo>
                      <a:pt x="13017" y="3275"/>
                      <a:pt x="13002" y="3266"/>
                      <a:pt x="12994" y="3253"/>
                    </a:cubicBezTo>
                    <a:cubicBezTo>
                      <a:pt x="12587" y="3315"/>
                      <a:pt x="12178" y="3361"/>
                      <a:pt x="11765" y="3398"/>
                    </a:cubicBezTo>
                    <a:cubicBezTo>
                      <a:pt x="11645" y="3453"/>
                      <a:pt x="11525" y="3512"/>
                      <a:pt x="11405" y="3579"/>
                    </a:cubicBezTo>
                    <a:cubicBezTo>
                      <a:pt x="11399" y="3582"/>
                      <a:pt x="11393" y="3584"/>
                      <a:pt x="11387" y="3584"/>
                    </a:cubicBezTo>
                    <a:cubicBezTo>
                      <a:pt x="11353" y="3584"/>
                      <a:pt x="11331" y="3535"/>
                      <a:pt x="11368" y="3512"/>
                    </a:cubicBezTo>
                    <a:cubicBezTo>
                      <a:pt x="11411" y="3481"/>
                      <a:pt x="11461" y="3450"/>
                      <a:pt x="11504" y="3419"/>
                    </a:cubicBezTo>
                    <a:lnTo>
                      <a:pt x="11504" y="3419"/>
                    </a:lnTo>
                    <a:cubicBezTo>
                      <a:pt x="11208" y="3444"/>
                      <a:pt x="10913" y="3459"/>
                      <a:pt x="10614" y="3475"/>
                    </a:cubicBezTo>
                    <a:cubicBezTo>
                      <a:pt x="10485" y="3515"/>
                      <a:pt x="10353" y="3552"/>
                      <a:pt x="10220" y="3582"/>
                    </a:cubicBezTo>
                    <a:cubicBezTo>
                      <a:pt x="10217" y="3583"/>
                      <a:pt x="10214" y="3584"/>
                      <a:pt x="10210" y="3584"/>
                    </a:cubicBezTo>
                    <a:cubicBezTo>
                      <a:pt x="10178" y="3584"/>
                      <a:pt x="10152" y="3543"/>
                      <a:pt x="10180" y="3518"/>
                    </a:cubicBezTo>
                    <a:cubicBezTo>
                      <a:pt x="10189" y="3512"/>
                      <a:pt x="10202" y="3502"/>
                      <a:pt x="10211" y="3496"/>
                    </a:cubicBezTo>
                    <a:lnTo>
                      <a:pt x="10211" y="3496"/>
                    </a:lnTo>
                    <a:cubicBezTo>
                      <a:pt x="10143" y="3499"/>
                      <a:pt x="10075" y="3502"/>
                      <a:pt x="10011" y="3505"/>
                    </a:cubicBezTo>
                    <a:cubicBezTo>
                      <a:pt x="9712" y="3518"/>
                      <a:pt x="9417" y="3527"/>
                      <a:pt x="9121" y="3533"/>
                    </a:cubicBezTo>
                    <a:cubicBezTo>
                      <a:pt x="8958" y="3570"/>
                      <a:pt x="8795" y="3607"/>
                      <a:pt x="8629" y="3635"/>
                    </a:cubicBezTo>
                    <a:cubicBezTo>
                      <a:pt x="8627" y="3635"/>
                      <a:pt x="8625" y="3635"/>
                      <a:pt x="8623" y="3635"/>
                    </a:cubicBezTo>
                    <a:cubicBezTo>
                      <a:pt x="8586" y="3635"/>
                      <a:pt x="8560" y="3584"/>
                      <a:pt x="8598" y="3564"/>
                    </a:cubicBezTo>
                    <a:cubicBezTo>
                      <a:pt x="8616" y="3555"/>
                      <a:pt x="8632" y="3548"/>
                      <a:pt x="8647" y="3539"/>
                    </a:cubicBezTo>
                    <a:lnTo>
                      <a:pt x="8647" y="3539"/>
                    </a:lnTo>
                    <a:cubicBezTo>
                      <a:pt x="8434" y="3541"/>
                      <a:pt x="8220" y="3543"/>
                      <a:pt x="8006" y="3543"/>
                    </a:cubicBezTo>
                    <a:cubicBezTo>
                      <a:pt x="7849" y="3543"/>
                      <a:pt x="7692" y="3542"/>
                      <a:pt x="7536" y="3539"/>
                    </a:cubicBezTo>
                    <a:cubicBezTo>
                      <a:pt x="7438" y="3570"/>
                      <a:pt x="7342" y="3601"/>
                      <a:pt x="7244" y="3635"/>
                    </a:cubicBezTo>
                    <a:cubicBezTo>
                      <a:pt x="7239" y="3636"/>
                      <a:pt x="7235" y="3637"/>
                      <a:pt x="7231" y="3637"/>
                    </a:cubicBezTo>
                    <a:cubicBezTo>
                      <a:pt x="7195" y="3637"/>
                      <a:pt x="7183" y="3575"/>
                      <a:pt x="7225" y="3561"/>
                    </a:cubicBezTo>
                    <a:lnTo>
                      <a:pt x="7296" y="3533"/>
                    </a:lnTo>
                    <a:cubicBezTo>
                      <a:pt x="6954" y="3527"/>
                      <a:pt x="6613" y="3518"/>
                      <a:pt x="6271" y="3505"/>
                    </a:cubicBezTo>
                    <a:cubicBezTo>
                      <a:pt x="6060" y="3558"/>
                      <a:pt x="5844" y="3586"/>
                      <a:pt x="5628" y="3586"/>
                    </a:cubicBezTo>
                    <a:cubicBezTo>
                      <a:pt x="5617" y="3586"/>
                      <a:pt x="5605" y="3586"/>
                      <a:pt x="5594" y="3585"/>
                    </a:cubicBezTo>
                    <a:cubicBezTo>
                      <a:pt x="5554" y="3585"/>
                      <a:pt x="5541" y="3533"/>
                      <a:pt x="5575" y="3512"/>
                    </a:cubicBezTo>
                    <a:cubicBezTo>
                      <a:pt x="5594" y="3499"/>
                      <a:pt x="5612" y="3487"/>
                      <a:pt x="5634" y="3475"/>
                    </a:cubicBezTo>
                    <a:cubicBezTo>
                      <a:pt x="5446" y="3465"/>
                      <a:pt x="5255" y="3456"/>
                      <a:pt x="5064" y="3444"/>
                    </a:cubicBezTo>
                    <a:cubicBezTo>
                      <a:pt x="4972" y="3472"/>
                      <a:pt x="4880" y="3502"/>
                      <a:pt x="4784" y="3530"/>
                    </a:cubicBezTo>
                    <a:cubicBezTo>
                      <a:pt x="4779" y="3532"/>
                      <a:pt x="4775" y="3532"/>
                      <a:pt x="4771" y="3532"/>
                    </a:cubicBezTo>
                    <a:cubicBezTo>
                      <a:pt x="4736" y="3532"/>
                      <a:pt x="4718" y="3482"/>
                      <a:pt x="4753" y="3462"/>
                    </a:cubicBezTo>
                    <a:cubicBezTo>
                      <a:pt x="4778" y="3450"/>
                      <a:pt x="4800" y="3438"/>
                      <a:pt x="4824" y="3428"/>
                    </a:cubicBezTo>
                    <a:cubicBezTo>
                      <a:pt x="4504" y="3407"/>
                      <a:pt x="4187" y="3382"/>
                      <a:pt x="3870" y="3355"/>
                    </a:cubicBezTo>
                    <a:cubicBezTo>
                      <a:pt x="3811" y="3361"/>
                      <a:pt x="3756" y="3373"/>
                      <a:pt x="3698" y="3379"/>
                    </a:cubicBezTo>
                    <a:cubicBezTo>
                      <a:pt x="3676" y="3379"/>
                      <a:pt x="3658" y="3358"/>
                      <a:pt x="3661" y="3336"/>
                    </a:cubicBezTo>
                    <a:cubicBezTo>
                      <a:pt x="3605" y="3330"/>
                      <a:pt x="3550" y="3327"/>
                      <a:pt x="3491" y="3321"/>
                    </a:cubicBezTo>
                    <a:cubicBezTo>
                      <a:pt x="3190" y="3293"/>
                      <a:pt x="2888" y="3268"/>
                      <a:pt x="2586" y="3238"/>
                    </a:cubicBezTo>
                    <a:cubicBezTo>
                      <a:pt x="2494" y="3250"/>
                      <a:pt x="2405" y="3265"/>
                      <a:pt x="2312" y="3278"/>
                    </a:cubicBezTo>
                    <a:cubicBezTo>
                      <a:pt x="2311" y="3278"/>
                      <a:pt x="2310" y="3278"/>
                      <a:pt x="2309" y="3278"/>
                    </a:cubicBezTo>
                    <a:cubicBezTo>
                      <a:pt x="2269" y="3278"/>
                      <a:pt x="2270" y="3225"/>
                      <a:pt x="2297" y="3207"/>
                    </a:cubicBezTo>
                    <a:cubicBezTo>
                      <a:pt x="2079" y="3182"/>
                      <a:pt x="1860" y="3151"/>
                      <a:pt x="1644" y="3118"/>
                    </a:cubicBezTo>
                    <a:cubicBezTo>
                      <a:pt x="1564" y="3136"/>
                      <a:pt x="1484" y="3154"/>
                      <a:pt x="1401" y="3173"/>
                    </a:cubicBezTo>
                    <a:cubicBezTo>
                      <a:pt x="1399" y="3174"/>
                      <a:pt x="1396" y="3174"/>
                      <a:pt x="1393" y="3174"/>
                    </a:cubicBezTo>
                    <a:cubicBezTo>
                      <a:pt x="1357" y="3174"/>
                      <a:pt x="1333" y="3119"/>
                      <a:pt x="1374" y="3102"/>
                    </a:cubicBezTo>
                    <a:cubicBezTo>
                      <a:pt x="1389" y="3093"/>
                      <a:pt x="1407" y="3087"/>
                      <a:pt x="1426" y="3078"/>
                    </a:cubicBezTo>
                    <a:cubicBezTo>
                      <a:pt x="1260" y="3050"/>
                      <a:pt x="1097" y="3010"/>
                      <a:pt x="940" y="2957"/>
                    </a:cubicBezTo>
                    <a:cubicBezTo>
                      <a:pt x="890" y="2976"/>
                      <a:pt x="844" y="2994"/>
                      <a:pt x="795" y="3016"/>
                    </a:cubicBezTo>
                    <a:cubicBezTo>
                      <a:pt x="789" y="3018"/>
                      <a:pt x="784" y="3019"/>
                      <a:pt x="779" y="3019"/>
                    </a:cubicBezTo>
                    <a:cubicBezTo>
                      <a:pt x="741" y="3019"/>
                      <a:pt x="717" y="2967"/>
                      <a:pt x="758" y="2948"/>
                    </a:cubicBezTo>
                    <a:cubicBezTo>
                      <a:pt x="783" y="2939"/>
                      <a:pt x="804" y="2930"/>
                      <a:pt x="829" y="2917"/>
                    </a:cubicBezTo>
                    <a:cubicBezTo>
                      <a:pt x="755" y="2890"/>
                      <a:pt x="687" y="2853"/>
                      <a:pt x="619" y="2813"/>
                    </a:cubicBezTo>
                    <a:cubicBezTo>
                      <a:pt x="592" y="2797"/>
                      <a:pt x="576" y="2764"/>
                      <a:pt x="583" y="2733"/>
                    </a:cubicBezTo>
                    <a:lnTo>
                      <a:pt x="583" y="2733"/>
                    </a:lnTo>
                    <a:cubicBezTo>
                      <a:pt x="546" y="2742"/>
                      <a:pt x="512" y="2754"/>
                      <a:pt x="478" y="2764"/>
                    </a:cubicBezTo>
                    <a:cubicBezTo>
                      <a:pt x="475" y="2764"/>
                      <a:pt x="472" y="2765"/>
                      <a:pt x="470" y="2765"/>
                    </a:cubicBezTo>
                    <a:cubicBezTo>
                      <a:pt x="434" y="2765"/>
                      <a:pt x="413" y="2710"/>
                      <a:pt x="447" y="2693"/>
                    </a:cubicBezTo>
                    <a:cubicBezTo>
                      <a:pt x="512" y="2659"/>
                      <a:pt x="576" y="2628"/>
                      <a:pt x="641" y="2597"/>
                    </a:cubicBezTo>
                    <a:cubicBezTo>
                      <a:pt x="804" y="2357"/>
                      <a:pt x="1250" y="2019"/>
                      <a:pt x="1340" y="1951"/>
                    </a:cubicBezTo>
                    <a:cubicBezTo>
                      <a:pt x="1377" y="1920"/>
                      <a:pt x="1420" y="1896"/>
                      <a:pt x="1457" y="1868"/>
                    </a:cubicBezTo>
                    <a:cubicBezTo>
                      <a:pt x="1451" y="1849"/>
                      <a:pt x="1460" y="1825"/>
                      <a:pt x="1481" y="1819"/>
                    </a:cubicBezTo>
                    <a:cubicBezTo>
                      <a:pt x="1518" y="1803"/>
                      <a:pt x="1552" y="1791"/>
                      <a:pt x="1589" y="1779"/>
                    </a:cubicBezTo>
                    <a:cubicBezTo>
                      <a:pt x="2362" y="1274"/>
                      <a:pt x="3282" y="994"/>
                      <a:pt x="4165" y="772"/>
                    </a:cubicBezTo>
                    <a:cubicBezTo>
                      <a:pt x="4864" y="597"/>
                      <a:pt x="5600" y="526"/>
                      <a:pt x="6289" y="310"/>
                    </a:cubicBezTo>
                    <a:cubicBezTo>
                      <a:pt x="6296" y="307"/>
                      <a:pt x="6305" y="304"/>
                      <a:pt x="6311" y="304"/>
                    </a:cubicBezTo>
                    <a:cubicBezTo>
                      <a:pt x="6400" y="273"/>
                      <a:pt x="6443" y="175"/>
                      <a:pt x="6406" y="92"/>
                    </a:cubicBezTo>
                    <a:cubicBezTo>
                      <a:pt x="6391" y="92"/>
                      <a:pt x="6376" y="95"/>
                      <a:pt x="6363" y="98"/>
                    </a:cubicBezTo>
                    <a:cubicBezTo>
                      <a:pt x="6362" y="98"/>
                      <a:pt x="6361" y="98"/>
                      <a:pt x="6360" y="98"/>
                    </a:cubicBezTo>
                    <a:cubicBezTo>
                      <a:pt x="6314" y="98"/>
                      <a:pt x="6315" y="36"/>
                      <a:pt x="6351" y="21"/>
                    </a:cubicBezTo>
                    <a:cubicBezTo>
                      <a:pt x="6339" y="12"/>
                      <a:pt x="6323" y="6"/>
                      <a:pt x="6308" y="2"/>
                    </a:cubicBezTo>
                    <a:cubicBezTo>
                      <a:pt x="6298" y="1"/>
                      <a:pt x="6287" y="0"/>
                      <a:pt x="627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925" name="Google Shape;1925;p39"/>
              <p:cNvSpPr/>
              <p:nvPr/>
            </p:nvSpPr>
            <p:spPr>
              <a:xfrm>
                <a:off x="-1192900" y="5346400"/>
                <a:ext cx="69975" cy="165150"/>
              </a:xfrm>
              <a:custGeom>
                <a:avLst/>
                <a:gdLst/>
                <a:ahLst/>
                <a:cxnLst/>
                <a:rect l="l" t="t" r="r" b="b"/>
                <a:pathLst>
                  <a:path w="2799" h="6606" extrusionOk="0">
                    <a:moveTo>
                      <a:pt x="2029" y="0"/>
                    </a:moveTo>
                    <a:cubicBezTo>
                      <a:pt x="2026" y="0"/>
                      <a:pt x="2023" y="1"/>
                      <a:pt x="2021" y="1"/>
                    </a:cubicBezTo>
                    <a:lnTo>
                      <a:pt x="1777" y="63"/>
                    </a:lnTo>
                    <a:lnTo>
                      <a:pt x="1608" y="103"/>
                    </a:lnTo>
                    <a:cubicBezTo>
                      <a:pt x="1563" y="117"/>
                      <a:pt x="1577" y="181"/>
                      <a:pt x="1619" y="181"/>
                    </a:cubicBezTo>
                    <a:cubicBezTo>
                      <a:pt x="1622" y="181"/>
                      <a:pt x="1626" y="181"/>
                      <a:pt x="1630" y="180"/>
                    </a:cubicBezTo>
                    <a:lnTo>
                      <a:pt x="1716" y="155"/>
                    </a:lnTo>
                    <a:cubicBezTo>
                      <a:pt x="1795" y="135"/>
                      <a:pt x="1845" y="121"/>
                      <a:pt x="1856" y="121"/>
                    </a:cubicBezTo>
                    <a:cubicBezTo>
                      <a:pt x="1869" y="121"/>
                      <a:pt x="1818" y="145"/>
                      <a:pt x="1679" y="211"/>
                    </a:cubicBezTo>
                    <a:lnTo>
                      <a:pt x="1676" y="214"/>
                    </a:lnTo>
                    <a:cubicBezTo>
                      <a:pt x="1513" y="294"/>
                      <a:pt x="1346" y="352"/>
                      <a:pt x="1189" y="451"/>
                    </a:cubicBezTo>
                    <a:cubicBezTo>
                      <a:pt x="1152" y="472"/>
                      <a:pt x="1175" y="519"/>
                      <a:pt x="1212" y="519"/>
                    </a:cubicBezTo>
                    <a:cubicBezTo>
                      <a:pt x="1217" y="519"/>
                      <a:pt x="1223" y="518"/>
                      <a:pt x="1229" y="515"/>
                    </a:cubicBezTo>
                    <a:cubicBezTo>
                      <a:pt x="1343" y="466"/>
                      <a:pt x="1460" y="423"/>
                      <a:pt x="1571" y="383"/>
                    </a:cubicBezTo>
                    <a:cubicBezTo>
                      <a:pt x="1696" y="337"/>
                      <a:pt x="1825" y="297"/>
                      <a:pt x="1953" y="258"/>
                    </a:cubicBezTo>
                    <a:lnTo>
                      <a:pt x="1953" y="258"/>
                    </a:lnTo>
                    <a:cubicBezTo>
                      <a:pt x="1852" y="290"/>
                      <a:pt x="1724" y="402"/>
                      <a:pt x="1630" y="454"/>
                    </a:cubicBezTo>
                    <a:cubicBezTo>
                      <a:pt x="1580" y="481"/>
                      <a:pt x="1531" y="509"/>
                      <a:pt x="1482" y="537"/>
                    </a:cubicBezTo>
                    <a:cubicBezTo>
                      <a:pt x="1313" y="629"/>
                      <a:pt x="1156" y="740"/>
                      <a:pt x="1011" y="866"/>
                    </a:cubicBezTo>
                    <a:cubicBezTo>
                      <a:pt x="982" y="892"/>
                      <a:pt x="1010" y="931"/>
                      <a:pt x="1041" y="931"/>
                    </a:cubicBezTo>
                    <a:cubicBezTo>
                      <a:pt x="1043" y="931"/>
                      <a:pt x="1046" y="931"/>
                      <a:pt x="1048" y="931"/>
                    </a:cubicBezTo>
                    <a:cubicBezTo>
                      <a:pt x="1134" y="916"/>
                      <a:pt x="1217" y="894"/>
                      <a:pt x="1297" y="866"/>
                    </a:cubicBezTo>
                    <a:cubicBezTo>
                      <a:pt x="1371" y="845"/>
                      <a:pt x="1442" y="817"/>
                      <a:pt x="1513" y="786"/>
                    </a:cubicBezTo>
                    <a:cubicBezTo>
                      <a:pt x="1618" y="740"/>
                      <a:pt x="1885" y="619"/>
                      <a:pt x="1953" y="619"/>
                    </a:cubicBezTo>
                    <a:cubicBezTo>
                      <a:pt x="1992" y="619"/>
                      <a:pt x="1964" y="660"/>
                      <a:pt x="1796" y="780"/>
                    </a:cubicBezTo>
                    <a:cubicBezTo>
                      <a:pt x="1587" y="928"/>
                      <a:pt x="1356" y="1026"/>
                      <a:pt x="1143" y="1162"/>
                    </a:cubicBezTo>
                    <a:cubicBezTo>
                      <a:pt x="1072" y="1205"/>
                      <a:pt x="1008" y="1257"/>
                      <a:pt x="943" y="1310"/>
                    </a:cubicBezTo>
                    <a:cubicBezTo>
                      <a:pt x="922" y="1334"/>
                      <a:pt x="937" y="1374"/>
                      <a:pt x="971" y="1377"/>
                    </a:cubicBezTo>
                    <a:cubicBezTo>
                      <a:pt x="999" y="1374"/>
                      <a:pt x="1020" y="1368"/>
                      <a:pt x="1048" y="1362"/>
                    </a:cubicBezTo>
                    <a:cubicBezTo>
                      <a:pt x="1162" y="1346"/>
                      <a:pt x="1276" y="1316"/>
                      <a:pt x="1383" y="1269"/>
                    </a:cubicBezTo>
                    <a:cubicBezTo>
                      <a:pt x="1551" y="1197"/>
                      <a:pt x="1719" y="1121"/>
                      <a:pt x="1892" y="1055"/>
                    </a:cubicBezTo>
                    <a:lnTo>
                      <a:pt x="1892" y="1055"/>
                    </a:lnTo>
                    <a:cubicBezTo>
                      <a:pt x="1804" y="1091"/>
                      <a:pt x="1721" y="1139"/>
                      <a:pt x="1636" y="1180"/>
                    </a:cubicBezTo>
                    <a:cubicBezTo>
                      <a:pt x="1386" y="1300"/>
                      <a:pt x="1149" y="1396"/>
                      <a:pt x="955" y="1565"/>
                    </a:cubicBezTo>
                    <a:cubicBezTo>
                      <a:pt x="869" y="1639"/>
                      <a:pt x="795" y="1731"/>
                      <a:pt x="737" y="1833"/>
                    </a:cubicBezTo>
                    <a:cubicBezTo>
                      <a:pt x="720" y="1858"/>
                      <a:pt x="741" y="1890"/>
                      <a:pt x="769" y="1890"/>
                    </a:cubicBezTo>
                    <a:cubicBezTo>
                      <a:pt x="773" y="1890"/>
                      <a:pt x="776" y="1889"/>
                      <a:pt x="780" y="1888"/>
                    </a:cubicBezTo>
                    <a:cubicBezTo>
                      <a:pt x="795" y="1885"/>
                      <a:pt x="808" y="1879"/>
                      <a:pt x="823" y="1876"/>
                    </a:cubicBezTo>
                    <a:cubicBezTo>
                      <a:pt x="943" y="1845"/>
                      <a:pt x="1063" y="1802"/>
                      <a:pt x="1174" y="1744"/>
                    </a:cubicBezTo>
                    <a:cubicBezTo>
                      <a:pt x="1239" y="1711"/>
                      <a:pt x="1486" y="1551"/>
                      <a:pt x="1504" y="1551"/>
                    </a:cubicBezTo>
                    <a:lnTo>
                      <a:pt x="1504" y="1551"/>
                    </a:lnTo>
                    <a:cubicBezTo>
                      <a:pt x="1511" y="1551"/>
                      <a:pt x="1476" y="1581"/>
                      <a:pt x="1365" y="1663"/>
                    </a:cubicBezTo>
                    <a:cubicBezTo>
                      <a:pt x="1180" y="1802"/>
                      <a:pt x="971" y="1894"/>
                      <a:pt x="774" y="2008"/>
                    </a:cubicBezTo>
                    <a:cubicBezTo>
                      <a:pt x="638" y="2079"/>
                      <a:pt x="512" y="2165"/>
                      <a:pt x="401" y="2267"/>
                    </a:cubicBezTo>
                    <a:cubicBezTo>
                      <a:pt x="375" y="2294"/>
                      <a:pt x="394" y="2334"/>
                      <a:pt x="424" y="2334"/>
                    </a:cubicBezTo>
                    <a:cubicBezTo>
                      <a:pt x="429" y="2334"/>
                      <a:pt x="434" y="2333"/>
                      <a:pt x="438" y="2331"/>
                    </a:cubicBezTo>
                    <a:cubicBezTo>
                      <a:pt x="518" y="2316"/>
                      <a:pt x="592" y="2295"/>
                      <a:pt x="669" y="2276"/>
                    </a:cubicBezTo>
                    <a:cubicBezTo>
                      <a:pt x="808" y="2236"/>
                      <a:pt x="946" y="2193"/>
                      <a:pt x="1082" y="2144"/>
                    </a:cubicBezTo>
                    <a:cubicBezTo>
                      <a:pt x="1172" y="2111"/>
                      <a:pt x="1480" y="1975"/>
                      <a:pt x="1552" y="1975"/>
                    </a:cubicBezTo>
                    <a:cubicBezTo>
                      <a:pt x="1590" y="1975"/>
                      <a:pt x="1563" y="2013"/>
                      <a:pt x="1402" y="2125"/>
                    </a:cubicBezTo>
                    <a:cubicBezTo>
                      <a:pt x="1134" y="2313"/>
                      <a:pt x="829" y="2411"/>
                      <a:pt x="565" y="2593"/>
                    </a:cubicBezTo>
                    <a:cubicBezTo>
                      <a:pt x="494" y="2636"/>
                      <a:pt x="429" y="2689"/>
                      <a:pt x="368" y="2747"/>
                    </a:cubicBezTo>
                    <a:cubicBezTo>
                      <a:pt x="340" y="2772"/>
                      <a:pt x="361" y="2811"/>
                      <a:pt x="392" y="2811"/>
                    </a:cubicBezTo>
                    <a:cubicBezTo>
                      <a:pt x="396" y="2811"/>
                      <a:pt x="400" y="2810"/>
                      <a:pt x="405" y="2809"/>
                    </a:cubicBezTo>
                    <a:cubicBezTo>
                      <a:pt x="438" y="2799"/>
                      <a:pt x="472" y="2787"/>
                      <a:pt x="506" y="2775"/>
                    </a:cubicBezTo>
                    <a:cubicBezTo>
                      <a:pt x="678" y="2716"/>
                      <a:pt x="848" y="2648"/>
                      <a:pt x="1017" y="2575"/>
                    </a:cubicBezTo>
                    <a:cubicBezTo>
                      <a:pt x="1211" y="2488"/>
                      <a:pt x="1405" y="2402"/>
                      <a:pt x="1605" y="2335"/>
                    </a:cubicBezTo>
                    <a:cubicBezTo>
                      <a:pt x="1704" y="2299"/>
                      <a:pt x="1748" y="2284"/>
                      <a:pt x="1756" y="2284"/>
                    </a:cubicBezTo>
                    <a:cubicBezTo>
                      <a:pt x="1768" y="2284"/>
                      <a:pt x="1705" y="2316"/>
                      <a:pt x="1627" y="2365"/>
                    </a:cubicBezTo>
                    <a:cubicBezTo>
                      <a:pt x="1233" y="2621"/>
                      <a:pt x="802" y="2790"/>
                      <a:pt x="423" y="3067"/>
                    </a:cubicBezTo>
                    <a:cubicBezTo>
                      <a:pt x="368" y="3104"/>
                      <a:pt x="315" y="3147"/>
                      <a:pt x="266" y="3190"/>
                    </a:cubicBezTo>
                    <a:cubicBezTo>
                      <a:pt x="238" y="3213"/>
                      <a:pt x="261" y="3256"/>
                      <a:pt x="294" y="3256"/>
                    </a:cubicBezTo>
                    <a:cubicBezTo>
                      <a:pt x="297" y="3256"/>
                      <a:pt x="300" y="3256"/>
                      <a:pt x="303" y="3255"/>
                    </a:cubicBezTo>
                    <a:cubicBezTo>
                      <a:pt x="331" y="3246"/>
                      <a:pt x="355" y="3236"/>
                      <a:pt x="380" y="3227"/>
                    </a:cubicBezTo>
                    <a:cubicBezTo>
                      <a:pt x="617" y="3153"/>
                      <a:pt x="845" y="3064"/>
                      <a:pt x="1066" y="2959"/>
                    </a:cubicBezTo>
                    <a:cubicBezTo>
                      <a:pt x="1260" y="2870"/>
                      <a:pt x="1448" y="2784"/>
                      <a:pt x="1645" y="2704"/>
                    </a:cubicBezTo>
                    <a:cubicBezTo>
                      <a:pt x="1704" y="2681"/>
                      <a:pt x="1869" y="2635"/>
                      <a:pt x="1944" y="2635"/>
                    </a:cubicBezTo>
                    <a:cubicBezTo>
                      <a:pt x="2002" y="2635"/>
                      <a:pt x="2006" y="2663"/>
                      <a:pt x="1867" y="2750"/>
                    </a:cubicBezTo>
                    <a:cubicBezTo>
                      <a:pt x="1353" y="3064"/>
                      <a:pt x="768" y="3206"/>
                      <a:pt x="297" y="3587"/>
                    </a:cubicBezTo>
                    <a:cubicBezTo>
                      <a:pt x="263" y="3615"/>
                      <a:pt x="229" y="3640"/>
                      <a:pt x="198" y="3667"/>
                    </a:cubicBezTo>
                    <a:cubicBezTo>
                      <a:pt x="174" y="3692"/>
                      <a:pt x="193" y="3734"/>
                      <a:pt x="226" y="3734"/>
                    </a:cubicBezTo>
                    <a:cubicBezTo>
                      <a:pt x="230" y="3734"/>
                      <a:pt x="234" y="3733"/>
                      <a:pt x="238" y="3732"/>
                    </a:cubicBezTo>
                    <a:cubicBezTo>
                      <a:pt x="248" y="3729"/>
                      <a:pt x="260" y="3723"/>
                      <a:pt x="272" y="3720"/>
                    </a:cubicBezTo>
                    <a:cubicBezTo>
                      <a:pt x="614" y="3603"/>
                      <a:pt x="943" y="3464"/>
                      <a:pt x="1276" y="3320"/>
                    </a:cubicBezTo>
                    <a:cubicBezTo>
                      <a:pt x="1559" y="3196"/>
                      <a:pt x="1845" y="3076"/>
                      <a:pt x="2134" y="2966"/>
                    </a:cubicBezTo>
                    <a:cubicBezTo>
                      <a:pt x="2236" y="2926"/>
                      <a:pt x="2285" y="2910"/>
                      <a:pt x="2298" y="2910"/>
                    </a:cubicBezTo>
                    <a:cubicBezTo>
                      <a:pt x="2342" y="2910"/>
                      <a:pt x="2028" y="3069"/>
                      <a:pt x="1965" y="3104"/>
                    </a:cubicBezTo>
                    <a:cubicBezTo>
                      <a:pt x="1377" y="3436"/>
                      <a:pt x="734" y="3621"/>
                      <a:pt x="211" y="4052"/>
                    </a:cubicBezTo>
                    <a:cubicBezTo>
                      <a:pt x="171" y="4083"/>
                      <a:pt x="134" y="4111"/>
                      <a:pt x="97" y="4144"/>
                    </a:cubicBezTo>
                    <a:cubicBezTo>
                      <a:pt x="72" y="4169"/>
                      <a:pt x="91" y="4211"/>
                      <a:pt x="124" y="4211"/>
                    </a:cubicBezTo>
                    <a:cubicBezTo>
                      <a:pt x="128" y="4211"/>
                      <a:pt x="132" y="4210"/>
                      <a:pt x="137" y="4209"/>
                    </a:cubicBezTo>
                    <a:cubicBezTo>
                      <a:pt x="155" y="4203"/>
                      <a:pt x="171" y="4197"/>
                      <a:pt x="189" y="4191"/>
                    </a:cubicBezTo>
                    <a:cubicBezTo>
                      <a:pt x="497" y="4086"/>
                      <a:pt x="783" y="3941"/>
                      <a:pt x="1076" y="3797"/>
                    </a:cubicBezTo>
                    <a:cubicBezTo>
                      <a:pt x="1334" y="3674"/>
                      <a:pt x="1602" y="3575"/>
                      <a:pt x="1876" y="3498"/>
                    </a:cubicBezTo>
                    <a:cubicBezTo>
                      <a:pt x="1993" y="3461"/>
                      <a:pt x="2107" y="3424"/>
                      <a:pt x="2224" y="3384"/>
                    </a:cubicBezTo>
                    <a:lnTo>
                      <a:pt x="2224" y="3384"/>
                    </a:lnTo>
                    <a:cubicBezTo>
                      <a:pt x="2137" y="3424"/>
                      <a:pt x="2054" y="3470"/>
                      <a:pt x="1974" y="3523"/>
                    </a:cubicBezTo>
                    <a:cubicBezTo>
                      <a:pt x="1657" y="3714"/>
                      <a:pt x="1328" y="3886"/>
                      <a:pt x="1011" y="4077"/>
                    </a:cubicBezTo>
                    <a:cubicBezTo>
                      <a:pt x="718" y="4249"/>
                      <a:pt x="405" y="4345"/>
                      <a:pt x="140" y="4557"/>
                    </a:cubicBezTo>
                    <a:cubicBezTo>
                      <a:pt x="124" y="4569"/>
                      <a:pt x="112" y="4578"/>
                      <a:pt x="97" y="4591"/>
                    </a:cubicBezTo>
                    <a:cubicBezTo>
                      <a:pt x="66" y="4615"/>
                      <a:pt x="97" y="4652"/>
                      <a:pt x="131" y="4652"/>
                    </a:cubicBezTo>
                    <a:lnTo>
                      <a:pt x="143" y="4652"/>
                    </a:lnTo>
                    <a:cubicBezTo>
                      <a:pt x="546" y="4471"/>
                      <a:pt x="965" y="4326"/>
                      <a:pt x="1371" y="4151"/>
                    </a:cubicBezTo>
                    <a:cubicBezTo>
                      <a:pt x="1583" y="4061"/>
                      <a:pt x="1796" y="3969"/>
                      <a:pt x="2008" y="3874"/>
                    </a:cubicBezTo>
                    <a:cubicBezTo>
                      <a:pt x="2068" y="3847"/>
                      <a:pt x="2401" y="3671"/>
                      <a:pt x="2418" y="3671"/>
                    </a:cubicBezTo>
                    <a:lnTo>
                      <a:pt x="2418" y="3671"/>
                    </a:lnTo>
                    <a:cubicBezTo>
                      <a:pt x="2425" y="3671"/>
                      <a:pt x="2382" y="3699"/>
                      <a:pt x="2251" y="3775"/>
                    </a:cubicBezTo>
                    <a:cubicBezTo>
                      <a:pt x="1543" y="4184"/>
                      <a:pt x="737" y="4502"/>
                      <a:pt x="97" y="5016"/>
                    </a:cubicBezTo>
                    <a:cubicBezTo>
                      <a:pt x="75" y="5031"/>
                      <a:pt x="51" y="5049"/>
                      <a:pt x="29" y="5068"/>
                    </a:cubicBezTo>
                    <a:cubicBezTo>
                      <a:pt x="1" y="5093"/>
                      <a:pt x="27" y="5134"/>
                      <a:pt x="59" y="5134"/>
                    </a:cubicBezTo>
                    <a:cubicBezTo>
                      <a:pt x="62" y="5134"/>
                      <a:pt x="66" y="5133"/>
                      <a:pt x="69" y="5133"/>
                    </a:cubicBezTo>
                    <a:lnTo>
                      <a:pt x="91" y="5126"/>
                    </a:lnTo>
                    <a:cubicBezTo>
                      <a:pt x="605" y="5000"/>
                      <a:pt x="1057" y="4735"/>
                      <a:pt x="1543" y="4538"/>
                    </a:cubicBezTo>
                    <a:cubicBezTo>
                      <a:pt x="1697" y="4477"/>
                      <a:pt x="1857" y="4421"/>
                      <a:pt x="2011" y="4357"/>
                    </a:cubicBezTo>
                    <a:cubicBezTo>
                      <a:pt x="2156" y="4292"/>
                      <a:pt x="2304" y="4231"/>
                      <a:pt x="2451" y="4175"/>
                    </a:cubicBezTo>
                    <a:cubicBezTo>
                      <a:pt x="2488" y="4160"/>
                      <a:pt x="2516" y="4148"/>
                      <a:pt x="2541" y="4135"/>
                    </a:cubicBezTo>
                    <a:lnTo>
                      <a:pt x="2541" y="4135"/>
                    </a:lnTo>
                    <a:lnTo>
                      <a:pt x="2479" y="4175"/>
                    </a:lnTo>
                    <a:cubicBezTo>
                      <a:pt x="2073" y="4428"/>
                      <a:pt x="1611" y="4575"/>
                      <a:pt x="1199" y="4825"/>
                    </a:cubicBezTo>
                    <a:cubicBezTo>
                      <a:pt x="808" y="5062"/>
                      <a:pt x="423" y="5311"/>
                      <a:pt x="75" y="5607"/>
                    </a:cubicBezTo>
                    <a:lnTo>
                      <a:pt x="63" y="5616"/>
                    </a:lnTo>
                    <a:cubicBezTo>
                      <a:pt x="44" y="5634"/>
                      <a:pt x="51" y="5665"/>
                      <a:pt x="75" y="5674"/>
                    </a:cubicBezTo>
                    <a:cubicBezTo>
                      <a:pt x="84" y="5680"/>
                      <a:pt x="94" y="5680"/>
                      <a:pt x="103" y="5680"/>
                    </a:cubicBezTo>
                    <a:cubicBezTo>
                      <a:pt x="903" y="5487"/>
                      <a:pt x="1590" y="5123"/>
                      <a:pt x="2270" y="4686"/>
                    </a:cubicBezTo>
                    <a:lnTo>
                      <a:pt x="2270" y="4686"/>
                    </a:lnTo>
                    <a:cubicBezTo>
                      <a:pt x="1848" y="4963"/>
                      <a:pt x="1414" y="5216"/>
                      <a:pt x="962" y="5440"/>
                    </a:cubicBezTo>
                    <a:cubicBezTo>
                      <a:pt x="645" y="5594"/>
                      <a:pt x="324" y="5748"/>
                      <a:pt x="84" y="6010"/>
                    </a:cubicBezTo>
                    <a:cubicBezTo>
                      <a:pt x="78" y="6016"/>
                      <a:pt x="72" y="6019"/>
                      <a:pt x="66" y="6025"/>
                    </a:cubicBezTo>
                    <a:cubicBezTo>
                      <a:pt x="47" y="6047"/>
                      <a:pt x="57" y="6081"/>
                      <a:pt x="84" y="6087"/>
                    </a:cubicBezTo>
                    <a:cubicBezTo>
                      <a:pt x="91" y="6090"/>
                      <a:pt x="97" y="6090"/>
                      <a:pt x="103" y="6090"/>
                    </a:cubicBezTo>
                    <a:cubicBezTo>
                      <a:pt x="383" y="6047"/>
                      <a:pt x="635" y="5936"/>
                      <a:pt x="891" y="5819"/>
                    </a:cubicBezTo>
                    <a:cubicBezTo>
                      <a:pt x="1273" y="5640"/>
                      <a:pt x="1663" y="5493"/>
                      <a:pt x="2045" y="5317"/>
                    </a:cubicBezTo>
                    <a:lnTo>
                      <a:pt x="2064" y="5311"/>
                    </a:lnTo>
                    <a:lnTo>
                      <a:pt x="2064" y="5311"/>
                    </a:lnTo>
                    <a:cubicBezTo>
                      <a:pt x="2057" y="5314"/>
                      <a:pt x="2051" y="5317"/>
                      <a:pt x="2045" y="5320"/>
                    </a:cubicBezTo>
                    <a:cubicBezTo>
                      <a:pt x="1362" y="5640"/>
                      <a:pt x="746" y="6084"/>
                      <a:pt x="112" y="6487"/>
                    </a:cubicBezTo>
                    <a:cubicBezTo>
                      <a:pt x="87" y="6502"/>
                      <a:pt x="63" y="6518"/>
                      <a:pt x="38" y="6533"/>
                    </a:cubicBezTo>
                    <a:cubicBezTo>
                      <a:pt x="5" y="6553"/>
                      <a:pt x="22" y="6606"/>
                      <a:pt x="58" y="6606"/>
                    </a:cubicBezTo>
                    <a:cubicBezTo>
                      <a:pt x="61" y="6606"/>
                      <a:pt x="65" y="6605"/>
                      <a:pt x="69" y="6604"/>
                    </a:cubicBezTo>
                    <a:cubicBezTo>
                      <a:pt x="87" y="6598"/>
                      <a:pt x="103" y="6592"/>
                      <a:pt x="118" y="6585"/>
                    </a:cubicBezTo>
                    <a:cubicBezTo>
                      <a:pt x="543" y="6462"/>
                      <a:pt x="922" y="6256"/>
                      <a:pt x="1313" y="6053"/>
                    </a:cubicBezTo>
                    <a:cubicBezTo>
                      <a:pt x="1457" y="5976"/>
                      <a:pt x="1602" y="5908"/>
                      <a:pt x="1753" y="5847"/>
                    </a:cubicBezTo>
                    <a:cubicBezTo>
                      <a:pt x="1840" y="5808"/>
                      <a:pt x="1892" y="5788"/>
                      <a:pt x="1907" y="5788"/>
                    </a:cubicBezTo>
                    <a:cubicBezTo>
                      <a:pt x="1928" y="5788"/>
                      <a:pt x="1889" y="5821"/>
                      <a:pt x="1790" y="5887"/>
                    </a:cubicBezTo>
                    <a:cubicBezTo>
                      <a:pt x="1639" y="5997"/>
                      <a:pt x="1482" y="6099"/>
                      <a:pt x="1328" y="6207"/>
                    </a:cubicBezTo>
                    <a:cubicBezTo>
                      <a:pt x="1303" y="6225"/>
                      <a:pt x="1279" y="6244"/>
                      <a:pt x="1251" y="6262"/>
                    </a:cubicBezTo>
                    <a:cubicBezTo>
                      <a:pt x="1219" y="6285"/>
                      <a:pt x="1253" y="6327"/>
                      <a:pt x="1285" y="6327"/>
                    </a:cubicBezTo>
                    <a:cubicBezTo>
                      <a:pt x="1287" y="6327"/>
                      <a:pt x="1289" y="6327"/>
                      <a:pt x="1291" y="6327"/>
                    </a:cubicBezTo>
                    <a:cubicBezTo>
                      <a:pt x="1288" y="6327"/>
                      <a:pt x="1374" y="6308"/>
                      <a:pt x="1466" y="6296"/>
                    </a:cubicBezTo>
                    <a:cubicBezTo>
                      <a:pt x="1511" y="6290"/>
                      <a:pt x="1557" y="6286"/>
                      <a:pt x="1595" y="6286"/>
                    </a:cubicBezTo>
                    <a:cubicBezTo>
                      <a:pt x="1674" y="6286"/>
                      <a:pt x="1721" y="6304"/>
                      <a:pt x="1663" y="6364"/>
                    </a:cubicBezTo>
                    <a:cubicBezTo>
                      <a:pt x="1636" y="6389"/>
                      <a:pt x="1658" y="6430"/>
                      <a:pt x="1689" y="6430"/>
                    </a:cubicBezTo>
                    <a:cubicBezTo>
                      <a:pt x="1693" y="6430"/>
                      <a:pt x="1696" y="6430"/>
                      <a:pt x="1700" y="6428"/>
                    </a:cubicBezTo>
                    <a:cubicBezTo>
                      <a:pt x="1765" y="6422"/>
                      <a:pt x="1827" y="6410"/>
                      <a:pt x="1888" y="6388"/>
                    </a:cubicBezTo>
                    <a:cubicBezTo>
                      <a:pt x="1916" y="6382"/>
                      <a:pt x="1947" y="6370"/>
                      <a:pt x="1974" y="6361"/>
                    </a:cubicBezTo>
                    <a:cubicBezTo>
                      <a:pt x="2015" y="6344"/>
                      <a:pt x="2005" y="6284"/>
                      <a:pt x="1970" y="6284"/>
                    </a:cubicBezTo>
                    <a:cubicBezTo>
                      <a:pt x="1966" y="6284"/>
                      <a:pt x="1961" y="6285"/>
                      <a:pt x="1956" y="6287"/>
                    </a:cubicBezTo>
                    <a:lnTo>
                      <a:pt x="1925" y="6296"/>
                    </a:lnTo>
                    <a:cubicBezTo>
                      <a:pt x="1872" y="6314"/>
                      <a:pt x="1841" y="6324"/>
                      <a:pt x="1827" y="6324"/>
                    </a:cubicBezTo>
                    <a:cubicBezTo>
                      <a:pt x="1801" y="6324"/>
                      <a:pt x="1836" y="6288"/>
                      <a:pt x="1894" y="6204"/>
                    </a:cubicBezTo>
                    <a:cubicBezTo>
                      <a:pt x="1913" y="6179"/>
                      <a:pt x="1888" y="6148"/>
                      <a:pt x="1864" y="6148"/>
                    </a:cubicBezTo>
                    <a:cubicBezTo>
                      <a:pt x="1857" y="6148"/>
                      <a:pt x="1850" y="6147"/>
                      <a:pt x="1843" y="6147"/>
                    </a:cubicBezTo>
                    <a:cubicBezTo>
                      <a:pt x="1728" y="6147"/>
                      <a:pt x="1527" y="6220"/>
                      <a:pt x="1475" y="6220"/>
                    </a:cubicBezTo>
                    <a:cubicBezTo>
                      <a:pt x="1447" y="6220"/>
                      <a:pt x="1462" y="6198"/>
                      <a:pt x="1559" y="6133"/>
                    </a:cubicBezTo>
                    <a:cubicBezTo>
                      <a:pt x="1710" y="6028"/>
                      <a:pt x="1857" y="5927"/>
                      <a:pt x="1999" y="5813"/>
                    </a:cubicBezTo>
                    <a:cubicBezTo>
                      <a:pt x="2030" y="5785"/>
                      <a:pt x="2064" y="5764"/>
                      <a:pt x="2094" y="5736"/>
                    </a:cubicBezTo>
                    <a:cubicBezTo>
                      <a:pt x="2119" y="5709"/>
                      <a:pt x="2100" y="5669"/>
                      <a:pt x="2070" y="5669"/>
                    </a:cubicBezTo>
                    <a:cubicBezTo>
                      <a:pt x="2066" y="5669"/>
                      <a:pt x="2062" y="5670"/>
                      <a:pt x="2057" y="5671"/>
                    </a:cubicBezTo>
                    <a:cubicBezTo>
                      <a:pt x="2039" y="5674"/>
                      <a:pt x="2024" y="5680"/>
                      <a:pt x="2005" y="5687"/>
                    </a:cubicBezTo>
                    <a:cubicBezTo>
                      <a:pt x="1697" y="5782"/>
                      <a:pt x="1399" y="5908"/>
                      <a:pt x="1112" y="6062"/>
                    </a:cubicBezTo>
                    <a:cubicBezTo>
                      <a:pt x="965" y="6139"/>
                      <a:pt x="814" y="6219"/>
                      <a:pt x="663" y="6293"/>
                    </a:cubicBezTo>
                    <a:cubicBezTo>
                      <a:pt x="663" y="6293"/>
                      <a:pt x="663" y="6293"/>
                      <a:pt x="663" y="6293"/>
                    </a:cubicBezTo>
                    <a:lnTo>
                      <a:pt x="663" y="6293"/>
                    </a:lnTo>
                    <a:cubicBezTo>
                      <a:pt x="661" y="6293"/>
                      <a:pt x="250" y="6513"/>
                      <a:pt x="218" y="6513"/>
                    </a:cubicBezTo>
                    <a:cubicBezTo>
                      <a:pt x="207" y="6513"/>
                      <a:pt x="239" y="6488"/>
                      <a:pt x="343" y="6422"/>
                    </a:cubicBezTo>
                    <a:cubicBezTo>
                      <a:pt x="888" y="6074"/>
                      <a:pt x="1506" y="5770"/>
                      <a:pt x="2027" y="5382"/>
                    </a:cubicBezTo>
                    <a:cubicBezTo>
                      <a:pt x="2097" y="5330"/>
                      <a:pt x="2165" y="5277"/>
                      <a:pt x="2230" y="5222"/>
                    </a:cubicBezTo>
                    <a:cubicBezTo>
                      <a:pt x="2262" y="5195"/>
                      <a:pt x="2232" y="5157"/>
                      <a:pt x="2199" y="5157"/>
                    </a:cubicBezTo>
                    <a:cubicBezTo>
                      <a:pt x="2194" y="5157"/>
                      <a:pt x="2189" y="5158"/>
                      <a:pt x="2184" y="5160"/>
                    </a:cubicBezTo>
                    <a:cubicBezTo>
                      <a:pt x="2137" y="5182"/>
                      <a:pt x="2091" y="5200"/>
                      <a:pt x="2045" y="5219"/>
                    </a:cubicBezTo>
                    <a:cubicBezTo>
                      <a:pt x="1731" y="5354"/>
                      <a:pt x="1408" y="5462"/>
                      <a:pt x="1103" y="5619"/>
                    </a:cubicBezTo>
                    <a:cubicBezTo>
                      <a:pt x="974" y="5684"/>
                      <a:pt x="842" y="5748"/>
                      <a:pt x="709" y="5810"/>
                    </a:cubicBezTo>
                    <a:cubicBezTo>
                      <a:pt x="709" y="5810"/>
                      <a:pt x="709" y="5810"/>
                      <a:pt x="709" y="5810"/>
                    </a:cubicBezTo>
                    <a:lnTo>
                      <a:pt x="709" y="5810"/>
                    </a:lnTo>
                    <a:cubicBezTo>
                      <a:pt x="708" y="5810"/>
                      <a:pt x="280" y="5976"/>
                      <a:pt x="216" y="5976"/>
                    </a:cubicBezTo>
                    <a:cubicBezTo>
                      <a:pt x="207" y="5976"/>
                      <a:pt x="205" y="5973"/>
                      <a:pt x="211" y="5967"/>
                    </a:cubicBezTo>
                    <a:cubicBezTo>
                      <a:pt x="472" y="5671"/>
                      <a:pt x="986" y="5511"/>
                      <a:pt x="1331" y="5333"/>
                    </a:cubicBezTo>
                    <a:cubicBezTo>
                      <a:pt x="1639" y="5173"/>
                      <a:pt x="1928" y="4991"/>
                      <a:pt x="2221" y="4803"/>
                    </a:cubicBezTo>
                    <a:lnTo>
                      <a:pt x="2461" y="4646"/>
                    </a:lnTo>
                    <a:cubicBezTo>
                      <a:pt x="2482" y="4634"/>
                      <a:pt x="2485" y="4606"/>
                      <a:pt x="2470" y="4588"/>
                    </a:cubicBezTo>
                    <a:cubicBezTo>
                      <a:pt x="2463" y="4579"/>
                      <a:pt x="2453" y="4573"/>
                      <a:pt x="2442" y="4573"/>
                    </a:cubicBezTo>
                    <a:cubicBezTo>
                      <a:pt x="2438" y="4573"/>
                      <a:pt x="2434" y="4574"/>
                      <a:pt x="2430" y="4575"/>
                    </a:cubicBezTo>
                    <a:cubicBezTo>
                      <a:pt x="2064" y="4726"/>
                      <a:pt x="1743" y="4960"/>
                      <a:pt x="1380" y="5129"/>
                    </a:cubicBezTo>
                    <a:cubicBezTo>
                      <a:pt x="1116" y="5250"/>
                      <a:pt x="845" y="5360"/>
                      <a:pt x="568" y="5459"/>
                    </a:cubicBezTo>
                    <a:cubicBezTo>
                      <a:pt x="441" y="5505"/>
                      <a:pt x="287" y="5577"/>
                      <a:pt x="250" y="5577"/>
                    </a:cubicBezTo>
                    <a:cubicBezTo>
                      <a:pt x="218" y="5577"/>
                      <a:pt x="273" y="5523"/>
                      <a:pt x="509" y="5351"/>
                    </a:cubicBezTo>
                    <a:cubicBezTo>
                      <a:pt x="1208" y="4846"/>
                      <a:pt x="2033" y="4578"/>
                      <a:pt x="2732" y="4089"/>
                    </a:cubicBezTo>
                    <a:cubicBezTo>
                      <a:pt x="2744" y="4083"/>
                      <a:pt x="2756" y="4074"/>
                      <a:pt x="2769" y="4064"/>
                    </a:cubicBezTo>
                    <a:cubicBezTo>
                      <a:pt x="2799" y="4045"/>
                      <a:pt x="2787" y="3994"/>
                      <a:pt x="2754" y="3994"/>
                    </a:cubicBezTo>
                    <a:cubicBezTo>
                      <a:pt x="2750" y="3994"/>
                      <a:pt x="2746" y="3995"/>
                      <a:pt x="2741" y="3997"/>
                    </a:cubicBezTo>
                    <a:lnTo>
                      <a:pt x="2719" y="4003"/>
                    </a:lnTo>
                    <a:cubicBezTo>
                      <a:pt x="1855" y="4267"/>
                      <a:pt x="1068" y="4743"/>
                      <a:pt x="208" y="5014"/>
                    </a:cubicBezTo>
                    <a:lnTo>
                      <a:pt x="208" y="5014"/>
                    </a:lnTo>
                    <a:cubicBezTo>
                      <a:pt x="377" y="4960"/>
                      <a:pt x="587" y="4756"/>
                      <a:pt x="749" y="4668"/>
                    </a:cubicBezTo>
                    <a:cubicBezTo>
                      <a:pt x="949" y="4557"/>
                      <a:pt x="1156" y="4465"/>
                      <a:pt x="1356" y="4360"/>
                    </a:cubicBezTo>
                    <a:cubicBezTo>
                      <a:pt x="1753" y="4157"/>
                      <a:pt x="2134" y="3926"/>
                      <a:pt x="2519" y="3701"/>
                    </a:cubicBezTo>
                    <a:lnTo>
                      <a:pt x="2599" y="3655"/>
                    </a:lnTo>
                    <a:cubicBezTo>
                      <a:pt x="2633" y="3635"/>
                      <a:pt x="2615" y="3583"/>
                      <a:pt x="2577" y="3583"/>
                    </a:cubicBezTo>
                    <a:cubicBezTo>
                      <a:pt x="2575" y="3583"/>
                      <a:pt x="2572" y="3584"/>
                      <a:pt x="2568" y="3584"/>
                    </a:cubicBezTo>
                    <a:cubicBezTo>
                      <a:pt x="2535" y="3593"/>
                      <a:pt x="2504" y="3603"/>
                      <a:pt x="2473" y="3612"/>
                    </a:cubicBezTo>
                    <a:cubicBezTo>
                      <a:pt x="2134" y="3701"/>
                      <a:pt x="1814" y="3867"/>
                      <a:pt x="1500" y="4009"/>
                    </a:cubicBezTo>
                    <a:cubicBezTo>
                      <a:pt x="1214" y="4135"/>
                      <a:pt x="919" y="4243"/>
                      <a:pt x="629" y="4354"/>
                    </a:cubicBezTo>
                    <a:cubicBezTo>
                      <a:pt x="606" y="4363"/>
                      <a:pt x="319" y="4526"/>
                      <a:pt x="299" y="4526"/>
                    </a:cubicBezTo>
                    <a:cubicBezTo>
                      <a:pt x="293" y="4526"/>
                      <a:pt x="311" y="4510"/>
                      <a:pt x="371" y="4471"/>
                    </a:cubicBezTo>
                    <a:cubicBezTo>
                      <a:pt x="1014" y="4037"/>
                      <a:pt x="1793" y="3806"/>
                      <a:pt x="2402" y="3307"/>
                    </a:cubicBezTo>
                    <a:cubicBezTo>
                      <a:pt x="2427" y="3288"/>
                      <a:pt x="2406" y="3243"/>
                      <a:pt x="2375" y="3243"/>
                    </a:cubicBezTo>
                    <a:cubicBezTo>
                      <a:pt x="2371" y="3243"/>
                      <a:pt x="2367" y="3244"/>
                      <a:pt x="2362" y="3246"/>
                    </a:cubicBezTo>
                    <a:cubicBezTo>
                      <a:pt x="2030" y="3366"/>
                      <a:pt x="1667" y="3440"/>
                      <a:pt x="1340" y="3584"/>
                    </a:cubicBezTo>
                    <a:cubicBezTo>
                      <a:pt x="1131" y="3677"/>
                      <a:pt x="928" y="3778"/>
                      <a:pt x="722" y="3880"/>
                    </a:cubicBezTo>
                    <a:cubicBezTo>
                      <a:pt x="608" y="3938"/>
                      <a:pt x="309" y="4102"/>
                      <a:pt x="267" y="4102"/>
                    </a:cubicBezTo>
                    <a:cubicBezTo>
                      <a:pt x="244" y="4102"/>
                      <a:pt x="296" y="4055"/>
                      <a:pt x="491" y="3917"/>
                    </a:cubicBezTo>
                    <a:cubicBezTo>
                      <a:pt x="1100" y="3483"/>
                      <a:pt x="1854" y="3320"/>
                      <a:pt x="2455" y="2864"/>
                    </a:cubicBezTo>
                    <a:cubicBezTo>
                      <a:pt x="2470" y="2852"/>
                      <a:pt x="2488" y="2842"/>
                      <a:pt x="2504" y="2830"/>
                    </a:cubicBezTo>
                    <a:cubicBezTo>
                      <a:pt x="2531" y="2808"/>
                      <a:pt x="2507" y="2764"/>
                      <a:pt x="2475" y="2764"/>
                    </a:cubicBezTo>
                    <a:cubicBezTo>
                      <a:pt x="2471" y="2764"/>
                      <a:pt x="2468" y="2764"/>
                      <a:pt x="2464" y="2765"/>
                    </a:cubicBezTo>
                    <a:cubicBezTo>
                      <a:pt x="2451" y="2772"/>
                      <a:pt x="2439" y="2775"/>
                      <a:pt x="2427" y="2781"/>
                    </a:cubicBezTo>
                    <a:cubicBezTo>
                      <a:pt x="2076" y="2895"/>
                      <a:pt x="1740" y="3030"/>
                      <a:pt x="1402" y="3178"/>
                    </a:cubicBezTo>
                    <a:cubicBezTo>
                      <a:pt x="1177" y="3273"/>
                      <a:pt x="952" y="3372"/>
                      <a:pt x="728" y="3467"/>
                    </a:cubicBezTo>
                    <a:cubicBezTo>
                      <a:pt x="631" y="3506"/>
                      <a:pt x="397" y="3627"/>
                      <a:pt x="362" y="3627"/>
                    </a:cubicBezTo>
                    <a:cubicBezTo>
                      <a:pt x="342" y="3627"/>
                      <a:pt x="391" y="3585"/>
                      <a:pt x="580" y="3458"/>
                    </a:cubicBezTo>
                    <a:cubicBezTo>
                      <a:pt x="1106" y="3104"/>
                      <a:pt x="1740" y="2972"/>
                      <a:pt x="2242" y="2575"/>
                    </a:cubicBezTo>
                    <a:cubicBezTo>
                      <a:pt x="2251" y="2568"/>
                      <a:pt x="2258" y="2565"/>
                      <a:pt x="2264" y="2559"/>
                    </a:cubicBezTo>
                    <a:cubicBezTo>
                      <a:pt x="2288" y="2535"/>
                      <a:pt x="2273" y="2492"/>
                      <a:pt x="2236" y="2492"/>
                    </a:cubicBezTo>
                    <a:cubicBezTo>
                      <a:pt x="2199" y="2498"/>
                      <a:pt x="2159" y="2504"/>
                      <a:pt x="2125" y="2510"/>
                    </a:cubicBezTo>
                    <a:cubicBezTo>
                      <a:pt x="1574" y="2593"/>
                      <a:pt x="1103" y="2873"/>
                      <a:pt x="589" y="3079"/>
                    </a:cubicBezTo>
                    <a:cubicBezTo>
                      <a:pt x="497" y="3116"/>
                      <a:pt x="452" y="3130"/>
                      <a:pt x="438" y="3130"/>
                    </a:cubicBezTo>
                    <a:cubicBezTo>
                      <a:pt x="391" y="3130"/>
                      <a:pt x="654" y="2985"/>
                      <a:pt x="694" y="2959"/>
                    </a:cubicBezTo>
                    <a:cubicBezTo>
                      <a:pt x="826" y="2870"/>
                      <a:pt x="971" y="2799"/>
                      <a:pt x="1112" y="2729"/>
                    </a:cubicBezTo>
                    <a:cubicBezTo>
                      <a:pt x="1353" y="2608"/>
                      <a:pt x="1587" y="2473"/>
                      <a:pt x="1814" y="2325"/>
                    </a:cubicBezTo>
                    <a:cubicBezTo>
                      <a:pt x="1848" y="2304"/>
                      <a:pt x="1882" y="2282"/>
                      <a:pt x="1916" y="2258"/>
                    </a:cubicBezTo>
                    <a:cubicBezTo>
                      <a:pt x="1952" y="2238"/>
                      <a:pt x="1933" y="2185"/>
                      <a:pt x="1896" y="2185"/>
                    </a:cubicBezTo>
                    <a:cubicBezTo>
                      <a:pt x="1893" y="2185"/>
                      <a:pt x="1889" y="2186"/>
                      <a:pt x="1885" y="2187"/>
                    </a:cubicBezTo>
                    <a:cubicBezTo>
                      <a:pt x="1839" y="2196"/>
                      <a:pt x="1796" y="2208"/>
                      <a:pt x="1750" y="2221"/>
                    </a:cubicBezTo>
                    <a:cubicBezTo>
                      <a:pt x="1587" y="2258"/>
                      <a:pt x="1426" y="2307"/>
                      <a:pt x="1273" y="2375"/>
                    </a:cubicBezTo>
                    <a:cubicBezTo>
                      <a:pt x="1174" y="2418"/>
                      <a:pt x="1076" y="2461"/>
                      <a:pt x="977" y="2507"/>
                    </a:cubicBezTo>
                    <a:cubicBezTo>
                      <a:pt x="987" y="2502"/>
                      <a:pt x="992" y="2500"/>
                      <a:pt x="993" y="2500"/>
                    </a:cubicBezTo>
                    <a:lnTo>
                      <a:pt x="993" y="2500"/>
                    </a:lnTo>
                    <a:cubicBezTo>
                      <a:pt x="1002" y="2500"/>
                      <a:pt x="615" y="2697"/>
                      <a:pt x="556" y="2697"/>
                    </a:cubicBezTo>
                    <a:cubicBezTo>
                      <a:pt x="539" y="2697"/>
                      <a:pt x="550" y="2680"/>
                      <a:pt x="608" y="2636"/>
                    </a:cubicBezTo>
                    <a:cubicBezTo>
                      <a:pt x="949" y="2375"/>
                      <a:pt x="1386" y="2295"/>
                      <a:pt x="1688" y="1974"/>
                    </a:cubicBezTo>
                    <a:cubicBezTo>
                      <a:pt x="1697" y="1965"/>
                      <a:pt x="1710" y="1956"/>
                      <a:pt x="1719" y="1944"/>
                    </a:cubicBezTo>
                    <a:cubicBezTo>
                      <a:pt x="1744" y="1919"/>
                      <a:pt x="1724" y="1877"/>
                      <a:pt x="1691" y="1877"/>
                    </a:cubicBezTo>
                    <a:cubicBezTo>
                      <a:pt x="1687" y="1877"/>
                      <a:pt x="1683" y="1878"/>
                      <a:pt x="1679" y="1879"/>
                    </a:cubicBezTo>
                    <a:cubicBezTo>
                      <a:pt x="1343" y="1953"/>
                      <a:pt x="1026" y="2085"/>
                      <a:pt x="700" y="2184"/>
                    </a:cubicBezTo>
                    <a:cubicBezTo>
                      <a:pt x="684" y="2189"/>
                      <a:pt x="667" y="2195"/>
                      <a:pt x="649" y="2201"/>
                    </a:cubicBezTo>
                    <a:lnTo>
                      <a:pt x="649" y="2201"/>
                    </a:lnTo>
                    <a:cubicBezTo>
                      <a:pt x="667" y="2194"/>
                      <a:pt x="685" y="2187"/>
                      <a:pt x="703" y="2181"/>
                    </a:cubicBezTo>
                    <a:cubicBezTo>
                      <a:pt x="1057" y="2036"/>
                      <a:pt x="1414" y="1716"/>
                      <a:pt x="1710" y="1507"/>
                    </a:cubicBezTo>
                    <a:cubicBezTo>
                      <a:pt x="1744" y="1487"/>
                      <a:pt x="1725" y="1435"/>
                      <a:pt x="1688" y="1435"/>
                    </a:cubicBezTo>
                    <a:cubicBezTo>
                      <a:pt x="1685" y="1435"/>
                      <a:pt x="1682" y="1435"/>
                      <a:pt x="1679" y="1436"/>
                    </a:cubicBezTo>
                    <a:cubicBezTo>
                      <a:pt x="1534" y="1479"/>
                      <a:pt x="1396" y="1534"/>
                      <a:pt x="1260" y="1605"/>
                    </a:cubicBezTo>
                    <a:cubicBezTo>
                      <a:pt x="1140" y="1676"/>
                      <a:pt x="1017" y="1734"/>
                      <a:pt x="888" y="1784"/>
                    </a:cubicBezTo>
                    <a:lnTo>
                      <a:pt x="934" y="1673"/>
                    </a:lnTo>
                    <a:cubicBezTo>
                      <a:pt x="1017" y="1587"/>
                      <a:pt x="1112" y="1516"/>
                      <a:pt x="1217" y="1457"/>
                    </a:cubicBezTo>
                    <a:cubicBezTo>
                      <a:pt x="1445" y="1322"/>
                      <a:pt x="1694" y="1236"/>
                      <a:pt x="1922" y="1103"/>
                    </a:cubicBezTo>
                    <a:cubicBezTo>
                      <a:pt x="1984" y="1066"/>
                      <a:pt x="2039" y="1029"/>
                      <a:pt x="2094" y="986"/>
                    </a:cubicBezTo>
                    <a:cubicBezTo>
                      <a:pt x="2123" y="964"/>
                      <a:pt x="2097" y="921"/>
                      <a:pt x="2064" y="921"/>
                    </a:cubicBezTo>
                    <a:cubicBezTo>
                      <a:pt x="2061" y="921"/>
                      <a:pt x="2057" y="921"/>
                      <a:pt x="2054" y="922"/>
                    </a:cubicBezTo>
                    <a:cubicBezTo>
                      <a:pt x="2030" y="928"/>
                      <a:pt x="2008" y="937"/>
                      <a:pt x="1987" y="943"/>
                    </a:cubicBezTo>
                    <a:cubicBezTo>
                      <a:pt x="1867" y="980"/>
                      <a:pt x="1747" y="1026"/>
                      <a:pt x="1630" y="1076"/>
                    </a:cubicBezTo>
                    <a:cubicBezTo>
                      <a:pt x="1489" y="1136"/>
                      <a:pt x="1261" y="1225"/>
                      <a:pt x="1212" y="1225"/>
                    </a:cubicBezTo>
                    <a:cubicBezTo>
                      <a:pt x="1182" y="1225"/>
                      <a:pt x="1220" y="1191"/>
                      <a:pt x="1390" y="1097"/>
                    </a:cubicBezTo>
                    <a:cubicBezTo>
                      <a:pt x="1639" y="956"/>
                      <a:pt x="1919" y="842"/>
                      <a:pt x="2085" y="605"/>
                    </a:cubicBezTo>
                    <a:cubicBezTo>
                      <a:pt x="2104" y="580"/>
                      <a:pt x="2119" y="558"/>
                      <a:pt x="2131" y="534"/>
                    </a:cubicBezTo>
                    <a:cubicBezTo>
                      <a:pt x="2144" y="512"/>
                      <a:pt x="2128" y="481"/>
                      <a:pt x="2104" y="478"/>
                    </a:cubicBezTo>
                    <a:lnTo>
                      <a:pt x="2088" y="478"/>
                    </a:lnTo>
                    <a:cubicBezTo>
                      <a:pt x="1984" y="503"/>
                      <a:pt x="1882" y="540"/>
                      <a:pt x="1780" y="580"/>
                    </a:cubicBezTo>
                    <a:cubicBezTo>
                      <a:pt x="1639" y="645"/>
                      <a:pt x="1494" y="706"/>
                      <a:pt x="1349" y="768"/>
                    </a:cubicBezTo>
                    <a:lnTo>
                      <a:pt x="1331" y="777"/>
                    </a:lnTo>
                    <a:cubicBezTo>
                      <a:pt x="1250" y="812"/>
                      <a:pt x="1201" y="829"/>
                      <a:pt x="1185" y="829"/>
                    </a:cubicBezTo>
                    <a:cubicBezTo>
                      <a:pt x="1164" y="829"/>
                      <a:pt x="1199" y="799"/>
                      <a:pt x="1288" y="740"/>
                    </a:cubicBezTo>
                    <a:cubicBezTo>
                      <a:pt x="1325" y="712"/>
                      <a:pt x="1368" y="688"/>
                      <a:pt x="1408" y="663"/>
                    </a:cubicBezTo>
                    <a:cubicBezTo>
                      <a:pt x="1636" y="522"/>
                      <a:pt x="1879" y="408"/>
                      <a:pt x="2094" y="248"/>
                    </a:cubicBezTo>
                    <a:cubicBezTo>
                      <a:pt x="2116" y="232"/>
                      <a:pt x="2141" y="220"/>
                      <a:pt x="2162" y="201"/>
                    </a:cubicBezTo>
                    <a:cubicBezTo>
                      <a:pt x="2190" y="179"/>
                      <a:pt x="2165" y="139"/>
                      <a:pt x="2132" y="139"/>
                    </a:cubicBezTo>
                    <a:cubicBezTo>
                      <a:pt x="2129" y="139"/>
                      <a:pt x="2125" y="139"/>
                      <a:pt x="2122" y="140"/>
                    </a:cubicBezTo>
                    <a:cubicBezTo>
                      <a:pt x="2110" y="143"/>
                      <a:pt x="2097" y="146"/>
                      <a:pt x="2085" y="149"/>
                    </a:cubicBezTo>
                    <a:cubicBezTo>
                      <a:pt x="1974" y="177"/>
                      <a:pt x="1867" y="211"/>
                      <a:pt x="1762" y="241"/>
                    </a:cubicBezTo>
                    <a:cubicBezTo>
                      <a:pt x="1867" y="198"/>
                      <a:pt x="1968" y="137"/>
                      <a:pt x="2057" y="66"/>
                    </a:cubicBezTo>
                    <a:cubicBezTo>
                      <a:pt x="2086" y="43"/>
                      <a:pt x="2060" y="0"/>
                      <a:pt x="20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926" name="Google Shape;1926;p39"/>
              <p:cNvSpPr/>
              <p:nvPr/>
            </p:nvSpPr>
            <p:spPr>
              <a:xfrm>
                <a:off x="-897450" y="5264275"/>
                <a:ext cx="68350" cy="34475"/>
              </a:xfrm>
              <a:custGeom>
                <a:avLst/>
                <a:gdLst/>
                <a:ahLst/>
                <a:cxnLst/>
                <a:rect l="l" t="t" r="r" b="b"/>
                <a:pathLst>
                  <a:path w="2734" h="1379" extrusionOk="0">
                    <a:moveTo>
                      <a:pt x="2548" y="489"/>
                    </a:moveTo>
                    <a:cubicBezTo>
                      <a:pt x="2596" y="489"/>
                      <a:pt x="2573" y="535"/>
                      <a:pt x="2389" y="676"/>
                    </a:cubicBezTo>
                    <a:cubicBezTo>
                      <a:pt x="2284" y="753"/>
                      <a:pt x="2173" y="818"/>
                      <a:pt x="2056" y="873"/>
                    </a:cubicBezTo>
                    <a:cubicBezTo>
                      <a:pt x="1955" y="925"/>
                      <a:pt x="1850" y="972"/>
                      <a:pt x="1749" y="1021"/>
                    </a:cubicBezTo>
                    <a:cubicBezTo>
                      <a:pt x="1702" y="1039"/>
                      <a:pt x="1656" y="1061"/>
                      <a:pt x="1610" y="1082"/>
                    </a:cubicBezTo>
                    <a:lnTo>
                      <a:pt x="1616" y="1076"/>
                    </a:lnTo>
                    <a:cubicBezTo>
                      <a:pt x="1804" y="962"/>
                      <a:pt x="1989" y="836"/>
                      <a:pt x="2130" y="667"/>
                    </a:cubicBezTo>
                    <a:lnTo>
                      <a:pt x="2183" y="636"/>
                    </a:lnTo>
                    <a:cubicBezTo>
                      <a:pt x="2263" y="587"/>
                      <a:pt x="2479" y="489"/>
                      <a:pt x="2548" y="489"/>
                    </a:cubicBezTo>
                    <a:close/>
                    <a:moveTo>
                      <a:pt x="1920" y="0"/>
                    </a:moveTo>
                    <a:cubicBezTo>
                      <a:pt x="1838" y="0"/>
                      <a:pt x="1757" y="12"/>
                      <a:pt x="1681" y="33"/>
                    </a:cubicBezTo>
                    <a:cubicBezTo>
                      <a:pt x="1638" y="45"/>
                      <a:pt x="1595" y="57"/>
                      <a:pt x="1549" y="70"/>
                    </a:cubicBezTo>
                    <a:cubicBezTo>
                      <a:pt x="1504" y="84"/>
                      <a:pt x="1517" y="146"/>
                      <a:pt x="1557" y="146"/>
                    </a:cubicBezTo>
                    <a:cubicBezTo>
                      <a:pt x="1561" y="146"/>
                      <a:pt x="1565" y="145"/>
                      <a:pt x="1570" y="144"/>
                    </a:cubicBezTo>
                    <a:cubicBezTo>
                      <a:pt x="1616" y="131"/>
                      <a:pt x="1656" y="119"/>
                      <a:pt x="1684" y="116"/>
                    </a:cubicBezTo>
                    <a:cubicBezTo>
                      <a:pt x="1708" y="111"/>
                      <a:pt x="1726" y="108"/>
                      <a:pt x="1739" y="108"/>
                    </a:cubicBezTo>
                    <a:cubicBezTo>
                      <a:pt x="1797" y="108"/>
                      <a:pt x="1753" y="157"/>
                      <a:pt x="1702" y="230"/>
                    </a:cubicBezTo>
                    <a:cubicBezTo>
                      <a:pt x="1669" y="273"/>
                      <a:pt x="1644" y="319"/>
                      <a:pt x="1625" y="371"/>
                    </a:cubicBezTo>
                    <a:cubicBezTo>
                      <a:pt x="1617" y="395"/>
                      <a:pt x="1637" y="419"/>
                      <a:pt x="1661" y="419"/>
                    </a:cubicBezTo>
                    <a:cubicBezTo>
                      <a:pt x="1664" y="419"/>
                      <a:pt x="1668" y="419"/>
                      <a:pt x="1672" y="417"/>
                    </a:cubicBezTo>
                    <a:cubicBezTo>
                      <a:pt x="1681" y="417"/>
                      <a:pt x="1702" y="408"/>
                      <a:pt x="1733" y="399"/>
                    </a:cubicBezTo>
                    <a:cubicBezTo>
                      <a:pt x="1811" y="371"/>
                      <a:pt x="1939" y="324"/>
                      <a:pt x="1997" y="324"/>
                    </a:cubicBezTo>
                    <a:cubicBezTo>
                      <a:pt x="2032" y="324"/>
                      <a:pt x="2040" y="342"/>
                      <a:pt x="1992" y="393"/>
                    </a:cubicBezTo>
                    <a:cubicBezTo>
                      <a:pt x="1884" y="504"/>
                      <a:pt x="1786" y="581"/>
                      <a:pt x="1696" y="704"/>
                    </a:cubicBezTo>
                    <a:cubicBezTo>
                      <a:pt x="1690" y="719"/>
                      <a:pt x="1693" y="738"/>
                      <a:pt x="1709" y="750"/>
                    </a:cubicBezTo>
                    <a:cubicBezTo>
                      <a:pt x="1447" y="913"/>
                      <a:pt x="1182" y="1070"/>
                      <a:pt x="884" y="1169"/>
                    </a:cubicBezTo>
                    <a:cubicBezTo>
                      <a:pt x="874" y="1172"/>
                      <a:pt x="865" y="1172"/>
                      <a:pt x="856" y="1175"/>
                    </a:cubicBezTo>
                    <a:cubicBezTo>
                      <a:pt x="848" y="1176"/>
                      <a:pt x="842" y="1177"/>
                      <a:pt x="837" y="1177"/>
                    </a:cubicBezTo>
                    <a:cubicBezTo>
                      <a:pt x="830" y="1177"/>
                      <a:pt x="827" y="1174"/>
                      <a:pt x="831" y="1169"/>
                    </a:cubicBezTo>
                    <a:cubicBezTo>
                      <a:pt x="856" y="1132"/>
                      <a:pt x="1050" y="1012"/>
                      <a:pt x="1078" y="987"/>
                    </a:cubicBezTo>
                    <a:cubicBezTo>
                      <a:pt x="1121" y="953"/>
                      <a:pt x="1151" y="910"/>
                      <a:pt x="1167" y="858"/>
                    </a:cubicBezTo>
                    <a:cubicBezTo>
                      <a:pt x="1173" y="839"/>
                      <a:pt x="1179" y="821"/>
                      <a:pt x="1188" y="802"/>
                    </a:cubicBezTo>
                    <a:cubicBezTo>
                      <a:pt x="1198" y="775"/>
                      <a:pt x="1172" y="756"/>
                      <a:pt x="1147" y="756"/>
                    </a:cubicBezTo>
                    <a:cubicBezTo>
                      <a:pt x="1141" y="756"/>
                      <a:pt x="1135" y="757"/>
                      <a:pt x="1130" y="759"/>
                    </a:cubicBezTo>
                    <a:cubicBezTo>
                      <a:pt x="1081" y="781"/>
                      <a:pt x="1031" y="805"/>
                      <a:pt x="982" y="830"/>
                    </a:cubicBezTo>
                    <a:cubicBezTo>
                      <a:pt x="834" y="898"/>
                      <a:pt x="687" y="968"/>
                      <a:pt x="536" y="1027"/>
                    </a:cubicBezTo>
                    <a:cubicBezTo>
                      <a:pt x="613" y="996"/>
                      <a:pt x="690" y="882"/>
                      <a:pt x="739" y="811"/>
                    </a:cubicBezTo>
                    <a:cubicBezTo>
                      <a:pt x="745" y="799"/>
                      <a:pt x="745" y="787"/>
                      <a:pt x="739" y="775"/>
                    </a:cubicBezTo>
                    <a:cubicBezTo>
                      <a:pt x="734" y="762"/>
                      <a:pt x="722" y="754"/>
                      <a:pt x="708" y="754"/>
                    </a:cubicBezTo>
                    <a:cubicBezTo>
                      <a:pt x="704" y="754"/>
                      <a:pt x="700" y="755"/>
                      <a:pt x="696" y="756"/>
                    </a:cubicBezTo>
                    <a:lnTo>
                      <a:pt x="677" y="762"/>
                    </a:lnTo>
                    <a:cubicBezTo>
                      <a:pt x="582" y="802"/>
                      <a:pt x="487" y="842"/>
                      <a:pt x="397" y="892"/>
                    </a:cubicBezTo>
                    <a:cubicBezTo>
                      <a:pt x="323" y="928"/>
                      <a:pt x="284" y="944"/>
                      <a:pt x="269" y="944"/>
                    </a:cubicBezTo>
                    <a:cubicBezTo>
                      <a:pt x="229" y="944"/>
                      <a:pt x="355" y="836"/>
                      <a:pt x="397" y="744"/>
                    </a:cubicBezTo>
                    <a:cubicBezTo>
                      <a:pt x="400" y="735"/>
                      <a:pt x="400" y="725"/>
                      <a:pt x="400" y="716"/>
                    </a:cubicBezTo>
                    <a:cubicBezTo>
                      <a:pt x="396" y="698"/>
                      <a:pt x="380" y="687"/>
                      <a:pt x="363" y="687"/>
                    </a:cubicBezTo>
                    <a:cubicBezTo>
                      <a:pt x="357" y="687"/>
                      <a:pt x="351" y="688"/>
                      <a:pt x="345" y="691"/>
                    </a:cubicBezTo>
                    <a:cubicBezTo>
                      <a:pt x="333" y="695"/>
                      <a:pt x="323" y="704"/>
                      <a:pt x="311" y="707"/>
                    </a:cubicBezTo>
                    <a:cubicBezTo>
                      <a:pt x="225" y="753"/>
                      <a:pt x="142" y="796"/>
                      <a:pt x="59" y="848"/>
                    </a:cubicBezTo>
                    <a:cubicBezTo>
                      <a:pt x="53" y="851"/>
                      <a:pt x="43" y="858"/>
                      <a:pt x="37" y="861"/>
                    </a:cubicBezTo>
                    <a:cubicBezTo>
                      <a:pt x="1" y="884"/>
                      <a:pt x="24" y="934"/>
                      <a:pt x="56" y="934"/>
                    </a:cubicBezTo>
                    <a:cubicBezTo>
                      <a:pt x="62" y="934"/>
                      <a:pt x="68" y="932"/>
                      <a:pt x="74" y="928"/>
                    </a:cubicBezTo>
                    <a:cubicBezTo>
                      <a:pt x="86" y="919"/>
                      <a:pt x="96" y="916"/>
                      <a:pt x="105" y="910"/>
                    </a:cubicBezTo>
                    <a:cubicBezTo>
                      <a:pt x="177" y="866"/>
                      <a:pt x="217" y="845"/>
                      <a:pt x="231" y="845"/>
                    </a:cubicBezTo>
                    <a:cubicBezTo>
                      <a:pt x="249" y="845"/>
                      <a:pt x="218" y="883"/>
                      <a:pt x="151" y="950"/>
                    </a:cubicBezTo>
                    <a:cubicBezTo>
                      <a:pt x="136" y="968"/>
                      <a:pt x="117" y="984"/>
                      <a:pt x="96" y="1005"/>
                    </a:cubicBezTo>
                    <a:cubicBezTo>
                      <a:pt x="71" y="1030"/>
                      <a:pt x="90" y="1069"/>
                      <a:pt x="123" y="1069"/>
                    </a:cubicBezTo>
                    <a:cubicBezTo>
                      <a:pt x="127" y="1069"/>
                      <a:pt x="131" y="1068"/>
                      <a:pt x="136" y="1067"/>
                    </a:cubicBezTo>
                    <a:cubicBezTo>
                      <a:pt x="163" y="1061"/>
                      <a:pt x="213" y="1039"/>
                      <a:pt x="265" y="1018"/>
                    </a:cubicBezTo>
                    <a:cubicBezTo>
                      <a:pt x="336" y="991"/>
                      <a:pt x="412" y="962"/>
                      <a:pt x="445" y="962"/>
                    </a:cubicBezTo>
                    <a:cubicBezTo>
                      <a:pt x="476" y="962"/>
                      <a:pt x="469" y="988"/>
                      <a:pt x="382" y="1064"/>
                    </a:cubicBezTo>
                    <a:cubicBezTo>
                      <a:pt x="376" y="1067"/>
                      <a:pt x="373" y="1070"/>
                      <a:pt x="370" y="1073"/>
                    </a:cubicBezTo>
                    <a:cubicBezTo>
                      <a:pt x="341" y="1096"/>
                      <a:pt x="369" y="1138"/>
                      <a:pt x="403" y="1138"/>
                    </a:cubicBezTo>
                    <a:cubicBezTo>
                      <a:pt x="405" y="1138"/>
                      <a:pt x="407" y="1138"/>
                      <a:pt x="410" y="1138"/>
                    </a:cubicBezTo>
                    <a:cubicBezTo>
                      <a:pt x="443" y="1129"/>
                      <a:pt x="487" y="1116"/>
                      <a:pt x="527" y="1104"/>
                    </a:cubicBezTo>
                    <a:cubicBezTo>
                      <a:pt x="695" y="1046"/>
                      <a:pt x="861" y="975"/>
                      <a:pt x="1020" y="896"/>
                    </a:cubicBezTo>
                    <a:lnTo>
                      <a:pt x="1020" y="896"/>
                    </a:lnTo>
                    <a:cubicBezTo>
                      <a:pt x="983" y="916"/>
                      <a:pt x="845" y="1060"/>
                      <a:pt x="764" y="1153"/>
                    </a:cubicBezTo>
                    <a:cubicBezTo>
                      <a:pt x="742" y="1175"/>
                      <a:pt x="724" y="1196"/>
                      <a:pt x="714" y="1209"/>
                    </a:cubicBezTo>
                    <a:cubicBezTo>
                      <a:pt x="687" y="1233"/>
                      <a:pt x="708" y="1275"/>
                      <a:pt x="740" y="1275"/>
                    </a:cubicBezTo>
                    <a:cubicBezTo>
                      <a:pt x="743" y="1275"/>
                      <a:pt x="747" y="1275"/>
                      <a:pt x="751" y="1273"/>
                    </a:cubicBezTo>
                    <a:cubicBezTo>
                      <a:pt x="837" y="1255"/>
                      <a:pt x="921" y="1230"/>
                      <a:pt x="1004" y="1202"/>
                    </a:cubicBezTo>
                    <a:cubicBezTo>
                      <a:pt x="1293" y="1101"/>
                      <a:pt x="1555" y="941"/>
                      <a:pt x="1816" y="771"/>
                    </a:cubicBezTo>
                    <a:cubicBezTo>
                      <a:pt x="1850" y="771"/>
                      <a:pt x="1887" y="768"/>
                      <a:pt x="1918" y="759"/>
                    </a:cubicBezTo>
                    <a:lnTo>
                      <a:pt x="1918" y="759"/>
                    </a:lnTo>
                    <a:cubicBezTo>
                      <a:pt x="1822" y="839"/>
                      <a:pt x="1705" y="928"/>
                      <a:pt x="1669" y="956"/>
                    </a:cubicBezTo>
                    <a:cubicBezTo>
                      <a:pt x="1539" y="1042"/>
                      <a:pt x="1404" y="1125"/>
                      <a:pt x="1275" y="1212"/>
                    </a:cubicBezTo>
                    <a:cubicBezTo>
                      <a:pt x="1228" y="1242"/>
                      <a:pt x="1179" y="1273"/>
                      <a:pt x="1133" y="1304"/>
                    </a:cubicBezTo>
                    <a:cubicBezTo>
                      <a:pt x="1094" y="1327"/>
                      <a:pt x="1116" y="1378"/>
                      <a:pt x="1149" y="1378"/>
                    </a:cubicBezTo>
                    <a:cubicBezTo>
                      <a:pt x="1156" y="1378"/>
                      <a:pt x="1163" y="1376"/>
                      <a:pt x="1170" y="1372"/>
                    </a:cubicBezTo>
                    <a:cubicBezTo>
                      <a:pt x="1536" y="1184"/>
                      <a:pt x="1952" y="1045"/>
                      <a:pt x="2303" y="824"/>
                    </a:cubicBezTo>
                    <a:cubicBezTo>
                      <a:pt x="2453" y="728"/>
                      <a:pt x="2592" y="614"/>
                      <a:pt x="2712" y="479"/>
                    </a:cubicBezTo>
                    <a:lnTo>
                      <a:pt x="2715" y="476"/>
                    </a:lnTo>
                    <a:cubicBezTo>
                      <a:pt x="2734" y="457"/>
                      <a:pt x="2724" y="421"/>
                      <a:pt x="2697" y="411"/>
                    </a:cubicBezTo>
                    <a:cubicBezTo>
                      <a:pt x="2658" y="396"/>
                      <a:pt x="2616" y="389"/>
                      <a:pt x="2573" y="389"/>
                    </a:cubicBezTo>
                    <a:cubicBezTo>
                      <a:pt x="2555" y="389"/>
                      <a:pt x="2537" y="390"/>
                      <a:pt x="2518" y="393"/>
                    </a:cubicBezTo>
                    <a:cubicBezTo>
                      <a:pt x="2450" y="405"/>
                      <a:pt x="2386" y="427"/>
                      <a:pt x="2327" y="457"/>
                    </a:cubicBezTo>
                    <a:cubicBezTo>
                      <a:pt x="2293" y="476"/>
                      <a:pt x="2263" y="498"/>
                      <a:pt x="2232" y="516"/>
                    </a:cubicBezTo>
                    <a:cubicBezTo>
                      <a:pt x="2235" y="510"/>
                      <a:pt x="2238" y="507"/>
                      <a:pt x="2241" y="504"/>
                    </a:cubicBezTo>
                    <a:cubicBezTo>
                      <a:pt x="2256" y="476"/>
                      <a:pt x="2235" y="445"/>
                      <a:pt x="2209" y="445"/>
                    </a:cubicBezTo>
                    <a:cubicBezTo>
                      <a:pt x="2202" y="445"/>
                      <a:pt x="2195" y="447"/>
                      <a:pt x="2189" y="451"/>
                    </a:cubicBezTo>
                    <a:cubicBezTo>
                      <a:pt x="2115" y="494"/>
                      <a:pt x="2041" y="538"/>
                      <a:pt x="1970" y="581"/>
                    </a:cubicBezTo>
                    <a:cubicBezTo>
                      <a:pt x="1958" y="568"/>
                      <a:pt x="1946" y="556"/>
                      <a:pt x="1936" y="541"/>
                    </a:cubicBezTo>
                    <a:cubicBezTo>
                      <a:pt x="2050" y="433"/>
                      <a:pt x="2130" y="365"/>
                      <a:pt x="2207" y="230"/>
                    </a:cubicBezTo>
                    <a:cubicBezTo>
                      <a:pt x="2213" y="217"/>
                      <a:pt x="2213" y="202"/>
                      <a:pt x="2207" y="193"/>
                    </a:cubicBezTo>
                    <a:cubicBezTo>
                      <a:pt x="2201" y="184"/>
                      <a:pt x="2192" y="177"/>
                      <a:pt x="2183" y="174"/>
                    </a:cubicBezTo>
                    <a:cubicBezTo>
                      <a:pt x="2179" y="173"/>
                      <a:pt x="2175" y="172"/>
                      <a:pt x="2171" y="172"/>
                    </a:cubicBezTo>
                    <a:cubicBezTo>
                      <a:pt x="2166" y="172"/>
                      <a:pt x="2160" y="174"/>
                      <a:pt x="2155" y="177"/>
                    </a:cubicBezTo>
                    <a:cubicBezTo>
                      <a:pt x="1952" y="266"/>
                      <a:pt x="1854" y="302"/>
                      <a:pt x="1819" y="302"/>
                    </a:cubicBezTo>
                    <a:cubicBezTo>
                      <a:pt x="1757" y="302"/>
                      <a:pt x="1899" y="187"/>
                      <a:pt x="1998" y="67"/>
                    </a:cubicBezTo>
                    <a:cubicBezTo>
                      <a:pt x="2007" y="54"/>
                      <a:pt x="2010" y="36"/>
                      <a:pt x="2004" y="23"/>
                    </a:cubicBezTo>
                    <a:cubicBezTo>
                      <a:pt x="1998" y="11"/>
                      <a:pt x="1989" y="5"/>
                      <a:pt x="1976" y="2"/>
                    </a:cubicBezTo>
                    <a:lnTo>
                      <a:pt x="1970" y="2"/>
                    </a:lnTo>
                    <a:cubicBezTo>
                      <a:pt x="1953" y="1"/>
                      <a:pt x="1936" y="0"/>
                      <a:pt x="192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927" name="Google Shape;1927;p39"/>
              <p:cNvSpPr/>
              <p:nvPr/>
            </p:nvSpPr>
            <p:spPr>
              <a:xfrm>
                <a:off x="-837400" y="5268550"/>
                <a:ext cx="58800" cy="25000"/>
              </a:xfrm>
              <a:custGeom>
                <a:avLst/>
                <a:gdLst/>
                <a:ahLst/>
                <a:cxnLst/>
                <a:rect l="l" t="t" r="r" b="b"/>
                <a:pathLst>
                  <a:path w="2352" h="1000" extrusionOk="0">
                    <a:moveTo>
                      <a:pt x="2306" y="0"/>
                    </a:moveTo>
                    <a:cubicBezTo>
                      <a:pt x="2302" y="0"/>
                      <a:pt x="2297" y="1"/>
                      <a:pt x="2292" y="3"/>
                    </a:cubicBezTo>
                    <a:cubicBezTo>
                      <a:pt x="1861" y="176"/>
                      <a:pt x="1504" y="471"/>
                      <a:pt x="1110" y="705"/>
                    </a:cubicBezTo>
                    <a:cubicBezTo>
                      <a:pt x="996" y="770"/>
                      <a:pt x="879" y="825"/>
                      <a:pt x="759" y="868"/>
                    </a:cubicBezTo>
                    <a:lnTo>
                      <a:pt x="667" y="905"/>
                    </a:lnTo>
                    <a:cubicBezTo>
                      <a:pt x="651" y="912"/>
                      <a:pt x="643" y="915"/>
                      <a:pt x="642" y="915"/>
                    </a:cubicBezTo>
                    <a:cubicBezTo>
                      <a:pt x="640" y="915"/>
                      <a:pt x="648" y="910"/>
                      <a:pt x="664" y="899"/>
                    </a:cubicBezTo>
                    <a:cubicBezTo>
                      <a:pt x="695" y="884"/>
                      <a:pt x="726" y="862"/>
                      <a:pt x="753" y="841"/>
                    </a:cubicBezTo>
                    <a:cubicBezTo>
                      <a:pt x="892" y="736"/>
                      <a:pt x="1018" y="619"/>
                      <a:pt x="1132" y="490"/>
                    </a:cubicBezTo>
                    <a:cubicBezTo>
                      <a:pt x="1166" y="453"/>
                      <a:pt x="1203" y="416"/>
                      <a:pt x="1233" y="376"/>
                    </a:cubicBezTo>
                    <a:cubicBezTo>
                      <a:pt x="1252" y="351"/>
                      <a:pt x="1241" y="308"/>
                      <a:pt x="1210" y="308"/>
                    </a:cubicBezTo>
                    <a:cubicBezTo>
                      <a:pt x="1206" y="308"/>
                      <a:pt x="1202" y="309"/>
                      <a:pt x="1197" y="311"/>
                    </a:cubicBezTo>
                    <a:cubicBezTo>
                      <a:pt x="1080" y="354"/>
                      <a:pt x="966" y="407"/>
                      <a:pt x="855" y="465"/>
                    </a:cubicBezTo>
                    <a:cubicBezTo>
                      <a:pt x="799" y="493"/>
                      <a:pt x="747" y="520"/>
                      <a:pt x="692" y="551"/>
                    </a:cubicBezTo>
                    <a:cubicBezTo>
                      <a:pt x="652" y="573"/>
                      <a:pt x="458" y="693"/>
                      <a:pt x="375" y="721"/>
                    </a:cubicBezTo>
                    <a:cubicBezTo>
                      <a:pt x="363" y="725"/>
                      <a:pt x="353" y="728"/>
                      <a:pt x="346" y="728"/>
                    </a:cubicBezTo>
                    <a:cubicBezTo>
                      <a:pt x="334" y="728"/>
                      <a:pt x="330" y="721"/>
                      <a:pt x="338" y="705"/>
                    </a:cubicBezTo>
                    <a:cubicBezTo>
                      <a:pt x="353" y="680"/>
                      <a:pt x="369" y="659"/>
                      <a:pt x="390" y="640"/>
                    </a:cubicBezTo>
                    <a:cubicBezTo>
                      <a:pt x="464" y="560"/>
                      <a:pt x="544" y="493"/>
                      <a:pt x="618" y="410"/>
                    </a:cubicBezTo>
                    <a:lnTo>
                      <a:pt x="618" y="407"/>
                    </a:lnTo>
                    <a:cubicBezTo>
                      <a:pt x="646" y="381"/>
                      <a:pt x="624" y="342"/>
                      <a:pt x="593" y="342"/>
                    </a:cubicBezTo>
                    <a:cubicBezTo>
                      <a:pt x="586" y="342"/>
                      <a:pt x="579" y="344"/>
                      <a:pt x="572" y="348"/>
                    </a:cubicBezTo>
                    <a:cubicBezTo>
                      <a:pt x="550" y="357"/>
                      <a:pt x="529" y="367"/>
                      <a:pt x="504" y="379"/>
                    </a:cubicBezTo>
                    <a:cubicBezTo>
                      <a:pt x="341" y="453"/>
                      <a:pt x="181" y="533"/>
                      <a:pt x="27" y="619"/>
                    </a:cubicBezTo>
                    <a:cubicBezTo>
                      <a:pt x="18" y="625"/>
                      <a:pt x="11" y="634"/>
                      <a:pt x="8" y="644"/>
                    </a:cubicBezTo>
                    <a:cubicBezTo>
                      <a:pt x="1" y="668"/>
                      <a:pt x="21" y="691"/>
                      <a:pt x="46" y="691"/>
                    </a:cubicBezTo>
                    <a:cubicBezTo>
                      <a:pt x="52" y="691"/>
                      <a:pt x="58" y="690"/>
                      <a:pt x="64" y="687"/>
                    </a:cubicBezTo>
                    <a:cubicBezTo>
                      <a:pt x="85" y="674"/>
                      <a:pt x="113" y="662"/>
                      <a:pt x="138" y="650"/>
                    </a:cubicBezTo>
                    <a:cubicBezTo>
                      <a:pt x="260" y="587"/>
                      <a:pt x="405" y="527"/>
                      <a:pt x="487" y="440"/>
                    </a:cubicBezTo>
                    <a:lnTo>
                      <a:pt x="487" y="440"/>
                    </a:lnTo>
                    <a:cubicBezTo>
                      <a:pt x="412" y="522"/>
                      <a:pt x="332" y="594"/>
                      <a:pt x="261" y="674"/>
                    </a:cubicBezTo>
                    <a:cubicBezTo>
                      <a:pt x="233" y="705"/>
                      <a:pt x="205" y="736"/>
                      <a:pt x="184" y="770"/>
                    </a:cubicBezTo>
                    <a:cubicBezTo>
                      <a:pt x="165" y="795"/>
                      <a:pt x="190" y="827"/>
                      <a:pt x="217" y="827"/>
                    </a:cubicBezTo>
                    <a:cubicBezTo>
                      <a:pt x="220" y="827"/>
                      <a:pt x="224" y="826"/>
                      <a:pt x="227" y="825"/>
                    </a:cubicBezTo>
                    <a:cubicBezTo>
                      <a:pt x="301" y="804"/>
                      <a:pt x="375" y="779"/>
                      <a:pt x="445" y="748"/>
                    </a:cubicBezTo>
                    <a:cubicBezTo>
                      <a:pt x="584" y="690"/>
                      <a:pt x="719" y="622"/>
                      <a:pt x="852" y="545"/>
                    </a:cubicBezTo>
                    <a:cubicBezTo>
                      <a:pt x="873" y="536"/>
                      <a:pt x="916" y="505"/>
                      <a:pt x="963" y="474"/>
                    </a:cubicBezTo>
                    <a:cubicBezTo>
                      <a:pt x="1014" y="442"/>
                      <a:pt x="1063" y="412"/>
                      <a:pt x="1079" y="412"/>
                    </a:cubicBezTo>
                    <a:cubicBezTo>
                      <a:pt x="1092" y="412"/>
                      <a:pt x="1083" y="431"/>
                      <a:pt x="1036" y="483"/>
                    </a:cubicBezTo>
                    <a:cubicBezTo>
                      <a:pt x="1027" y="493"/>
                      <a:pt x="1024" y="502"/>
                      <a:pt x="1012" y="514"/>
                    </a:cubicBezTo>
                    <a:cubicBezTo>
                      <a:pt x="889" y="640"/>
                      <a:pt x="753" y="754"/>
                      <a:pt x="609" y="853"/>
                    </a:cubicBezTo>
                    <a:lnTo>
                      <a:pt x="504" y="927"/>
                    </a:lnTo>
                    <a:cubicBezTo>
                      <a:pt x="468" y="946"/>
                      <a:pt x="485" y="999"/>
                      <a:pt x="523" y="999"/>
                    </a:cubicBezTo>
                    <a:cubicBezTo>
                      <a:pt x="527" y="999"/>
                      <a:pt x="531" y="999"/>
                      <a:pt x="535" y="998"/>
                    </a:cubicBezTo>
                    <a:cubicBezTo>
                      <a:pt x="596" y="985"/>
                      <a:pt x="658" y="970"/>
                      <a:pt x="719" y="948"/>
                    </a:cubicBezTo>
                    <a:cubicBezTo>
                      <a:pt x="1301" y="776"/>
                      <a:pt x="1744" y="302"/>
                      <a:pt x="2311" y="74"/>
                    </a:cubicBezTo>
                    <a:cubicBezTo>
                      <a:pt x="2352" y="60"/>
                      <a:pt x="2339" y="0"/>
                      <a:pt x="230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928" name="Google Shape;1928;p39"/>
              <p:cNvSpPr/>
              <p:nvPr/>
            </p:nvSpPr>
            <p:spPr>
              <a:xfrm>
                <a:off x="-816850" y="5271125"/>
                <a:ext cx="103000" cy="66125"/>
              </a:xfrm>
              <a:custGeom>
                <a:avLst/>
                <a:gdLst/>
                <a:ahLst/>
                <a:cxnLst/>
                <a:rect l="l" t="t" r="r" b="b"/>
                <a:pathLst>
                  <a:path w="4120" h="2645" extrusionOk="0">
                    <a:moveTo>
                      <a:pt x="1648" y="0"/>
                    </a:moveTo>
                    <a:cubicBezTo>
                      <a:pt x="1643" y="0"/>
                      <a:pt x="1637" y="2"/>
                      <a:pt x="1630" y="5"/>
                    </a:cubicBezTo>
                    <a:cubicBezTo>
                      <a:pt x="1566" y="36"/>
                      <a:pt x="1501" y="73"/>
                      <a:pt x="1440" y="110"/>
                    </a:cubicBezTo>
                    <a:cubicBezTo>
                      <a:pt x="1412" y="116"/>
                      <a:pt x="1390" y="131"/>
                      <a:pt x="1375" y="153"/>
                    </a:cubicBezTo>
                    <a:cubicBezTo>
                      <a:pt x="1227" y="245"/>
                      <a:pt x="1089" y="347"/>
                      <a:pt x="938" y="433"/>
                    </a:cubicBezTo>
                    <a:cubicBezTo>
                      <a:pt x="633" y="611"/>
                      <a:pt x="322" y="768"/>
                      <a:pt x="27" y="962"/>
                    </a:cubicBezTo>
                    <a:cubicBezTo>
                      <a:pt x="21" y="968"/>
                      <a:pt x="17" y="975"/>
                      <a:pt x="14" y="978"/>
                    </a:cubicBezTo>
                    <a:cubicBezTo>
                      <a:pt x="1" y="1002"/>
                      <a:pt x="19" y="1032"/>
                      <a:pt x="46" y="1032"/>
                    </a:cubicBezTo>
                    <a:cubicBezTo>
                      <a:pt x="50" y="1032"/>
                      <a:pt x="54" y="1031"/>
                      <a:pt x="57" y="1030"/>
                    </a:cubicBezTo>
                    <a:lnTo>
                      <a:pt x="64" y="1030"/>
                    </a:lnTo>
                    <a:cubicBezTo>
                      <a:pt x="381" y="821"/>
                      <a:pt x="710" y="636"/>
                      <a:pt x="1033" y="442"/>
                    </a:cubicBezTo>
                    <a:lnTo>
                      <a:pt x="1033" y="442"/>
                    </a:lnTo>
                    <a:cubicBezTo>
                      <a:pt x="984" y="482"/>
                      <a:pt x="932" y="519"/>
                      <a:pt x="879" y="559"/>
                    </a:cubicBezTo>
                    <a:cubicBezTo>
                      <a:pt x="630" y="750"/>
                      <a:pt x="381" y="947"/>
                      <a:pt x="128" y="1135"/>
                    </a:cubicBezTo>
                    <a:cubicBezTo>
                      <a:pt x="125" y="1138"/>
                      <a:pt x="125" y="1141"/>
                      <a:pt x="122" y="1141"/>
                    </a:cubicBezTo>
                    <a:cubicBezTo>
                      <a:pt x="98" y="1165"/>
                      <a:pt x="117" y="1204"/>
                      <a:pt x="147" y="1204"/>
                    </a:cubicBezTo>
                    <a:cubicBezTo>
                      <a:pt x="151" y="1204"/>
                      <a:pt x="155" y="1204"/>
                      <a:pt x="159" y="1202"/>
                    </a:cubicBezTo>
                    <a:lnTo>
                      <a:pt x="168" y="1202"/>
                    </a:lnTo>
                    <a:cubicBezTo>
                      <a:pt x="482" y="1064"/>
                      <a:pt x="784" y="907"/>
                      <a:pt x="1086" y="741"/>
                    </a:cubicBezTo>
                    <a:lnTo>
                      <a:pt x="1086" y="741"/>
                    </a:lnTo>
                    <a:cubicBezTo>
                      <a:pt x="781" y="931"/>
                      <a:pt x="479" y="1125"/>
                      <a:pt x="239" y="1365"/>
                    </a:cubicBezTo>
                    <a:lnTo>
                      <a:pt x="224" y="1381"/>
                    </a:lnTo>
                    <a:cubicBezTo>
                      <a:pt x="199" y="1406"/>
                      <a:pt x="219" y="1446"/>
                      <a:pt x="249" y="1446"/>
                    </a:cubicBezTo>
                    <a:cubicBezTo>
                      <a:pt x="256" y="1446"/>
                      <a:pt x="263" y="1444"/>
                      <a:pt x="270" y="1439"/>
                    </a:cubicBezTo>
                    <a:cubicBezTo>
                      <a:pt x="556" y="1258"/>
                      <a:pt x="845" y="1085"/>
                      <a:pt x="1141" y="919"/>
                    </a:cubicBezTo>
                    <a:cubicBezTo>
                      <a:pt x="1295" y="833"/>
                      <a:pt x="1449" y="756"/>
                      <a:pt x="1603" y="679"/>
                    </a:cubicBezTo>
                    <a:cubicBezTo>
                      <a:pt x="1642" y="658"/>
                      <a:pt x="1973" y="471"/>
                      <a:pt x="2046" y="471"/>
                    </a:cubicBezTo>
                    <a:cubicBezTo>
                      <a:pt x="2070" y="471"/>
                      <a:pt x="2066" y="491"/>
                      <a:pt x="2015" y="544"/>
                    </a:cubicBezTo>
                    <a:cubicBezTo>
                      <a:pt x="1800" y="762"/>
                      <a:pt x="1470" y="888"/>
                      <a:pt x="1218" y="1067"/>
                    </a:cubicBezTo>
                    <a:cubicBezTo>
                      <a:pt x="932" y="1267"/>
                      <a:pt x="655" y="1482"/>
                      <a:pt x="396" y="1719"/>
                    </a:cubicBezTo>
                    <a:lnTo>
                      <a:pt x="393" y="1723"/>
                    </a:lnTo>
                    <a:cubicBezTo>
                      <a:pt x="365" y="1748"/>
                      <a:pt x="390" y="1785"/>
                      <a:pt x="420" y="1785"/>
                    </a:cubicBezTo>
                    <a:cubicBezTo>
                      <a:pt x="424" y="1785"/>
                      <a:pt x="427" y="1785"/>
                      <a:pt x="430" y="1784"/>
                    </a:cubicBezTo>
                    <a:lnTo>
                      <a:pt x="439" y="1784"/>
                    </a:lnTo>
                    <a:cubicBezTo>
                      <a:pt x="876" y="1553"/>
                      <a:pt x="1307" y="1310"/>
                      <a:pt x="1747" y="1082"/>
                    </a:cubicBezTo>
                    <a:cubicBezTo>
                      <a:pt x="1966" y="968"/>
                      <a:pt x="2191" y="864"/>
                      <a:pt x="2418" y="762"/>
                    </a:cubicBezTo>
                    <a:lnTo>
                      <a:pt x="2418" y="762"/>
                    </a:lnTo>
                    <a:cubicBezTo>
                      <a:pt x="2246" y="839"/>
                      <a:pt x="2031" y="1048"/>
                      <a:pt x="1846" y="1184"/>
                    </a:cubicBezTo>
                    <a:cubicBezTo>
                      <a:pt x="1578" y="1381"/>
                      <a:pt x="1298" y="1559"/>
                      <a:pt x="1012" y="1732"/>
                    </a:cubicBezTo>
                    <a:cubicBezTo>
                      <a:pt x="858" y="1818"/>
                      <a:pt x="707" y="1910"/>
                      <a:pt x="559" y="2003"/>
                    </a:cubicBezTo>
                    <a:cubicBezTo>
                      <a:pt x="528" y="2024"/>
                      <a:pt x="498" y="2040"/>
                      <a:pt x="467" y="2058"/>
                    </a:cubicBezTo>
                    <a:cubicBezTo>
                      <a:pt x="428" y="2081"/>
                      <a:pt x="450" y="2131"/>
                      <a:pt x="484" y="2131"/>
                    </a:cubicBezTo>
                    <a:cubicBezTo>
                      <a:pt x="491" y="2131"/>
                      <a:pt x="497" y="2130"/>
                      <a:pt x="504" y="2126"/>
                    </a:cubicBezTo>
                    <a:cubicBezTo>
                      <a:pt x="538" y="2104"/>
                      <a:pt x="572" y="2086"/>
                      <a:pt x="605" y="2064"/>
                    </a:cubicBezTo>
                    <a:cubicBezTo>
                      <a:pt x="621" y="2055"/>
                      <a:pt x="636" y="2046"/>
                      <a:pt x="652" y="2037"/>
                    </a:cubicBezTo>
                    <a:cubicBezTo>
                      <a:pt x="657" y="2040"/>
                      <a:pt x="662" y="2041"/>
                      <a:pt x="669" y="2041"/>
                    </a:cubicBezTo>
                    <a:cubicBezTo>
                      <a:pt x="693" y="2041"/>
                      <a:pt x="728" y="2017"/>
                      <a:pt x="772" y="1966"/>
                    </a:cubicBezTo>
                    <a:cubicBezTo>
                      <a:pt x="879" y="1904"/>
                      <a:pt x="987" y="1840"/>
                      <a:pt x="1095" y="1772"/>
                    </a:cubicBezTo>
                    <a:cubicBezTo>
                      <a:pt x="1344" y="1630"/>
                      <a:pt x="1603" y="1504"/>
                      <a:pt x="1861" y="1378"/>
                    </a:cubicBezTo>
                    <a:cubicBezTo>
                      <a:pt x="2068" y="1276"/>
                      <a:pt x="2277" y="1184"/>
                      <a:pt x="2489" y="1092"/>
                    </a:cubicBezTo>
                    <a:cubicBezTo>
                      <a:pt x="2563" y="1046"/>
                      <a:pt x="2604" y="1023"/>
                      <a:pt x="2612" y="1023"/>
                    </a:cubicBezTo>
                    <a:cubicBezTo>
                      <a:pt x="2623" y="1023"/>
                      <a:pt x="2578" y="1062"/>
                      <a:pt x="2477" y="1141"/>
                    </a:cubicBezTo>
                    <a:cubicBezTo>
                      <a:pt x="2341" y="1255"/>
                      <a:pt x="2206" y="1362"/>
                      <a:pt x="2064" y="1464"/>
                    </a:cubicBezTo>
                    <a:cubicBezTo>
                      <a:pt x="1935" y="1562"/>
                      <a:pt x="1800" y="1652"/>
                      <a:pt x="1664" y="1738"/>
                    </a:cubicBezTo>
                    <a:cubicBezTo>
                      <a:pt x="1584" y="1787"/>
                      <a:pt x="1504" y="1836"/>
                      <a:pt x="1427" y="1886"/>
                    </a:cubicBezTo>
                    <a:cubicBezTo>
                      <a:pt x="1390" y="1910"/>
                      <a:pt x="1353" y="1932"/>
                      <a:pt x="1320" y="1956"/>
                    </a:cubicBezTo>
                    <a:cubicBezTo>
                      <a:pt x="1291" y="1977"/>
                      <a:pt x="1309" y="2030"/>
                      <a:pt x="1341" y="2030"/>
                    </a:cubicBezTo>
                    <a:cubicBezTo>
                      <a:pt x="1347" y="2030"/>
                      <a:pt x="1353" y="2028"/>
                      <a:pt x="1360" y="2024"/>
                    </a:cubicBezTo>
                    <a:cubicBezTo>
                      <a:pt x="1403" y="1997"/>
                      <a:pt x="1446" y="1966"/>
                      <a:pt x="1492" y="1938"/>
                    </a:cubicBezTo>
                    <a:cubicBezTo>
                      <a:pt x="1495" y="1940"/>
                      <a:pt x="1499" y="1941"/>
                      <a:pt x="1503" y="1941"/>
                    </a:cubicBezTo>
                    <a:cubicBezTo>
                      <a:pt x="1520" y="1941"/>
                      <a:pt x="1543" y="1927"/>
                      <a:pt x="1575" y="1898"/>
                    </a:cubicBezTo>
                    <a:cubicBezTo>
                      <a:pt x="1587" y="1886"/>
                      <a:pt x="1597" y="1876"/>
                      <a:pt x="1609" y="1864"/>
                    </a:cubicBezTo>
                    <a:lnTo>
                      <a:pt x="1640" y="1846"/>
                    </a:lnTo>
                    <a:cubicBezTo>
                      <a:pt x="1729" y="1796"/>
                      <a:pt x="1818" y="1750"/>
                      <a:pt x="1911" y="1707"/>
                    </a:cubicBezTo>
                    <a:cubicBezTo>
                      <a:pt x="2101" y="1615"/>
                      <a:pt x="2295" y="1535"/>
                      <a:pt x="2486" y="1442"/>
                    </a:cubicBezTo>
                    <a:cubicBezTo>
                      <a:pt x="2552" y="1411"/>
                      <a:pt x="2926" y="1200"/>
                      <a:pt x="3035" y="1200"/>
                    </a:cubicBezTo>
                    <a:cubicBezTo>
                      <a:pt x="3085" y="1200"/>
                      <a:pt x="3078" y="1245"/>
                      <a:pt x="2960" y="1372"/>
                    </a:cubicBezTo>
                    <a:cubicBezTo>
                      <a:pt x="2705" y="1643"/>
                      <a:pt x="2366" y="1833"/>
                      <a:pt x="2058" y="2043"/>
                    </a:cubicBezTo>
                    <a:cubicBezTo>
                      <a:pt x="2018" y="2070"/>
                      <a:pt x="1975" y="2098"/>
                      <a:pt x="1935" y="2129"/>
                    </a:cubicBezTo>
                    <a:cubicBezTo>
                      <a:pt x="1908" y="2148"/>
                      <a:pt x="1919" y="2200"/>
                      <a:pt x="1951" y="2200"/>
                    </a:cubicBezTo>
                    <a:cubicBezTo>
                      <a:pt x="1956" y="2200"/>
                      <a:pt x="1961" y="2199"/>
                      <a:pt x="1966" y="2197"/>
                    </a:cubicBezTo>
                    <a:cubicBezTo>
                      <a:pt x="2043" y="2169"/>
                      <a:pt x="2117" y="2135"/>
                      <a:pt x="2191" y="2101"/>
                    </a:cubicBezTo>
                    <a:cubicBezTo>
                      <a:pt x="2489" y="1972"/>
                      <a:pt x="2775" y="1824"/>
                      <a:pt x="3068" y="1683"/>
                    </a:cubicBezTo>
                    <a:cubicBezTo>
                      <a:pt x="3180" y="1629"/>
                      <a:pt x="3241" y="1607"/>
                      <a:pt x="3266" y="1607"/>
                    </a:cubicBezTo>
                    <a:cubicBezTo>
                      <a:pt x="3340" y="1607"/>
                      <a:pt x="3121" y="1785"/>
                      <a:pt x="2982" y="1876"/>
                    </a:cubicBezTo>
                    <a:cubicBezTo>
                      <a:pt x="2794" y="2000"/>
                      <a:pt x="2609" y="2104"/>
                      <a:pt x="2431" y="2230"/>
                    </a:cubicBezTo>
                    <a:cubicBezTo>
                      <a:pt x="2415" y="2243"/>
                      <a:pt x="2397" y="2252"/>
                      <a:pt x="2381" y="2264"/>
                    </a:cubicBezTo>
                    <a:cubicBezTo>
                      <a:pt x="2344" y="2284"/>
                      <a:pt x="2363" y="2336"/>
                      <a:pt x="2400" y="2336"/>
                    </a:cubicBezTo>
                    <a:cubicBezTo>
                      <a:pt x="2403" y="2336"/>
                      <a:pt x="2406" y="2336"/>
                      <a:pt x="2409" y="2335"/>
                    </a:cubicBezTo>
                    <a:lnTo>
                      <a:pt x="2538" y="2301"/>
                    </a:lnTo>
                    <a:cubicBezTo>
                      <a:pt x="2873" y="2212"/>
                      <a:pt x="3389" y="2074"/>
                      <a:pt x="3596" y="1865"/>
                    </a:cubicBezTo>
                    <a:lnTo>
                      <a:pt x="3596" y="1865"/>
                    </a:lnTo>
                    <a:cubicBezTo>
                      <a:pt x="3353" y="2111"/>
                      <a:pt x="3037" y="2271"/>
                      <a:pt x="2763" y="2483"/>
                    </a:cubicBezTo>
                    <a:cubicBezTo>
                      <a:pt x="2726" y="2517"/>
                      <a:pt x="2683" y="2544"/>
                      <a:pt x="2646" y="2578"/>
                    </a:cubicBezTo>
                    <a:cubicBezTo>
                      <a:pt x="2621" y="2604"/>
                      <a:pt x="2642" y="2644"/>
                      <a:pt x="2674" y="2644"/>
                    </a:cubicBezTo>
                    <a:cubicBezTo>
                      <a:pt x="2677" y="2644"/>
                      <a:pt x="2680" y="2644"/>
                      <a:pt x="2683" y="2643"/>
                    </a:cubicBezTo>
                    <a:cubicBezTo>
                      <a:pt x="2742" y="2624"/>
                      <a:pt x="2797" y="2603"/>
                      <a:pt x="2852" y="2584"/>
                    </a:cubicBezTo>
                    <a:cubicBezTo>
                      <a:pt x="3277" y="2443"/>
                      <a:pt x="3671" y="2230"/>
                      <a:pt x="4084" y="2061"/>
                    </a:cubicBezTo>
                    <a:cubicBezTo>
                      <a:pt x="4087" y="2061"/>
                      <a:pt x="4090" y="2055"/>
                      <a:pt x="4090" y="2055"/>
                    </a:cubicBezTo>
                    <a:cubicBezTo>
                      <a:pt x="4119" y="2034"/>
                      <a:pt x="4109" y="1984"/>
                      <a:pt x="4079" y="1984"/>
                    </a:cubicBezTo>
                    <a:cubicBezTo>
                      <a:pt x="4075" y="1984"/>
                      <a:pt x="4070" y="1985"/>
                      <a:pt x="4065" y="1987"/>
                    </a:cubicBezTo>
                    <a:cubicBezTo>
                      <a:pt x="4056" y="1990"/>
                      <a:pt x="4050" y="1993"/>
                      <a:pt x="4044" y="1997"/>
                    </a:cubicBezTo>
                    <a:cubicBezTo>
                      <a:pt x="3631" y="2166"/>
                      <a:pt x="3234" y="2381"/>
                      <a:pt x="2812" y="2526"/>
                    </a:cubicBezTo>
                    <a:cubicBezTo>
                      <a:pt x="3099" y="2427"/>
                      <a:pt x="3520" y="2052"/>
                      <a:pt x="3757" y="1812"/>
                    </a:cubicBezTo>
                    <a:cubicBezTo>
                      <a:pt x="3779" y="1790"/>
                      <a:pt x="3763" y="1745"/>
                      <a:pt x="3733" y="1745"/>
                    </a:cubicBezTo>
                    <a:cubicBezTo>
                      <a:pt x="3729" y="1745"/>
                      <a:pt x="3725" y="1745"/>
                      <a:pt x="3720" y="1747"/>
                    </a:cubicBezTo>
                    <a:cubicBezTo>
                      <a:pt x="3548" y="1815"/>
                      <a:pt x="3379" y="1889"/>
                      <a:pt x="3209" y="1963"/>
                    </a:cubicBezTo>
                    <a:cubicBezTo>
                      <a:pt x="3049" y="2033"/>
                      <a:pt x="2886" y="2101"/>
                      <a:pt x="2720" y="2160"/>
                    </a:cubicBezTo>
                    <a:cubicBezTo>
                      <a:pt x="2648" y="2189"/>
                      <a:pt x="2543" y="2248"/>
                      <a:pt x="2536" y="2248"/>
                    </a:cubicBezTo>
                    <a:cubicBezTo>
                      <a:pt x="2531" y="2248"/>
                      <a:pt x="2559" y="2228"/>
                      <a:pt x="2643" y="2172"/>
                    </a:cubicBezTo>
                    <a:cubicBezTo>
                      <a:pt x="2972" y="1956"/>
                      <a:pt x="3308" y="1790"/>
                      <a:pt x="3551" y="1473"/>
                    </a:cubicBezTo>
                    <a:cubicBezTo>
                      <a:pt x="3551" y="1470"/>
                      <a:pt x="3554" y="1467"/>
                      <a:pt x="3560" y="1461"/>
                    </a:cubicBezTo>
                    <a:cubicBezTo>
                      <a:pt x="3574" y="1436"/>
                      <a:pt x="3554" y="1404"/>
                      <a:pt x="3525" y="1404"/>
                    </a:cubicBezTo>
                    <a:cubicBezTo>
                      <a:pt x="3521" y="1404"/>
                      <a:pt x="3518" y="1405"/>
                      <a:pt x="3514" y="1406"/>
                    </a:cubicBezTo>
                    <a:cubicBezTo>
                      <a:pt x="3508" y="1409"/>
                      <a:pt x="3499" y="1415"/>
                      <a:pt x="3490" y="1418"/>
                    </a:cubicBezTo>
                    <a:cubicBezTo>
                      <a:pt x="3228" y="1522"/>
                      <a:pt x="2972" y="1643"/>
                      <a:pt x="2720" y="1769"/>
                    </a:cubicBezTo>
                    <a:cubicBezTo>
                      <a:pt x="2569" y="1843"/>
                      <a:pt x="2421" y="1916"/>
                      <a:pt x="2268" y="1987"/>
                    </a:cubicBezTo>
                    <a:cubicBezTo>
                      <a:pt x="2615" y="1756"/>
                      <a:pt x="3009" y="1526"/>
                      <a:pt x="3216" y="1156"/>
                    </a:cubicBezTo>
                    <a:cubicBezTo>
                      <a:pt x="3232" y="1129"/>
                      <a:pt x="3212" y="1096"/>
                      <a:pt x="3183" y="1096"/>
                    </a:cubicBezTo>
                    <a:cubicBezTo>
                      <a:pt x="3180" y="1096"/>
                      <a:pt x="3176" y="1097"/>
                      <a:pt x="3173" y="1098"/>
                    </a:cubicBezTo>
                    <a:lnTo>
                      <a:pt x="3157" y="1104"/>
                    </a:lnTo>
                    <a:cubicBezTo>
                      <a:pt x="2812" y="1212"/>
                      <a:pt x="2477" y="1341"/>
                      <a:pt x="2148" y="1489"/>
                    </a:cubicBezTo>
                    <a:cubicBezTo>
                      <a:pt x="2372" y="1322"/>
                      <a:pt x="2591" y="1147"/>
                      <a:pt x="2803" y="956"/>
                    </a:cubicBezTo>
                    <a:cubicBezTo>
                      <a:pt x="2825" y="934"/>
                      <a:pt x="2808" y="889"/>
                      <a:pt x="2777" y="889"/>
                    </a:cubicBezTo>
                    <a:cubicBezTo>
                      <a:pt x="2772" y="889"/>
                      <a:pt x="2768" y="890"/>
                      <a:pt x="2763" y="891"/>
                    </a:cubicBezTo>
                    <a:cubicBezTo>
                      <a:pt x="2403" y="1042"/>
                      <a:pt x="2046" y="1202"/>
                      <a:pt x="1698" y="1375"/>
                    </a:cubicBezTo>
                    <a:cubicBezTo>
                      <a:pt x="2009" y="1159"/>
                      <a:pt x="2308" y="928"/>
                      <a:pt x="2597" y="682"/>
                    </a:cubicBezTo>
                    <a:cubicBezTo>
                      <a:pt x="2606" y="673"/>
                      <a:pt x="2612" y="654"/>
                      <a:pt x="2603" y="642"/>
                    </a:cubicBezTo>
                    <a:cubicBezTo>
                      <a:pt x="2597" y="630"/>
                      <a:pt x="2588" y="624"/>
                      <a:pt x="2575" y="621"/>
                    </a:cubicBezTo>
                    <a:cubicBezTo>
                      <a:pt x="2571" y="619"/>
                      <a:pt x="2566" y="618"/>
                      <a:pt x="2562" y="618"/>
                    </a:cubicBezTo>
                    <a:cubicBezTo>
                      <a:pt x="2558" y="618"/>
                      <a:pt x="2554" y="619"/>
                      <a:pt x="2551" y="621"/>
                    </a:cubicBezTo>
                    <a:cubicBezTo>
                      <a:pt x="2148" y="790"/>
                      <a:pt x="1763" y="981"/>
                      <a:pt x="1378" y="1184"/>
                    </a:cubicBezTo>
                    <a:cubicBezTo>
                      <a:pt x="1215" y="1273"/>
                      <a:pt x="1052" y="1362"/>
                      <a:pt x="889" y="1449"/>
                    </a:cubicBezTo>
                    <a:cubicBezTo>
                      <a:pt x="817" y="1488"/>
                      <a:pt x="589" y="1657"/>
                      <a:pt x="575" y="1657"/>
                    </a:cubicBezTo>
                    <a:cubicBezTo>
                      <a:pt x="570" y="1657"/>
                      <a:pt x="602" y="1627"/>
                      <a:pt x="701" y="1544"/>
                    </a:cubicBezTo>
                    <a:cubicBezTo>
                      <a:pt x="1166" y="1153"/>
                      <a:pt x="1877" y="904"/>
                      <a:pt x="2228" y="399"/>
                    </a:cubicBezTo>
                    <a:cubicBezTo>
                      <a:pt x="2234" y="387"/>
                      <a:pt x="2234" y="371"/>
                      <a:pt x="2228" y="362"/>
                    </a:cubicBezTo>
                    <a:cubicBezTo>
                      <a:pt x="2221" y="350"/>
                      <a:pt x="2209" y="344"/>
                      <a:pt x="2200" y="340"/>
                    </a:cubicBezTo>
                    <a:lnTo>
                      <a:pt x="2184" y="340"/>
                    </a:lnTo>
                    <a:cubicBezTo>
                      <a:pt x="1864" y="467"/>
                      <a:pt x="1557" y="608"/>
                      <a:pt x="1255" y="768"/>
                    </a:cubicBezTo>
                    <a:cubicBezTo>
                      <a:pt x="1498" y="596"/>
                      <a:pt x="1723" y="402"/>
                      <a:pt x="1975" y="242"/>
                    </a:cubicBezTo>
                    <a:cubicBezTo>
                      <a:pt x="1991" y="233"/>
                      <a:pt x="1994" y="214"/>
                      <a:pt x="1987" y="196"/>
                    </a:cubicBezTo>
                    <a:cubicBezTo>
                      <a:pt x="1985" y="182"/>
                      <a:pt x="1970" y="174"/>
                      <a:pt x="1957" y="174"/>
                    </a:cubicBezTo>
                    <a:cubicBezTo>
                      <a:pt x="1955" y="174"/>
                      <a:pt x="1953" y="174"/>
                      <a:pt x="1951" y="174"/>
                    </a:cubicBezTo>
                    <a:lnTo>
                      <a:pt x="1935" y="174"/>
                    </a:lnTo>
                    <a:cubicBezTo>
                      <a:pt x="1393" y="470"/>
                      <a:pt x="864" y="793"/>
                      <a:pt x="304" y="1058"/>
                    </a:cubicBezTo>
                    <a:cubicBezTo>
                      <a:pt x="732" y="855"/>
                      <a:pt x="1224" y="377"/>
                      <a:pt x="1670" y="73"/>
                    </a:cubicBezTo>
                    <a:cubicBezTo>
                      <a:pt x="1705" y="49"/>
                      <a:pt x="1683" y="0"/>
                      <a:pt x="164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929" name="Google Shape;1929;p39"/>
              <p:cNvSpPr/>
              <p:nvPr/>
            </p:nvSpPr>
            <p:spPr>
              <a:xfrm>
                <a:off x="-749550" y="5327500"/>
                <a:ext cx="44125" cy="21550"/>
              </a:xfrm>
              <a:custGeom>
                <a:avLst/>
                <a:gdLst/>
                <a:ahLst/>
                <a:cxnLst/>
                <a:rect l="l" t="t" r="r" b="b"/>
                <a:pathLst>
                  <a:path w="1765" h="862" extrusionOk="0">
                    <a:moveTo>
                      <a:pt x="1625" y="1"/>
                    </a:moveTo>
                    <a:cubicBezTo>
                      <a:pt x="1622" y="1"/>
                      <a:pt x="1617" y="2"/>
                      <a:pt x="1613" y="3"/>
                    </a:cubicBezTo>
                    <a:cubicBezTo>
                      <a:pt x="1604" y="9"/>
                      <a:pt x="1595" y="12"/>
                      <a:pt x="1583" y="15"/>
                    </a:cubicBezTo>
                    <a:cubicBezTo>
                      <a:pt x="1149" y="194"/>
                      <a:pt x="705" y="351"/>
                      <a:pt x="253" y="483"/>
                    </a:cubicBezTo>
                    <a:cubicBezTo>
                      <a:pt x="216" y="493"/>
                      <a:pt x="179" y="505"/>
                      <a:pt x="142" y="514"/>
                    </a:cubicBezTo>
                    <a:cubicBezTo>
                      <a:pt x="102" y="531"/>
                      <a:pt x="115" y="589"/>
                      <a:pt x="155" y="589"/>
                    </a:cubicBezTo>
                    <a:cubicBezTo>
                      <a:pt x="158" y="589"/>
                      <a:pt x="160" y="589"/>
                      <a:pt x="164" y="588"/>
                    </a:cubicBezTo>
                    <a:cubicBezTo>
                      <a:pt x="204" y="579"/>
                      <a:pt x="240" y="563"/>
                      <a:pt x="280" y="554"/>
                    </a:cubicBezTo>
                    <a:cubicBezTo>
                      <a:pt x="493" y="489"/>
                      <a:pt x="705" y="425"/>
                      <a:pt x="915" y="351"/>
                    </a:cubicBezTo>
                    <a:lnTo>
                      <a:pt x="915" y="351"/>
                    </a:lnTo>
                    <a:cubicBezTo>
                      <a:pt x="708" y="453"/>
                      <a:pt x="502" y="557"/>
                      <a:pt x="296" y="659"/>
                    </a:cubicBezTo>
                    <a:cubicBezTo>
                      <a:pt x="210" y="705"/>
                      <a:pt x="120" y="745"/>
                      <a:pt x="34" y="791"/>
                    </a:cubicBezTo>
                    <a:cubicBezTo>
                      <a:pt x="0" y="810"/>
                      <a:pt x="13" y="862"/>
                      <a:pt x="53" y="862"/>
                    </a:cubicBezTo>
                    <a:cubicBezTo>
                      <a:pt x="127" y="856"/>
                      <a:pt x="197" y="843"/>
                      <a:pt x="271" y="831"/>
                    </a:cubicBezTo>
                    <a:cubicBezTo>
                      <a:pt x="782" y="727"/>
                      <a:pt x="1244" y="453"/>
                      <a:pt x="1736" y="280"/>
                    </a:cubicBezTo>
                    <a:cubicBezTo>
                      <a:pt x="1755" y="274"/>
                      <a:pt x="1764" y="256"/>
                      <a:pt x="1761" y="237"/>
                    </a:cubicBezTo>
                    <a:cubicBezTo>
                      <a:pt x="1761" y="225"/>
                      <a:pt x="1752" y="212"/>
                      <a:pt x="1740" y="209"/>
                    </a:cubicBezTo>
                    <a:cubicBezTo>
                      <a:pt x="1736" y="208"/>
                      <a:pt x="1733" y="207"/>
                      <a:pt x="1729" y="207"/>
                    </a:cubicBezTo>
                    <a:cubicBezTo>
                      <a:pt x="1725" y="207"/>
                      <a:pt x="1721" y="208"/>
                      <a:pt x="1718" y="209"/>
                    </a:cubicBezTo>
                    <a:cubicBezTo>
                      <a:pt x="1241" y="376"/>
                      <a:pt x="788" y="643"/>
                      <a:pt x="293" y="748"/>
                    </a:cubicBezTo>
                    <a:cubicBezTo>
                      <a:pt x="739" y="523"/>
                      <a:pt x="1195" y="311"/>
                      <a:pt x="1638" y="77"/>
                    </a:cubicBezTo>
                    <a:lnTo>
                      <a:pt x="1644" y="74"/>
                    </a:lnTo>
                    <a:cubicBezTo>
                      <a:pt x="1677" y="55"/>
                      <a:pt x="1658" y="1"/>
                      <a:pt x="162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930" name="Google Shape;1930;p39"/>
              <p:cNvSpPr/>
              <p:nvPr/>
            </p:nvSpPr>
            <p:spPr>
              <a:xfrm>
                <a:off x="-783800" y="5338550"/>
                <a:ext cx="95875" cy="45475"/>
              </a:xfrm>
              <a:custGeom>
                <a:avLst/>
                <a:gdLst/>
                <a:ahLst/>
                <a:cxnLst/>
                <a:rect l="l" t="t" r="r" b="b"/>
                <a:pathLst>
                  <a:path w="3835" h="1819" extrusionOk="0">
                    <a:moveTo>
                      <a:pt x="3298" y="1"/>
                    </a:moveTo>
                    <a:cubicBezTo>
                      <a:pt x="3296" y="1"/>
                      <a:pt x="3294" y="1"/>
                      <a:pt x="3291" y="1"/>
                    </a:cubicBezTo>
                    <a:lnTo>
                      <a:pt x="3288" y="1"/>
                    </a:lnTo>
                    <a:cubicBezTo>
                      <a:pt x="2799" y="128"/>
                      <a:pt x="2318" y="281"/>
                      <a:pt x="1847" y="466"/>
                    </a:cubicBezTo>
                    <a:cubicBezTo>
                      <a:pt x="1740" y="512"/>
                      <a:pt x="1635" y="552"/>
                      <a:pt x="1527" y="595"/>
                    </a:cubicBezTo>
                    <a:cubicBezTo>
                      <a:pt x="1426" y="632"/>
                      <a:pt x="1321" y="672"/>
                      <a:pt x="1216" y="709"/>
                    </a:cubicBezTo>
                    <a:cubicBezTo>
                      <a:pt x="1170" y="728"/>
                      <a:pt x="1118" y="740"/>
                      <a:pt x="1069" y="749"/>
                    </a:cubicBezTo>
                    <a:cubicBezTo>
                      <a:pt x="1018" y="757"/>
                      <a:pt x="967" y="762"/>
                      <a:pt x="917" y="762"/>
                    </a:cubicBezTo>
                    <a:cubicBezTo>
                      <a:pt x="906" y="762"/>
                      <a:pt x="895" y="762"/>
                      <a:pt x="884" y="762"/>
                    </a:cubicBezTo>
                    <a:cubicBezTo>
                      <a:pt x="915" y="728"/>
                      <a:pt x="936" y="706"/>
                      <a:pt x="949" y="694"/>
                    </a:cubicBezTo>
                    <a:cubicBezTo>
                      <a:pt x="995" y="651"/>
                      <a:pt x="955" y="706"/>
                      <a:pt x="1044" y="574"/>
                    </a:cubicBezTo>
                    <a:cubicBezTo>
                      <a:pt x="1060" y="547"/>
                      <a:pt x="1041" y="517"/>
                      <a:pt x="1012" y="517"/>
                    </a:cubicBezTo>
                    <a:cubicBezTo>
                      <a:pt x="1009" y="517"/>
                      <a:pt x="1005" y="517"/>
                      <a:pt x="1001" y="518"/>
                    </a:cubicBezTo>
                    <a:cubicBezTo>
                      <a:pt x="939" y="534"/>
                      <a:pt x="859" y="571"/>
                      <a:pt x="798" y="589"/>
                    </a:cubicBezTo>
                    <a:cubicBezTo>
                      <a:pt x="779" y="595"/>
                      <a:pt x="762" y="599"/>
                      <a:pt x="749" y="599"/>
                    </a:cubicBezTo>
                    <a:cubicBezTo>
                      <a:pt x="720" y="599"/>
                      <a:pt x="708" y="582"/>
                      <a:pt x="733" y="534"/>
                    </a:cubicBezTo>
                    <a:cubicBezTo>
                      <a:pt x="746" y="512"/>
                      <a:pt x="758" y="491"/>
                      <a:pt x="773" y="472"/>
                    </a:cubicBezTo>
                    <a:cubicBezTo>
                      <a:pt x="786" y="445"/>
                      <a:pt x="767" y="414"/>
                      <a:pt x="739" y="414"/>
                    </a:cubicBezTo>
                    <a:cubicBezTo>
                      <a:pt x="702" y="420"/>
                      <a:pt x="665" y="429"/>
                      <a:pt x="632" y="441"/>
                    </a:cubicBezTo>
                    <a:cubicBezTo>
                      <a:pt x="554" y="465"/>
                      <a:pt x="469" y="497"/>
                      <a:pt x="430" y="497"/>
                    </a:cubicBezTo>
                    <a:cubicBezTo>
                      <a:pt x="393" y="497"/>
                      <a:pt x="399" y="468"/>
                      <a:pt x="493" y="377"/>
                    </a:cubicBezTo>
                    <a:cubicBezTo>
                      <a:pt x="508" y="361"/>
                      <a:pt x="505" y="337"/>
                      <a:pt x="490" y="325"/>
                    </a:cubicBezTo>
                    <a:cubicBezTo>
                      <a:pt x="487" y="321"/>
                      <a:pt x="481" y="315"/>
                      <a:pt x="478" y="315"/>
                    </a:cubicBezTo>
                    <a:cubicBezTo>
                      <a:pt x="473" y="313"/>
                      <a:pt x="467" y="311"/>
                      <a:pt x="461" y="311"/>
                    </a:cubicBezTo>
                    <a:cubicBezTo>
                      <a:pt x="459" y="311"/>
                      <a:pt x="456" y="311"/>
                      <a:pt x="453" y="312"/>
                    </a:cubicBezTo>
                    <a:lnTo>
                      <a:pt x="207" y="374"/>
                    </a:lnTo>
                    <a:lnTo>
                      <a:pt x="44" y="414"/>
                    </a:lnTo>
                    <a:cubicBezTo>
                      <a:pt x="0" y="425"/>
                      <a:pt x="14" y="492"/>
                      <a:pt x="57" y="492"/>
                    </a:cubicBezTo>
                    <a:cubicBezTo>
                      <a:pt x="60" y="492"/>
                      <a:pt x="62" y="491"/>
                      <a:pt x="65" y="491"/>
                    </a:cubicBezTo>
                    <a:cubicBezTo>
                      <a:pt x="87" y="485"/>
                      <a:pt x="139" y="463"/>
                      <a:pt x="191" y="445"/>
                    </a:cubicBezTo>
                    <a:cubicBezTo>
                      <a:pt x="244" y="425"/>
                      <a:pt x="295" y="407"/>
                      <a:pt x="316" y="407"/>
                    </a:cubicBezTo>
                    <a:cubicBezTo>
                      <a:pt x="338" y="407"/>
                      <a:pt x="325" y="427"/>
                      <a:pt x="241" y="488"/>
                    </a:cubicBezTo>
                    <a:cubicBezTo>
                      <a:pt x="213" y="503"/>
                      <a:pt x="219" y="546"/>
                      <a:pt x="250" y="555"/>
                    </a:cubicBezTo>
                    <a:cubicBezTo>
                      <a:pt x="268" y="552"/>
                      <a:pt x="296" y="549"/>
                      <a:pt x="333" y="546"/>
                    </a:cubicBezTo>
                    <a:cubicBezTo>
                      <a:pt x="365" y="543"/>
                      <a:pt x="401" y="541"/>
                      <a:pt x="435" y="541"/>
                    </a:cubicBezTo>
                    <a:cubicBezTo>
                      <a:pt x="530" y="541"/>
                      <a:pt x="610" y="559"/>
                      <a:pt x="542" y="629"/>
                    </a:cubicBezTo>
                    <a:cubicBezTo>
                      <a:pt x="539" y="632"/>
                      <a:pt x="536" y="639"/>
                      <a:pt x="536" y="642"/>
                    </a:cubicBezTo>
                    <a:cubicBezTo>
                      <a:pt x="528" y="664"/>
                      <a:pt x="537" y="695"/>
                      <a:pt x="561" y="695"/>
                    </a:cubicBezTo>
                    <a:cubicBezTo>
                      <a:pt x="563" y="695"/>
                      <a:pt x="565" y="694"/>
                      <a:pt x="567" y="694"/>
                    </a:cubicBezTo>
                    <a:cubicBezTo>
                      <a:pt x="589" y="691"/>
                      <a:pt x="607" y="688"/>
                      <a:pt x="629" y="685"/>
                    </a:cubicBezTo>
                    <a:cubicBezTo>
                      <a:pt x="706" y="669"/>
                      <a:pt x="777" y="647"/>
                      <a:pt x="814" y="647"/>
                    </a:cubicBezTo>
                    <a:cubicBezTo>
                      <a:pt x="855" y="647"/>
                      <a:pt x="855" y="673"/>
                      <a:pt x="779" y="762"/>
                    </a:cubicBezTo>
                    <a:cubicBezTo>
                      <a:pt x="767" y="774"/>
                      <a:pt x="761" y="783"/>
                      <a:pt x="746" y="799"/>
                    </a:cubicBezTo>
                    <a:cubicBezTo>
                      <a:pt x="724" y="823"/>
                      <a:pt x="739" y="866"/>
                      <a:pt x="773" y="866"/>
                    </a:cubicBezTo>
                    <a:cubicBezTo>
                      <a:pt x="816" y="863"/>
                      <a:pt x="859" y="854"/>
                      <a:pt x="906" y="848"/>
                    </a:cubicBezTo>
                    <a:cubicBezTo>
                      <a:pt x="1664" y="753"/>
                      <a:pt x="2407" y="321"/>
                      <a:pt x="3141" y="119"/>
                    </a:cubicBezTo>
                    <a:lnTo>
                      <a:pt x="3141" y="119"/>
                    </a:lnTo>
                    <a:cubicBezTo>
                      <a:pt x="2850" y="201"/>
                      <a:pt x="2461" y="478"/>
                      <a:pt x="2152" y="617"/>
                    </a:cubicBezTo>
                    <a:cubicBezTo>
                      <a:pt x="1801" y="765"/>
                      <a:pt x="1460" y="934"/>
                      <a:pt x="1130" y="1122"/>
                    </a:cubicBezTo>
                    <a:cubicBezTo>
                      <a:pt x="1084" y="1146"/>
                      <a:pt x="1038" y="1174"/>
                      <a:pt x="995" y="1202"/>
                    </a:cubicBezTo>
                    <a:cubicBezTo>
                      <a:pt x="962" y="1221"/>
                      <a:pt x="976" y="1275"/>
                      <a:pt x="1010" y="1275"/>
                    </a:cubicBezTo>
                    <a:cubicBezTo>
                      <a:pt x="1014" y="1275"/>
                      <a:pt x="1018" y="1274"/>
                      <a:pt x="1023" y="1273"/>
                    </a:cubicBezTo>
                    <a:cubicBezTo>
                      <a:pt x="1066" y="1257"/>
                      <a:pt x="1118" y="1236"/>
                      <a:pt x="1164" y="1217"/>
                    </a:cubicBezTo>
                    <a:cubicBezTo>
                      <a:pt x="1623" y="1045"/>
                      <a:pt x="2069" y="848"/>
                      <a:pt x="2525" y="666"/>
                    </a:cubicBezTo>
                    <a:cubicBezTo>
                      <a:pt x="2746" y="577"/>
                      <a:pt x="2974" y="500"/>
                      <a:pt x="3208" y="429"/>
                    </a:cubicBezTo>
                    <a:lnTo>
                      <a:pt x="3208" y="429"/>
                    </a:lnTo>
                    <a:cubicBezTo>
                      <a:pt x="3029" y="485"/>
                      <a:pt x="2814" y="675"/>
                      <a:pt x="2639" y="762"/>
                    </a:cubicBezTo>
                    <a:cubicBezTo>
                      <a:pt x="2217" y="968"/>
                      <a:pt x="1786" y="1189"/>
                      <a:pt x="1343" y="1343"/>
                    </a:cubicBezTo>
                    <a:lnTo>
                      <a:pt x="1186" y="1396"/>
                    </a:lnTo>
                    <a:cubicBezTo>
                      <a:pt x="1010" y="1451"/>
                      <a:pt x="841" y="1522"/>
                      <a:pt x="681" y="1611"/>
                    </a:cubicBezTo>
                    <a:cubicBezTo>
                      <a:pt x="690" y="1611"/>
                      <a:pt x="696" y="1608"/>
                      <a:pt x="705" y="1608"/>
                    </a:cubicBezTo>
                    <a:cubicBezTo>
                      <a:pt x="746" y="1608"/>
                      <a:pt x="758" y="1657"/>
                      <a:pt x="724" y="1679"/>
                    </a:cubicBezTo>
                    <a:cubicBezTo>
                      <a:pt x="638" y="1716"/>
                      <a:pt x="552" y="1756"/>
                      <a:pt x="465" y="1793"/>
                    </a:cubicBezTo>
                    <a:cubicBezTo>
                      <a:pt x="468" y="1799"/>
                      <a:pt x="472" y="1802"/>
                      <a:pt x="475" y="1808"/>
                    </a:cubicBezTo>
                    <a:cubicBezTo>
                      <a:pt x="480" y="1813"/>
                      <a:pt x="487" y="1818"/>
                      <a:pt x="494" y="1818"/>
                    </a:cubicBezTo>
                    <a:cubicBezTo>
                      <a:pt x="496" y="1818"/>
                      <a:pt x="498" y="1818"/>
                      <a:pt x="499" y="1817"/>
                    </a:cubicBezTo>
                    <a:lnTo>
                      <a:pt x="508" y="1817"/>
                    </a:lnTo>
                    <a:cubicBezTo>
                      <a:pt x="662" y="1802"/>
                      <a:pt x="816" y="1774"/>
                      <a:pt x="970" y="1737"/>
                    </a:cubicBezTo>
                    <a:cubicBezTo>
                      <a:pt x="1918" y="1522"/>
                      <a:pt x="2836" y="999"/>
                      <a:pt x="3741" y="675"/>
                    </a:cubicBezTo>
                    <a:cubicBezTo>
                      <a:pt x="3756" y="669"/>
                      <a:pt x="3774" y="663"/>
                      <a:pt x="3793" y="657"/>
                    </a:cubicBezTo>
                    <a:cubicBezTo>
                      <a:pt x="3835" y="643"/>
                      <a:pt x="3821" y="581"/>
                      <a:pt x="3784" y="581"/>
                    </a:cubicBezTo>
                    <a:cubicBezTo>
                      <a:pt x="3780" y="581"/>
                      <a:pt x="3776" y="582"/>
                      <a:pt x="3771" y="583"/>
                    </a:cubicBezTo>
                    <a:cubicBezTo>
                      <a:pt x="3747" y="589"/>
                      <a:pt x="3725" y="598"/>
                      <a:pt x="3701" y="608"/>
                    </a:cubicBezTo>
                    <a:cubicBezTo>
                      <a:pt x="3168" y="799"/>
                      <a:pt x="2642" y="1017"/>
                      <a:pt x="2115" y="1223"/>
                    </a:cubicBezTo>
                    <a:cubicBezTo>
                      <a:pt x="1847" y="1328"/>
                      <a:pt x="1580" y="1448"/>
                      <a:pt x="1309" y="1550"/>
                    </a:cubicBezTo>
                    <a:cubicBezTo>
                      <a:pt x="1284" y="1559"/>
                      <a:pt x="1210" y="1580"/>
                      <a:pt x="1124" y="1605"/>
                    </a:cubicBezTo>
                    <a:cubicBezTo>
                      <a:pt x="996" y="1639"/>
                      <a:pt x="838" y="1676"/>
                      <a:pt x="777" y="1676"/>
                    </a:cubicBezTo>
                    <a:cubicBezTo>
                      <a:pt x="733" y="1676"/>
                      <a:pt x="738" y="1658"/>
                      <a:pt x="835" y="1608"/>
                    </a:cubicBezTo>
                    <a:cubicBezTo>
                      <a:pt x="949" y="1553"/>
                      <a:pt x="1063" y="1500"/>
                      <a:pt x="1183" y="1451"/>
                    </a:cubicBezTo>
                    <a:cubicBezTo>
                      <a:pt x="1937" y="1131"/>
                      <a:pt x="2774" y="934"/>
                      <a:pt x="3399" y="374"/>
                    </a:cubicBezTo>
                    <a:cubicBezTo>
                      <a:pt x="3426" y="349"/>
                      <a:pt x="3405" y="307"/>
                      <a:pt x="3371" y="307"/>
                    </a:cubicBezTo>
                    <a:cubicBezTo>
                      <a:pt x="3367" y="307"/>
                      <a:pt x="3363" y="308"/>
                      <a:pt x="3359" y="309"/>
                    </a:cubicBezTo>
                    <a:cubicBezTo>
                      <a:pt x="2734" y="478"/>
                      <a:pt x="1983" y="728"/>
                      <a:pt x="1407" y="1039"/>
                    </a:cubicBezTo>
                    <a:cubicBezTo>
                      <a:pt x="2035" y="697"/>
                      <a:pt x="2731" y="491"/>
                      <a:pt x="3322" y="72"/>
                    </a:cubicBezTo>
                    <a:cubicBezTo>
                      <a:pt x="3325" y="66"/>
                      <a:pt x="3328" y="63"/>
                      <a:pt x="3328" y="57"/>
                    </a:cubicBezTo>
                    <a:cubicBezTo>
                      <a:pt x="3345" y="31"/>
                      <a:pt x="3326" y="1"/>
                      <a:pt x="329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931" name="Google Shape;1931;p39"/>
              <p:cNvSpPr/>
              <p:nvPr/>
            </p:nvSpPr>
            <p:spPr>
              <a:xfrm>
                <a:off x="-778100" y="5352425"/>
                <a:ext cx="800" cy="125"/>
              </a:xfrm>
              <a:custGeom>
                <a:avLst/>
                <a:gdLst/>
                <a:ahLst/>
                <a:cxnLst/>
                <a:rect l="l" t="t" r="r" b="b"/>
                <a:pathLst>
                  <a:path w="32" h="5" extrusionOk="0">
                    <a:moveTo>
                      <a:pt x="22" y="0"/>
                    </a:moveTo>
                    <a:cubicBezTo>
                      <a:pt x="7" y="3"/>
                      <a:pt x="1" y="5"/>
                      <a:pt x="10" y="5"/>
                    </a:cubicBezTo>
                    <a:cubicBezTo>
                      <a:pt x="15" y="5"/>
                      <a:pt x="21" y="4"/>
                      <a:pt x="31" y="3"/>
                    </a:cubicBezTo>
                    <a:cubicBezTo>
                      <a:pt x="28" y="3"/>
                      <a:pt x="25" y="0"/>
                      <a:pt x="2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932" name="Google Shape;1932;p39"/>
              <p:cNvSpPr/>
              <p:nvPr/>
            </p:nvSpPr>
            <p:spPr>
              <a:xfrm>
                <a:off x="-998200" y="5311300"/>
                <a:ext cx="147775" cy="55025"/>
              </a:xfrm>
              <a:custGeom>
                <a:avLst/>
                <a:gdLst/>
                <a:ahLst/>
                <a:cxnLst/>
                <a:rect l="l" t="t" r="r" b="b"/>
                <a:pathLst>
                  <a:path w="5911" h="2201" extrusionOk="0">
                    <a:moveTo>
                      <a:pt x="4674" y="1"/>
                    </a:moveTo>
                    <a:cubicBezTo>
                      <a:pt x="4672" y="1"/>
                      <a:pt x="4670" y="1"/>
                      <a:pt x="4667" y="2"/>
                    </a:cubicBezTo>
                    <a:lnTo>
                      <a:pt x="4661" y="2"/>
                    </a:lnTo>
                    <a:cubicBezTo>
                      <a:pt x="3895" y="51"/>
                      <a:pt x="3088" y="233"/>
                      <a:pt x="2322" y="402"/>
                    </a:cubicBezTo>
                    <a:cubicBezTo>
                      <a:pt x="2199" y="426"/>
                      <a:pt x="2079" y="454"/>
                      <a:pt x="1959" y="479"/>
                    </a:cubicBezTo>
                    <a:cubicBezTo>
                      <a:pt x="1913" y="490"/>
                      <a:pt x="1928" y="554"/>
                      <a:pt x="1967" y="554"/>
                    </a:cubicBezTo>
                    <a:cubicBezTo>
                      <a:pt x="1970" y="554"/>
                      <a:pt x="1974" y="554"/>
                      <a:pt x="1977" y="553"/>
                    </a:cubicBezTo>
                    <a:cubicBezTo>
                      <a:pt x="2008" y="546"/>
                      <a:pt x="2039" y="543"/>
                      <a:pt x="2069" y="537"/>
                    </a:cubicBezTo>
                    <a:cubicBezTo>
                      <a:pt x="2534" y="442"/>
                      <a:pt x="3005" y="368"/>
                      <a:pt x="3473" y="288"/>
                    </a:cubicBezTo>
                    <a:cubicBezTo>
                      <a:pt x="3704" y="245"/>
                      <a:pt x="3938" y="199"/>
                      <a:pt x="4172" y="149"/>
                    </a:cubicBezTo>
                    <a:cubicBezTo>
                      <a:pt x="4280" y="131"/>
                      <a:pt x="4384" y="106"/>
                      <a:pt x="4489" y="72"/>
                    </a:cubicBezTo>
                    <a:lnTo>
                      <a:pt x="4489" y="72"/>
                    </a:lnTo>
                    <a:cubicBezTo>
                      <a:pt x="4316" y="137"/>
                      <a:pt x="4141" y="193"/>
                      <a:pt x="3962" y="236"/>
                    </a:cubicBezTo>
                    <a:cubicBezTo>
                      <a:pt x="3430" y="377"/>
                      <a:pt x="2885" y="454"/>
                      <a:pt x="2362" y="627"/>
                    </a:cubicBezTo>
                    <a:cubicBezTo>
                      <a:pt x="2014" y="743"/>
                      <a:pt x="1672" y="879"/>
                      <a:pt x="1340" y="1036"/>
                    </a:cubicBezTo>
                    <a:cubicBezTo>
                      <a:pt x="1223" y="1091"/>
                      <a:pt x="1106" y="1147"/>
                      <a:pt x="992" y="1202"/>
                    </a:cubicBezTo>
                    <a:cubicBezTo>
                      <a:pt x="951" y="1223"/>
                      <a:pt x="980" y="1273"/>
                      <a:pt x="1014" y="1273"/>
                    </a:cubicBezTo>
                    <a:cubicBezTo>
                      <a:pt x="1016" y="1273"/>
                      <a:pt x="1018" y="1273"/>
                      <a:pt x="1020" y="1273"/>
                    </a:cubicBezTo>
                    <a:cubicBezTo>
                      <a:pt x="1038" y="1270"/>
                      <a:pt x="1054" y="1267"/>
                      <a:pt x="1072" y="1264"/>
                    </a:cubicBezTo>
                    <a:cubicBezTo>
                      <a:pt x="1786" y="1159"/>
                      <a:pt x="2463" y="913"/>
                      <a:pt x="3153" y="716"/>
                    </a:cubicBezTo>
                    <a:cubicBezTo>
                      <a:pt x="3516" y="614"/>
                      <a:pt x="3892" y="550"/>
                      <a:pt x="4264" y="482"/>
                    </a:cubicBezTo>
                    <a:cubicBezTo>
                      <a:pt x="4341" y="470"/>
                      <a:pt x="4418" y="454"/>
                      <a:pt x="4495" y="439"/>
                    </a:cubicBezTo>
                    <a:lnTo>
                      <a:pt x="4495" y="439"/>
                    </a:lnTo>
                    <a:cubicBezTo>
                      <a:pt x="3879" y="605"/>
                      <a:pt x="3251" y="728"/>
                      <a:pt x="2636" y="894"/>
                    </a:cubicBezTo>
                    <a:cubicBezTo>
                      <a:pt x="2033" y="1057"/>
                      <a:pt x="1448" y="1264"/>
                      <a:pt x="860" y="1467"/>
                    </a:cubicBezTo>
                    <a:cubicBezTo>
                      <a:pt x="690" y="1525"/>
                      <a:pt x="521" y="1584"/>
                      <a:pt x="352" y="1642"/>
                    </a:cubicBezTo>
                    <a:cubicBezTo>
                      <a:pt x="318" y="1655"/>
                      <a:pt x="312" y="1710"/>
                      <a:pt x="352" y="1716"/>
                    </a:cubicBezTo>
                    <a:cubicBezTo>
                      <a:pt x="416" y="1728"/>
                      <a:pt x="481" y="1734"/>
                      <a:pt x="547" y="1734"/>
                    </a:cubicBezTo>
                    <a:cubicBezTo>
                      <a:pt x="570" y="1734"/>
                      <a:pt x="594" y="1733"/>
                      <a:pt x="617" y="1732"/>
                    </a:cubicBezTo>
                    <a:cubicBezTo>
                      <a:pt x="804" y="1713"/>
                      <a:pt x="986" y="1673"/>
                      <a:pt x="1164" y="1608"/>
                    </a:cubicBezTo>
                    <a:cubicBezTo>
                      <a:pt x="1602" y="1467"/>
                      <a:pt x="2039" y="1365"/>
                      <a:pt x="2485" y="1254"/>
                    </a:cubicBezTo>
                    <a:cubicBezTo>
                      <a:pt x="2981" y="1134"/>
                      <a:pt x="3473" y="1017"/>
                      <a:pt x="3966" y="894"/>
                    </a:cubicBezTo>
                    <a:cubicBezTo>
                      <a:pt x="4359" y="797"/>
                      <a:pt x="4895" y="763"/>
                      <a:pt x="5237" y="597"/>
                    </a:cubicBezTo>
                    <a:lnTo>
                      <a:pt x="5237" y="597"/>
                    </a:lnTo>
                    <a:cubicBezTo>
                      <a:pt x="3734" y="1331"/>
                      <a:pt x="1986" y="1271"/>
                      <a:pt x="453" y="1926"/>
                    </a:cubicBezTo>
                    <a:cubicBezTo>
                      <a:pt x="312" y="1987"/>
                      <a:pt x="173" y="2052"/>
                      <a:pt x="35" y="2126"/>
                    </a:cubicBezTo>
                    <a:cubicBezTo>
                      <a:pt x="1" y="2144"/>
                      <a:pt x="13" y="2196"/>
                      <a:pt x="53" y="2196"/>
                    </a:cubicBezTo>
                    <a:cubicBezTo>
                      <a:pt x="89" y="2199"/>
                      <a:pt x="124" y="2201"/>
                      <a:pt x="159" y="2201"/>
                    </a:cubicBezTo>
                    <a:cubicBezTo>
                      <a:pt x="195" y="2201"/>
                      <a:pt x="230" y="2199"/>
                      <a:pt x="266" y="2196"/>
                    </a:cubicBezTo>
                    <a:cubicBezTo>
                      <a:pt x="506" y="2178"/>
                      <a:pt x="740" y="2101"/>
                      <a:pt x="974" y="2024"/>
                    </a:cubicBezTo>
                    <a:cubicBezTo>
                      <a:pt x="1426" y="1879"/>
                      <a:pt x="1888" y="1762"/>
                      <a:pt x="2353" y="1670"/>
                    </a:cubicBezTo>
                    <a:cubicBezTo>
                      <a:pt x="3504" y="1436"/>
                      <a:pt x="4652" y="1051"/>
                      <a:pt x="5816" y="904"/>
                    </a:cubicBezTo>
                    <a:cubicBezTo>
                      <a:pt x="5831" y="904"/>
                      <a:pt x="5846" y="900"/>
                      <a:pt x="5862" y="897"/>
                    </a:cubicBezTo>
                    <a:cubicBezTo>
                      <a:pt x="5909" y="891"/>
                      <a:pt x="5911" y="820"/>
                      <a:pt x="5867" y="820"/>
                    </a:cubicBezTo>
                    <a:cubicBezTo>
                      <a:pt x="5865" y="820"/>
                      <a:pt x="5864" y="820"/>
                      <a:pt x="5862" y="820"/>
                    </a:cubicBezTo>
                    <a:cubicBezTo>
                      <a:pt x="5825" y="824"/>
                      <a:pt x="5791" y="833"/>
                      <a:pt x="5754" y="836"/>
                    </a:cubicBezTo>
                    <a:cubicBezTo>
                      <a:pt x="4852" y="959"/>
                      <a:pt x="3969" y="1239"/>
                      <a:pt x="3085" y="1436"/>
                    </a:cubicBezTo>
                    <a:cubicBezTo>
                      <a:pt x="2587" y="1547"/>
                      <a:pt x="2085" y="1648"/>
                      <a:pt x="1580" y="1744"/>
                    </a:cubicBezTo>
                    <a:cubicBezTo>
                      <a:pt x="1180" y="1818"/>
                      <a:pt x="801" y="2018"/>
                      <a:pt x="398" y="2104"/>
                    </a:cubicBezTo>
                    <a:lnTo>
                      <a:pt x="312" y="2123"/>
                    </a:lnTo>
                    <a:cubicBezTo>
                      <a:pt x="260" y="2131"/>
                      <a:pt x="225" y="2135"/>
                      <a:pt x="203" y="2135"/>
                    </a:cubicBezTo>
                    <a:cubicBezTo>
                      <a:pt x="120" y="2135"/>
                      <a:pt x="241" y="2077"/>
                      <a:pt x="383" y="2018"/>
                    </a:cubicBezTo>
                    <a:cubicBezTo>
                      <a:pt x="515" y="1962"/>
                      <a:pt x="660" y="1910"/>
                      <a:pt x="678" y="1904"/>
                    </a:cubicBezTo>
                    <a:cubicBezTo>
                      <a:pt x="887" y="1821"/>
                      <a:pt x="1100" y="1747"/>
                      <a:pt x="1318" y="1685"/>
                    </a:cubicBezTo>
                    <a:cubicBezTo>
                      <a:pt x="1808" y="1538"/>
                      <a:pt x="2316" y="1445"/>
                      <a:pt x="2817" y="1350"/>
                    </a:cubicBezTo>
                    <a:cubicBezTo>
                      <a:pt x="3719" y="1174"/>
                      <a:pt x="4609" y="990"/>
                      <a:pt x="5440" y="583"/>
                    </a:cubicBezTo>
                    <a:cubicBezTo>
                      <a:pt x="5478" y="566"/>
                      <a:pt x="5452" y="512"/>
                      <a:pt x="5415" y="512"/>
                    </a:cubicBezTo>
                    <a:cubicBezTo>
                      <a:pt x="5413" y="512"/>
                      <a:pt x="5411" y="512"/>
                      <a:pt x="5409" y="513"/>
                    </a:cubicBezTo>
                    <a:cubicBezTo>
                      <a:pt x="4603" y="642"/>
                      <a:pt x="3818" y="857"/>
                      <a:pt x="3024" y="1045"/>
                    </a:cubicBezTo>
                    <a:cubicBezTo>
                      <a:pt x="2583" y="1147"/>
                      <a:pt x="2146" y="1261"/>
                      <a:pt x="1706" y="1359"/>
                    </a:cubicBezTo>
                    <a:cubicBezTo>
                      <a:pt x="1361" y="1436"/>
                      <a:pt x="1038" y="1584"/>
                      <a:pt x="687" y="1645"/>
                    </a:cubicBezTo>
                    <a:cubicBezTo>
                      <a:pt x="657" y="1652"/>
                      <a:pt x="629" y="1661"/>
                      <a:pt x="595" y="1664"/>
                    </a:cubicBezTo>
                    <a:cubicBezTo>
                      <a:pt x="579" y="1666"/>
                      <a:pt x="567" y="1666"/>
                      <a:pt x="559" y="1666"/>
                    </a:cubicBezTo>
                    <a:cubicBezTo>
                      <a:pt x="490" y="1666"/>
                      <a:pt x="634" y="1616"/>
                      <a:pt x="752" y="1578"/>
                    </a:cubicBezTo>
                    <a:cubicBezTo>
                      <a:pt x="822" y="1554"/>
                      <a:pt x="882" y="1536"/>
                      <a:pt x="886" y="1536"/>
                    </a:cubicBezTo>
                    <a:lnTo>
                      <a:pt x="886" y="1536"/>
                    </a:lnTo>
                    <a:cubicBezTo>
                      <a:pt x="887" y="1536"/>
                      <a:pt x="886" y="1537"/>
                      <a:pt x="884" y="1538"/>
                    </a:cubicBezTo>
                    <a:cubicBezTo>
                      <a:pt x="1118" y="1451"/>
                      <a:pt x="1349" y="1368"/>
                      <a:pt x="1583" y="1288"/>
                    </a:cubicBezTo>
                    <a:cubicBezTo>
                      <a:pt x="1996" y="1144"/>
                      <a:pt x="2417" y="1030"/>
                      <a:pt x="2836" y="916"/>
                    </a:cubicBezTo>
                    <a:cubicBezTo>
                      <a:pt x="3609" y="707"/>
                      <a:pt x="4440" y="599"/>
                      <a:pt x="5185" y="297"/>
                    </a:cubicBezTo>
                    <a:lnTo>
                      <a:pt x="5225" y="282"/>
                    </a:lnTo>
                    <a:cubicBezTo>
                      <a:pt x="5263" y="265"/>
                      <a:pt x="5255" y="206"/>
                      <a:pt x="5216" y="206"/>
                    </a:cubicBezTo>
                    <a:cubicBezTo>
                      <a:pt x="5212" y="206"/>
                      <a:pt x="5208" y="206"/>
                      <a:pt x="5203" y="208"/>
                    </a:cubicBezTo>
                    <a:cubicBezTo>
                      <a:pt x="5169" y="217"/>
                      <a:pt x="5132" y="223"/>
                      <a:pt x="5095" y="233"/>
                    </a:cubicBezTo>
                    <a:cubicBezTo>
                      <a:pt x="4504" y="371"/>
                      <a:pt x="3901" y="451"/>
                      <a:pt x="3310" y="593"/>
                    </a:cubicBezTo>
                    <a:cubicBezTo>
                      <a:pt x="2651" y="753"/>
                      <a:pt x="2020" y="999"/>
                      <a:pt x="1355" y="1141"/>
                    </a:cubicBezTo>
                    <a:cubicBezTo>
                      <a:pt x="1281" y="1157"/>
                      <a:pt x="1237" y="1164"/>
                      <a:pt x="1216" y="1164"/>
                    </a:cubicBezTo>
                    <a:cubicBezTo>
                      <a:pt x="1089" y="1164"/>
                      <a:pt x="1850" y="897"/>
                      <a:pt x="1863" y="891"/>
                    </a:cubicBezTo>
                    <a:cubicBezTo>
                      <a:pt x="2146" y="774"/>
                      <a:pt x="2436" y="679"/>
                      <a:pt x="2728" y="590"/>
                    </a:cubicBezTo>
                    <a:cubicBezTo>
                      <a:pt x="3378" y="390"/>
                      <a:pt x="4046" y="334"/>
                      <a:pt x="4677" y="76"/>
                    </a:cubicBezTo>
                    <a:cubicBezTo>
                      <a:pt x="4701" y="66"/>
                      <a:pt x="4710" y="36"/>
                      <a:pt x="4695" y="14"/>
                    </a:cubicBezTo>
                    <a:cubicBezTo>
                      <a:pt x="4690" y="6"/>
                      <a:pt x="4683" y="1"/>
                      <a:pt x="46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933" name="Google Shape;1933;p39"/>
              <p:cNvSpPr/>
              <p:nvPr/>
            </p:nvSpPr>
            <p:spPr>
              <a:xfrm>
                <a:off x="-1007575" y="5338725"/>
                <a:ext cx="323250" cy="101075"/>
              </a:xfrm>
              <a:custGeom>
                <a:avLst/>
                <a:gdLst/>
                <a:ahLst/>
                <a:cxnLst/>
                <a:rect l="l" t="t" r="r" b="b"/>
                <a:pathLst>
                  <a:path w="12930" h="4043" extrusionOk="0">
                    <a:moveTo>
                      <a:pt x="8678" y="1574"/>
                    </a:moveTo>
                    <a:cubicBezTo>
                      <a:pt x="8333" y="1711"/>
                      <a:pt x="7988" y="1842"/>
                      <a:pt x="7640" y="1967"/>
                    </a:cubicBezTo>
                    <a:cubicBezTo>
                      <a:pt x="7237" y="2112"/>
                      <a:pt x="6828" y="2238"/>
                      <a:pt x="6415" y="2358"/>
                    </a:cubicBezTo>
                    <a:cubicBezTo>
                      <a:pt x="6843" y="2217"/>
                      <a:pt x="7268" y="2069"/>
                      <a:pt x="7690" y="1900"/>
                    </a:cubicBezTo>
                    <a:cubicBezTo>
                      <a:pt x="8013" y="1772"/>
                      <a:pt x="8357" y="1701"/>
                      <a:pt x="8678" y="1574"/>
                    </a:cubicBezTo>
                    <a:close/>
                    <a:moveTo>
                      <a:pt x="9459" y="1673"/>
                    </a:moveTo>
                    <a:cubicBezTo>
                      <a:pt x="9477" y="1673"/>
                      <a:pt x="9455" y="1690"/>
                      <a:pt x="9355" y="1737"/>
                    </a:cubicBezTo>
                    <a:cubicBezTo>
                      <a:pt x="9336" y="1743"/>
                      <a:pt x="9315" y="1752"/>
                      <a:pt x="9293" y="1761"/>
                    </a:cubicBezTo>
                    <a:lnTo>
                      <a:pt x="9287" y="1764"/>
                    </a:lnTo>
                    <a:cubicBezTo>
                      <a:pt x="8468" y="2131"/>
                      <a:pt x="7616" y="2361"/>
                      <a:pt x="6763" y="2602"/>
                    </a:cubicBezTo>
                    <a:cubicBezTo>
                      <a:pt x="7154" y="2475"/>
                      <a:pt x="7548" y="2343"/>
                      <a:pt x="7939" y="2208"/>
                    </a:cubicBezTo>
                    <a:lnTo>
                      <a:pt x="7939" y="2204"/>
                    </a:lnTo>
                    <a:cubicBezTo>
                      <a:pt x="8194" y="2115"/>
                      <a:pt x="8447" y="2004"/>
                      <a:pt x="8699" y="1906"/>
                    </a:cubicBezTo>
                    <a:cubicBezTo>
                      <a:pt x="8853" y="1844"/>
                      <a:pt x="9010" y="1798"/>
                      <a:pt x="9170" y="1755"/>
                    </a:cubicBezTo>
                    <a:cubicBezTo>
                      <a:pt x="9182" y="1752"/>
                      <a:pt x="9204" y="1743"/>
                      <a:pt x="9232" y="1737"/>
                    </a:cubicBezTo>
                    <a:cubicBezTo>
                      <a:pt x="9259" y="1727"/>
                      <a:pt x="9303" y="1715"/>
                      <a:pt x="9339" y="1703"/>
                    </a:cubicBezTo>
                    <a:cubicBezTo>
                      <a:pt x="9393" y="1687"/>
                      <a:pt x="9443" y="1673"/>
                      <a:pt x="9459" y="1673"/>
                    </a:cubicBezTo>
                    <a:close/>
                    <a:moveTo>
                      <a:pt x="2198" y="2711"/>
                    </a:moveTo>
                    <a:cubicBezTo>
                      <a:pt x="1809" y="2848"/>
                      <a:pt x="1429" y="3008"/>
                      <a:pt x="1035" y="3140"/>
                    </a:cubicBezTo>
                    <a:cubicBezTo>
                      <a:pt x="902" y="3185"/>
                      <a:pt x="729" y="3250"/>
                      <a:pt x="726" y="3250"/>
                    </a:cubicBezTo>
                    <a:cubicBezTo>
                      <a:pt x="723" y="3250"/>
                      <a:pt x="811" y="3215"/>
                      <a:pt x="1072" y="3109"/>
                    </a:cubicBezTo>
                    <a:cubicBezTo>
                      <a:pt x="1349" y="2999"/>
                      <a:pt x="1635" y="2903"/>
                      <a:pt x="1918" y="2805"/>
                    </a:cubicBezTo>
                    <a:cubicBezTo>
                      <a:pt x="2011" y="2773"/>
                      <a:pt x="2105" y="2742"/>
                      <a:pt x="2198" y="2711"/>
                    </a:cubicBezTo>
                    <a:close/>
                    <a:moveTo>
                      <a:pt x="6374" y="0"/>
                    </a:moveTo>
                    <a:cubicBezTo>
                      <a:pt x="6372" y="0"/>
                      <a:pt x="6371" y="0"/>
                      <a:pt x="6369" y="0"/>
                    </a:cubicBezTo>
                    <a:lnTo>
                      <a:pt x="6366" y="0"/>
                    </a:lnTo>
                    <a:cubicBezTo>
                      <a:pt x="5366" y="204"/>
                      <a:pt x="4362" y="407"/>
                      <a:pt x="3377" y="675"/>
                    </a:cubicBezTo>
                    <a:cubicBezTo>
                      <a:pt x="2417" y="933"/>
                      <a:pt x="1466" y="1216"/>
                      <a:pt x="484" y="1370"/>
                    </a:cubicBezTo>
                    <a:cubicBezTo>
                      <a:pt x="416" y="1379"/>
                      <a:pt x="351" y="1392"/>
                      <a:pt x="284" y="1401"/>
                    </a:cubicBezTo>
                    <a:cubicBezTo>
                      <a:pt x="236" y="1407"/>
                      <a:pt x="254" y="1475"/>
                      <a:pt x="299" y="1475"/>
                    </a:cubicBezTo>
                    <a:cubicBezTo>
                      <a:pt x="301" y="1475"/>
                      <a:pt x="303" y="1475"/>
                      <a:pt x="305" y="1475"/>
                    </a:cubicBezTo>
                    <a:cubicBezTo>
                      <a:pt x="351" y="1469"/>
                      <a:pt x="394" y="1460"/>
                      <a:pt x="441" y="1453"/>
                    </a:cubicBezTo>
                    <a:cubicBezTo>
                      <a:pt x="1447" y="1303"/>
                      <a:pt x="2420" y="1016"/>
                      <a:pt x="3399" y="748"/>
                    </a:cubicBezTo>
                    <a:cubicBezTo>
                      <a:pt x="3947" y="598"/>
                      <a:pt x="4501" y="478"/>
                      <a:pt x="5058" y="358"/>
                    </a:cubicBezTo>
                    <a:cubicBezTo>
                      <a:pt x="5239" y="321"/>
                      <a:pt x="5418" y="281"/>
                      <a:pt x="5600" y="241"/>
                    </a:cubicBezTo>
                    <a:lnTo>
                      <a:pt x="5600" y="241"/>
                    </a:lnTo>
                    <a:cubicBezTo>
                      <a:pt x="5193" y="348"/>
                      <a:pt x="4784" y="431"/>
                      <a:pt x="4381" y="561"/>
                    </a:cubicBezTo>
                    <a:cubicBezTo>
                      <a:pt x="3808" y="742"/>
                      <a:pt x="3248" y="958"/>
                      <a:pt x="2678" y="1146"/>
                    </a:cubicBezTo>
                    <a:cubicBezTo>
                      <a:pt x="1875" y="1410"/>
                      <a:pt x="1029" y="1546"/>
                      <a:pt x="271" y="1927"/>
                    </a:cubicBezTo>
                    <a:cubicBezTo>
                      <a:pt x="191" y="1967"/>
                      <a:pt x="111" y="2007"/>
                      <a:pt x="34" y="2054"/>
                    </a:cubicBezTo>
                    <a:cubicBezTo>
                      <a:pt x="0" y="2076"/>
                      <a:pt x="19" y="2125"/>
                      <a:pt x="56" y="2125"/>
                    </a:cubicBezTo>
                    <a:cubicBezTo>
                      <a:pt x="59" y="2125"/>
                      <a:pt x="62" y="2125"/>
                      <a:pt x="65" y="2124"/>
                    </a:cubicBezTo>
                    <a:cubicBezTo>
                      <a:pt x="124" y="2109"/>
                      <a:pt x="185" y="2091"/>
                      <a:pt x="244" y="2075"/>
                    </a:cubicBezTo>
                    <a:cubicBezTo>
                      <a:pt x="1290" y="1801"/>
                      <a:pt x="2337" y="1524"/>
                      <a:pt x="3377" y="1219"/>
                    </a:cubicBezTo>
                    <a:cubicBezTo>
                      <a:pt x="3931" y="1059"/>
                      <a:pt x="4482" y="878"/>
                      <a:pt x="5036" y="712"/>
                    </a:cubicBezTo>
                    <a:cubicBezTo>
                      <a:pt x="5470" y="582"/>
                      <a:pt x="6092" y="499"/>
                      <a:pt x="6428" y="351"/>
                    </a:cubicBezTo>
                    <a:lnTo>
                      <a:pt x="6428" y="351"/>
                    </a:lnTo>
                    <a:cubicBezTo>
                      <a:pt x="5412" y="804"/>
                      <a:pt x="4331" y="1106"/>
                      <a:pt x="3272" y="1438"/>
                    </a:cubicBezTo>
                    <a:cubicBezTo>
                      <a:pt x="2303" y="1740"/>
                      <a:pt x="1346" y="2075"/>
                      <a:pt x="370" y="2364"/>
                    </a:cubicBezTo>
                    <a:cubicBezTo>
                      <a:pt x="358" y="2363"/>
                      <a:pt x="347" y="2363"/>
                      <a:pt x="337" y="2363"/>
                    </a:cubicBezTo>
                    <a:cubicBezTo>
                      <a:pt x="286" y="2363"/>
                      <a:pt x="256" y="2376"/>
                      <a:pt x="244" y="2401"/>
                    </a:cubicBezTo>
                    <a:lnTo>
                      <a:pt x="234" y="2405"/>
                    </a:lnTo>
                    <a:cubicBezTo>
                      <a:pt x="170" y="2423"/>
                      <a:pt x="108" y="2445"/>
                      <a:pt x="44" y="2460"/>
                    </a:cubicBezTo>
                    <a:cubicBezTo>
                      <a:pt x="3" y="2477"/>
                      <a:pt x="17" y="2535"/>
                      <a:pt x="56" y="2535"/>
                    </a:cubicBezTo>
                    <a:cubicBezTo>
                      <a:pt x="59" y="2535"/>
                      <a:pt x="62" y="2534"/>
                      <a:pt x="65" y="2534"/>
                    </a:cubicBezTo>
                    <a:cubicBezTo>
                      <a:pt x="124" y="2521"/>
                      <a:pt x="185" y="2503"/>
                      <a:pt x="244" y="2488"/>
                    </a:cubicBezTo>
                    <a:cubicBezTo>
                      <a:pt x="1318" y="2223"/>
                      <a:pt x="2364" y="1866"/>
                      <a:pt x="3426" y="1561"/>
                    </a:cubicBezTo>
                    <a:cubicBezTo>
                      <a:pt x="3977" y="1401"/>
                      <a:pt x="4528" y="1247"/>
                      <a:pt x="5073" y="1072"/>
                    </a:cubicBezTo>
                    <a:cubicBezTo>
                      <a:pt x="5587" y="909"/>
                      <a:pt x="6261" y="807"/>
                      <a:pt x="6708" y="595"/>
                    </a:cubicBezTo>
                    <a:lnTo>
                      <a:pt x="6708" y="595"/>
                    </a:lnTo>
                    <a:cubicBezTo>
                      <a:pt x="5609" y="1118"/>
                      <a:pt x="4414" y="1423"/>
                      <a:pt x="3263" y="1807"/>
                    </a:cubicBezTo>
                    <a:cubicBezTo>
                      <a:pt x="2755" y="1977"/>
                      <a:pt x="2263" y="2186"/>
                      <a:pt x="1749" y="2334"/>
                    </a:cubicBezTo>
                    <a:cubicBezTo>
                      <a:pt x="1272" y="2472"/>
                      <a:pt x="791" y="2589"/>
                      <a:pt x="333" y="2783"/>
                    </a:cubicBezTo>
                    <a:cubicBezTo>
                      <a:pt x="314" y="2792"/>
                      <a:pt x="293" y="2799"/>
                      <a:pt x="274" y="2808"/>
                    </a:cubicBezTo>
                    <a:cubicBezTo>
                      <a:pt x="237" y="2823"/>
                      <a:pt x="259" y="2879"/>
                      <a:pt x="293" y="2879"/>
                    </a:cubicBezTo>
                    <a:cubicBezTo>
                      <a:pt x="321" y="2879"/>
                      <a:pt x="348" y="2875"/>
                      <a:pt x="376" y="2875"/>
                    </a:cubicBezTo>
                    <a:cubicBezTo>
                      <a:pt x="782" y="2860"/>
                      <a:pt x="1161" y="2706"/>
                      <a:pt x="1539" y="2565"/>
                    </a:cubicBezTo>
                    <a:cubicBezTo>
                      <a:pt x="2081" y="2358"/>
                      <a:pt x="2645" y="2198"/>
                      <a:pt x="3196" y="2020"/>
                    </a:cubicBezTo>
                    <a:cubicBezTo>
                      <a:pt x="4159" y="1712"/>
                      <a:pt x="5132" y="1450"/>
                      <a:pt x="6098" y="1161"/>
                    </a:cubicBezTo>
                    <a:lnTo>
                      <a:pt x="6098" y="1161"/>
                    </a:lnTo>
                    <a:cubicBezTo>
                      <a:pt x="6021" y="1189"/>
                      <a:pt x="5947" y="1219"/>
                      <a:pt x="5870" y="1247"/>
                    </a:cubicBezTo>
                    <a:cubicBezTo>
                      <a:pt x="5258" y="1487"/>
                      <a:pt x="4648" y="1737"/>
                      <a:pt x="4033" y="1980"/>
                    </a:cubicBezTo>
                    <a:cubicBezTo>
                      <a:pt x="2912" y="2417"/>
                      <a:pt x="1746" y="2731"/>
                      <a:pt x="641" y="3211"/>
                    </a:cubicBezTo>
                    <a:cubicBezTo>
                      <a:pt x="610" y="3226"/>
                      <a:pt x="579" y="3239"/>
                      <a:pt x="548" y="3251"/>
                    </a:cubicBezTo>
                    <a:cubicBezTo>
                      <a:pt x="507" y="3269"/>
                      <a:pt x="536" y="3322"/>
                      <a:pt x="573" y="3322"/>
                    </a:cubicBezTo>
                    <a:cubicBezTo>
                      <a:pt x="575" y="3322"/>
                      <a:pt x="577" y="3322"/>
                      <a:pt x="579" y="3322"/>
                    </a:cubicBezTo>
                    <a:cubicBezTo>
                      <a:pt x="631" y="3313"/>
                      <a:pt x="684" y="3300"/>
                      <a:pt x="736" y="3288"/>
                    </a:cubicBezTo>
                    <a:cubicBezTo>
                      <a:pt x="1469" y="3140"/>
                      <a:pt x="2158" y="2783"/>
                      <a:pt x="2878" y="2586"/>
                    </a:cubicBezTo>
                    <a:cubicBezTo>
                      <a:pt x="3793" y="2331"/>
                      <a:pt x="4701" y="2060"/>
                      <a:pt x="5606" y="1770"/>
                    </a:cubicBezTo>
                    <a:cubicBezTo>
                      <a:pt x="6009" y="1641"/>
                      <a:pt x="6424" y="1546"/>
                      <a:pt x="6834" y="1435"/>
                    </a:cubicBezTo>
                    <a:cubicBezTo>
                      <a:pt x="6942" y="1407"/>
                      <a:pt x="7052" y="1373"/>
                      <a:pt x="7160" y="1339"/>
                    </a:cubicBezTo>
                    <a:lnTo>
                      <a:pt x="7160" y="1339"/>
                    </a:lnTo>
                    <a:cubicBezTo>
                      <a:pt x="6418" y="1666"/>
                      <a:pt x="5636" y="1946"/>
                      <a:pt x="4879" y="2208"/>
                    </a:cubicBezTo>
                    <a:cubicBezTo>
                      <a:pt x="4051" y="2494"/>
                      <a:pt x="3214" y="2749"/>
                      <a:pt x="2395" y="3057"/>
                    </a:cubicBezTo>
                    <a:lnTo>
                      <a:pt x="1857" y="3263"/>
                    </a:lnTo>
                    <a:cubicBezTo>
                      <a:pt x="1736" y="3306"/>
                      <a:pt x="1616" y="3353"/>
                      <a:pt x="1496" y="3396"/>
                    </a:cubicBezTo>
                    <a:cubicBezTo>
                      <a:pt x="1479" y="3394"/>
                      <a:pt x="1463" y="3394"/>
                      <a:pt x="1449" y="3394"/>
                    </a:cubicBezTo>
                    <a:cubicBezTo>
                      <a:pt x="1367" y="3394"/>
                      <a:pt x="1326" y="3415"/>
                      <a:pt x="1321" y="3457"/>
                    </a:cubicBezTo>
                    <a:cubicBezTo>
                      <a:pt x="1272" y="3476"/>
                      <a:pt x="1219" y="3491"/>
                      <a:pt x="1170" y="3510"/>
                    </a:cubicBezTo>
                    <a:lnTo>
                      <a:pt x="1136" y="3519"/>
                    </a:lnTo>
                    <a:cubicBezTo>
                      <a:pt x="1095" y="3535"/>
                      <a:pt x="1108" y="3596"/>
                      <a:pt x="1144" y="3596"/>
                    </a:cubicBezTo>
                    <a:cubicBezTo>
                      <a:pt x="1148" y="3596"/>
                      <a:pt x="1153" y="3595"/>
                      <a:pt x="1158" y="3593"/>
                    </a:cubicBezTo>
                    <a:lnTo>
                      <a:pt x="1290" y="3546"/>
                    </a:lnTo>
                    <a:cubicBezTo>
                      <a:pt x="1499" y="3476"/>
                      <a:pt x="1709" y="3402"/>
                      <a:pt x="1918" y="3328"/>
                    </a:cubicBezTo>
                    <a:cubicBezTo>
                      <a:pt x="2207" y="3229"/>
                      <a:pt x="2500" y="3134"/>
                      <a:pt x="2789" y="3042"/>
                    </a:cubicBezTo>
                    <a:cubicBezTo>
                      <a:pt x="3710" y="2749"/>
                      <a:pt x="4633" y="2478"/>
                      <a:pt x="5550" y="2174"/>
                    </a:cubicBezTo>
                    <a:cubicBezTo>
                      <a:pt x="6120" y="1986"/>
                      <a:pt x="6680" y="1780"/>
                      <a:pt x="7252" y="1620"/>
                    </a:cubicBezTo>
                    <a:lnTo>
                      <a:pt x="7252" y="1620"/>
                    </a:lnTo>
                    <a:cubicBezTo>
                      <a:pt x="7160" y="1657"/>
                      <a:pt x="7068" y="1693"/>
                      <a:pt x="6979" y="1727"/>
                    </a:cubicBezTo>
                    <a:cubicBezTo>
                      <a:pt x="6344" y="1974"/>
                      <a:pt x="5716" y="2229"/>
                      <a:pt x="5073" y="2460"/>
                    </a:cubicBezTo>
                    <a:cubicBezTo>
                      <a:pt x="4433" y="2688"/>
                      <a:pt x="3777" y="2879"/>
                      <a:pt x="3140" y="3137"/>
                    </a:cubicBezTo>
                    <a:cubicBezTo>
                      <a:pt x="2672" y="3328"/>
                      <a:pt x="2164" y="3448"/>
                      <a:pt x="1703" y="3654"/>
                    </a:cubicBezTo>
                    <a:cubicBezTo>
                      <a:pt x="1672" y="3670"/>
                      <a:pt x="1638" y="3682"/>
                      <a:pt x="1607" y="3697"/>
                    </a:cubicBezTo>
                    <a:cubicBezTo>
                      <a:pt x="1576" y="3710"/>
                      <a:pt x="1589" y="3768"/>
                      <a:pt x="1626" y="3768"/>
                    </a:cubicBezTo>
                    <a:cubicBezTo>
                      <a:pt x="1767" y="3768"/>
                      <a:pt x="1909" y="3753"/>
                      <a:pt x="2050" y="3725"/>
                    </a:cubicBezTo>
                    <a:cubicBezTo>
                      <a:pt x="2457" y="3645"/>
                      <a:pt x="2869" y="3470"/>
                      <a:pt x="3248" y="3349"/>
                    </a:cubicBezTo>
                    <a:cubicBezTo>
                      <a:pt x="3599" y="3239"/>
                      <a:pt x="3947" y="3131"/>
                      <a:pt x="4297" y="3026"/>
                    </a:cubicBezTo>
                    <a:lnTo>
                      <a:pt x="4297" y="3026"/>
                    </a:lnTo>
                    <a:cubicBezTo>
                      <a:pt x="4008" y="3140"/>
                      <a:pt x="3722" y="3260"/>
                      <a:pt x="3426" y="3368"/>
                    </a:cubicBezTo>
                    <a:cubicBezTo>
                      <a:pt x="3088" y="3491"/>
                      <a:pt x="2657" y="3568"/>
                      <a:pt x="2367" y="3799"/>
                    </a:cubicBezTo>
                    <a:cubicBezTo>
                      <a:pt x="2352" y="3811"/>
                      <a:pt x="2334" y="3824"/>
                      <a:pt x="2315" y="3839"/>
                    </a:cubicBezTo>
                    <a:cubicBezTo>
                      <a:pt x="2290" y="3864"/>
                      <a:pt x="2311" y="3905"/>
                      <a:pt x="2345" y="3905"/>
                    </a:cubicBezTo>
                    <a:cubicBezTo>
                      <a:pt x="2348" y="3905"/>
                      <a:pt x="2352" y="3904"/>
                      <a:pt x="2355" y="3904"/>
                    </a:cubicBezTo>
                    <a:cubicBezTo>
                      <a:pt x="2420" y="3885"/>
                      <a:pt x="2484" y="3867"/>
                      <a:pt x="2552" y="3848"/>
                    </a:cubicBezTo>
                    <a:cubicBezTo>
                      <a:pt x="3423" y="3614"/>
                      <a:pt x="4291" y="3368"/>
                      <a:pt x="5153" y="3106"/>
                    </a:cubicBezTo>
                    <a:lnTo>
                      <a:pt x="5153" y="3106"/>
                    </a:lnTo>
                    <a:cubicBezTo>
                      <a:pt x="4648" y="3273"/>
                      <a:pt x="4140" y="3430"/>
                      <a:pt x="3633" y="3590"/>
                    </a:cubicBezTo>
                    <a:cubicBezTo>
                      <a:pt x="3343" y="3679"/>
                      <a:pt x="3011" y="3734"/>
                      <a:pt x="2765" y="3919"/>
                    </a:cubicBezTo>
                    <a:cubicBezTo>
                      <a:pt x="2740" y="3934"/>
                      <a:pt x="2715" y="3956"/>
                      <a:pt x="2694" y="3974"/>
                    </a:cubicBezTo>
                    <a:cubicBezTo>
                      <a:pt x="2669" y="3999"/>
                      <a:pt x="2685" y="4042"/>
                      <a:pt x="2721" y="4042"/>
                    </a:cubicBezTo>
                    <a:cubicBezTo>
                      <a:pt x="2817" y="4042"/>
                      <a:pt x="2912" y="4036"/>
                      <a:pt x="3011" y="4021"/>
                    </a:cubicBezTo>
                    <a:cubicBezTo>
                      <a:pt x="3242" y="3987"/>
                      <a:pt x="3473" y="3931"/>
                      <a:pt x="3694" y="3854"/>
                    </a:cubicBezTo>
                    <a:cubicBezTo>
                      <a:pt x="4171" y="3700"/>
                      <a:pt x="4651" y="3593"/>
                      <a:pt x="5135" y="3466"/>
                    </a:cubicBezTo>
                    <a:cubicBezTo>
                      <a:pt x="6055" y="3226"/>
                      <a:pt x="6954" y="2897"/>
                      <a:pt x="7859" y="2611"/>
                    </a:cubicBezTo>
                    <a:cubicBezTo>
                      <a:pt x="8736" y="2337"/>
                      <a:pt x="9589" y="2004"/>
                      <a:pt x="10478" y="1764"/>
                    </a:cubicBezTo>
                    <a:cubicBezTo>
                      <a:pt x="11291" y="1546"/>
                      <a:pt x="12107" y="1336"/>
                      <a:pt x="12879" y="998"/>
                    </a:cubicBezTo>
                    <a:lnTo>
                      <a:pt x="12889" y="995"/>
                    </a:lnTo>
                    <a:cubicBezTo>
                      <a:pt x="12929" y="978"/>
                      <a:pt x="12903" y="924"/>
                      <a:pt x="12864" y="924"/>
                    </a:cubicBezTo>
                    <a:cubicBezTo>
                      <a:pt x="12859" y="924"/>
                      <a:pt x="12854" y="925"/>
                      <a:pt x="12849" y="927"/>
                    </a:cubicBezTo>
                    <a:lnTo>
                      <a:pt x="12842" y="933"/>
                    </a:lnTo>
                    <a:cubicBezTo>
                      <a:pt x="11470" y="1533"/>
                      <a:pt x="9958" y="1814"/>
                      <a:pt x="8545" y="2309"/>
                    </a:cubicBezTo>
                    <a:cubicBezTo>
                      <a:pt x="7105" y="2805"/>
                      <a:pt x="5630" y="3297"/>
                      <a:pt x="4144" y="3620"/>
                    </a:cubicBezTo>
                    <a:cubicBezTo>
                      <a:pt x="3817" y="3691"/>
                      <a:pt x="3503" y="3839"/>
                      <a:pt x="3177" y="3919"/>
                    </a:cubicBezTo>
                    <a:cubicBezTo>
                      <a:pt x="3088" y="3944"/>
                      <a:pt x="2999" y="3962"/>
                      <a:pt x="2906" y="3971"/>
                    </a:cubicBezTo>
                    <a:cubicBezTo>
                      <a:pt x="2885" y="3971"/>
                      <a:pt x="2875" y="3968"/>
                      <a:pt x="2878" y="3962"/>
                    </a:cubicBezTo>
                    <a:cubicBezTo>
                      <a:pt x="2909" y="3916"/>
                      <a:pt x="3337" y="3750"/>
                      <a:pt x="3454" y="3716"/>
                    </a:cubicBezTo>
                    <a:cubicBezTo>
                      <a:pt x="4134" y="3516"/>
                      <a:pt x="4808" y="3303"/>
                      <a:pt x="5479" y="3076"/>
                    </a:cubicBezTo>
                    <a:cubicBezTo>
                      <a:pt x="6175" y="2842"/>
                      <a:pt x="6868" y="2651"/>
                      <a:pt x="7579" y="2469"/>
                    </a:cubicBezTo>
                    <a:cubicBezTo>
                      <a:pt x="8197" y="2312"/>
                      <a:pt x="8792" y="2069"/>
                      <a:pt x="9376" y="1807"/>
                    </a:cubicBezTo>
                    <a:lnTo>
                      <a:pt x="9407" y="1795"/>
                    </a:lnTo>
                    <a:lnTo>
                      <a:pt x="9413" y="1792"/>
                    </a:lnTo>
                    <a:cubicBezTo>
                      <a:pt x="9500" y="1752"/>
                      <a:pt x="9589" y="1715"/>
                      <a:pt x="9675" y="1675"/>
                    </a:cubicBezTo>
                    <a:cubicBezTo>
                      <a:pt x="9709" y="1657"/>
                      <a:pt x="9693" y="1604"/>
                      <a:pt x="9653" y="1604"/>
                    </a:cubicBezTo>
                    <a:cubicBezTo>
                      <a:pt x="9647" y="1604"/>
                      <a:pt x="9638" y="1607"/>
                      <a:pt x="9629" y="1607"/>
                    </a:cubicBezTo>
                    <a:cubicBezTo>
                      <a:pt x="9530" y="1617"/>
                      <a:pt x="9429" y="1632"/>
                      <a:pt x="9333" y="1653"/>
                    </a:cubicBezTo>
                    <a:cubicBezTo>
                      <a:pt x="9269" y="1666"/>
                      <a:pt x="9207" y="1678"/>
                      <a:pt x="9146" y="1693"/>
                    </a:cubicBezTo>
                    <a:cubicBezTo>
                      <a:pt x="8727" y="1801"/>
                      <a:pt x="8330" y="1977"/>
                      <a:pt x="7917" y="2134"/>
                    </a:cubicBezTo>
                    <a:cubicBezTo>
                      <a:pt x="7197" y="2408"/>
                      <a:pt x="6452" y="2626"/>
                      <a:pt x="5720" y="2857"/>
                    </a:cubicBezTo>
                    <a:cubicBezTo>
                      <a:pt x="4969" y="3091"/>
                      <a:pt x="4214" y="3309"/>
                      <a:pt x="3460" y="3522"/>
                    </a:cubicBezTo>
                    <a:cubicBezTo>
                      <a:pt x="3188" y="3598"/>
                      <a:pt x="2739" y="3657"/>
                      <a:pt x="2540" y="3769"/>
                    </a:cubicBezTo>
                    <a:lnTo>
                      <a:pt x="2540" y="3769"/>
                    </a:lnTo>
                    <a:cubicBezTo>
                      <a:pt x="2851" y="3592"/>
                      <a:pt x="3280" y="3503"/>
                      <a:pt x="3617" y="3377"/>
                    </a:cubicBezTo>
                    <a:cubicBezTo>
                      <a:pt x="4162" y="3177"/>
                      <a:pt x="4695" y="2955"/>
                      <a:pt x="5239" y="2755"/>
                    </a:cubicBezTo>
                    <a:cubicBezTo>
                      <a:pt x="6480" y="2420"/>
                      <a:pt x="7686" y="2054"/>
                      <a:pt x="8881" y="1576"/>
                    </a:cubicBezTo>
                    <a:lnTo>
                      <a:pt x="8884" y="1573"/>
                    </a:lnTo>
                    <a:cubicBezTo>
                      <a:pt x="8913" y="1556"/>
                      <a:pt x="8915" y="1502"/>
                      <a:pt x="8878" y="1502"/>
                    </a:cubicBezTo>
                    <a:cubicBezTo>
                      <a:pt x="8876" y="1502"/>
                      <a:pt x="8874" y="1502"/>
                      <a:pt x="8872" y="1503"/>
                    </a:cubicBezTo>
                    <a:cubicBezTo>
                      <a:pt x="8832" y="1506"/>
                      <a:pt x="8795" y="1512"/>
                      <a:pt x="8758" y="1518"/>
                    </a:cubicBezTo>
                    <a:cubicBezTo>
                      <a:pt x="8204" y="1595"/>
                      <a:pt x="7696" y="1823"/>
                      <a:pt x="7176" y="2026"/>
                    </a:cubicBezTo>
                    <a:cubicBezTo>
                      <a:pt x="6554" y="2266"/>
                      <a:pt x="5904" y="2441"/>
                      <a:pt x="5276" y="2654"/>
                    </a:cubicBezTo>
                    <a:cubicBezTo>
                      <a:pt x="5224" y="2672"/>
                      <a:pt x="5172" y="2694"/>
                      <a:pt x="5119" y="2709"/>
                    </a:cubicBezTo>
                    <a:cubicBezTo>
                      <a:pt x="4424" y="2897"/>
                      <a:pt x="3734" y="3112"/>
                      <a:pt x="3048" y="3331"/>
                    </a:cubicBezTo>
                    <a:cubicBezTo>
                      <a:pt x="2688" y="3445"/>
                      <a:pt x="2327" y="3550"/>
                      <a:pt x="1970" y="3660"/>
                    </a:cubicBezTo>
                    <a:cubicBezTo>
                      <a:pt x="1941" y="3669"/>
                      <a:pt x="1927" y="3673"/>
                      <a:pt x="1923" y="3673"/>
                    </a:cubicBezTo>
                    <a:cubicBezTo>
                      <a:pt x="1904" y="3673"/>
                      <a:pt x="2214" y="3559"/>
                      <a:pt x="2211" y="3559"/>
                    </a:cubicBezTo>
                    <a:lnTo>
                      <a:pt x="2211" y="3559"/>
                    </a:lnTo>
                    <a:cubicBezTo>
                      <a:pt x="2211" y="3559"/>
                      <a:pt x="2211" y="3559"/>
                      <a:pt x="2211" y="3559"/>
                    </a:cubicBezTo>
                    <a:cubicBezTo>
                      <a:pt x="2364" y="3519"/>
                      <a:pt x="2512" y="3476"/>
                      <a:pt x="2660" y="3423"/>
                    </a:cubicBezTo>
                    <a:cubicBezTo>
                      <a:pt x="4113" y="2903"/>
                      <a:pt x="5550" y="2337"/>
                      <a:pt x="6997" y="1801"/>
                    </a:cubicBezTo>
                    <a:cubicBezTo>
                      <a:pt x="7292" y="1690"/>
                      <a:pt x="7582" y="1570"/>
                      <a:pt x="7880" y="1472"/>
                    </a:cubicBezTo>
                    <a:lnTo>
                      <a:pt x="7967" y="1450"/>
                    </a:lnTo>
                    <a:cubicBezTo>
                      <a:pt x="8000" y="1444"/>
                      <a:pt x="8034" y="1435"/>
                      <a:pt x="8068" y="1429"/>
                    </a:cubicBezTo>
                    <a:cubicBezTo>
                      <a:pt x="8087" y="1429"/>
                      <a:pt x="8108" y="1426"/>
                      <a:pt x="8127" y="1420"/>
                    </a:cubicBezTo>
                    <a:cubicBezTo>
                      <a:pt x="8228" y="1404"/>
                      <a:pt x="8333" y="1389"/>
                      <a:pt x="8438" y="1376"/>
                    </a:cubicBezTo>
                    <a:cubicBezTo>
                      <a:pt x="8444" y="1376"/>
                      <a:pt x="8453" y="1373"/>
                      <a:pt x="8459" y="1373"/>
                    </a:cubicBezTo>
                    <a:cubicBezTo>
                      <a:pt x="8507" y="1367"/>
                      <a:pt x="8511" y="1296"/>
                      <a:pt x="8462" y="1296"/>
                    </a:cubicBezTo>
                    <a:cubicBezTo>
                      <a:pt x="8461" y="1296"/>
                      <a:pt x="8460" y="1296"/>
                      <a:pt x="8459" y="1296"/>
                    </a:cubicBezTo>
                    <a:cubicBezTo>
                      <a:pt x="8404" y="1299"/>
                      <a:pt x="8345" y="1306"/>
                      <a:pt x="8290" y="1312"/>
                    </a:cubicBezTo>
                    <a:cubicBezTo>
                      <a:pt x="8250" y="1318"/>
                      <a:pt x="8216" y="1324"/>
                      <a:pt x="8179" y="1330"/>
                    </a:cubicBezTo>
                    <a:cubicBezTo>
                      <a:pt x="8080" y="1343"/>
                      <a:pt x="7985" y="1361"/>
                      <a:pt x="7887" y="1376"/>
                    </a:cubicBezTo>
                    <a:cubicBezTo>
                      <a:pt x="7142" y="1509"/>
                      <a:pt x="6428" y="1792"/>
                      <a:pt x="5713" y="2035"/>
                    </a:cubicBezTo>
                    <a:cubicBezTo>
                      <a:pt x="5119" y="2238"/>
                      <a:pt x="4525" y="2426"/>
                      <a:pt x="3928" y="2611"/>
                    </a:cubicBezTo>
                    <a:cubicBezTo>
                      <a:pt x="4190" y="2518"/>
                      <a:pt x="4454" y="2426"/>
                      <a:pt x="4722" y="2340"/>
                    </a:cubicBezTo>
                    <a:cubicBezTo>
                      <a:pt x="5769" y="1998"/>
                      <a:pt x="6855" y="1601"/>
                      <a:pt x="7840" y="1106"/>
                    </a:cubicBezTo>
                    <a:cubicBezTo>
                      <a:pt x="7850" y="1102"/>
                      <a:pt x="7856" y="1099"/>
                      <a:pt x="7865" y="1093"/>
                    </a:cubicBezTo>
                    <a:cubicBezTo>
                      <a:pt x="7898" y="1077"/>
                      <a:pt x="7880" y="1022"/>
                      <a:pt x="7848" y="1022"/>
                    </a:cubicBezTo>
                    <a:cubicBezTo>
                      <a:pt x="7844" y="1022"/>
                      <a:pt x="7839" y="1023"/>
                      <a:pt x="7834" y="1026"/>
                    </a:cubicBezTo>
                    <a:cubicBezTo>
                      <a:pt x="7807" y="1035"/>
                      <a:pt x="7776" y="1047"/>
                      <a:pt x="7745" y="1059"/>
                    </a:cubicBezTo>
                    <a:cubicBezTo>
                      <a:pt x="6705" y="1460"/>
                      <a:pt x="5581" y="1712"/>
                      <a:pt x="4513" y="2035"/>
                    </a:cubicBezTo>
                    <a:cubicBezTo>
                      <a:pt x="3900" y="2220"/>
                      <a:pt x="3285" y="2392"/>
                      <a:pt x="2669" y="2561"/>
                    </a:cubicBezTo>
                    <a:cubicBezTo>
                      <a:pt x="2603" y="2580"/>
                      <a:pt x="2537" y="2599"/>
                      <a:pt x="2472" y="2620"/>
                    </a:cubicBezTo>
                    <a:lnTo>
                      <a:pt x="2472" y="2620"/>
                    </a:lnTo>
                    <a:cubicBezTo>
                      <a:pt x="2879" y="2484"/>
                      <a:pt x="3286" y="2347"/>
                      <a:pt x="3688" y="2192"/>
                    </a:cubicBezTo>
                    <a:cubicBezTo>
                      <a:pt x="4888" y="1737"/>
                      <a:pt x="6070" y="1235"/>
                      <a:pt x="7277" y="795"/>
                    </a:cubicBezTo>
                    <a:cubicBezTo>
                      <a:pt x="7311" y="782"/>
                      <a:pt x="7345" y="770"/>
                      <a:pt x="7376" y="758"/>
                    </a:cubicBezTo>
                    <a:cubicBezTo>
                      <a:pt x="7417" y="741"/>
                      <a:pt x="7406" y="682"/>
                      <a:pt x="7370" y="682"/>
                    </a:cubicBezTo>
                    <a:cubicBezTo>
                      <a:pt x="7366" y="682"/>
                      <a:pt x="7362" y="682"/>
                      <a:pt x="7357" y="684"/>
                    </a:cubicBezTo>
                    <a:cubicBezTo>
                      <a:pt x="7299" y="702"/>
                      <a:pt x="7243" y="718"/>
                      <a:pt x="7188" y="736"/>
                    </a:cubicBezTo>
                    <a:cubicBezTo>
                      <a:pt x="6098" y="1084"/>
                      <a:pt x="5002" y="1398"/>
                      <a:pt x="3907" y="1718"/>
                    </a:cubicBezTo>
                    <a:cubicBezTo>
                      <a:pt x="2826" y="2035"/>
                      <a:pt x="1767" y="2503"/>
                      <a:pt x="675" y="2765"/>
                    </a:cubicBezTo>
                    <a:cubicBezTo>
                      <a:pt x="543" y="2797"/>
                      <a:pt x="479" y="2809"/>
                      <a:pt x="460" y="2809"/>
                    </a:cubicBezTo>
                    <a:cubicBezTo>
                      <a:pt x="390" y="2809"/>
                      <a:pt x="995" y="2621"/>
                      <a:pt x="1102" y="2589"/>
                    </a:cubicBezTo>
                    <a:cubicBezTo>
                      <a:pt x="1379" y="2509"/>
                      <a:pt x="1660" y="2438"/>
                      <a:pt x="1937" y="2358"/>
                    </a:cubicBezTo>
                    <a:cubicBezTo>
                      <a:pt x="2512" y="2192"/>
                      <a:pt x="3066" y="1952"/>
                      <a:pt x="3633" y="1764"/>
                    </a:cubicBezTo>
                    <a:cubicBezTo>
                      <a:pt x="4738" y="1401"/>
                      <a:pt x="5855" y="1084"/>
                      <a:pt x="6908" y="582"/>
                    </a:cubicBezTo>
                    <a:cubicBezTo>
                      <a:pt x="6923" y="576"/>
                      <a:pt x="6932" y="561"/>
                      <a:pt x="6926" y="545"/>
                    </a:cubicBezTo>
                    <a:cubicBezTo>
                      <a:pt x="6923" y="527"/>
                      <a:pt x="6908" y="515"/>
                      <a:pt x="6889" y="515"/>
                    </a:cubicBezTo>
                    <a:cubicBezTo>
                      <a:pt x="6886" y="515"/>
                      <a:pt x="6883" y="511"/>
                      <a:pt x="6880" y="511"/>
                    </a:cubicBezTo>
                    <a:cubicBezTo>
                      <a:pt x="5760" y="718"/>
                      <a:pt x="4695" y="1136"/>
                      <a:pt x="3596" y="1432"/>
                    </a:cubicBezTo>
                    <a:cubicBezTo>
                      <a:pt x="3411" y="1484"/>
                      <a:pt x="3229" y="1536"/>
                      <a:pt x="3048" y="1592"/>
                    </a:cubicBezTo>
                    <a:cubicBezTo>
                      <a:pt x="3189" y="1546"/>
                      <a:pt x="3331" y="1500"/>
                      <a:pt x="3473" y="1456"/>
                    </a:cubicBezTo>
                    <a:cubicBezTo>
                      <a:pt x="4541" y="1121"/>
                      <a:pt x="5612" y="798"/>
                      <a:pt x="6634" y="342"/>
                    </a:cubicBezTo>
                    <a:cubicBezTo>
                      <a:pt x="6675" y="325"/>
                      <a:pt x="6646" y="271"/>
                      <a:pt x="6612" y="271"/>
                    </a:cubicBezTo>
                    <a:cubicBezTo>
                      <a:pt x="6610" y="271"/>
                      <a:pt x="6608" y="271"/>
                      <a:pt x="6606" y="271"/>
                    </a:cubicBezTo>
                    <a:cubicBezTo>
                      <a:pt x="5556" y="428"/>
                      <a:pt x="4559" y="785"/>
                      <a:pt x="3549" y="1090"/>
                    </a:cubicBezTo>
                    <a:cubicBezTo>
                      <a:pt x="2971" y="1263"/>
                      <a:pt x="2386" y="1426"/>
                      <a:pt x="1804" y="1583"/>
                    </a:cubicBezTo>
                    <a:cubicBezTo>
                      <a:pt x="1324" y="1712"/>
                      <a:pt x="684" y="1783"/>
                      <a:pt x="253" y="2017"/>
                    </a:cubicBezTo>
                    <a:cubicBezTo>
                      <a:pt x="1149" y="1503"/>
                      <a:pt x="2300" y="1364"/>
                      <a:pt x="3266" y="1029"/>
                    </a:cubicBezTo>
                    <a:cubicBezTo>
                      <a:pt x="3820" y="835"/>
                      <a:pt x="4368" y="622"/>
                      <a:pt x="4935" y="478"/>
                    </a:cubicBezTo>
                    <a:cubicBezTo>
                      <a:pt x="5424" y="351"/>
                      <a:pt x="5913" y="250"/>
                      <a:pt x="6388" y="74"/>
                    </a:cubicBezTo>
                    <a:cubicBezTo>
                      <a:pt x="6400" y="68"/>
                      <a:pt x="6409" y="59"/>
                      <a:pt x="6409" y="44"/>
                    </a:cubicBezTo>
                    <a:cubicBezTo>
                      <a:pt x="6415" y="21"/>
                      <a:pt x="6396" y="0"/>
                      <a:pt x="637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934" name="Google Shape;1934;p39"/>
              <p:cNvSpPr/>
              <p:nvPr/>
            </p:nvSpPr>
            <p:spPr>
              <a:xfrm>
                <a:off x="-927925" y="5373650"/>
                <a:ext cx="248400" cy="74550"/>
              </a:xfrm>
              <a:custGeom>
                <a:avLst/>
                <a:gdLst/>
                <a:ahLst/>
                <a:cxnLst/>
                <a:rect l="l" t="t" r="r" b="b"/>
                <a:pathLst>
                  <a:path w="9936" h="2982" extrusionOk="0">
                    <a:moveTo>
                      <a:pt x="9654" y="76"/>
                    </a:moveTo>
                    <a:cubicBezTo>
                      <a:pt x="9935" y="76"/>
                      <a:pt x="9098" y="280"/>
                      <a:pt x="9013" y="300"/>
                    </a:cubicBezTo>
                    <a:cubicBezTo>
                      <a:pt x="8619" y="389"/>
                      <a:pt x="8240" y="518"/>
                      <a:pt x="7853" y="626"/>
                    </a:cubicBezTo>
                    <a:cubicBezTo>
                      <a:pt x="7003" y="860"/>
                      <a:pt x="6144" y="1063"/>
                      <a:pt x="5295" y="1297"/>
                    </a:cubicBezTo>
                    <a:cubicBezTo>
                      <a:pt x="3617" y="1765"/>
                      <a:pt x="1973" y="2353"/>
                      <a:pt x="293" y="2802"/>
                    </a:cubicBezTo>
                    <a:cubicBezTo>
                      <a:pt x="717" y="2485"/>
                      <a:pt x="1330" y="2408"/>
                      <a:pt x="1832" y="2288"/>
                    </a:cubicBezTo>
                    <a:cubicBezTo>
                      <a:pt x="2694" y="2085"/>
                      <a:pt x="3537" y="1786"/>
                      <a:pt x="4377" y="1497"/>
                    </a:cubicBezTo>
                    <a:cubicBezTo>
                      <a:pt x="6030" y="927"/>
                      <a:pt x="7800" y="220"/>
                      <a:pt x="9558" y="81"/>
                    </a:cubicBezTo>
                    <a:cubicBezTo>
                      <a:pt x="9598" y="78"/>
                      <a:pt x="9630" y="76"/>
                      <a:pt x="9654" y="76"/>
                    </a:cubicBezTo>
                    <a:close/>
                    <a:moveTo>
                      <a:pt x="9806" y="0"/>
                    </a:moveTo>
                    <a:cubicBezTo>
                      <a:pt x="9023" y="0"/>
                      <a:pt x="8255" y="220"/>
                      <a:pt x="7505" y="429"/>
                    </a:cubicBezTo>
                    <a:cubicBezTo>
                      <a:pt x="6507" y="706"/>
                      <a:pt x="5522" y="1023"/>
                      <a:pt x="4544" y="1358"/>
                    </a:cubicBezTo>
                    <a:cubicBezTo>
                      <a:pt x="3605" y="1682"/>
                      <a:pt x="2666" y="2014"/>
                      <a:pt x="1702" y="2242"/>
                    </a:cubicBezTo>
                    <a:cubicBezTo>
                      <a:pt x="1182" y="2365"/>
                      <a:pt x="564" y="2454"/>
                      <a:pt x="151" y="2824"/>
                    </a:cubicBezTo>
                    <a:lnTo>
                      <a:pt x="123" y="2848"/>
                    </a:lnTo>
                    <a:lnTo>
                      <a:pt x="34" y="2873"/>
                    </a:lnTo>
                    <a:cubicBezTo>
                      <a:pt x="0" y="2888"/>
                      <a:pt x="6" y="2937"/>
                      <a:pt x="40" y="2944"/>
                    </a:cubicBezTo>
                    <a:cubicBezTo>
                      <a:pt x="42" y="2967"/>
                      <a:pt x="60" y="2981"/>
                      <a:pt x="79" y="2981"/>
                    </a:cubicBezTo>
                    <a:cubicBezTo>
                      <a:pt x="88" y="2981"/>
                      <a:pt x="97" y="2978"/>
                      <a:pt x="105" y="2971"/>
                    </a:cubicBezTo>
                    <a:cubicBezTo>
                      <a:pt x="123" y="2950"/>
                      <a:pt x="145" y="2937"/>
                      <a:pt x="163" y="2919"/>
                    </a:cubicBezTo>
                    <a:lnTo>
                      <a:pt x="237" y="2897"/>
                    </a:lnTo>
                    <a:cubicBezTo>
                      <a:pt x="1946" y="2445"/>
                      <a:pt x="3614" y="1854"/>
                      <a:pt x="5313" y="1374"/>
                    </a:cubicBezTo>
                    <a:cubicBezTo>
                      <a:pt x="5599" y="1291"/>
                      <a:pt x="5889" y="1214"/>
                      <a:pt x="6175" y="1140"/>
                    </a:cubicBezTo>
                    <a:cubicBezTo>
                      <a:pt x="6273" y="1115"/>
                      <a:pt x="6372" y="1088"/>
                      <a:pt x="6467" y="1063"/>
                    </a:cubicBezTo>
                    <a:cubicBezTo>
                      <a:pt x="6935" y="943"/>
                      <a:pt x="7406" y="823"/>
                      <a:pt x="7871" y="700"/>
                    </a:cubicBezTo>
                    <a:cubicBezTo>
                      <a:pt x="8527" y="524"/>
                      <a:pt x="9309" y="404"/>
                      <a:pt x="9906" y="72"/>
                    </a:cubicBezTo>
                    <a:cubicBezTo>
                      <a:pt x="9918" y="66"/>
                      <a:pt x="9924" y="47"/>
                      <a:pt x="9921" y="35"/>
                    </a:cubicBezTo>
                    <a:cubicBezTo>
                      <a:pt x="9921" y="29"/>
                      <a:pt x="9918" y="23"/>
                      <a:pt x="9915" y="19"/>
                    </a:cubicBezTo>
                    <a:cubicBezTo>
                      <a:pt x="9909" y="7"/>
                      <a:pt x="9896" y="1"/>
                      <a:pt x="9884" y="1"/>
                    </a:cubicBezTo>
                    <a:cubicBezTo>
                      <a:pt x="9858" y="0"/>
                      <a:pt x="9832" y="0"/>
                      <a:pt x="980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935" name="Google Shape;1935;p39"/>
              <p:cNvSpPr/>
              <p:nvPr/>
            </p:nvSpPr>
            <p:spPr>
              <a:xfrm>
                <a:off x="-766750" y="5381275"/>
                <a:ext cx="116225" cy="105350"/>
              </a:xfrm>
              <a:custGeom>
                <a:avLst/>
                <a:gdLst/>
                <a:ahLst/>
                <a:cxnLst/>
                <a:rect l="l" t="t" r="r" b="b"/>
                <a:pathLst>
                  <a:path w="4649" h="4214" extrusionOk="0">
                    <a:moveTo>
                      <a:pt x="3957" y="3501"/>
                    </a:moveTo>
                    <a:cubicBezTo>
                      <a:pt x="3957" y="3501"/>
                      <a:pt x="3957" y="3501"/>
                      <a:pt x="3957" y="3501"/>
                    </a:cubicBezTo>
                    <a:lnTo>
                      <a:pt x="3957" y="3501"/>
                    </a:lnTo>
                    <a:cubicBezTo>
                      <a:pt x="3957" y="3501"/>
                      <a:pt x="3957" y="3501"/>
                      <a:pt x="3957" y="3501"/>
                    </a:cubicBezTo>
                    <a:close/>
                    <a:moveTo>
                      <a:pt x="3576" y="1"/>
                    </a:moveTo>
                    <a:cubicBezTo>
                      <a:pt x="3040" y="62"/>
                      <a:pt x="2541" y="247"/>
                      <a:pt x="2027" y="395"/>
                    </a:cubicBezTo>
                    <a:cubicBezTo>
                      <a:pt x="1409" y="567"/>
                      <a:pt x="765" y="644"/>
                      <a:pt x="144" y="801"/>
                    </a:cubicBezTo>
                    <a:cubicBezTo>
                      <a:pt x="110" y="810"/>
                      <a:pt x="79" y="816"/>
                      <a:pt x="45" y="823"/>
                    </a:cubicBezTo>
                    <a:cubicBezTo>
                      <a:pt x="0" y="837"/>
                      <a:pt x="14" y="899"/>
                      <a:pt x="54" y="899"/>
                    </a:cubicBezTo>
                    <a:cubicBezTo>
                      <a:pt x="58" y="899"/>
                      <a:pt x="62" y="898"/>
                      <a:pt x="67" y="896"/>
                    </a:cubicBezTo>
                    <a:cubicBezTo>
                      <a:pt x="119" y="884"/>
                      <a:pt x="174" y="872"/>
                      <a:pt x="230" y="856"/>
                    </a:cubicBezTo>
                    <a:cubicBezTo>
                      <a:pt x="716" y="736"/>
                      <a:pt x="1205" y="653"/>
                      <a:pt x="1695" y="552"/>
                    </a:cubicBezTo>
                    <a:cubicBezTo>
                      <a:pt x="2221" y="441"/>
                      <a:pt x="2723" y="244"/>
                      <a:pt x="3246" y="127"/>
                    </a:cubicBezTo>
                    <a:cubicBezTo>
                      <a:pt x="3338" y="97"/>
                      <a:pt x="3391" y="82"/>
                      <a:pt x="3403" y="82"/>
                    </a:cubicBezTo>
                    <a:cubicBezTo>
                      <a:pt x="3418" y="82"/>
                      <a:pt x="3368" y="106"/>
                      <a:pt x="3252" y="155"/>
                    </a:cubicBezTo>
                    <a:cubicBezTo>
                      <a:pt x="3099" y="222"/>
                      <a:pt x="2942" y="287"/>
                      <a:pt x="2782" y="345"/>
                    </a:cubicBezTo>
                    <a:cubicBezTo>
                      <a:pt x="2511" y="450"/>
                      <a:pt x="2227" y="536"/>
                      <a:pt x="1947" y="619"/>
                    </a:cubicBezTo>
                    <a:cubicBezTo>
                      <a:pt x="1427" y="770"/>
                      <a:pt x="901" y="887"/>
                      <a:pt x="374" y="1004"/>
                    </a:cubicBezTo>
                    <a:lnTo>
                      <a:pt x="251" y="1029"/>
                    </a:lnTo>
                    <a:cubicBezTo>
                      <a:pt x="202" y="1037"/>
                      <a:pt x="207" y="1107"/>
                      <a:pt x="252" y="1107"/>
                    </a:cubicBezTo>
                    <a:cubicBezTo>
                      <a:pt x="255" y="1107"/>
                      <a:pt x="258" y="1106"/>
                      <a:pt x="261" y="1106"/>
                    </a:cubicBezTo>
                    <a:cubicBezTo>
                      <a:pt x="319" y="1106"/>
                      <a:pt x="377" y="1100"/>
                      <a:pt x="436" y="1093"/>
                    </a:cubicBezTo>
                    <a:cubicBezTo>
                      <a:pt x="1249" y="1035"/>
                      <a:pt x="2021" y="752"/>
                      <a:pt x="2828" y="644"/>
                    </a:cubicBezTo>
                    <a:cubicBezTo>
                      <a:pt x="2960" y="626"/>
                      <a:pt x="3089" y="610"/>
                      <a:pt x="3219" y="592"/>
                    </a:cubicBezTo>
                    <a:cubicBezTo>
                      <a:pt x="3312" y="581"/>
                      <a:pt x="3588" y="487"/>
                      <a:pt x="3596" y="487"/>
                    </a:cubicBezTo>
                    <a:lnTo>
                      <a:pt x="3596" y="487"/>
                    </a:lnTo>
                    <a:cubicBezTo>
                      <a:pt x="3599" y="487"/>
                      <a:pt x="3556" y="503"/>
                      <a:pt x="3434" y="549"/>
                    </a:cubicBezTo>
                    <a:cubicBezTo>
                      <a:pt x="3006" y="712"/>
                      <a:pt x="2557" y="826"/>
                      <a:pt x="2123" y="976"/>
                    </a:cubicBezTo>
                    <a:cubicBezTo>
                      <a:pt x="2101" y="983"/>
                      <a:pt x="2083" y="989"/>
                      <a:pt x="2061" y="998"/>
                    </a:cubicBezTo>
                    <a:cubicBezTo>
                      <a:pt x="2025" y="1010"/>
                      <a:pt x="2027" y="1075"/>
                      <a:pt x="2068" y="1075"/>
                    </a:cubicBezTo>
                    <a:cubicBezTo>
                      <a:pt x="2069" y="1075"/>
                      <a:pt x="2069" y="1075"/>
                      <a:pt x="2070" y="1075"/>
                    </a:cubicBezTo>
                    <a:cubicBezTo>
                      <a:pt x="2126" y="1069"/>
                      <a:pt x="2178" y="1060"/>
                      <a:pt x="2234" y="1050"/>
                    </a:cubicBezTo>
                    <a:cubicBezTo>
                      <a:pt x="2643" y="995"/>
                      <a:pt x="3040" y="881"/>
                      <a:pt x="3443" y="789"/>
                    </a:cubicBezTo>
                    <a:cubicBezTo>
                      <a:pt x="3534" y="769"/>
                      <a:pt x="3584" y="760"/>
                      <a:pt x="3604" y="760"/>
                    </a:cubicBezTo>
                    <a:cubicBezTo>
                      <a:pt x="3701" y="760"/>
                      <a:pt x="3090" y="958"/>
                      <a:pt x="3006" y="986"/>
                    </a:cubicBezTo>
                    <a:cubicBezTo>
                      <a:pt x="2803" y="1053"/>
                      <a:pt x="2606" y="1137"/>
                      <a:pt x="2415" y="1232"/>
                    </a:cubicBezTo>
                    <a:cubicBezTo>
                      <a:pt x="2406" y="1235"/>
                      <a:pt x="2400" y="1238"/>
                      <a:pt x="2394" y="1241"/>
                    </a:cubicBezTo>
                    <a:cubicBezTo>
                      <a:pt x="2360" y="1263"/>
                      <a:pt x="2375" y="1312"/>
                      <a:pt x="2412" y="1312"/>
                    </a:cubicBezTo>
                    <a:cubicBezTo>
                      <a:pt x="2434" y="1312"/>
                      <a:pt x="2455" y="1309"/>
                      <a:pt x="2474" y="1306"/>
                    </a:cubicBezTo>
                    <a:cubicBezTo>
                      <a:pt x="2871" y="1269"/>
                      <a:pt x="3234" y="1103"/>
                      <a:pt x="3619" y="1007"/>
                    </a:cubicBezTo>
                    <a:cubicBezTo>
                      <a:pt x="3665" y="995"/>
                      <a:pt x="3695" y="990"/>
                      <a:pt x="3713" y="990"/>
                    </a:cubicBezTo>
                    <a:cubicBezTo>
                      <a:pt x="3833" y="990"/>
                      <a:pt x="3356" y="1233"/>
                      <a:pt x="3305" y="1263"/>
                    </a:cubicBezTo>
                    <a:cubicBezTo>
                      <a:pt x="3095" y="1374"/>
                      <a:pt x="2880" y="1478"/>
                      <a:pt x="2665" y="1583"/>
                    </a:cubicBezTo>
                    <a:cubicBezTo>
                      <a:pt x="2621" y="1607"/>
                      <a:pt x="2575" y="1629"/>
                      <a:pt x="2529" y="1651"/>
                    </a:cubicBezTo>
                    <a:cubicBezTo>
                      <a:pt x="2498" y="1672"/>
                      <a:pt x="2511" y="1724"/>
                      <a:pt x="2551" y="1724"/>
                    </a:cubicBezTo>
                    <a:cubicBezTo>
                      <a:pt x="2612" y="1721"/>
                      <a:pt x="2674" y="1712"/>
                      <a:pt x="2738" y="1703"/>
                    </a:cubicBezTo>
                    <a:cubicBezTo>
                      <a:pt x="3095" y="1663"/>
                      <a:pt x="3437" y="1564"/>
                      <a:pt x="3785" y="1466"/>
                    </a:cubicBezTo>
                    <a:cubicBezTo>
                      <a:pt x="3894" y="1435"/>
                      <a:pt x="3942" y="1423"/>
                      <a:pt x="3952" y="1423"/>
                    </a:cubicBezTo>
                    <a:cubicBezTo>
                      <a:pt x="3982" y="1423"/>
                      <a:pt x="3668" y="1531"/>
                      <a:pt x="3594" y="1567"/>
                    </a:cubicBezTo>
                    <a:cubicBezTo>
                      <a:pt x="3348" y="1688"/>
                      <a:pt x="3105" y="1811"/>
                      <a:pt x="2868" y="1943"/>
                    </a:cubicBezTo>
                    <a:cubicBezTo>
                      <a:pt x="2834" y="1958"/>
                      <a:pt x="2803" y="1977"/>
                      <a:pt x="2769" y="1992"/>
                    </a:cubicBezTo>
                    <a:cubicBezTo>
                      <a:pt x="2735" y="2014"/>
                      <a:pt x="2751" y="2066"/>
                      <a:pt x="2791" y="2066"/>
                    </a:cubicBezTo>
                    <a:cubicBezTo>
                      <a:pt x="2837" y="2066"/>
                      <a:pt x="2883" y="2060"/>
                      <a:pt x="2929" y="2057"/>
                    </a:cubicBezTo>
                    <a:cubicBezTo>
                      <a:pt x="3046" y="2051"/>
                      <a:pt x="3163" y="2032"/>
                      <a:pt x="3277" y="2011"/>
                    </a:cubicBezTo>
                    <a:cubicBezTo>
                      <a:pt x="3456" y="1971"/>
                      <a:pt x="3963" y="1909"/>
                      <a:pt x="4087" y="1829"/>
                    </a:cubicBezTo>
                    <a:lnTo>
                      <a:pt x="4087" y="1829"/>
                    </a:lnTo>
                    <a:cubicBezTo>
                      <a:pt x="3770" y="2035"/>
                      <a:pt x="3413" y="2155"/>
                      <a:pt x="3111" y="2383"/>
                    </a:cubicBezTo>
                    <a:cubicBezTo>
                      <a:pt x="3099" y="2392"/>
                      <a:pt x="3083" y="2399"/>
                      <a:pt x="3068" y="2411"/>
                    </a:cubicBezTo>
                    <a:cubicBezTo>
                      <a:pt x="3040" y="2432"/>
                      <a:pt x="3068" y="2472"/>
                      <a:pt x="3095" y="2476"/>
                    </a:cubicBezTo>
                    <a:cubicBezTo>
                      <a:pt x="3106" y="2477"/>
                      <a:pt x="3115" y="2477"/>
                      <a:pt x="3123" y="2477"/>
                    </a:cubicBezTo>
                    <a:cubicBezTo>
                      <a:pt x="3139" y="2477"/>
                      <a:pt x="3152" y="2476"/>
                      <a:pt x="3166" y="2476"/>
                    </a:cubicBezTo>
                    <a:cubicBezTo>
                      <a:pt x="3170" y="2476"/>
                      <a:pt x="3174" y="2476"/>
                      <a:pt x="3177" y="2476"/>
                    </a:cubicBezTo>
                    <a:cubicBezTo>
                      <a:pt x="3484" y="2476"/>
                      <a:pt x="3767" y="2348"/>
                      <a:pt x="4053" y="2238"/>
                    </a:cubicBezTo>
                    <a:cubicBezTo>
                      <a:pt x="4122" y="2212"/>
                      <a:pt x="4160" y="2202"/>
                      <a:pt x="4175" y="2202"/>
                    </a:cubicBezTo>
                    <a:cubicBezTo>
                      <a:pt x="4241" y="2202"/>
                      <a:pt x="3883" y="2402"/>
                      <a:pt x="3816" y="2445"/>
                    </a:cubicBezTo>
                    <a:cubicBezTo>
                      <a:pt x="3656" y="2546"/>
                      <a:pt x="3489" y="2632"/>
                      <a:pt x="3323" y="2722"/>
                    </a:cubicBezTo>
                    <a:lnTo>
                      <a:pt x="3280" y="2743"/>
                    </a:lnTo>
                    <a:cubicBezTo>
                      <a:pt x="3246" y="2765"/>
                      <a:pt x="3262" y="2817"/>
                      <a:pt x="3302" y="2817"/>
                    </a:cubicBezTo>
                    <a:cubicBezTo>
                      <a:pt x="3329" y="2817"/>
                      <a:pt x="3354" y="2814"/>
                      <a:pt x="3382" y="2811"/>
                    </a:cubicBezTo>
                    <a:cubicBezTo>
                      <a:pt x="3588" y="2805"/>
                      <a:pt x="3779" y="2753"/>
                      <a:pt x="3979" y="2697"/>
                    </a:cubicBezTo>
                    <a:cubicBezTo>
                      <a:pt x="4064" y="2674"/>
                      <a:pt x="4102" y="2665"/>
                      <a:pt x="4112" y="2665"/>
                    </a:cubicBezTo>
                    <a:cubicBezTo>
                      <a:pt x="4141" y="2665"/>
                      <a:pt x="3910" y="2745"/>
                      <a:pt x="3877" y="2759"/>
                    </a:cubicBezTo>
                    <a:cubicBezTo>
                      <a:pt x="3751" y="2811"/>
                      <a:pt x="3634" y="2873"/>
                      <a:pt x="3520" y="2946"/>
                    </a:cubicBezTo>
                    <a:cubicBezTo>
                      <a:pt x="3517" y="2953"/>
                      <a:pt x="3514" y="2956"/>
                      <a:pt x="3511" y="2962"/>
                    </a:cubicBezTo>
                    <a:cubicBezTo>
                      <a:pt x="3499" y="2986"/>
                      <a:pt x="3507" y="3021"/>
                      <a:pt x="3538" y="3021"/>
                    </a:cubicBezTo>
                    <a:cubicBezTo>
                      <a:pt x="3539" y="3021"/>
                      <a:pt x="3540" y="3020"/>
                      <a:pt x="3542" y="3020"/>
                    </a:cubicBezTo>
                    <a:lnTo>
                      <a:pt x="3557" y="3017"/>
                    </a:lnTo>
                    <a:cubicBezTo>
                      <a:pt x="3711" y="3002"/>
                      <a:pt x="3862" y="2974"/>
                      <a:pt x="4013" y="2937"/>
                    </a:cubicBezTo>
                    <a:lnTo>
                      <a:pt x="4013" y="2937"/>
                    </a:lnTo>
                    <a:cubicBezTo>
                      <a:pt x="4151" y="2983"/>
                      <a:pt x="4148" y="3026"/>
                      <a:pt x="4010" y="3060"/>
                    </a:cubicBezTo>
                    <a:cubicBezTo>
                      <a:pt x="3917" y="3107"/>
                      <a:pt x="3828" y="3143"/>
                      <a:pt x="3742" y="3193"/>
                    </a:cubicBezTo>
                    <a:cubicBezTo>
                      <a:pt x="3726" y="3202"/>
                      <a:pt x="3708" y="3211"/>
                      <a:pt x="3693" y="3220"/>
                    </a:cubicBezTo>
                    <a:cubicBezTo>
                      <a:pt x="3656" y="3243"/>
                      <a:pt x="3676" y="3293"/>
                      <a:pt x="3709" y="3293"/>
                    </a:cubicBezTo>
                    <a:cubicBezTo>
                      <a:pt x="3713" y="3293"/>
                      <a:pt x="3717" y="3292"/>
                      <a:pt x="3720" y="3291"/>
                    </a:cubicBezTo>
                    <a:lnTo>
                      <a:pt x="3831" y="3276"/>
                    </a:lnTo>
                    <a:cubicBezTo>
                      <a:pt x="3931" y="3261"/>
                      <a:pt x="4073" y="3244"/>
                      <a:pt x="4159" y="3244"/>
                    </a:cubicBezTo>
                    <a:cubicBezTo>
                      <a:pt x="4196" y="3244"/>
                      <a:pt x="4222" y="3247"/>
                      <a:pt x="4231" y="3254"/>
                    </a:cubicBezTo>
                    <a:cubicBezTo>
                      <a:pt x="4185" y="3291"/>
                      <a:pt x="4077" y="3390"/>
                      <a:pt x="4013" y="3451"/>
                    </a:cubicBezTo>
                    <a:cubicBezTo>
                      <a:pt x="3980" y="3481"/>
                      <a:pt x="3957" y="3502"/>
                      <a:pt x="3956" y="3502"/>
                    </a:cubicBezTo>
                    <a:cubicBezTo>
                      <a:pt x="3956" y="3502"/>
                      <a:pt x="3957" y="3501"/>
                      <a:pt x="3957" y="3501"/>
                    </a:cubicBezTo>
                    <a:lnTo>
                      <a:pt x="3957" y="3501"/>
                    </a:lnTo>
                    <a:cubicBezTo>
                      <a:pt x="3933" y="3526"/>
                      <a:pt x="3952" y="3567"/>
                      <a:pt x="3985" y="3567"/>
                    </a:cubicBezTo>
                    <a:cubicBezTo>
                      <a:pt x="3989" y="3567"/>
                      <a:pt x="3993" y="3566"/>
                      <a:pt x="3997" y="3565"/>
                    </a:cubicBezTo>
                    <a:lnTo>
                      <a:pt x="4105" y="3547"/>
                    </a:lnTo>
                    <a:cubicBezTo>
                      <a:pt x="4155" y="3538"/>
                      <a:pt x="4199" y="3532"/>
                      <a:pt x="4234" y="3532"/>
                    </a:cubicBezTo>
                    <a:cubicBezTo>
                      <a:pt x="4323" y="3532"/>
                      <a:pt x="4351" y="3575"/>
                      <a:pt x="4253" y="3734"/>
                    </a:cubicBezTo>
                    <a:cubicBezTo>
                      <a:pt x="4244" y="3750"/>
                      <a:pt x="4237" y="3765"/>
                      <a:pt x="4225" y="3781"/>
                    </a:cubicBezTo>
                    <a:cubicBezTo>
                      <a:pt x="4210" y="3808"/>
                      <a:pt x="4228" y="3839"/>
                      <a:pt x="4259" y="3839"/>
                    </a:cubicBezTo>
                    <a:lnTo>
                      <a:pt x="4317" y="3833"/>
                    </a:lnTo>
                    <a:cubicBezTo>
                      <a:pt x="4373" y="3827"/>
                      <a:pt x="4431" y="3818"/>
                      <a:pt x="4484" y="3802"/>
                    </a:cubicBezTo>
                    <a:cubicBezTo>
                      <a:pt x="4484" y="3802"/>
                      <a:pt x="4484" y="3802"/>
                      <a:pt x="4485" y="3802"/>
                    </a:cubicBezTo>
                    <a:cubicBezTo>
                      <a:pt x="4507" y="3802"/>
                      <a:pt x="4468" y="3936"/>
                      <a:pt x="4434" y="4039"/>
                    </a:cubicBezTo>
                    <a:cubicBezTo>
                      <a:pt x="4413" y="4110"/>
                      <a:pt x="4394" y="4165"/>
                      <a:pt x="4394" y="4168"/>
                    </a:cubicBezTo>
                    <a:cubicBezTo>
                      <a:pt x="4385" y="4196"/>
                      <a:pt x="4408" y="4214"/>
                      <a:pt x="4431" y="4214"/>
                    </a:cubicBezTo>
                    <a:cubicBezTo>
                      <a:pt x="4446" y="4214"/>
                      <a:pt x="4462" y="4206"/>
                      <a:pt x="4468" y="4187"/>
                    </a:cubicBezTo>
                    <a:cubicBezTo>
                      <a:pt x="4468" y="4181"/>
                      <a:pt x="4474" y="4162"/>
                      <a:pt x="4484" y="4141"/>
                    </a:cubicBezTo>
                    <a:lnTo>
                      <a:pt x="4545" y="3984"/>
                    </a:lnTo>
                    <a:cubicBezTo>
                      <a:pt x="4582" y="3891"/>
                      <a:pt x="4619" y="3793"/>
                      <a:pt x="4638" y="3744"/>
                    </a:cubicBezTo>
                    <a:cubicBezTo>
                      <a:pt x="4649" y="3719"/>
                      <a:pt x="4622" y="3694"/>
                      <a:pt x="4599" y="3694"/>
                    </a:cubicBezTo>
                    <a:cubicBezTo>
                      <a:pt x="4596" y="3694"/>
                      <a:pt x="4594" y="3694"/>
                      <a:pt x="4591" y="3694"/>
                    </a:cubicBezTo>
                    <a:cubicBezTo>
                      <a:pt x="4564" y="3704"/>
                      <a:pt x="4551" y="3704"/>
                      <a:pt x="4536" y="3707"/>
                    </a:cubicBezTo>
                    <a:cubicBezTo>
                      <a:pt x="4505" y="3713"/>
                      <a:pt x="4481" y="3716"/>
                      <a:pt x="4461" y="3716"/>
                    </a:cubicBezTo>
                    <a:cubicBezTo>
                      <a:pt x="4342" y="3716"/>
                      <a:pt x="4434" y="3598"/>
                      <a:pt x="4468" y="3436"/>
                    </a:cubicBezTo>
                    <a:cubicBezTo>
                      <a:pt x="4474" y="3412"/>
                      <a:pt x="4456" y="3388"/>
                      <a:pt x="4431" y="3388"/>
                    </a:cubicBezTo>
                    <a:cubicBezTo>
                      <a:pt x="4427" y="3388"/>
                      <a:pt x="4423" y="3388"/>
                      <a:pt x="4419" y="3390"/>
                    </a:cubicBezTo>
                    <a:cubicBezTo>
                      <a:pt x="4394" y="3394"/>
                      <a:pt x="4215" y="3463"/>
                      <a:pt x="4157" y="3463"/>
                    </a:cubicBezTo>
                    <a:cubicBezTo>
                      <a:pt x="4130" y="3463"/>
                      <a:pt x="4131" y="3448"/>
                      <a:pt x="4188" y="3402"/>
                    </a:cubicBezTo>
                    <a:cubicBezTo>
                      <a:pt x="4305" y="3307"/>
                      <a:pt x="4358" y="3264"/>
                      <a:pt x="4398" y="3128"/>
                    </a:cubicBezTo>
                    <a:cubicBezTo>
                      <a:pt x="4407" y="3103"/>
                      <a:pt x="4385" y="3079"/>
                      <a:pt x="4361" y="3079"/>
                    </a:cubicBezTo>
                    <a:cubicBezTo>
                      <a:pt x="4247" y="3085"/>
                      <a:pt x="4133" y="3107"/>
                      <a:pt x="4025" y="3137"/>
                    </a:cubicBezTo>
                    <a:cubicBezTo>
                      <a:pt x="4013" y="3140"/>
                      <a:pt x="4000" y="3143"/>
                      <a:pt x="3988" y="3147"/>
                    </a:cubicBezTo>
                    <a:cubicBezTo>
                      <a:pt x="4124" y="3082"/>
                      <a:pt x="4231" y="3023"/>
                      <a:pt x="4324" y="2897"/>
                    </a:cubicBezTo>
                    <a:cubicBezTo>
                      <a:pt x="4342" y="2873"/>
                      <a:pt x="4317" y="2842"/>
                      <a:pt x="4293" y="2839"/>
                    </a:cubicBezTo>
                    <a:cubicBezTo>
                      <a:pt x="4121" y="2839"/>
                      <a:pt x="3824" y="2839"/>
                      <a:pt x="3676" y="2935"/>
                    </a:cubicBezTo>
                    <a:lnTo>
                      <a:pt x="3676" y="2935"/>
                    </a:lnTo>
                    <a:cubicBezTo>
                      <a:pt x="3859" y="2813"/>
                      <a:pt x="4074" y="2769"/>
                      <a:pt x="4250" y="2632"/>
                    </a:cubicBezTo>
                    <a:cubicBezTo>
                      <a:pt x="4281" y="2607"/>
                      <a:pt x="4251" y="2567"/>
                      <a:pt x="4219" y="2567"/>
                    </a:cubicBezTo>
                    <a:cubicBezTo>
                      <a:pt x="4217" y="2567"/>
                      <a:pt x="4215" y="2567"/>
                      <a:pt x="4213" y="2568"/>
                    </a:cubicBezTo>
                    <a:cubicBezTo>
                      <a:pt x="4077" y="2592"/>
                      <a:pt x="3951" y="2623"/>
                      <a:pt x="3819" y="2660"/>
                    </a:cubicBezTo>
                    <a:cubicBezTo>
                      <a:pt x="3735" y="2684"/>
                      <a:pt x="3507" y="2763"/>
                      <a:pt x="3453" y="2763"/>
                    </a:cubicBezTo>
                    <a:cubicBezTo>
                      <a:pt x="3424" y="2763"/>
                      <a:pt x="3447" y="2739"/>
                      <a:pt x="3576" y="2669"/>
                    </a:cubicBezTo>
                    <a:cubicBezTo>
                      <a:pt x="3840" y="2522"/>
                      <a:pt x="4102" y="2371"/>
                      <a:pt x="4317" y="2152"/>
                    </a:cubicBezTo>
                    <a:cubicBezTo>
                      <a:pt x="4321" y="2149"/>
                      <a:pt x="4321" y="2146"/>
                      <a:pt x="4324" y="2143"/>
                    </a:cubicBezTo>
                    <a:cubicBezTo>
                      <a:pt x="4330" y="2128"/>
                      <a:pt x="4327" y="2109"/>
                      <a:pt x="4311" y="2097"/>
                    </a:cubicBezTo>
                    <a:cubicBezTo>
                      <a:pt x="4306" y="2092"/>
                      <a:pt x="4297" y="2087"/>
                      <a:pt x="4287" y="2087"/>
                    </a:cubicBezTo>
                    <a:cubicBezTo>
                      <a:pt x="4285" y="2087"/>
                      <a:pt x="4283" y="2087"/>
                      <a:pt x="4281" y="2088"/>
                    </a:cubicBezTo>
                    <a:cubicBezTo>
                      <a:pt x="3920" y="2183"/>
                      <a:pt x="3588" y="2368"/>
                      <a:pt x="3216" y="2405"/>
                    </a:cubicBezTo>
                    <a:cubicBezTo>
                      <a:pt x="3323" y="2392"/>
                      <a:pt x="3616" y="2152"/>
                      <a:pt x="3733" y="2097"/>
                    </a:cubicBezTo>
                    <a:cubicBezTo>
                      <a:pt x="3908" y="2014"/>
                      <a:pt x="4077" y="1921"/>
                      <a:pt x="4241" y="1817"/>
                    </a:cubicBezTo>
                    <a:cubicBezTo>
                      <a:pt x="4244" y="1817"/>
                      <a:pt x="4244" y="1814"/>
                      <a:pt x="4247" y="1814"/>
                    </a:cubicBezTo>
                    <a:cubicBezTo>
                      <a:pt x="4265" y="1792"/>
                      <a:pt x="4256" y="1755"/>
                      <a:pt x="4228" y="1749"/>
                    </a:cubicBezTo>
                    <a:cubicBezTo>
                      <a:pt x="4225" y="1749"/>
                      <a:pt x="4225" y="1746"/>
                      <a:pt x="4222" y="1746"/>
                    </a:cubicBezTo>
                    <a:cubicBezTo>
                      <a:pt x="3779" y="1746"/>
                      <a:pt x="3382" y="1931"/>
                      <a:pt x="2948" y="1986"/>
                    </a:cubicBezTo>
                    <a:cubicBezTo>
                      <a:pt x="3080" y="1968"/>
                      <a:pt x="3332" y="1780"/>
                      <a:pt x="3459" y="1715"/>
                    </a:cubicBezTo>
                    <a:cubicBezTo>
                      <a:pt x="3683" y="1604"/>
                      <a:pt x="3908" y="1494"/>
                      <a:pt x="4130" y="1380"/>
                    </a:cubicBezTo>
                    <a:cubicBezTo>
                      <a:pt x="4133" y="1377"/>
                      <a:pt x="4136" y="1377"/>
                      <a:pt x="4139" y="1374"/>
                    </a:cubicBezTo>
                    <a:cubicBezTo>
                      <a:pt x="4176" y="1354"/>
                      <a:pt x="4155" y="1302"/>
                      <a:pt x="4117" y="1302"/>
                    </a:cubicBezTo>
                    <a:cubicBezTo>
                      <a:pt x="4114" y="1302"/>
                      <a:pt x="4111" y="1302"/>
                      <a:pt x="4108" y="1303"/>
                    </a:cubicBezTo>
                    <a:lnTo>
                      <a:pt x="4105" y="1303"/>
                    </a:lnTo>
                    <a:cubicBezTo>
                      <a:pt x="3871" y="1355"/>
                      <a:pt x="3643" y="1423"/>
                      <a:pt x="3413" y="1487"/>
                    </a:cubicBezTo>
                    <a:cubicBezTo>
                      <a:pt x="3228" y="1540"/>
                      <a:pt x="2868" y="1558"/>
                      <a:pt x="2717" y="1635"/>
                    </a:cubicBezTo>
                    <a:cubicBezTo>
                      <a:pt x="3132" y="1420"/>
                      <a:pt x="3551" y="1232"/>
                      <a:pt x="3936" y="964"/>
                    </a:cubicBezTo>
                    <a:cubicBezTo>
                      <a:pt x="3963" y="943"/>
                      <a:pt x="3958" y="890"/>
                      <a:pt x="3918" y="890"/>
                    </a:cubicBezTo>
                    <a:cubicBezTo>
                      <a:pt x="3917" y="890"/>
                      <a:pt x="3915" y="890"/>
                      <a:pt x="3914" y="890"/>
                    </a:cubicBezTo>
                    <a:cubicBezTo>
                      <a:pt x="3486" y="918"/>
                      <a:pt x="3102" y="1093"/>
                      <a:pt x="2692" y="1198"/>
                    </a:cubicBezTo>
                    <a:cubicBezTo>
                      <a:pt x="2632" y="1214"/>
                      <a:pt x="2601" y="1221"/>
                      <a:pt x="2592" y="1221"/>
                    </a:cubicBezTo>
                    <a:cubicBezTo>
                      <a:pt x="2542" y="1221"/>
                      <a:pt x="3125" y="1025"/>
                      <a:pt x="3185" y="1004"/>
                    </a:cubicBezTo>
                    <a:cubicBezTo>
                      <a:pt x="3400" y="933"/>
                      <a:pt x="3603" y="838"/>
                      <a:pt x="3797" y="724"/>
                    </a:cubicBezTo>
                    <a:cubicBezTo>
                      <a:pt x="3834" y="704"/>
                      <a:pt x="3817" y="652"/>
                      <a:pt x="3781" y="652"/>
                    </a:cubicBezTo>
                    <a:cubicBezTo>
                      <a:pt x="3777" y="652"/>
                      <a:pt x="3773" y="652"/>
                      <a:pt x="3770" y="653"/>
                    </a:cubicBezTo>
                    <a:cubicBezTo>
                      <a:pt x="3265" y="727"/>
                      <a:pt x="2723" y="838"/>
                      <a:pt x="2246" y="1010"/>
                    </a:cubicBezTo>
                    <a:cubicBezTo>
                      <a:pt x="2757" y="826"/>
                      <a:pt x="3286" y="696"/>
                      <a:pt x="3788" y="487"/>
                    </a:cubicBezTo>
                    <a:cubicBezTo>
                      <a:pt x="3797" y="484"/>
                      <a:pt x="3807" y="478"/>
                      <a:pt x="3810" y="469"/>
                    </a:cubicBezTo>
                    <a:cubicBezTo>
                      <a:pt x="3822" y="450"/>
                      <a:pt x="3813" y="425"/>
                      <a:pt x="3788" y="416"/>
                    </a:cubicBezTo>
                    <a:cubicBezTo>
                      <a:pt x="3782" y="413"/>
                      <a:pt x="3776" y="413"/>
                      <a:pt x="3770" y="413"/>
                    </a:cubicBezTo>
                    <a:cubicBezTo>
                      <a:pt x="3209" y="533"/>
                      <a:pt x="2637" y="570"/>
                      <a:pt x="2077" y="696"/>
                    </a:cubicBezTo>
                    <a:cubicBezTo>
                      <a:pt x="1769" y="767"/>
                      <a:pt x="1467" y="847"/>
                      <a:pt x="1159" y="915"/>
                    </a:cubicBezTo>
                    <a:cubicBezTo>
                      <a:pt x="1092" y="930"/>
                      <a:pt x="1021" y="940"/>
                      <a:pt x="950" y="952"/>
                    </a:cubicBezTo>
                    <a:cubicBezTo>
                      <a:pt x="1858" y="743"/>
                      <a:pt x="2760" y="490"/>
                      <a:pt x="3594" y="75"/>
                    </a:cubicBezTo>
                    <a:cubicBezTo>
                      <a:pt x="3628" y="53"/>
                      <a:pt x="3613" y="1"/>
                      <a:pt x="357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936" name="Google Shape;1936;p39"/>
              <p:cNvSpPr/>
              <p:nvPr/>
            </p:nvSpPr>
            <p:spPr>
              <a:xfrm>
                <a:off x="-755475" y="5409525"/>
                <a:ext cx="50125" cy="71925"/>
              </a:xfrm>
              <a:custGeom>
                <a:avLst/>
                <a:gdLst/>
                <a:ahLst/>
                <a:cxnLst/>
                <a:rect l="l" t="t" r="r" b="b"/>
                <a:pathLst>
                  <a:path w="2005" h="2877" extrusionOk="0">
                    <a:moveTo>
                      <a:pt x="1007" y="0"/>
                    </a:moveTo>
                    <a:cubicBezTo>
                      <a:pt x="693" y="13"/>
                      <a:pt x="394" y="62"/>
                      <a:pt x="83" y="102"/>
                    </a:cubicBezTo>
                    <a:cubicBezTo>
                      <a:pt x="74" y="105"/>
                      <a:pt x="68" y="108"/>
                      <a:pt x="62" y="114"/>
                    </a:cubicBezTo>
                    <a:cubicBezTo>
                      <a:pt x="39" y="135"/>
                      <a:pt x="43" y="179"/>
                      <a:pt x="77" y="179"/>
                    </a:cubicBezTo>
                    <a:cubicBezTo>
                      <a:pt x="79" y="179"/>
                      <a:pt x="81" y="179"/>
                      <a:pt x="83" y="179"/>
                    </a:cubicBezTo>
                    <a:lnTo>
                      <a:pt x="90" y="179"/>
                    </a:lnTo>
                    <a:cubicBezTo>
                      <a:pt x="194" y="166"/>
                      <a:pt x="622" y="86"/>
                      <a:pt x="751" y="86"/>
                    </a:cubicBezTo>
                    <a:cubicBezTo>
                      <a:pt x="806" y="86"/>
                      <a:pt x="808" y="100"/>
                      <a:pt x="711" y="139"/>
                    </a:cubicBezTo>
                    <a:cubicBezTo>
                      <a:pt x="517" y="216"/>
                      <a:pt x="330" y="259"/>
                      <a:pt x="148" y="348"/>
                    </a:cubicBezTo>
                    <a:cubicBezTo>
                      <a:pt x="108" y="370"/>
                      <a:pt x="68" y="391"/>
                      <a:pt x="28" y="416"/>
                    </a:cubicBezTo>
                    <a:cubicBezTo>
                      <a:pt x="0" y="434"/>
                      <a:pt x="3" y="477"/>
                      <a:pt x="37" y="487"/>
                    </a:cubicBezTo>
                    <a:cubicBezTo>
                      <a:pt x="90" y="499"/>
                      <a:pt x="139" y="502"/>
                      <a:pt x="191" y="502"/>
                    </a:cubicBezTo>
                    <a:cubicBezTo>
                      <a:pt x="351" y="502"/>
                      <a:pt x="499" y="462"/>
                      <a:pt x="665" y="422"/>
                    </a:cubicBezTo>
                    <a:cubicBezTo>
                      <a:pt x="697" y="415"/>
                      <a:pt x="716" y="412"/>
                      <a:pt x="725" y="412"/>
                    </a:cubicBezTo>
                    <a:cubicBezTo>
                      <a:pt x="781" y="412"/>
                      <a:pt x="473" y="530"/>
                      <a:pt x="465" y="533"/>
                    </a:cubicBezTo>
                    <a:cubicBezTo>
                      <a:pt x="382" y="558"/>
                      <a:pt x="299" y="585"/>
                      <a:pt x="219" y="619"/>
                    </a:cubicBezTo>
                    <a:cubicBezTo>
                      <a:pt x="167" y="641"/>
                      <a:pt x="117" y="662"/>
                      <a:pt x="65" y="690"/>
                    </a:cubicBezTo>
                    <a:cubicBezTo>
                      <a:pt x="28" y="708"/>
                      <a:pt x="50" y="758"/>
                      <a:pt x="83" y="761"/>
                    </a:cubicBezTo>
                    <a:cubicBezTo>
                      <a:pt x="142" y="770"/>
                      <a:pt x="194" y="770"/>
                      <a:pt x="247" y="770"/>
                    </a:cubicBezTo>
                    <a:cubicBezTo>
                      <a:pt x="275" y="772"/>
                      <a:pt x="303" y="772"/>
                      <a:pt x="332" y="772"/>
                    </a:cubicBezTo>
                    <a:cubicBezTo>
                      <a:pt x="405" y="772"/>
                      <a:pt x="478" y="767"/>
                      <a:pt x="551" y="761"/>
                    </a:cubicBezTo>
                    <a:lnTo>
                      <a:pt x="551" y="761"/>
                    </a:lnTo>
                    <a:cubicBezTo>
                      <a:pt x="551" y="761"/>
                      <a:pt x="551" y="761"/>
                      <a:pt x="551" y="761"/>
                    </a:cubicBezTo>
                    <a:cubicBezTo>
                      <a:pt x="553" y="761"/>
                      <a:pt x="745" y="735"/>
                      <a:pt x="844" y="735"/>
                    </a:cubicBezTo>
                    <a:cubicBezTo>
                      <a:pt x="905" y="735"/>
                      <a:pt x="931" y="745"/>
                      <a:pt x="856" y="776"/>
                    </a:cubicBezTo>
                    <a:cubicBezTo>
                      <a:pt x="659" y="856"/>
                      <a:pt x="462" y="887"/>
                      <a:pt x="271" y="967"/>
                    </a:cubicBezTo>
                    <a:cubicBezTo>
                      <a:pt x="225" y="985"/>
                      <a:pt x="179" y="1007"/>
                      <a:pt x="133" y="1032"/>
                    </a:cubicBezTo>
                    <a:cubicBezTo>
                      <a:pt x="99" y="1053"/>
                      <a:pt x="114" y="1102"/>
                      <a:pt x="154" y="1102"/>
                    </a:cubicBezTo>
                    <a:lnTo>
                      <a:pt x="284" y="1102"/>
                    </a:lnTo>
                    <a:cubicBezTo>
                      <a:pt x="312" y="1103"/>
                      <a:pt x="341" y="1103"/>
                      <a:pt x="369" y="1103"/>
                    </a:cubicBezTo>
                    <a:cubicBezTo>
                      <a:pt x="660" y="1103"/>
                      <a:pt x="966" y="1075"/>
                      <a:pt x="1216" y="1004"/>
                    </a:cubicBezTo>
                    <a:lnTo>
                      <a:pt x="1216" y="1004"/>
                    </a:lnTo>
                    <a:cubicBezTo>
                      <a:pt x="894" y="1097"/>
                      <a:pt x="588" y="1231"/>
                      <a:pt x="299" y="1398"/>
                    </a:cubicBezTo>
                    <a:cubicBezTo>
                      <a:pt x="256" y="1422"/>
                      <a:pt x="210" y="1447"/>
                      <a:pt x="167" y="1475"/>
                    </a:cubicBezTo>
                    <a:cubicBezTo>
                      <a:pt x="133" y="1494"/>
                      <a:pt x="150" y="1547"/>
                      <a:pt x="186" y="1547"/>
                    </a:cubicBezTo>
                    <a:cubicBezTo>
                      <a:pt x="190" y="1547"/>
                      <a:pt x="194" y="1547"/>
                      <a:pt x="197" y="1546"/>
                    </a:cubicBezTo>
                    <a:cubicBezTo>
                      <a:pt x="231" y="1539"/>
                      <a:pt x="265" y="1530"/>
                      <a:pt x="299" y="1521"/>
                    </a:cubicBezTo>
                    <a:cubicBezTo>
                      <a:pt x="434" y="1493"/>
                      <a:pt x="573" y="1466"/>
                      <a:pt x="708" y="1429"/>
                    </a:cubicBezTo>
                    <a:cubicBezTo>
                      <a:pt x="882" y="1383"/>
                      <a:pt x="1239" y="1376"/>
                      <a:pt x="1387" y="1290"/>
                    </a:cubicBezTo>
                    <a:lnTo>
                      <a:pt x="1387" y="1290"/>
                    </a:lnTo>
                    <a:cubicBezTo>
                      <a:pt x="1062" y="1485"/>
                      <a:pt x="667" y="1568"/>
                      <a:pt x="296" y="1669"/>
                    </a:cubicBezTo>
                    <a:cubicBezTo>
                      <a:pt x="244" y="1681"/>
                      <a:pt x="194" y="1696"/>
                      <a:pt x="142" y="1712"/>
                    </a:cubicBezTo>
                    <a:cubicBezTo>
                      <a:pt x="108" y="1721"/>
                      <a:pt x="105" y="1780"/>
                      <a:pt x="142" y="1786"/>
                    </a:cubicBezTo>
                    <a:cubicBezTo>
                      <a:pt x="191" y="1792"/>
                      <a:pt x="240" y="1795"/>
                      <a:pt x="293" y="1798"/>
                    </a:cubicBezTo>
                    <a:cubicBezTo>
                      <a:pt x="324" y="1799"/>
                      <a:pt x="355" y="1800"/>
                      <a:pt x="387" y="1800"/>
                    </a:cubicBezTo>
                    <a:cubicBezTo>
                      <a:pt x="543" y="1800"/>
                      <a:pt x="699" y="1787"/>
                      <a:pt x="853" y="1761"/>
                    </a:cubicBezTo>
                    <a:cubicBezTo>
                      <a:pt x="1004" y="1736"/>
                      <a:pt x="1155" y="1699"/>
                      <a:pt x="1305" y="1669"/>
                    </a:cubicBezTo>
                    <a:cubicBezTo>
                      <a:pt x="1364" y="1657"/>
                      <a:pt x="1564" y="1621"/>
                      <a:pt x="1648" y="1621"/>
                    </a:cubicBezTo>
                    <a:cubicBezTo>
                      <a:pt x="1714" y="1621"/>
                      <a:pt x="1709" y="1643"/>
                      <a:pt x="1509" y="1715"/>
                    </a:cubicBezTo>
                    <a:cubicBezTo>
                      <a:pt x="1124" y="1856"/>
                      <a:pt x="653" y="1773"/>
                      <a:pt x="290" y="1958"/>
                    </a:cubicBezTo>
                    <a:cubicBezTo>
                      <a:pt x="216" y="1995"/>
                      <a:pt x="148" y="2041"/>
                      <a:pt x="93" y="2093"/>
                    </a:cubicBezTo>
                    <a:cubicBezTo>
                      <a:pt x="71" y="2115"/>
                      <a:pt x="80" y="2152"/>
                      <a:pt x="108" y="2158"/>
                    </a:cubicBezTo>
                    <a:cubicBezTo>
                      <a:pt x="170" y="2180"/>
                      <a:pt x="231" y="2192"/>
                      <a:pt x="296" y="2201"/>
                    </a:cubicBezTo>
                    <a:cubicBezTo>
                      <a:pt x="367" y="2212"/>
                      <a:pt x="439" y="2217"/>
                      <a:pt x="511" y="2217"/>
                    </a:cubicBezTo>
                    <a:cubicBezTo>
                      <a:pt x="852" y="2217"/>
                      <a:pt x="1199" y="2112"/>
                      <a:pt x="1527" y="2053"/>
                    </a:cubicBezTo>
                    <a:cubicBezTo>
                      <a:pt x="1657" y="2029"/>
                      <a:pt x="1734" y="2020"/>
                      <a:pt x="1773" y="2020"/>
                    </a:cubicBezTo>
                    <a:cubicBezTo>
                      <a:pt x="1886" y="2020"/>
                      <a:pt x="1699" y="2099"/>
                      <a:pt x="1586" y="2158"/>
                    </a:cubicBezTo>
                    <a:cubicBezTo>
                      <a:pt x="1416" y="2247"/>
                      <a:pt x="1222" y="2300"/>
                      <a:pt x="1041" y="2355"/>
                    </a:cubicBezTo>
                    <a:cubicBezTo>
                      <a:pt x="822" y="2420"/>
                      <a:pt x="601" y="2469"/>
                      <a:pt x="376" y="2521"/>
                    </a:cubicBezTo>
                    <a:cubicBezTo>
                      <a:pt x="320" y="2537"/>
                      <a:pt x="265" y="2549"/>
                      <a:pt x="210" y="2564"/>
                    </a:cubicBezTo>
                    <a:cubicBezTo>
                      <a:pt x="170" y="2574"/>
                      <a:pt x="170" y="2626"/>
                      <a:pt x="210" y="2638"/>
                    </a:cubicBezTo>
                    <a:cubicBezTo>
                      <a:pt x="305" y="2669"/>
                      <a:pt x="407" y="2684"/>
                      <a:pt x="505" y="2684"/>
                    </a:cubicBezTo>
                    <a:cubicBezTo>
                      <a:pt x="718" y="2684"/>
                      <a:pt x="930" y="2632"/>
                      <a:pt x="1142" y="2586"/>
                    </a:cubicBezTo>
                    <a:cubicBezTo>
                      <a:pt x="1238" y="2571"/>
                      <a:pt x="1336" y="2555"/>
                      <a:pt x="1435" y="2543"/>
                    </a:cubicBezTo>
                    <a:cubicBezTo>
                      <a:pt x="1437" y="2543"/>
                      <a:pt x="1646" y="2491"/>
                      <a:pt x="1747" y="2491"/>
                    </a:cubicBezTo>
                    <a:cubicBezTo>
                      <a:pt x="1805" y="2491"/>
                      <a:pt x="1827" y="2509"/>
                      <a:pt x="1749" y="2564"/>
                    </a:cubicBezTo>
                    <a:cubicBezTo>
                      <a:pt x="1616" y="2663"/>
                      <a:pt x="1438" y="2712"/>
                      <a:pt x="1262" y="2749"/>
                    </a:cubicBezTo>
                    <a:cubicBezTo>
                      <a:pt x="1170" y="2768"/>
                      <a:pt x="1078" y="2786"/>
                      <a:pt x="995" y="2801"/>
                    </a:cubicBezTo>
                    <a:cubicBezTo>
                      <a:pt x="949" y="2813"/>
                      <a:pt x="964" y="2877"/>
                      <a:pt x="1005" y="2877"/>
                    </a:cubicBezTo>
                    <a:cubicBezTo>
                      <a:pt x="1009" y="2877"/>
                      <a:pt x="1012" y="2876"/>
                      <a:pt x="1016" y="2875"/>
                    </a:cubicBezTo>
                    <a:cubicBezTo>
                      <a:pt x="1376" y="2798"/>
                      <a:pt x="1730" y="2734"/>
                      <a:pt x="1989" y="2457"/>
                    </a:cubicBezTo>
                    <a:cubicBezTo>
                      <a:pt x="2004" y="2441"/>
                      <a:pt x="2004" y="2417"/>
                      <a:pt x="1986" y="2404"/>
                    </a:cubicBezTo>
                    <a:cubicBezTo>
                      <a:pt x="1977" y="2395"/>
                      <a:pt x="1964" y="2392"/>
                      <a:pt x="1952" y="2392"/>
                    </a:cubicBezTo>
                    <a:cubicBezTo>
                      <a:pt x="1632" y="2438"/>
                      <a:pt x="1312" y="2475"/>
                      <a:pt x="998" y="2540"/>
                    </a:cubicBezTo>
                    <a:cubicBezTo>
                      <a:pt x="819" y="2580"/>
                      <a:pt x="638" y="2604"/>
                      <a:pt x="456" y="2614"/>
                    </a:cubicBezTo>
                    <a:lnTo>
                      <a:pt x="437" y="2614"/>
                    </a:lnTo>
                    <a:cubicBezTo>
                      <a:pt x="427" y="2614"/>
                      <a:pt x="418" y="2614"/>
                      <a:pt x="410" y="2614"/>
                    </a:cubicBezTo>
                    <a:cubicBezTo>
                      <a:pt x="323" y="2614"/>
                      <a:pt x="354" y="2600"/>
                      <a:pt x="416" y="2583"/>
                    </a:cubicBezTo>
                    <a:cubicBezTo>
                      <a:pt x="493" y="2564"/>
                      <a:pt x="616" y="2543"/>
                      <a:pt x="625" y="2540"/>
                    </a:cubicBezTo>
                    <a:cubicBezTo>
                      <a:pt x="1090" y="2429"/>
                      <a:pt x="1576" y="2315"/>
                      <a:pt x="1958" y="2013"/>
                    </a:cubicBezTo>
                    <a:cubicBezTo>
                      <a:pt x="1961" y="2010"/>
                      <a:pt x="1961" y="2004"/>
                      <a:pt x="1964" y="2001"/>
                    </a:cubicBezTo>
                    <a:cubicBezTo>
                      <a:pt x="1970" y="1980"/>
                      <a:pt x="1961" y="1958"/>
                      <a:pt x="1940" y="1949"/>
                    </a:cubicBezTo>
                    <a:cubicBezTo>
                      <a:pt x="1937" y="1949"/>
                      <a:pt x="1933" y="1946"/>
                      <a:pt x="1930" y="1946"/>
                    </a:cubicBezTo>
                    <a:cubicBezTo>
                      <a:pt x="1923" y="1946"/>
                      <a:pt x="1916" y="1946"/>
                      <a:pt x="1909" y="1946"/>
                    </a:cubicBezTo>
                    <a:cubicBezTo>
                      <a:pt x="1621" y="1946"/>
                      <a:pt x="1345" y="2006"/>
                      <a:pt x="1062" y="2066"/>
                    </a:cubicBezTo>
                    <a:cubicBezTo>
                      <a:pt x="875" y="2106"/>
                      <a:pt x="684" y="2130"/>
                      <a:pt x="493" y="2146"/>
                    </a:cubicBezTo>
                    <a:cubicBezTo>
                      <a:pt x="469" y="2148"/>
                      <a:pt x="445" y="2149"/>
                      <a:pt x="421" y="2149"/>
                    </a:cubicBezTo>
                    <a:cubicBezTo>
                      <a:pt x="378" y="2149"/>
                      <a:pt x="335" y="2146"/>
                      <a:pt x="293" y="2140"/>
                    </a:cubicBezTo>
                    <a:cubicBezTo>
                      <a:pt x="219" y="2127"/>
                      <a:pt x="234" y="2093"/>
                      <a:pt x="290" y="2060"/>
                    </a:cubicBezTo>
                    <a:cubicBezTo>
                      <a:pt x="379" y="2004"/>
                      <a:pt x="477" y="1964"/>
                      <a:pt x="579" y="1940"/>
                    </a:cubicBezTo>
                    <a:cubicBezTo>
                      <a:pt x="973" y="1844"/>
                      <a:pt x="1444" y="1906"/>
                      <a:pt x="1780" y="1659"/>
                    </a:cubicBezTo>
                    <a:cubicBezTo>
                      <a:pt x="1820" y="1632"/>
                      <a:pt x="1856" y="1601"/>
                      <a:pt x="1887" y="1567"/>
                    </a:cubicBezTo>
                    <a:cubicBezTo>
                      <a:pt x="1908" y="1546"/>
                      <a:pt x="1897" y="1502"/>
                      <a:pt x="1863" y="1502"/>
                    </a:cubicBezTo>
                    <a:cubicBezTo>
                      <a:pt x="1862" y="1502"/>
                      <a:pt x="1861" y="1502"/>
                      <a:pt x="1860" y="1502"/>
                    </a:cubicBezTo>
                    <a:cubicBezTo>
                      <a:pt x="1804" y="1509"/>
                      <a:pt x="1749" y="1518"/>
                      <a:pt x="1693" y="1527"/>
                    </a:cubicBezTo>
                    <a:cubicBezTo>
                      <a:pt x="1265" y="1589"/>
                      <a:pt x="847" y="1709"/>
                      <a:pt x="410" y="1730"/>
                    </a:cubicBezTo>
                    <a:cubicBezTo>
                      <a:pt x="365" y="1736"/>
                      <a:pt x="336" y="1739"/>
                      <a:pt x="322" y="1739"/>
                    </a:cubicBezTo>
                    <a:cubicBezTo>
                      <a:pt x="289" y="1739"/>
                      <a:pt x="338" y="1724"/>
                      <a:pt x="471" y="1693"/>
                    </a:cubicBezTo>
                    <a:cubicBezTo>
                      <a:pt x="634" y="1650"/>
                      <a:pt x="795" y="1601"/>
                      <a:pt x="958" y="1552"/>
                    </a:cubicBezTo>
                    <a:cubicBezTo>
                      <a:pt x="1155" y="1487"/>
                      <a:pt x="1346" y="1401"/>
                      <a:pt x="1524" y="1293"/>
                    </a:cubicBezTo>
                    <a:cubicBezTo>
                      <a:pt x="1539" y="1284"/>
                      <a:pt x="1558" y="1275"/>
                      <a:pt x="1573" y="1265"/>
                    </a:cubicBezTo>
                    <a:cubicBezTo>
                      <a:pt x="1607" y="1247"/>
                      <a:pt x="1592" y="1195"/>
                      <a:pt x="1552" y="1195"/>
                    </a:cubicBezTo>
                    <a:cubicBezTo>
                      <a:pt x="1521" y="1198"/>
                      <a:pt x="1490" y="1201"/>
                      <a:pt x="1456" y="1204"/>
                    </a:cubicBezTo>
                    <a:cubicBezTo>
                      <a:pt x="1136" y="1235"/>
                      <a:pt x="828" y="1315"/>
                      <a:pt x="514" y="1398"/>
                    </a:cubicBezTo>
                    <a:cubicBezTo>
                      <a:pt x="413" y="1424"/>
                      <a:pt x="362" y="1434"/>
                      <a:pt x="344" y="1434"/>
                    </a:cubicBezTo>
                    <a:cubicBezTo>
                      <a:pt x="291" y="1434"/>
                      <a:pt x="562" y="1334"/>
                      <a:pt x="634" y="1299"/>
                    </a:cubicBezTo>
                    <a:cubicBezTo>
                      <a:pt x="862" y="1195"/>
                      <a:pt x="1099" y="1108"/>
                      <a:pt x="1339" y="1044"/>
                    </a:cubicBezTo>
                    <a:cubicBezTo>
                      <a:pt x="1358" y="1041"/>
                      <a:pt x="1376" y="1035"/>
                      <a:pt x="1392" y="1032"/>
                    </a:cubicBezTo>
                    <a:cubicBezTo>
                      <a:pt x="1441" y="1023"/>
                      <a:pt x="1436" y="954"/>
                      <a:pt x="1391" y="954"/>
                    </a:cubicBezTo>
                    <a:cubicBezTo>
                      <a:pt x="1388" y="954"/>
                      <a:pt x="1385" y="954"/>
                      <a:pt x="1382" y="955"/>
                    </a:cubicBezTo>
                    <a:cubicBezTo>
                      <a:pt x="1349" y="955"/>
                      <a:pt x="1315" y="958"/>
                      <a:pt x="1281" y="961"/>
                    </a:cubicBezTo>
                    <a:cubicBezTo>
                      <a:pt x="1078" y="970"/>
                      <a:pt x="881" y="988"/>
                      <a:pt x="681" y="1010"/>
                    </a:cubicBezTo>
                    <a:cubicBezTo>
                      <a:pt x="617" y="1016"/>
                      <a:pt x="493" y="1028"/>
                      <a:pt x="416" y="1028"/>
                    </a:cubicBezTo>
                    <a:cubicBezTo>
                      <a:pt x="329" y="1028"/>
                      <a:pt x="303" y="1012"/>
                      <a:pt x="496" y="952"/>
                    </a:cubicBezTo>
                    <a:cubicBezTo>
                      <a:pt x="727" y="881"/>
                      <a:pt x="939" y="841"/>
                      <a:pt x="1127" y="705"/>
                    </a:cubicBezTo>
                    <a:cubicBezTo>
                      <a:pt x="1155" y="687"/>
                      <a:pt x="1179" y="665"/>
                      <a:pt x="1204" y="644"/>
                    </a:cubicBezTo>
                    <a:cubicBezTo>
                      <a:pt x="1228" y="623"/>
                      <a:pt x="1211" y="576"/>
                      <a:pt x="1179" y="576"/>
                    </a:cubicBezTo>
                    <a:cubicBezTo>
                      <a:pt x="1178" y="576"/>
                      <a:pt x="1177" y="576"/>
                      <a:pt x="1176" y="576"/>
                    </a:cubicBezTo>
                    <a:cubicBezTo>
                      <a:pt x="1142" y="582"/>
                      <a:pt x="1108" y="588"/>
                      <a:pt x="1075" y="591"/>
                    </a:cubicBezTo>
                    <a:cubicBezTo>
                      <a:pt x="797" y="634"/>
                      <a:pt x="523" y="692"/>
                      <a:pt x="243" y="699"/>
                    </a:cubicBezTo>
                    <a:lnTo>
                      <a:pt x="243" y="699"/>
                    </a:lnTo>
                    <a:cubicBezTo>
                      <a:pt x="465" y="692"/>
                      <a:pt x="816" y="519"/>
                      <a:pt x="1019" y="413"/>
                    </a:cubicBezTo>
                    <a:lnTo>
                      <a:pt x="1025" y="410"/>
                    </a:lnTo>
                    <a:cubicBezTo>
                      <a:pt x="1056" y="394"/>
                      <a:pt x="1050" y="348"/>
                      <a:pt x="1016" y="339"/>
                    </a:cubicBezTo>
                    <a:lnTo>
                      <a:pt x="1010" y="339"/>
                    </a:lnTo>
                    <a:cubicBezTo>
                      <a:pt x="957" y="328"/>
                      <a:pt x="905" y="324"/>
                      <a:pt x="855" y="324"/>
                    </a:cubicBezTo>
                    <a:cubicBezTo>
                      <a:pt x="698" y="324"/>
                      <a:pt x="551" y="367"/>
                      <a:pt x="388" y="407"/>
                    </a:cubicBezTo>
                    <a:cubicBezTo>
                      <a:pt x="287" y="431"/>
                      <a:pt x="229" y="440"/>
                      <a:pt x="203" y="440"/>
                    </a:cubicBezTo>
                    <a:cubicBezTo>
                      <a:pt x="96" y="440"/>
                      <a:pt x="492" y="283"/>
                      <a:pt x="585" y="256"/>
                    </a:cubicBezTo>
                    <a:cubicBezTo>
                      <a:pt x="739" y="210"/>
                      <a:pt x="887" y="148"/>
                      <a:pt x="1025" y="68"/>
                    </a:cubicBezTo>
                    <a:cubicBezTo>
                      <a:pt x="1032" y="65"/>
                      <a:pt x="1032" y="62"/>
                      <a:pt x="1035" y="59"/>
                    </a:cubicBezTo>
                    <a:cubicBezTo>
                      <a:pt x="1041" y="50"/>
                      <a:pt x="1044" y="40"/>
                      <a:pt x="1041" y="31"/>
                    </a:cubicBezTo>
                    <a:cubicBezTo>
                      <a:pt x="1041" y="13"/>
                      <a:pt x="1022" y="0"/>
                      <a:pt x="100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937" name="Google Shape;1937;p39"/>
              <p:cNvSpPr/>
              <p:nvPr/>
            </p:nvSpPr>
            <p:spPr>
              <a:xfrm>
                <a:off x="-927325" y="5411200"/>
                <a:ext cx="162450" cy="83150"/>
              </a:xfrm>
              <a:custGeom>
                <a:avLst/>
                <a:gdLst/>
                <a:ahLst/>
                <a:cxnLst/>
                <a:rect l="l" t="t" r="r" b="b"/>
                <a:pathLst>
                  <a:path w="6498" h="3326" extrusionOk="0">
                    <a:moveTo>
                      <a:pt x="6093" y="1226"/>
                    </a:moveTo>
                    <a:cubicBezTo>
                      <a:pt x="5917" y="1288"/>
                      <a:pt x="5739" y="1349"/>
                      <a:pt x="5560" y="1411"/>
                    </a:cubicBezTo>
                    <a:cubicBezTo>
                      <a:pt x="5628" y="1383"/>
                      <a:pt x="5692" y="1355"/>
                      <a:pt x="5760" y="1334"/>
                    </a:cubicBezTo>
                    <a:cubicBezTo>
                      <a:pt x="5868" y="1291"/>
                      <a:pt x="5985" y="1263"/>
                      <a:pt x="6093" y="1226"/>
                    </a:cubicBezTo>
                    <a:close/>
                    <a:moveTo>
                      <a:pt x="5904" y="1"/>
                    </a:moveTo>
                    <a:cubicBezTo>
                      <a:pt x="5900" y="1"/>
                      <a:pt x="5895" y="2"/>
                      <a:pt x="5889" y="4"/>
                    </a:cubicBezTo>
                    <a:cubicBezTo>
                      <a:pt x="4914" y="377"/>
                      <a:pt x="3916" y="654"/>
                      <a:pt x="2897" y="891"/>
                    </a:cubicBezTo>
                    <a:cubicBezTo>
                      <a:pt x="2072" y="1085"/>
                      <a:pt x="1168" y="1238"/>
                      <a:pt x="389" y="1596"/>
                    </a:cubicBezTo>
                    <a:cubicBezTo>
                      <a:pt x="349" y="1614"/>
                      <a:pt x="312" y="1629"/>
                      <a:pt x="272" y="1648"/>
                    </a:cubicBezTo>
                    <a:cubicBezTo>
                      <a:pt x="234" y="1667"/>
                      <a:pt x="259" y="1720"/>
                      <a:pt x="295" y="1720"/>
                    </a:cubicBezTo>
                    <a:cubicBezTo>
                      <a:pt x="300" y="1720"/>
                      <a:pt x="306" y="1718"/>
                      <a:pt x="312" y="1716"/>
                    </a:cubicBezTo>
                    <a:cubicBezTo>
                      <a:pt x="349" y="1697"/>
                      <a:pt x="389" y="1682"/>
                      <a:pt x="426" y="1663"/>
                    </a:cubicBezTo>
                    <a:cubicBezTo>
                      <a:pt x="1254" y="1282"/>
                      <a:pt x="2226" y="1128"/>
                      <a:pt x="3101" y="925"/>
                    </a:cubicBezTo>
                    <a:cubicBezTo>
                      <a:pt x="3917" y="732"/>
                      <a:pt x="5048" y="561"/>
                      <a:pt x="5721" y="112"/>
                    </a:cubicBezTo>
                    <a:lnTo>
                      <a:pt x="5721" y="112"/>
                    </a:lnTo>
                    <a:cubicBezTo>
                      <a:pt x="4885" y="671"/>
                      <a:pt x="3745" y="874"/>
                      <a:pt x="2811" y="1232"/>
                    </a:cubicBezTo>
                    <a:cubicBezTo>
                      <a:pt x="2331" y="1417"/>
                      <a:pt x="1839" y="1574"/>
                      <a:pt x="1343" y="1713"/>
                    </a:cubicBezTo>
                    <a:cubicBezTo>
                      <a:pt x="1063" y="1789"/>
                      <a:pt x="786" y="1799"/>
                      <a:pt x="521" y="1903"/>
                    </a:cubicBezTo>
                    <a:cubicBezTo>
                      <a:pt x="484" y="1919"/>
                      <a:pt x="447" y="1937"/>
                      <a:pt x="410" y="1956"/>
                    </a:cubicBezTo>
                    <a:cubicBezTo>
                      <a:pt x="376" y="1974"/>
                      <a:pt x="392" y="2026"/>
                      <a:pt x="429" y="2026"/>
                    </a:cubicBezTo>
                    <a:cubicBezTo>
                      <a:pt x="469" y="2026"/>
                      <a:pt x="506" y="2023"/>
                      <a:pt x="543" y="2023"/>
                    </a:cubicBezTo>
                    <a:cubicBezTo>
                      <a:pt x="1365" y="2011"/>
                      <a:pt x="2239" y="1700"/>
                      <a:pt x="3021" y="1491"/>
                    </a:cubicBezTo>
                    <a:lnTo>
                      <a:pt x="3596" y="1337"/>
                    </a:lnTo>
                    <a:lnTo>
                      <a:pt x="3596" y="1337"/>
                    </a:lnTo>
                    <a:cubicBezTo>
                      <a:pt x="3402" y="1408"/>
                      <a:pt x="3211" y="1479"/>
                      <a:pt x="3017" y="1540"/>
                    </a:cubicBezTo>
                    <a:cubicBezTo>
                      <a:pt x="2482" y="1713"/>
                      <a:pt x="1937" y="1851"/>
                      <a:pt x="1411" y="2054"/>
                    </a:cubicBezTo>
                    <a:cubicBezTo>
                      <a:pt x="1118" y="2165"/>
                      <a:pt x="814" y="2202"/>
                      <a:pt x="536" y="2340"/>
                    </a:cubicBezTo>
                    <a:cubicBezTo>
                      <a:pt x="481" y="2365"/>
                      <a:pt x="429" y="2399"/>
                      <a:pt x="376" y="2433"/>
                    </a:cubicBezTo>
                    <a:cubicBezTo>
                      <a:pt x="343" y="2451"/>
                      <a:pt x="358" y="2504"/>
                      <a:pt x="398" y="2504"/>
                    </a:cubicBezTo>
                    <a:cubicBezTo>
                      <a:pt x="432" y="2510"/>
                      <a:pt x="469" y="2510"/>
                      <a:pt x="503" y="2513"/>
                    </a:cubicBezTo>
                    <a:cubicBezTo>
                      <a:pt x="514" y="2513"/>
                      <a:pt x="526" y="2513"/>
                      <a:pt x="538" y="2513"/>
                    </a:cubicBezTo>
                    <a:cubicBezTo>
                      <a:pt x="854" y="2513"/>
                      <a:pt x="1151" y="2395"/>
                      <a:pt x="1441" y="2279"/>
                    </a:cubicBezTo>
                    <a:cubicBezTo>
                      <a:pt x="1888" y="2100"/>
                      <a:pt x="2328" y="1996"/>
                      <a:pt x="2799" y="1894"/>
                    </a:cubicBezTo>
                    <a:cubicBezTo>
                      <a:pt x="3581" y="1728"/>
                      <a:pt x="4329" y="1488"/>
                      <a:pt x="5080" y="1251"/>
                    </a:cubicBezTo>
                    <a:lnTo>
                      <a:pt x="5080" y="1251"/>
                    </a:lnTo>
                    <a:cubicBezTo>
                      <a:pt x="4520" y="1528"/>
                      <a:pt x="3889" y="1636"/>
                      <a:pt x="3291" y="1814"/>
                    </a:cubicBezTo>
                    <a:cubicBezTo>
                      <a:pt x="2756" y="1974"/>
                      <a:pt x="2223" y="2150"/>
                      <a:pt x="1694" y="2334"/>
                    </a:cubicBezTo>
                    <a:cubicBezTo>
                      <a:pt x="1284" y="2482"/>
                      <a:pt x="854" y="2568"/>
                      <a:pt x="444" y="2716"/>
                    </a:cubicBezTo>
                    <a:cubicBezTo>
                      <a:pt x="364" y="2747"/>
                      <a:pt x="284" y="2774"/>
                      <a:pt x="207" y="2808"/>
                    </a:cubicBezTo>
                    <a:cubicBezTo>
                      <a:pt x="167" y="2827"/>
                      <a:pt x="192" y="2879"/>
                      <a:pt x="226" y="2879"/>
                    </a:cubicBezTo>
                    <a:cubicBezTo>
                      <a:pt x="281" y="2885"/>
                      <a:pt x="333" y="2885"/>
                      <a:pt x="389" y="2885"/>
                    </a:cubicBezTo>
                    <a:cubicBezTo>
                      <a:pt x="783" y="2876"/>
                      <a:pt x="1152" y="2759"/>
                      <a:pt x="1528" y="2630"/>
                    </a:cubicBezTo>
                    <a:cubicBezTo>
                      <a:pt x="1934" y="2488"/>
                      <a:pt x="2346" y="2368"/>
                      <a:pt x="2762" y="2257"/>
                    </a:cubicBezTo>
                    <a:lnTo>
                      <a:pt x="2762" y="2257"/>
                    </a:lnTo>
                    <a:cubicBezTo>
                      <a:pt x="2365" y="2420"/>
                      <a:pt x="1974" y="2599"/>
                      <a:pt x="1571" y="2747"/>
                    </a:cubicBezTo>
                    <a:cubicBezTo>
                      <a:pt x="1155" y="2901"/>
                      <a:pt x="703" y="2953"/>
                      <a:pt x="296" y="3122"/>
                    </a:cubicBezTo>
                    <a:cubicBezTo>
                      <a:pt x="207" y="3159"/>
                      <a:pt x="118" y="3202"/>
                      <a:pt x="35" y="3252"/>
                    </a:cubicBezTo>
                    <a:cubicBezTo>
                      <a:pt x="1" y="3273"/>
                      <a:pt x="16" y="3322"/>
                      <a:pt x="53" y="3325"/>
                    </a:cubicBezTo>
                    <a:cubicBezTo>
                      <a:pt x="112" y="3322"/>
                      <a:pt x="170" y="3313"/>
                      <a:pt x="226" y="3307"/>
                    </a:cubicBezTo>
                    <a:cubicBezTo>
                      <a:pt x="620" y="3264"/>
                      <a:pt x="995" y="3147"/>
                      <a:pt x="1374" y="3033"/>
                    </a:cubicBezTo>
                    <a:cubicBezTo>
                      <a:pt x="1897" y="2873"/>
                      <a:pt x="2436" y="2762"/>
                      <a:pt x="2959" y="2608"/>
                    </a:cubicBezTo>
                    <a:cubicBezTo>
                      <a:pt x="4110" y="2273"/>
                      <a:pt x="5277" y="1928"/>
                      <a:pt x="6406" y="1531"/>
                    </a:cubicBezTo>
                    <a:lnTo>
                      <a:pt x="6456" y="1512"/>
                    </a:lnTo>
                    <a:cubicBezTo>
                      <a:pt x="6498" y="1498"/>
                      <a:pt x="6484" y="1436"/>
                      <a:pt x="6446" y="1436"/>
                    </a:cubicBezTo>
                    <a:cubicBezTo>
                      <a:pt x="6443" y="1436"/>
                      <a:pt x="6438" y="1437"/>
                      <a:pt x="6434" y="1439"/>
                    </a:cubicBezTo>
                    <a:lnTo>
                      <a:pt x="6379" y="1457"/>
                    </a:lnTo>
                    <a:cubicBezTo>
                      <a:pt x="4892" y="1980"/>
                      <a:pt x="3347" y="2451"/>
                      <a:pt x="1820" y="2839"/>
                    </a:cubicBezTo>
                    <a:cubicBezTo>
                      <a:pt x="1500" y="2922"/>
                      <a:pt x="1183" y="3015"/>
                      <a:pt x="863" y="3107"/>
                    </a:cubicBezTo>
                    <a:cubicBezTo>
                      <a:pt x="654" y="3170"/>
                      <a:pt x="357" y="3225"/>
                      <a:pt x="274" y="3225"/>
                    </a:cubicBezTo>
                    <a:cubicBezTo>
                      <a:pt x="268" y="3225"/>
                      <a:pt x="263" y="3225"/>
                      <a:pt x="259" y="3224"/>
                    </a:cubicBezTo>
                    <a:cubicBezTo>
                      <a:pt x="247" y="3221"/>
                      <a:pt x="250" y="3215"/>
                      <a:pt x="266" y="3205"/>
                    </a:cubicBezTo>
                    <a:cubicBezTo>
                      <a:pt x="299" y="3187"/>
                      <a:pt x="410" y="3147"/>
                      <a:pt x="632" y="3085"/>
                    </a:cubicBezTo>
                    <a:cubicBezTo>
                      <a:pt x="1324" y="2891"/>
                      <a:pt x="1983" y="2688"/>
                      <a:pt x="2648" y="2405"/>
                    </a:cubicBezTo>
                    <a:cubicBezTo>
                      <a:pt x="3017" y="2245"/>
                      <a:pt x="3393" y="2113"/>
                      <a:pt x="3769" y="1990"/>
                    </a:cubicBezTo>
                    <a:cubicBezTo>
                      <a:pt x="4615" y="1765"/>
                      <a:pt x="5449" y="1534"/>
                      <a:pt x="6283" y="1242"/>
                    </a:cubicBezTo>
                    <a:cubicBezTo>
                      <a:pt x="6333" y="1233"/>
                      <a:pt x="6327" y="1164"/>
                      <a:pt x="6283" y="1164"/>
                    </a:cubicBezTo>
                    <a:cubicBezTo>
                      <a:pt x="6280" y="1164"/>
                      <a:pt x="6277" y="1164"/>
                      <a:pt x="6274" y="1165"/>
                    </a:cubicBezTo>
                    <a:lnTo>
                      <a:pt x="6246" y="1165"/>
                    </a:lnTo>
                    <a:cubicBezTo>
                      <a:pt x="5822" y="1174"/>
                      <a:pt x="5440" y="1377"/>
                      <a:pt x="5049" y="1528"/>
                    </a:cubicBezTo>
                    <a:cubicBezTo>
                      <a:pt x="4541" y="1725"/>
                      <a:pt x="3993" y="1826"/>
                      <a:pt x="3473" y="1990"/>
                    </a:cubicBezTo>
                    <a:lnTo>
                      <a:pt x="3273" y="2042"/>
                    </a:lnTo>
                    <a:cubicBezTo>
                      <a:pt x="2510" y="2236"/>
                      <a:pt x="1774" y="2488"/>
                      <a:pt x="1017" y="2710"/>
                    </a:cubicBezTo>
                    <a:cubicBezTo>
                      <a:pt x="820" y="2765"/>
                      <a:pt x="620" y="2799"/>
                      <a:pt x="416" y="2808"/>
                    </a:cubicBezTo>
                    <a:cubicBezTo>
                      <a:pt x="404" y="2808"/>
                      <a:pt x="392" y="2811"/>
                      <a:pt x="376" y="2811"/>
                    </a:cubicBezTo>
                    <a:cubicBezTo>
                      <a:pt x="389" y="2811"/>
                      <a:pt x="404" y="2805"/>
                      <a:pt x="416" y="2805"/>
                    </a:cubicBezTo>
                    <a:cubicBezTo>
                      <a:pt x="555" y="2784"/>
                      <a:pt x="740" y="2694"/>
                      <a:pt x="869" y="2658"/>
                    </a:cubicBezTo>
                    <a:cubicBezTo>
                      <a:pt x="1214" y="2565"/>
                      <a:pt x="1549" y="2467"/>
                      <a:pt x="1888" y="2347"/>
                    </a:cubicBezTo>
                    <a:cubicBezTo>
                      <a:pt x="2657" y="2076"/>
                      <a:pt x="3436" y="1845"/>
                      <a:pt x="4221" y="1636"/>
                    </a:cubicBezTo>
                    <a:cubicBezTo>
                      <a:pt x="4513" y="1559"/>
                      <a:pt x="4809" y="1482"/>
                      <a:pt x="5080" y="1343"/>
                    </a:cubicBezTo>
                    <a:cubicBezTo>
                      <a:pt x="5194" y="1282"/>
                      <a:pt x="5320" y="1208"/>
                      <a:pt x="5446" y="1137"/>
                    </a:cubicBezTo>
                    <a:cubicBezTo>
                      <a:pt x="5677" y="1066"/>
                      <a:pt x="5908" y="995"/>
                      <a:pt x="6142" y="931"/>
                    </a:cubicBezTo>
                    <a:lnTo>
                      <a:pt x="6148" y="931"/>
                    </a:lnTo>
                    <a:cubicBezTo>
                      <a:pt x="6187" y="919"/>
                      <a:pt x="6182" y="854"/>
                      <a:pt x="6139" y="854"/>
                    </a:cubicBezTo>
                    <a:cubicBezTo>
                      <a:pt x="6138" y="854"/>
                      <a:pt x="6137" y="854"/>
                      <a:pt x="6136" y="854"/>
                    </a:cubicBezTo>
                    <a:cubicBezTo>
                      <a:pt x="6129" y="854"/>
                      <a:pt x="6120" y="857"/>
                      <a:pt x="6114" y="857"/>
                    </a:cubicBezTo>
                    <a:cubicBezTo>
                      <a:pt x="5896" y="885"/>
                      <a:pt x="5686" y="946"/>
                      <a:pt x="5492" y="1045"/>
                    </a:cubicBezTo>
                    <a:cubicBezTo>
                      <a:pt x="4898" y="1235"/>
                      <a:pt x="4313" y="1460"/>
                      <a:pt x="3704" y="1611"/>
                    </a:cubicBezTo>
                    <a:cubicBezTo>
                      <a:pt x="3033" y="1777"/>
                      <a:pt x="2325" y="1851"/>
                      <a:pt x="1682" y="2097"/>
                    </a:cubicBezTo>
                    <a:cubicBezTo>
                      <a:pt x="1414" y="2199"/>
                      <a:pt x="1155" y="2313"/>
                      <a:pt x="878" y="2393"/>
                    </a:cubicBezTo>
                    <a:cubicBezTo>
                      <a:pt x="872" y="2393"/>
                      <a:pt x="616" y="2452"/>
                      <a:pt x="530" y="2452"/>
                    </a:cubicBezTo>
                    <a:cubicBezTo>
                      <a:pt x="524" y="2452"/>
                      <a:pt x="519" y="2452"/>
                      <a:pt x="515" y="2451"/>
                    </a:cubicBezTo>
                    <a:cubicBezTo>
                      <a:pt x="500" y="2448"/>
                      <a:pt x="493" y="2442"/>
                      <a:pt x="515" y="2427"/>
                    </a:cubicBezTo>
                    <a:lnTo>
                      <a:pt x="521" y="2424"/>
                    </a:lnTo>
                    <a:cubicBezTo>
                      <a:pt x="700" y="2297"/>
                      <a:pt x="967" y="2251"/>
                      <a:pt x="1177" y="2199"/>
                    </a:cubicBezTo>
                    <a:cubicBezTo>
                      <a:pt x="2180" y="1934"/>
                      <a:pt x="3147" y="1549"/>
                      <a:pt x="4119" y="1189"/>
                    </a:cubicBezTo>
                    <a:cubicBezTo>
                      <a:pt x="4760" y="1011"/>
                      <a:pt x="5397" y="820"/>
                      <a:pt x="6012" y="586"/>
                    </a:cubicBezTo>
                    <a:cubicBezTo>
                      <a:pt x="6012" y="586"/>
                      <a:pt x="6016" y="583"/>
                      <a:pt x="6016" y="583"/>
                    </a:cubicBezTo>
                    <a:cubicBezTo>
                      <a:pt x="6048" y="565"/>
                      <a:pt x="6038" y="515"/>
                      <a:pt x="6003" y="515"/>
                    </a:cubicBezTo>
                    <a:cubicBezTo>
                      <a:pt x="6002" y="515"/>
                      <a:pt x="6001" y="515"/>
                      <a:pt x="6000" y="515"/>
                    </a:cubicBezTo>
                    <a:cubicBezTo>
                      <a:pt x="5998" y="515"/>
                      <a:pt x="5996" y="514"/>
                      <a:pt x="5994" y="514"/>
                    </a:cubicBezTo>
                    <a:cubicBezTo>
                      <a:pt x="5993" y="514"/>
                      <a:pt x="5992" y="514"/>
                      <a:pt x="5991" y="515"/>
                    </a:cubicBezTo>
                    <a:cubicBezTo>
                      <a:pt x="5492" y="626"/>
                      <a:pt x="5015" y="792"/>
                      <a:pt x="4541" y="974"/>
                    </a:cubicBezTo>
                    <a:cubicBezTo>
                      <a:pt x="4209" y="1072"/>
                      <a:pt x="3876" y="1174"/>
                      <a:pt x="3541" y="1266"/>
                    </a:cubicBezTo>
                    <a:cubicBezTo>
                      <a:pt x="2596" y="1534"/>
                      <a:pt x="1558" y="1894"/>
                      <a:pt x="573" y="1953"/>
                    </a:cubicBezTo>
                    <a:cubicBezTo>
                      <a:pt x="1454" y="1900"/>
                      <a:pt x="2386" y="1472"/>
                      <a:pt x="3202" y="1168"/>
                    </a:cubicBezTo>
                    <a:cubicBezTo>
                      <a:pt x="4107" y="829"/>
                      <a:pt x="5111" y="620"/>
                      <a:pt x="5917" y="75"/>
                    </a:cubicBezTo>
                    <a:cubicBezTo>
                      <a:pt x="5947" y="53"/>
                      <a:pt x="5936" y="1"/>
                      <a:pt x="590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938" name="Google Shape;1938;p39"/>
              <p:cNvSpPr/>
              <p:nvPr/>
            </p:nvSpPr>
            <p:spPr>
              <a:xfrm>
                <a:off x="-930850" y="5453150"/>
                <a:ext cx="171175" cy="72800"/>
              </a:xfrm>
              <a:custGeom>
                <a:avLst/>
                <a:gdLst/>
                <a:ahLst/>
                <a:cxnLst/>
                <a:rect l="l" t="t" r="r" b="b"/>
                <a:pathLst>
                  <a:path w="6847" h="2912" extrusionOk="0">
                    <a:moveTo>
                      <a:pt x="5076" y="983"/>
                    </a:moveTo>
                    <a:lnTo>
                      <a:pt x="5076" y="983"/>
                    </a:lnTo>
                    <a:cubicBezTo>
                      <a:pt x="5074" y="983"/>
                      <a:pt x="5072" y="984"/>
                      <a:pt x="5070" y="985"/>
                    </a:cubicBezTo>
                    <a:lnTo>
                      <a:pt x="5070" y="985"/>
                    </a:lnTo>
                    <a:cubicBezTo>
                      <a:pt x="5072" y="984"/>
                      <a:pt x="5074" y="983"/>
                      <a:pt x="5076" y="983"/>
                    </a:cubicBezTo>
                    <a:close/>
                    <a:moveTo>
                      <a:pt x="1104" y="2425"/>
                    </a:moveTo>
                    <a:lnTo>
                      <a:pt x="1104" y="2425"/>
                    </a:lnTo>
                    <a:cubicBezTo>
                      <a:pt x="882" y="2507"/>
                      <a:pt x="665" y="2596"/>
                      <a:pt x="456" y="2694"/>
                    </a:cubicBezTo>
                    <a:cubicBezTo>
                      <a:pt x="389" y="2726"/>
                      <a:pt x="338" y="2750"/>
                      <a:pt x="298" y="2769"/>
                    </a:cubicBezTo>
                    <a:lnTo>
                      <a:pt x="298" y="2769"/>
                    </a:lnTo>
                    <a:cubicBezTo>
                      <a:pt x="384" y="2727"/>
                      <a:pt x="497" y="2672"/>
                      <a:pt x="545" y="2648"/>
                    </a:cubicBezTo>
                    <a:cubicBezTo>
                      <a:pt x="725" y="2562"/>
                      <a:pt x="914" y="2492"/>
                      <a:pt x="1104" y="2425"/>
                    </a:cubicBezTo>
                    <a:close/>
                    <a:moveTo>
                      <a:pt x="213" y="2811"/>
                    </a:moveTo>
                    <a:cubicBezTo>
                      <a:pt x="197" y="2818"/>
                      <a:pt x="190" y="2821"/>
                      <a:pt x="190" y="2821"/>
                    </a:cubicBezTo>
                    <a:cubicBezTo>
                      <a:pt x="189" y="2821"/>
                      <a:pt x="198" y="2817"/>
                      <a:pt x="213" y="2811"/>
                    </a:cubicBezTo>
                    <a:close/>
                    <a:moveTo>
                      <a:pt x="6575" y="1"/>
                    </a:moveTo>
                    <a:cubicBezTo>
                      <a:pt x="5470" y="355"/>
                      <a:pt x="4322" y="626"/>
                      <a:pt x="3202" y="927"/>
                    </a:cubicBezTo>
                    <a:cubicBezTo>
                      <a:pt x="2217" y="1192"/>
                      <a:pt x="1219" y="1417"/>
                      <a:pt x="293" y="1848"/>
                    </a:cubicBezTo>
                    <a:cubicBezTo>
                      <a:pt x="240" y="1872"/>
                      <a:pt x="191" y="1894"/>
                      <a:pt x="142" y="1918"/>
                    </a:cubicBezTo>
                    <a:cubicBezTo>
                      <a:pt x="100" y="1939"/>
                      <a:pt x="125" y="1987"/>
                      <a:pt x="160" y="1987"/>
                    </a:cubicBezTo>
                    <a:cubicBezTo>
                      <a:pt x="166" y="1987"/>
                      <a:pt x="173" y="1986"/>
                      <a:pt x="179" y="1983"/>
                    </a:cubicBezTo>
                    <a:cubicBezTo>
                      <a:pt x="207" y="1971"/>
                      <a:pt x="231" y="1961"/>
                      <a:pt x="256" y="1949"/>
                    </a:cubicBezTo>
                    <a:cubicBezTo>
                      <a:pt x="1253" y="1469"/>
                      <a:pt x="2330" y="1241"/>
                      <a:pt x="3392" y="955"/>
                    </a:cubicBezTo>
                    <a:cubicBezTo>
                      <a:pt x="3919" y="813"/>
                      <a:pt x="4433" y="638"/>
                      <a:pt x="4962" y="505"/>
                    </a:cubicBezTo>
                    <a:cubicBezTo>
                      <a:pt x="5042" y="484"/>
                      <a:pt x="5122" y="465"/>
                      <a:pt x="5202" y="447"/>
                    </a:cubicBezTo>
                    <a:lnTo>
                      <a:pt x="5202" y="447"/>
                    </a:lnTo>
                    <a:cubicBezTo>
                      <a:pt x="4451" y="687"/>
                      <a:pt x="3703" y="927"/>
                      <a:pt x="2955" y="1173"/>
                    </a:cubicBezTo>
                    <a:cubicBezTo>
                      <a:pt x="2010" y="1481"/>
                      <a:pt x="1068" y="1798"/>
                      <a:pt x="191" y="2275"/>
                    </a:cubicBezTo>
                    <a:cubicBezTo>
                      <a:pt x="142" y="2306"/>
                      <a:pt x="90" y="2331"/>
                      <a:pt x="37" y="2362"/>
                    </a:cubicBezTo>
                    <a:cubicBezTo>
                      <a:pt x="3" y="2384"/>
                      <a:pt x="22" y="2433"/>
                      <a:pt x="56" y="2433"/>
                    </a:cubicBezTo>
                    <a:cubicBezTo>
                      <a:pt x="59" y="2433"/>
                      <a:pt x="62" y="2433"/>
                      <a:pt x="65" y="2432"/>
                    </a:cubicBezTo>
                    <a:cubicBezTo>
                      <a:pt x="105" y="2426"/>
                      <a:pt x="142" y="2414"/>
                      <a:pt x="182" y="2408"/>
                    </a:cubicBezTo>
                    <a:cubicBezTo>
                      <a:pt x="1268" y="2195"/>
                      <a:pt x="2303" y="1731"/>
                      <a:pt x="3368" y="1432"/>
                    </a:cubicBezTo>
                    <a:cubicBezTo>
                      <a:pt x="3921" y="1276"/>
                      <a:pt x="4485" y="1166"/>
                      <a:pt x="5035" y="999"/>
                    </a:cubicBezTo>
                    <a:lnTo>
                      <a:pt x="5035" y="999"/>
                    </a:lnTo>
                    <a:cubicBezTo>
                      <a:pt x="4972" y="1024"/>
                      <a:pt x="4908" y="1049"/>
                      <a:pt x="4842" y="1072"/>
                    </a:cubicBezTo>
                    <a:cubicBezTo>
                      <a:pt x="4273" y="1263"/>
                      <a:pt x="3691" y="1410"/>
                      <a:pt x="3122" y="1604"/>
                    </a:cubicBezTo>
                    <a:cubicBezTo>
                      <a:pt x="2586" y="1789"/>
                      <a:pt x="2060" y="1998"/>
                      <a:pt x="1527" y="2192"/>
                    </a:cubicBezTo>
                    <a:cubicBezTo>
                      <a:pt x="1078" y="2359"/>
                      <a:pt x="622" y="2509"/>
                      <a:pt x="203" y="2746"/>
                    </a:cubicBezTo>
                    <a:cubicBezTo>
                      <a:pt x="148" y="2777"/>
                      <a:pt x="93" y="2805"/>
                      <a:pt x="37" y="2839"/>
                    </a:cubicBezTo>
                    <a:cubicBezTo>
                      <a:pt x="1" y="2861"/>
                      <a:pt x="20" y="2911"/>
                      <a:pt x="56" y="2911"/>
                    </a:cubicBezTo>
                    <a:cubicBezTo>
                      <a:pt x="60" y="2911"/>
                      <a:pt x="64" y="2911"/>
                      <a:pt x="68" y="2910"/>
                    </a:cubicBezTo>
                    <a:cubicBezTo>
                      <a:pt x="120" y="2900"/>
                      <a:pt x="170" y="2888"/>
                      <a:pt x="222" y="2873"/>
                    </a:cubicBezTo>
                    <a:cubicBezTo>
                      <a:pt x="413" y="2814"/>
                      <a:pt x="582" y="2719"/>
                      <a:pt x="779" y="2645"/>
                    </a:cubicBezTo>
                    <a:cubicBezTo>
                      <a:pt x="1105" y="2528"/>
                      <a:pt x="1441" y="2423"/>
                      <a:pt x="1779" y="2328"/>
                    </a:cubicBezTo>
                    <a:cubicBezTo>
                      <a:pt x="2435" y="2143"/>
                      <a:pt x="3088" y="1937"/>
                      <a:pt x="3746" y="1752"/>
                    </a:cubicBezTo>
                    <a:cubicBezTo>
                      <a:pt x="4420" y="1558"/>
                      <a:pt x="5098" y="1383"/>
                      <a:pt x="5778" y="1201"/>
                    </a:cubicBezTo>
                    <a:cubicBezTo>
                      <a:pt x="6067" y="1124"/>
                      <a:pt x="6397" y="1103"/>
                      <a:pt x="6664" y="955"/>
                    </a:cubicBezTo>
                    <a:cubicBezTo>
                      <a:pt x="6717" y="927"/>
                      <a:pt x="6769" y="890"/>
                      <a:pt x="6818" y="850"/>
                    </a:cubicBezTo>
                    <a:cubicBezTo>
                      <a:pt x="6846" y="825"/>
                      <a:pt x="6821" y="784"/>
                      <a:pt x="6788" y="784"/>
                    </a:cubicBezTo>
                    <a:cubicBezTo>
                      <a:pt x="6785" y="784"/>
                      <a:pt x="6782" y="785"/>
                      <a:pt x="6778" y="786"/>
                    </a:cubicBezTo>
                    <a:cubicBezTo>
                      <a:pt x="6735" y="792"/>
                      <a:pt x="6689" y="801"/>
                      <a:pt x="6649" y="813"/>
                    </a:cubicBezTo>
                    <a:cubicBezTo>
                      <a:pt x="6612" y="826"/>
                      <a:pt x="6575" y="838"/>
                      <a:pt x="6538" y="853"/>
                    </a:cubicBezTo>
                    <a:cubicBezTo>
                      <a:pt x="6504" y="863"/>
                      <a:pt x="6504" y="912"/>
                      <a:pt x="6538" y="924"/>
                    </a:cubicBezTo>
                    <a:cubicBezTo>
                      <a:pt x="6418" y="964"/>
                      <a:pt x="6261" y="1013"/>
                      <a:pt x="6227" y="1020"/>
                    </a:cubicBezTo>
                    <a:cubicBezTo>
                      <a:pt x="6003" y="1069"/>
                      <a:pt x="5784" y="1118"/>
                      <a:pt x="5562" y="1177"/>
                    </a:cubicBezTo>
                    <a:cubicBezTo>
                      <a:pt x="4950" y="1343"/>
                      <a:pt x="4334" y="1509"/>
                      <a:pt x="3722" y="1678"/>
                    </a:cubicBezTo>
                    <a:cubicBezTo>
                      <a:pt x="2986" y="1879"/>
                      <a:pt x="2194" y="2060"/>
                      <a:pt x="1445" y="2307"/>
                    </a:cubicBezTo>
                    <a:lnTo>
                      <a:pt x="1445" y="2307"/>
                    </a:lnTo>
                    <a:cubicBezTo>
                      <a:pt x="1479" y="2295"/>
                      <a:pt x="1514" y="2282"/>
                      <a:pt x="1549" y="2269"/>
                    </a:cubicBezTo>
                    <a:cubicBezTo>
                      <a:pt x="2137" y="2051"/>
                      <a:pt x="2721" y="1826"/>
                      <a:pt x="3315" y="1623"/>
                    </a:cubicBezTo>
                    <a:cubicBezTo>
                      <a:pt x="3882" y="1429"/>
                      <a:pt x="4464" y="1281"/>
                      <a:pt x="5030" y="1090"/>
                    </a:cubicBezTo>
                    <a:cubicBezTo>
                      <a:pt x="5578" y="906"/>
                      <a:pt x="6089" y="619"/>
                      <a:pt x="6628" y="416"/>
                    </a:cubicBezTo>
                    <a:cubicBezTo>
                      <a:pt x="6637" y="413"/>
                      <a:pt x="6637" y="410"/>
                      <a:pt x="6643" y="404"/>
                    </a:cubicBezTo>
                    <a:cubicBezTo>
                      <a:pt x="6658" y="389"/>
                      <a:pt x="6655" y="364"/>
                      <a:pt x="6640" y="348"/>
                    </a:cubicBezTo>
                    <a:cubicBezTo>
                      <a:pt x="6633" y="344"/>
                      <a:pt x="6625" y="341"/>
                      <a:pt x="6617" y="341"/>
                    </a:cubicBezTo>
                    <a:cubicBezTo>
                      <a:pt x="6614" y="341"/>
                      <a:pt x="6612" y="342"/>
                      <a:pt x="6609" y="342"/>
                    </a:cubicBezTo>
                    <a:cubicBezTo>
                      <a:pt x="6135" y="499"/>
                      <a:pt x="5676" y="693"/>
                      <a:pt x="5205" y="859"/>
                    </a:cubicBezTo>
                    <a:cubicBezTo>
                      <a:pt x="4664" y="1056"/>
                      <a:pt x="4091" y="1161"/>
                      <a:pt x="3534" y="1309"/>
                    </a:cubicBezTo>
                    <a:cubicBezTo>
                      <a:pt x="2469" y="1595"/>
                      <a:pt x="1447" y="2032"/>
                      <a:pt x="376" y="2294"/>
                    </a:cubicBezTo>
                    <a:cubicBezTo>
                      <a:pt x="286" y="2316"/>
                      <a:pt x="240" y="2325"/>
                      <a:pt x="223" y="2325"/>
                    </a:cubicBezTo>
                    <a:cubicBezTo>
                      <a:pt x="161" y="2325"/>
                      <a:pt x="475" y="2210"/>
                      <a:pt x="545" y="2174"/>
                    </a:cubicBezTo>
                    <a:cubicBezTo>
                      <a:pt x="874" y="2011"/>
                      <a:pt x="1210" y="1866"/>
                      <a:pt x="1555" y="1737"/>
                    </a:cubicBezTo>
                    <a:cubicBezTo>
                      <a:pt x="2084" y="1530"/>
                      <a:pt x="2629" y="1361"/>
                      <a:pt x="3168" y="1186"/>
                    </a:cubicBezTo>
                    <a:cubicBezTo>
                      <a:pt x="4196" y="847"/>
                      <a:pt x="5230" y="524"/>
                      <a:pt x="6258" y="185"/>
                    </a:cubicBezTo>
                    <a:cubicBezTo>
                      <a:pt x="6271" y="186"/>
                      <a:pt x="6284" y="187"/>
                      <a:pt x="6295" y="187"/>
                    </a:cubicBezTo>
                    <a:cubicBezTo>
                      <a:pt x="6374" y="187"/>
                      <a:pt x="6412" y="168"/>
                      <a:pt x="6412" y="133"/>
                    </a:cubicBezTo>
                    <a:cubicBezTo>
                      <a:pt x="6474" y="115"/>
                      <a:pt x="6535" y="96"/>
                      <a:pt x="6594" y="75"/>
                    </a:cubicBezTo>
                    <a:cubicBezTo>
                      <a:pt x="6600" y="75"/>
                      <a:pt x="6603" y="68"/>
                      <a:pt x="6606" y="65"/>
                    </a:cubicBezTo>
                    <a:cubicBezTo>
                      <a:pt x="6628" y="47"/>
                      <a:pt x="6618" y="10"/>
                      <a:pt x="6594" y="4"/>
                    </a:cubicBezTo>
                    <a:cubicBezTo>
                      <a:pt x="6587" y="1"/>
                      <a:pt x="6581" y="1"/>
                      <a:pt x="657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939" name="Google Shape;1939;p39"/>
              <p:cNvSpPr/>
              <p:nvPr/>
            </p:nvSpPr>
            <p:spPr>
              <a:xfrm>
                <a:off x="-950725" y="5479675"/>
                <a:ext cx="208900" cy="118975"/>
              </a:xfrm>
              <a:custGeom>
                <a:avLst/>
                <a:gdLst/>
                <a:ahLst/>
                <a:cxnLst/>
                <a:rect l="l" t="t" r="r" b="b"/>
                <a:pathLst>
                  <a:path w="8356" h="4759" extrusionOk="0">
                    <a:moveTo>
                      <a:pt x="7169" y="833"/>
                    </a:moveTo>
                    <a:lnTo>
                      <a:pt x="7127" y="845"/>
                    </a:lnTo>
                    <a:cubicBezTo>
                      <a:pt x="7141" y="840"/>
                      <a:pt x="7155" y="837"/>
                      <a:pt x="7169" y="833"/>
                    </a:cubicBezTo>
                    <a:close/>
                    <a:moveTo>
                      <a:pt x="6345" y="725"/>
                    </a:moveTo>
                    <a:lnTo>
                      <a:pt x="6345" y="728"/>
                    </a:lnTo>
                    <a:cubicBezTo>
                      <a:pt x="5871" y="876"/>
                      <a:pt x="5385" y="1005"/>
                      <a:pt x="4895" y="1131"/>
                    </a:cubicBezTo>
                    <a:cubicBezTo>
                      <a:pt x="5277" y="1030"/>
                      <a:pt x="5659" y="925"/>
                      <a:pt x="6037" y="817"/>
                    </a:cubicBezTo>
                    <a:cubicBezTo>
                      <a:pt x="6142" y="787"/>
                      <a:pt x="6244" y="756"/>
                      <a:pt x="6345" y="725"/>
                    </a:cubicBezTo>
                    <a:close/>
                    <a:moveTo>
                      <a:pt x="7859" y="923"/>
                    </a:moveTo>
                    <a:cubicBezTo>
                      <a:pt x="7867" y="923"/>
                      <a:pt x="7834" y="939"/>
                      <a:pt x="7727" y="984"/>
                    </a:cubicBezTo>
                    <a:cubicBezTo>
                      <a:pt x="7410" y="1110"/>
                      <a:pt x="7084" y="1208"/>
                      <a:pt x="6748" y="1276"/>
                    </a:cubicBezTo>
                    <a:cubicBezTo>
                      <a:pt x="6841" y="1245"/>
                      <a:pt x="6930" y="1211"/>
                      <a:pt x="7019" y="1184"/>
                    </a:cubicBezTo>
                    <a:cubicBezTo>
                      <a:pt x="7189" y="1125"/>
                      <a:pt x="7361" y="1076"/>
                      <a:pt x="7533" y="1030"/>
                    </a:cubicBezTo>
                    <a:cubicBezTo>
                      <a:pt x="7575" y="1019"/>
                      <a:pt x="7839" y="923"/>
                      <a:pt x="7859" y="923"/>
                    </a:cubicBezTo>
                    <a:close/>
                    <a:moveTo>
                      <a:pt x="7204" y="1772"/>
                    </a:moveTo>
                    <a:lnTo>
                      <a:pt x="7204" y="1772"/>
                    </a:lnTo>
                    <a:cubicBezTo>
                      <a:pt x="6850" y="1919"/>
                      <a:pt x="6499" y="2064"/>
                      <a:pt x="6130" y="2172"/>
                    </a:cubicBezTo>
                    <a:cubicBezTo>
                      <a:pt x="6087" y="2184"/>
                      <a:pt x="6044" y="2199"/>
                      <a:pt x="6003" y="2212"/>
                    </a:cubicBezTo>
                    <a:cubicBezTo>
                      <a:pt x="6080" y="2184"/>
                      <a:pt x="6157" y="2159"/>
                      <a:pt x="6234" y="2132"/>
                    </a:cubicBezTo>
                    <a:cubicBezTo>
                      <a:pt x="6558" y="2015"/>
                      <a:pt x="6878" y="1889"/>
                      <a:pt x="7204" y="1772"/>
                    </a:cubicBezTo>
                    <a:close/>
                    <a:moveTo>
                      <a:pt x="7517" y="0"/>
                    </a:moveTo>
                    <a:cubicBezTo>
                      <a:pt x="7511" y="0"/>
                      <a:pt x="7505" y="2"/>
                      <a:pt x="7499" y="5"/>
                    </a:cubicBezTo>
                    <a:lnTo>
                      <a:pt x="7484" y="11"/>
                    </a:lnTo>
                    <a:cubicBezTo>
                      <a:pt x="7010" y="257"/>
                      <a:pt x="6487" y="359"/>
                      <a:pt x="5979" y="503"/>
                    </a:cubicBezTo>
                    <a:cubicBezTo>
                      <a:pt x="5363" y="676"/>
                      <a:pt x="4754" y="888"/>
                      <a:pt x="4141" y="1070"/>
                    </a:cubicBezTo>
                    <a:cubicBezTo>
                      <a:pt x="3089" y="1381"/>
                      <a:pt x="2057" y="1728"/>
                      <a:pt x="1054" y="2175"/>
                    </a:cubicBezTo>
                    <a:cubicBezTo>
                      <a:pt x="1017" y="2190"/>
                      <a:pt x="977" y="2206"/>
                      <a:pt x="937" y="2224"/>
                    </a:cubicBezTo>
                    <a:cubicBezTo>
                      <a:pt x="898" y="2242"/>
                      <a:pt x="917" y="2295"/>
                      <a:pt x="952" y="2295"/>
                    </a:cubicBezTo>
                    <a:cubicBezTo>
                      <a:pt x="953" y="2295"/>
                      <a:pt x="954" y="2295"/>
                      <a:pt x="955" y="2295"/>
                    </a:cubicBezTo>
                    <a:cubicBezTo>
                      <a:pt x="992" y="2295"/>
                      <a:pt x="1023" y="2292"/>
                      <a:pt x="1057" y="2289"/>
                    </a:cubicBezTo>
                    <a:cubicBezTo>
                      <a:pt x="1352" y="2255"/>
                      <a:pt x="1642" y="2184"/>
                      <a:pt x="1922" y="2079"/>
                    </a:cubicBezTo>
                    <a:lnTo>
                      <a:pt x="1922" y="2079"/>
                    </a:lnTo>
                    <a:cubicBezTo>
                      <a:pt x="1608" y="2221"/>
                      <a:pt x="1306" y="2381"/>
                      <a:pt x="1014" y="2566"/>
                    </a:cubicBezTo>
                    <a:cubicBezTo>
                      <a:pt x="897" y="2643"/>
                      <a:pt x="777" y="2720"/>
                      <a:pt x="663" y="2806"/>
                    </a:cubicBezTo>
                    <a:cubicBezTo>
                      <a:pt x="640" y="2823"/>
                      <a:pt x="641" y="2877"/>
                      <a:pt x="678" y="2877"/>
                    </a:cubicBezTo>
                    <a:cubicBezTo>
                      <a:pt x="680" y="2877"/>
                      <a:pt x="682" y="2877"/>
                      <a:pt x="684" y="2877"/>
                    </a:cubicBezTo>
                    <a:cubicBezTo>
                      <a:pt x="761" y="2867"/>
                      <a:pt x="838" y="2852"/>
                      <a:pt x="915" y="2834"/>
                    </a:cubicBezTo>
                    <a:cubicBezTo>
                      <a:pt x="1359" y="2726"/>
                      <a:pt x="1762" y="2498"/>
                      <a:pt x="2193" y="2338"/>
                    </a:cubicBezTo>
                    <a:cubicBezTo>
                      <a:pt x="2608" y="2184"/>
                      <a:pt x="3036" y="2052"/>
                      <a:pt x="3464" y="1919"/>
                    </a:cubicBezTo>
                    <a:lnTo>
                      <a:pt x="3464" y="1919"/>
                    </a:lnTo>
                    <a:cubicBezTo>
                      <a:pt x="2556" y="2252"/>
                      <a:pt x="1639" y="2612"/>
                      <a:pt x="795" y="3083"/>
                    </a:cubicBezTo>
                    <a:cubicBezTo>
                      <a:pt x="697" y="3138"/>
                      <a:pt x="598" y="3194"/>
                      <a:pt x="500" y="3252"/>
                    </a:cubicBezTo>
                    <a:cubicBezTo>
                      <a:pt x="471" y="3270"/>
                      <a:pt x="477" y="3323"/>
                      <a:pt x="513" y="3323"/>
                    </a:cubicBezTo>
                    <a:cubicBezTo>
                      <a:pt x="514" y="3323"/>
                      <a:pt x="516" y="3323"/>
                      <a:pt x="518" y="3323"/>
                    </a:cubicBezTo>
                    <a:cubicBezTo>
                      <a:pt x="577" y="3317"/>
                      <a:pt x="635" y="3308"/>
                      <a:pt x="691" y="3298"/>
                    </a:cubicBezTo>
                    <a:cubicBezTo>
                      <a:pt x="1131" y="3215"/>
                      <a:pt x="1519" y="3012"/>
                      <a:pt x="1922" y="2806"/>
                    </a:cubicBezTo>
                    <a:cubicBezTo>
                      <a:pt x="2636" y="2443"/>
                      <a:pt x="3436" y="2249"/>
                      <a:pt x="4206" y="2033"/>
                    </a:cubicBezTo>
                    <a:cubicBezTo>
                      <a:pt x="4403" y="1975"/>
                      <a:pt x="4600" y="1916"/>
                      <a:pt x="4797" y="1858"/>
                    </a:cubicBezTo>
                    <a:lnTo>
                      <a:pt x="4797" y="1858"/>
                    </a:lnTo>
                    <a:cubicBezTo>
                      <a:pt x="4468" y="1984"/>
                      <a:pt x="4141" y="2101"/>
                      <a:pt x="3815" y="2209"/>
                    </a:cubicBezTo>
                    <a:cubicBezTo>
                      <a:pt x="3193" y="2415"/>
                      <a:pt x="2584" y="2655"/>
                      <a:pt x="1990" y="2932"/>
                    </a:cubicBezTo>
                    <a:cubicBezTo>
                      <a:pt x="1565" y="3129"/>
                      <a:pt x="1075" y="3172"/>
                      <a:pt x="657" y="3375"/>
                    </a:cubicBezTo>
                    <a:cubicBezTo>
                      <a:pt x="555" y="3421"/>
                      <a:pt x="460" y="3480"/>
                      <a:pt x="371" y="3548"/>
                    </a:cubicBezTo>
                    <a:cubicBezTo>
                      <a:pt x="346" y="3572"/>
                      <a:pt x="364" y="3612"/>
                      <a:pt x="398" y="3612"/>
                    </a:cubicBezTo>
                    <a:cubicBezTo>
                      <a:pt x="454" y="3609"/>
                      <a:pt x="506" y="3600"/>
                      <a:pt x="561" y="3594"/>
                    </a:cubicBezTo>
                    <a:cubicBezTo>
                      <a:pt x="1100" y="3517"/>
                      <a:pt x="1602" y="3326"/>
                      <a:pt x="2116" y="3151"/>
                    </a:cubicBezTo>
                    <a:cubicBezTo>
                      <a:pt x="2753" y="2935"/>
                      <a:pt x="3396" y="2741"/>
                      <a:pt x="4040" y="2553"/>
                    </a:cubicBezTo>
                    <a:lnTo>
                      <a:pt x="4040" y="2553"/>
                    </a:lnTo>
                    <a:cubicBezTo>
                      <a:pt x="3993" y="2569"/>
                      <a:pt x="3947" y="2584"/>
                      <a:pt x="3904" y="2600"/>
                    </a:cubicBezTo>
                    <a:cubicBezTo>
                      <a:pt x="3193" y="2846"/>
                      <a:pt x="2501" y="3144"/>
                      <a:pt x="1802" y="3415"/>
                    </a:cubicBezTo>
                    <a:cubicBezTo>
                      <a:pt x="1331" y="3600"/>
                      <a:pt x="863" y="3745"/>
                      <a:pt x="417" y="3975"/>
                    </a:cubicBezTo>
                    <a:cubicBezTo>
                      <a:pt x="340" y="4016"/>
                      <a:pt x="263" y="4059"/>
                      <a:pt x="186" y="4105"/>
                    </a:cubicBezTo>
                    <a:cubicBezTo>
                      <a:pt x="157" y="4122"/>
                      <a:pt x="163" y="4176"/>
                      <a:pt x="199" y="4176"/>
                    </a:cubicBezTo>
                    <a:cubicBezTo>
                      <a:pt x="200" y="4176"/>
                      <a:pt x="202" y="4176"/>
                      <a:pt x="204" y="4176"/>
                    </a:cubicBezTo>
                    <a:cubicBezTo>
                      <a:pt x="257" y="4169"/>
                      <a:pt x="309" y="4160"/>
                      <a:pt x="358" y="4148"/>
                    </a:cubicBezTo>
                    <a:cubicBezTo>
                      <a:pt x="515" y="4105"/>
                      <a:pt x="669" y="4043"/>
                      <a:pt x="814" y="3963"/>
                    </a:cubicBezTo>
                    <a:cubicBezTo>
                      <a:pt x="1162" y="3785"/>
                      <a:pt x="1543" y="3671"/>
                      <a:pt x="1916" y="3551"/>
                    </a:cubicBezTo>
                    <a:cubicBezTo>
                      <a:pt x="2633" y="3320"/>
                      <a:pt x="3353" y="3089"/>
                      <a:pt x="4067" y="2843"/>
                    </a:cubicBezTo>
                    <a:cubicBezTo>
                      <a:pt x="4523" y="2686"/>
                      <a:pt x="4985" y="2544"/>
                      <a:pt x="5446" y="2396"/>
                    </a:cubicBezTo>
                    <a:lnTo>
                      <a:pt x="5446" y="2396"/>
                    </a:lnTo>
                    <a:cubicBezTo>
                      <a:pt x="4957" y="2575"/>
                      <a:pt x="4480" y="2775"/>
                      <a:pt x="4000" y="2969"/>
                    </a:cubicBezTo>
                    <a:cubicBezTo>
                      <a:pt x="2747" y="3474"/>
                      <a:pt x="1423" y="3908"/>
                      <a:pt x="241" y="4570"/>
                    </a:cubicBezTo>
                    <a:cubicBezTo>
                      <a:pt x="174" y="4610"/>
                      <a:pt x="106" y="4647"/>
                      <a:pt x="38" y="4687"/>
                    </a:cubicBezTo>
                    <a:cubicBezTo>
                      <a:pt x="1" y="4708"/>
                      <a:pt x="23" y="4759"/>
                      <a:pt x="58" y="4759"/>
                    </a:cubicBezTo>
                    <a:cubicBezTo>
                      <a:pt x="63" y="4759"/>
                      <a:pt x="69" y="4757"/>
                      <a:pt x="75" y="4754"/>
                    </a:cubicBezTo>
                    <a:cubicBezTo>
                      <a:pt x="121" y="4727"/>
                      <a:pt x="170" y="4702"/>
                      <a:pt x="217" y="4677"/>
                    </a:cubicBezTo>
                    <a:cubicBezTo>
                      <a:pt x="1463" y="3963"/>
                      <a:pt x="2873" y="3511"/>
                      <a:pt x="4200" y="2972"/>
                    </a:cubicBezTo>
                    <a:cubicBezTo>
                      <a:pt x="4902" y="2689"/>
                      <a:pt x="5603" y="2406"/>
                      <a:pt x="6333" y="2196"/>
                    </a:cubicBezTo>
                    <a:cubicBezTo>
                      <a:pt x="6921" y="2024"/>
                      <a:pt x="7469" y="1747"/>
                      <a:pt x="8044" y="1538"/>
                    </a:cubicBezTo>
                    <a:cubicBezTo>
                      <a:pt x="8047" y="1538"/>
                      <a:pt x="8050" y="1538"/>
                      <a:pt x="8053" y="1538"/>
                    </a:cubicBezTo>
                    <a:cubicBezTo>
                      <a:pt x="8078" y="1538"/>
                      <a:pt x="8102" y="1526"/>
                      <a:pt x="8121" y="1510"/>
                    </a:cubicBezTo>
                    <a:lnTo>
                      <a:pt x="8183" y="1488"/>
                    </a:lnTo>
                    <a:cubicBezTo>
                      <a:pt x="8226" y="1473"/>
                      <a:pt x="8272" y="1458"/>
                      <a:pt x="8315" y="1445"/>
                    </a:cubicBezTo>
                    <a:cubicBezTo>
                      <a:pt x="8355" y="1428"/>
                      <a:pt x="8342" y="1370"/>
                      <a:pt x="8305" y="1370"/>
                    </a:cubicBezTo>
                    <a:cubicBezTo>
                      <a:pt x="8302" y="1370"/>
                      <a:pt x="8300" y="1371"/>
                      <a:pt x="8297" y="1371"/>
                    </a:cubicBezTo>
                    <a:cubicBezTo>
                      <a:pt x="8260" y="1378"/>
                      <a:pt x="8226" y="1390"/>
                      <a:pt x="8189" y="1399"/>
                    </a:cubicBezTo>
                    <a:cubicBezTo>
                      <a:pt x="7573" y="1550"/>
                      <a:pt x="6979" y="1775"/>
                      <a:pt x="6385" y="1999"/>
                    </a:cubicBezTo>
                    <a:cubicBezTo>
                      <a:pt x="5677" y="2264"/>
                      <a:pt x="4948" y="2467"/>
                      <a:pt x="4230" y="2710"/>
                    </a:cubicBezTo>
                    <a:cubicBezTo>
                      <a:pt x="3563" y="2938"/>
                      <a:pt x="2888" y="3141"/>
                      <a:pt x="2224" y="3372"/>
                    </a:cubicBezTo>
                    <a:cubicBezTo>
                      <a:pt x="1614" y="3585"/>
                      <a:pt x="946" y="3745"/>
                      <a:pt x="383" y="4077"/>
                    </a:cubicBezTo>
                    <a:cubicBezTo>
                      <a:pt x="937" y="3748"/>
                      <a:pt x="1580" y="3591"/>
                      <a:pt x="2177" y="3357"/>
                    </a:cubicBezTo>
                    <a:cubicBezTo>
                      <a:pt x="2873" y="3083"/>
                      <a:pt x="3566" y="2793"/>
                      <a:pt x="4277" y="2560"/>
                    </a:cubicBezTo>
                    <a:cubicBezTo>
                      <a:pt x="4705" y="2418"/>
                      <a:pt x="5129" y="2258"/>
                      <a:pt x="5551" y="2098"/>
                    </a:cubicBezTo>
                    <a:cubicBezTo>
                      <a:pt x="5831" y="2005"/>
                      <a:pt x="6108" y="1910"/>
                      <a:pt x="6385" y="1805"/>
                    </a:cubicBezTo>
                    <a:cubicBezTo>
                      <a:pt x="6724" y="1676"/>
                      <a:pt x="7062" y="1544"/>
                      <a:pt x="7407" y="1424"/>
                    </a:cubicBezTo>
                    <a:cubicBezTo>
                      <a:pt x="7518" y="1390"/>
                      <a:pt x="7629" y="1353"/>
                      <a:pt x="7740" y="1319"/>
                    </a:cubicBezTo>
                    <a:lnTo>
                      <a:pt x="7770" y="1310"/>
                    </a:lnTo>
                    <a:cubicBezTo>
                      <a:pt x="7900" y="1270"/>
                      <a:pt x="8032" y="1236"/>
                      <a:pt x="8161" y="1202"/>
                    </a:cubicBezTo>
                    <a:cubicBezTo>
                      <a:pt x="8201" y="1193"/>
                      <a:pt x="8241" y="1181"/>
                      <a:pt x="8281" y="1168"/>
                    </a:cubicBezTo>
                    <a:cubicBezTo>
                      <a:pt x="8328" y="1160"/>
                      <a:pt x="8311" y="1094"/>
                      <a:pt x="8268" y="1094"/>
                    </a:cubicBezTo>
                    <a:cubicBezTo>
                      <a:pt x="8265" y="1094"/>
                      <a:pt x="8263" y="1094"/>
                      <a:pt x="8260" y="1094"/>
                    </a:cubicBezTo>
                    <a:cubicBezTo>
                      <a:pt x="8220" y="1107"/>
                      <a:pt x="8180" y="1119"/>
                      <a:pt x="8140" y="1128"/>
                    </a:cubicBezTo>
                    <a:cubicBezTo>
                      <a:pt x="8097" y="1141"/>
                      <a:pt x="8047" y="1156"/>
                      <a:pt x="8001" y="1168"/>
                    </a:cubicBezTo>
                    <a:cubicBezTo>
                      <a:pt x="7967" y="1174"/>
                      <a:pt x="7937" y="1181"/>
                      <a:pt x="7909" y="1187"/>
                    </a:cubicBezTo>
                    <a:cubicBezTo>
                      <a:pt x="6961" y="1445"/>
                      <a:pt x="6034" y="1808"/>
                      <a:pt x="5108" y="2162"/>
                    </a:cubicBezTo>
                    <a:cubicBezTo>
                      <a:pt x="4677" y="2292"/>
                      <a:pt x="4246" y="2412"/>
                      <a:pt x="3812" y="2541"/>
                    </a:cubicBezTo>
                    <a:cubicBezTo>
                      <a:pt x="3061" y="2763"/>
                      <a:pt x="2313" y="3006"/>
                      <a:pt x="1571" y="3261"/>
                    </a:cubicBezTo>
                    <a:cubicBezTo>
                      <a:pt x="1408" y="3317"/>
                      <a:pt x="1242" y="3369"/>
                      <a:pt x="1078" y="3418"/>
                    </a:cubicBezTo>
                    <a:lnTo>
                      <a:pt x="912" y="3461"/>
                    </a:lnTo>
                    <a:cubicBezTo>
                      <a:pt x="872" y="3487"/>
                      <a:pt x="826" y="3500"/>
                      <a:pt x="780" y="3500"/>
                    </a:cubicBezTo>
                    <a:cubicBezTo>
                      <a:pt x="731" y="3500"/>
                      <a:pt x="683" y="3485"/>
                      <a:pt x="641" y="3455"/>
                    </a:cubicBezTo>
                    <a:cubicBezTo>
                      <a:pt x="955" y="3271"/>
                      <a:pt x="1377" y="3243"/>
                      <a:pt x="1722" y="3135"/>
                    </a:cubicBezTo>
                    <a:cubicBezTo>
                      <a:pt x="2384" y="2929"/>
                      <a:pt x="3008" y="2572"/>
                      <a:pt x="3667" y="2341"/>
                    </a:cubicBezTo>
                    <a:cubicBezTo>
                      <a:pt x="4443" y="2073"/>
                      <a:pt x="5228" y="1818"/>
                      <a:pt x="6003" y="1538"/>
                    </a:cubicBezTo>
                    <a:cubicBezTo>
                      <a:pt x="6050" y="1522"/>
                      <a:pt x="6096" y="1507"/>
                      <a:pt x="6142" y="1488"/>
                    </a:cubicBezTo>
                    <a:cubicBezTo>
                      <a:pt x="6188" y="1473"/>
                      <a:pt x="6244" y="1464"/>
                      <a:pt x="6296" y="1451"/>
                    </a:cubicBezTo>
                    <a:cubicBezTo>
                      <a:pt x="6893" y="1316"/>
                      <a:pt x="7487" y="1190"/>
                      <a:pt x="8044" y="928"/>
                    </a:cubicBezTo>
                    <a:lnTo>
                      <a:pt x="8050" y="925"/>
                    </a:lnTo>
                    <a:cubicBezTo>
                      <a:pt x="8090" y="908"/>
                      <a:pt x="8064" y="856"/>
                      <a:pt x="8028" y="856"/>
                    </a:cubicBezTo>
                    <a:cubicBezTo>
                      <a:pt x="8025" y="856"/>
                      <a:pt x="8023" y="857"/>
                      <a:pt x="8020" y="857"/>
                    </a:cubicBezTo>
                    <a:lnTo>
                      <a:pt x="8004" y="860"/>
                    </a:lnTo>
                    <a:cubicBezTo>
                      <a:pt x="7241" y="977"/>
                      <a:pt x="6490" y="1230"/>
                      <a:pt x="5748" y="1504"/>
                    </a:cubicBezTo>
                    <a:cubicBezTo>
                      <a:pt x="5711" y="1513"/>
                      <a:pt x="5677" y="1522"/>
                      <a:pt x="5640" y="1531"/>
                    </a:cubicBezTo>
                    <a:cubicBezTo>
                      <a:pt x="4209" y="1910"/>
                      <a:pt x="2762" y="2313"/>
                      <a:pt x="1432" y="2972"/>
                    </a:cubicBezTo>
                    <a:cubicBezTo>
                      <a:pt x="1239" y="3067"/>
                      <a:pt x="1035" y="3144"/>
                      <a:pt x="829" y="3203"/>
                    </a:cubicBezTo>
                    <a:cubicBezTo>
                      <a:pt x="795" y="3212"/>
                      <a:pt x="761" y="3218"/>
                      <a:pt x="728" y="3224"/>
                    </a:cubicBezTo>
                    <a:cubicBezTo>
                      <a:pt x="723" y="3225"/>
                      <a:pt x="719" y="3226"/>
                      <a:pt x="716" y="3226"/>
                    </a:cubicBezTo>
                    <a:cubicBezTo>
                      <a:pt x="695" y="3226"/>
                      <a:pt x="711" y="3209"/>
                      <a:pt x="746" y="3187"/>
                    </a:cubicBezTo>
                    <a:cubicBezTo>
                      <a:pt x="832" y="3135"/>
                      <a:pt x="1020" y="3046"/>
                      <a:pt x="1032" y="3040"/>
                    </a:cubicBezTo>
                    <a:cubicBezTo>
                      <a:pt x="1402" y="2846"/>
                      <a:pt x="1780" y="2677"/>
                      <a:pt x="2168" y="2526"/>
                    </a:cubicBezTo>
                    <a:cubicBezTo>
                      <a:pt x="2919" y="2224"/>
                      <a:pt x="3673" y="1919"/>
                      <a:pt x="4440" y="1655"/>
                    </a:cubicBezTo>
                    <a:cubicBezTo>
                      <a:pt x="4711" y="1559"/>
                      <a:pt x="4988" y="1479"/>
                      <a:pt x="5268" y="1405"/>
                    </a:cubicBezTo>
                    <a:cubicBezTo>
                      <a:pt x="6151" y="1202"/>
                      <a:pt x="7053" y="1039"/>
                      <a:pt x="7866" y="660"/>
                    </a:cubicBezTo>
                    <a:lnTo>
                      <a:pt x="7878" y="654"/>
                    </a:lnTo>
                    <a:cubicBezTo>
                      <a:pt x="7919" y="634"/>
                      <a:pt x="7893" y="583"/>
                      <a:pt x="7857" y="583"/>
                    </a:cubicBezTo>
                    <a:cubicBezTo>
                      <a:pt x="7855" y="583"/>
                      <a:pt x="7852" y="583"/>
                      <a:pt x="7850" y="583"/>
                    </a:cubicBezTo>
                    <a:cubicBezTo>
                      <a:pt x="7838" y="583"/>
                      <a:pt x="7826" y="590"/>
                      <a:pt x="7817" y="590"/>
                    </a:cubicBezTo>
                    <a:cubicBezTo>
                      <a:pt x="7219" y="707"/>
                      <a:pt x="6659" y="934"/>
                      <a:pt x="6080" y="1113"/>
                    </a:cubicBezTo>
                    <a:cubicBezTo>
                      <a:pt x="6010" y="1134"/>
                      <a:pt x="5942" y="1153"/>
                      <a:pt x="5874" y="1174"/>
                    </a:cubicBezTo>
                    <a:cubicBezTo>
                      <a:pt x="4572" y="1491"/>
                      <a:pt x="3282" y="1855"/>
                      <a:pt x="2027" y="2319"/>
                    </a:cubicBezTo>
                    <a:cubicBezTo>
                      <a:pt x="1716" y="2436"/>
                      <a:pt x="1423" y="2590"/>
                      <a:pt x="1112" y="2704"/>
                    </a:cubicBezTo>
                    <a:cubicBezTo>
                      <a:pt x="1085" y="2717"/>
                      <a:pt x="1011" y="2747"/>
                      <a:pt x="946" y="2772"/>
                    </a:cubicBezTo>
                    <a:cubicBezTo>
                      <a:pt x="904" y="2788"/>
                      <a:pt x="866" y="2800"/>
                      <a:pt x="849" y="2800"/>
                    </a:cubicBezTo>
                    <a:cubicBezTo>
                      <a:pt x="823" y="2800"/>
                      <a:pt x="842" y="2774"/>
                      <a:pt x="955" y="2695"/>
                    </a:cubicBezTo>
                    <a:cubicBezTo>
                      <a:pt x="965" y="2689"/>
                      <a:pt x="974" y="2686"/>
                      <a:pt x="980" y="2680"/>
                    </a:cubicBezTo>
                    <a:cubicBezTo>
                      <a:pt x="1106" y="2596"/>
                      <a:pt x="1235" y="2526"/>
                      <a:pt x="1365" y="2452"/>
                    </a:cubicBezTo>
                    <a:cubicBezTo>
                      <a:pt x="2033" y="2082"/>
                      <a:pt x="2771" y="1852"/>
                      <a:pt x="3495" y="1621"/>
                    </a:cubicBezTo>
                    <a:cubicBezTo>
                      <a:pt x="4865" y="1177"/>
                      <a:pt x="6314" y="919"/>
                      <a:pt x="7632" y="328"/>
                    </a:cubicBezTo>
                    <a:cubicBezTo>
                      <a:pt x="7647" y="322"/>
                      <a:pt x="7660" y="319"/>
                      <a:pt x="7675" y="313"/>
                    </a:cubicBezTo>
                    <a:cubicBezTo>
                      <a:pt x="7708" y="296"/>
                      <a:pt x="7689" y="239"/>
                      <a:pt x="7656" y="239"/>
                    </a:cubicBezTo>
                    <a:cubicBezTo>
                      <a:pt x="7652" y="239"/>
                      <a:pt x="7648" y="240"/>
                      <a:pt x="7644" y="242"/>
                    </a:cubicBezTo>
                    <a:lnTo>
                      <a:pt x="7592" y="257"/>
                    </a:lnTo>
                    <a:cubicBezTo>
                      <a:pt x="6533" y="630"/>
                      <a:pt x="5440" y="913"/>
                      <a:pt x="4357" y="1202"/>
                    </a:cubicBezTo>
                    <a:cubicBezTo>
                      <a:pt x="3796" y="1350"/>
                      <a:pt x="3242" y="1516"/>
                      <a:pt x="2698" y="1713"/>
                    </a:cubicBezTo>
                    <a:cubicBezTo>
                      <a:pt x="2433" y="1805"/>
                      <a:pt x="2171" y="1910"/>
                      <a:pt x="1907" y="2009"/>
                    </a:cubicBezTo>
                    <a:cubicBezTo>
                      <a:pt x="1666" y="2098"/>
                      <a:pt x="1371" y="2116"/>
                      <a:pt x="1143" y="2218"/>
                    </a:cubicBezTo>
                    <a:cubicBezTo>
                      <a:pt x="2242" y="1722"/>
                      <a:pt x="3387" y="1381"/>
                      <a:pt x="4538" y="1036"/>
                    </a:cubicBezTo>
                    <a:cubicBezTo>
                      <a:pt x="5077" y="873"/>
                      <a:pt x="5606" y="688"/>
                      <a:pt x="6148" y="534"/>
                    </a:cubicBezTo>
                    <a:cubicBezTo>
                      <a:pt x="6613" y="402"/>
                      <a:pt x="7078" y="303"/>
                      <a:pt x="7512" y="85"/>
                    </a:cubicBezTo>
                    <a:cubicBezTo>
                      <a:pt x="7518" y="79"/>
                      <a:pt x="7527" y="75"/>
                      <a:pt x="7536" y="72"/>
                    </a:cubicBezTo>
                    <a:cubicBezTo>
                      <a:pt x="7576" y="51"/>
                      <a:pt x="7552" y="0"/>
                      <a:pt x="751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940" name="Google Shape;1940;p39"/>
              <p:cNvSpPr/>
              <p:nvPr/>
            </p:nvSpPr>
            <p:spPr>
              <a:xfrm>
                <a:off x="-953675" y="5521425"/>
                <a:ext cx="209975" cy="133450"/>
              </a:xfrm>
              <a:custGeom>
                <a:avLst/>
                <a:gdLst/>
                <a:ahLst/>
                <a:cxnLst/>
                <a:rect l="l" t="t" r="r" b="b"/>
                <a:pathLst>
                  <a:path w="8399" h="5338" extrusionOk="0">
                    <a:moveTo>
                      <a:pt x="6669" y="1182"/>
                    </a:moveTo>
                    <a:lnTo>
                      <a:pt x="6669" y="1182"/>
                    </a:lnTo>
                    <a:cubicBezTo>
                      <a:pt x="6485" y="1333"/>
                      <a:pt x="6306" y="1471"/>
                      <a:pt x="6066" y="1567"/>
                    </a:cubicBezTo>
                    <a:cubicBezTo>
                      <a:pt x="6054" y="1573"/>
                      <a:pt x="6038" y="1579"/>
                      <a:pt x="6026" y="1582"/>
                    </a:cubicBezTo>
                    <a:cubicBezTo>
                      <a:pt x="5829" y="1659"/>
                      <a:pt x="5623" y="1730"/>
                      <a:pt x="5417" y="1791"/>
                    </a:cubicBezTo>
                    <a:cubicBezTo>
                      <a:pt x="5647" y="1681"/>
                      <a:pt x="5875" y="1570"/>
                      <a:pt x="6103" y="1459"/>
                    </a:cubicBezTo>
                    <a:cubicBezTo>
                      <a:pt x="6294" y="1370"/>
                      <a:pt x="6482" y="1274"/>
                      <a:pt x="6669" y="1182"/>
                    </a:cubicBezTo>
                    <a:close/>
                    <a:moveTo>
                      <a:pt x="8354" y="1"/>
                    </a:moveTo>
                    <a:cubicBezTo>
                      <a:pt x="8350" y="1"/>
                      <a:pt x="8346" y="1"/>
                      <a:pt x="8341" y="3"/>
                    </a:cubicBezTo>
                    <a:cubicBezTo>
                      <a:pt x="8307" y="12"/>
                      <a:pt x="8273" y="25"/>
                      <a:pt x="8242" y="37"/>
                    </a:cubicBezTo>
                    <a:cubicBezTo>
                      <a:pt x="7577" y="252"/>
                      <a:pt x="6940" y="539"/>
                      <a:pt x="6269" y="745"/>
                    </a:cubicBezTo>
                    <a:cubicBezTo>
                      <a:pt x="5543" y="967"/>
                      <a:pt x="4853" y="1299"/>
                      <a:pt x="4145" y="1582"/>
                    </a:cubicBezTo>
                    <a:cubicBezTo>
                      <a:pt x="3440" y="1868"/>
                      <a:pt x="2729" y="2149"/>
                      <a:pt x="2018" y="2416"/>
                    </a:cubicBezTo>
                    <a:cubicBezTo>
                      <a:pt x="1449" y="2629"/>
                      <a:pt x="870" y="2810"/>
                      <a:pt x="319" y="3066"/>
                    </a:cubicBezTo>
                    <a:cubicBezTo>
                      <a:pt x="233" y="3103"/>
                      <a:pt x="147" y="3143"/>
                      <a:pt x="64" y="3183"/>
                    </a:cubicBezTo>
                    <a:cubicBezTo>
                      <a:pt x="27" y="3204"/>
                      <a:pt x="49" y="3255"/>
                      <a:pt x="85" y="3255"/>
                    </a:cubicBezTo>
                    <a:cubicBezTo>
                      <a:pt x="91" y="3255"/>
                      <a:pt x="97" y="3253"/>
                      <a:pt x="104" y="3250"/>
                    </a:cubicBezTo>
                    <a:cubicBezTo>
                      <a:pt x="168" y="3217"/>
                      <a:pt x="236" y="3189"/>
                      <a:pt x="301" y="3158"/>
                    </a:cubicBezTo>
                    <a:cubicBezTo>
                      <a:pt x="913" y="2866"/>
                      <a:pt x="1563" y="2666"/>
                      <a:pt x="2200" y="2426"/>
                    </a:cubicBezTo>
                    <a:cubicBezTo>
                      <a:pt x="2920" y="2158"/>
                      <a:pt x="3634" y="1871"/>
                      <a:pt x="4345" y="1582"/>
                    </a:cubicBezTo>
                    <a:cubicBezTo>
                      <a:pt x="5050" y="1299"/>
                      <a:pt x="5743" y="985"/>
                      <a:pt x="6469" y="763"/>
                    </a:cubicBezTo>
                    <a:cubicBezTo>
                      <a:pt x="6829" y="653"/>
                      <a:pt x="7190" y="548"/>
                      <a:pt x="7544" y="416"/>
                    </a:cubicBezTo>
                    <a:cubicBezTo>
                      <a:pt x="7650" y="378"/>
                      <a:pt x="8146" y="107"/>
                      <a:pt x="8180" y="107"/>
                    </a:cubicBezTo>
                    <a:cubicBezTo>
                      <a:pt x="8190" y="107"/>
                      <a:pt x="8160" y="130"/>
                      <a:pt x="8067" y="191"/>
                    </a:cubicBezTo>
                    <a:cubicBezTo>
                      <a:pt x="7476" y="576"/>
                      <a:pt x="6719" y="736"/>
                      <a:pt x="6066" y="985"/>
                    </a:cubicBezTo>
                    <a:cubicBezTo>
                      <a:pt x="5361" y="1256"/>
                      <a:pt x="4669" y="1554"/>
                      <a:pt x="3970" y="1844"/>
                    </a:cubicBezTo>
                    <a:cubicBezTo>
                      <a:pt x="2714" y="2364"/>
                      <a:pt x="1437" y="2832"/>
                      <a:pt x="245" y="3494"/>
                    </a:cubicBezTo>
                    <a:cubicBezTo>
                      <a:pt x="184" y="3528"/>
                      <a:pt x="125" y="3558"/>
                      <a:pt x="64" y="3592"/>
                    </a:cubicBezTo>
                    <a:cubicBezTo>
                      <a:pt x="30" y="3615"/>
                      <a:pt x="48" y="3664"/>
                      <a:pt x="85" y="3664"/>
                    </a:cubicBezTo>
                    <a:cubicBezTo>
                      <a:pt x="88" y="3664"/>
                      <a:pt x="91" y="3664"/>
                      <a:pt x="95" y="3663"/>
                    </a:cubicBezTo>
                    <a:cubicBezTo>
                      <a:pt x="138" y="3654"/>
                      <a:pt x="181" y="3638"/>
                      <a:pt x="227" y="3623"/>
                    </a:cubicBezTo>
                    <a:cubicBezTo>
                      <a:pt x="790" y="3475"/>
                      <a:pt x="1317" y="3226"/>
                      <a:pt x="1861" y="3017"/>
                    </a:cubicBezTo>
                    <a:cubicBezTo>
                      <a:pt x="2588" y="2740"/>
                      <a:pt x="3342" y="2518"/>
                      <a:pt x="4078" y="2269"/>
                    </a:cubicBezTo>
                    <a:cubicBezTo>
                      <a:pt x="4265" y="2204"/>
                      <a:pt x="4456" y="2149"/>
                      <a:pt x="4644" y="2087"/>
                    </a:cubicBezTo>
                    <a:lnTo>
                      <a:pt x="4644" y="2087"/>
                    </a:lnTo>
                    <a:cubicBezTo>
                      <a:pt x="4419" y="2207"/>
                      <a:pt x="4192" y="2327"/>
                      <a:pt x="3964" y="2438"/>
                    </a:cubicBezTo>
                    <a:cubicBezTo>
                      <a:pt x="3287" y="2770"/>
                      <a:pt x="2588" y="3072"/>
                      <a:pt x="1895" y="3374"/>
                    </a:cubicBezTo>
                    <a:cubicBezTo>
                      <a:pt x="1341" y="3617"/>
                      <a:pt x="716" y="3761"/>
                      <a:pt x="193" y="4072"/>
                    </a:cubicBezTo>
                    <a:cubicBezTo>
                      <a:pt x="138" y="4103"/>
                      <a:pt x="82" y="4137"/>
                      <a:pt x="30" y="4171"/>
                    </a:cubicBezTo>
                    <a:cubicBezTo>
                      <a:pt x="0" y="4192"/>
                      <a:pt x="13" y="4245"/>
                      <a:pt x="46" y="4245"/>
                    </a:cubicBezTo>
                    <a:cubicBezTo>
                      <a:pt x="50" y="4245"/>
                      <a:pt x="55" y="4244"/>
                      <a:pt x="61" y="4242"/>
                    </a:cubicBezTo>
                    <a:lnTo>
                      <a:pt x="190" y="4192"/>
                    </a:lnTo>
                    <a:cubicBezTo>
                      <a:pt x="1175" y="3817"/>
                      <a:pt x="2154" y="3432"/>
                      <a:pt x="3148" y="3087"/>
                    </a:cubicBezTo>
                    <a:cubicBezTo>
                      <a:pt x="3407" y="2995"/>
                      <a:pt x="3668" y="2912"/>
                      <a:pt x="3930" y="2829"/>
                    </a:cubicBezTo>
                    <a:lnTo>
                      <a:pt x="3930" y="2829"/>
                    </a:lnTo>
                    <a:cubicBezTo>
                      <a:pt x="3505" y="2995"/>
                      <a:pt x="3080" y="3164"/>
                      <a:pt x="2659" y="3346"/>
                    </a:cubicBezTo>
                    <a:cubicBezTo>
                      <a:pt x="2058" y="3604"/>
                      <a:pt x="1452" y="3845"/>
                      <a:pt x="852" y="4103"/>
                    </a:cubicBezTo>
                    <a:cubicBezTo>
                      <a:pt x="627" y="4202"/>
                      <a:pt x="378" y="4297"/>
                      <a:pt x="205" y="4472"/>
                    </a:cubicBezTo>
                    <a:cubicBezTo>
                      <a:pt x="156" y="4519"/>
                      <a:pt x="116" y="4574"/>
                      <a:pt x="85" y="4629"/>
                    </a:cubicBezTo>
                    <a:cubicBezTo>
                      <a:pt x="72" y="4657"/>
                      <a:pt x="89" y="4686"/>
                      <a:pt x="117" y="4686"/>
                    </a:cubicBezTo>
                    <a:cubicBezTo>
                      <a:pt x="121" y="4686"/>
                      <a:pt x="125" y="4686"/>
                      <a:pt x="128" y="4685"/>
                    </a:cubicBezTo>
                    <a:cubicBezTo>
                      <a:pt x="162" y="4676"/>
                      <a:pt x="196" y="4660"/>
                      <a:pt x="230" y="4648"/>
                    </a:cubicBezTo>
                    <a:cubicBezTo>
                      <a:pt x="627" y="4500"/>
                      <a:pt x="999" y="4300"/>
                      <a:pt x="1393" y="4140"/>
                    </a:cubicBezTo>
                    <a:cubicBezTo>
                      <a:pt x="1917" y="3925"/>
                      <a:pt x="2486" y="3792"/>
                      <a:pt x="3025" y="3626"/>
                    </a:cubicBezTo>
                    <a:cubicBezTo>
                      <a:pt x="3477" y="3487"/>
                      <a:pt x="3921" y="3331"/>
                      <a:pt x="4373" y="3195"/>
                    </a:cubicBezTo>
                    <a:lnTo>
                      <a:pt x="4373" y="3195"/>
                    </a:lnTo>
                    <a:cubicBezTo>
                      <a:pt x="4281" y="3226"/>
                      <a:pt x="4188" y="3257"/>
                      <a:pt x="4099" y="3294"/>
                    </a:cubicBezTo>
                    <a:cubicBezTo>
                      <a:pt x="3610" y="3484"/>
                      <a:pt x="3111" y="3660"/>
                      <a:pt x="2628" y="3866"/>
                    </a:cubicBezTo>
                    <a:cubicBezTo>
                      <a:pt x="2108" y="4085"/>
                      <a:pt x="1609" y="4346"/>
                      <a:pt x="1092" y="4577"/>
                    </a:cubicBezTo>
                    <a:cubicBezTo>
                      <a:pt x="839" y="4691"/>
                      <a:pt x="525" y="4753"/>
                      <a:pt x="316" y="4947"/>
                    </a:cubicBezTo>
                    <a:cubicBezTo>
                      <a:pt x="298" y="4962"/>
                      <a:pt x="279" y="4980"/>
                      <a:pt x="264" y="4999"/>
                    </a:cubicBezTo>
                    <a:cubicBezTo>
                      <a:pt x="243" y="5020"/>
                      <a:pt x="254" y="5064"/>
                      <a:pt x="285" y="5064"/>
                    </a:cubicBezTo>
                    <a:cubicBezTo>
                      <a:pt x="286" y="5064"/>
                      <a:pt x="287" y="5064"/>
                      <a:pt x="288" y="5063"/>
                    </a:cubicBezTo>
                    <a:cubicBezTo>
                      <a:pt x="316" y="5063"/>
                      <a:pt x="344" y="5057"/>
                      <a:pt x="372" y="5054"/>
                    </a:cubicBezTo>
                    <a:cubicBezTo>
                      <a:pt x="1132" y="4980"/>
                      <a:pt x="1812" y="4645"/>
                      <a:pt x="2502" y="4334"/>
                    </a:cubicBezTo>
                    <a:cubicBezTo>
                      <a:pt x="2933" y="4146"/>
                      <a:pt x="3370" y="3980"/>
                      <a:pt x="3819" y="3841"/>
                    </a:cubicBezTo>
                    <a:cubicBezTo>
                      <a:pt x="4071" y="3758"/>
                      <a:pt x="4392" y="3703"/>
                      <a:pt x="4672" y="3620"/>
                    </a:cubicBezTo>
                    <a:cubicBezTo>
                      <a:pt x="4749" y="3598"/>
                      <a:pt x="4823" y="3574"/>
                      <a:pt x="4896" y="3543"/>
                    </a:cubicBezTo>
                    <a:lnTo>
                      <a:pt x="4896" y="3543"/>
                    </a:lnTo>
                    <a:cubicBezTo>
                      <a:pt x="4764" y="3608"/>
                      <a:pt x="4629" y="3660"/>
                      <a:pt x="4490" y="3703"/>
                    </a:cubicBezTo>
                    <a:cubicBezTo>
                      <a:pt x="4268" y="3774"/>
                      <a:pt x="4038" y="3835"/>
                      <a:pt x="3828" y="3900"/>
                    </a:cubicBezTo>
                    <a:cubicBezTo>
                      <a:pt x="3367" y="4048"/>
                      <a:pt x="2914" y="4226"/>
                      <a:pt x="2465" y="4408"/>
                    </a:cubicBezTo>
                    <a:cubicBezTo>
                      <a:pt x="2135" y="4543"/>
                      <a:pt x="1815" y="4703"/>
                      <a:pt x="1492" y="4851"/>
                    </a:cubicBezTo>
                    <a:cubicBezTo>
                      <a:pt x="1230" y="4971"/>
                      <a:pt x="919" y="5036"/>
                      <a:pt x="707" y="5239"/>
                    </a:cubicBezTo>
                    <a:cubicBezTo>
                      <a:pt x="686" y="5260"/>
                      <a:pt x="695" y="5294"/>
                      <a:pt x="722" y="5304"/>
                    </a:cubicBezTo>
                    <a:cubicBezTo>
                      <a:pt x="768" y="5314"/>
                      <a:pt x="812" y="5318"/>
                      <a:pt x="856" y="5318"/>
                    </a:cubicBezTo>
                    <a:cubicBezTo>
                      <a:pt x="1008" y="5318"/>
                      <a:pt x="1150" y="5263"/>
                      <a:pt x="1301" y="5205"/>
                    </a:cubicBezTo>
                    <a:cubicBezTo>
                      <a:pt x="1667" y="5063"/>
                      <a:pt x="2031" y="4910"/>
                      <a:pt x="2397" y="4768"/>
                    </a:cubicBezTo>
                    <a:lnTo>
                      <a:pt x="2397" y="4768"/>
                    </a:lnTo>
                    <a:cubicBezTo>
                      <a:pt x="2396" y="4768"/>
                      <a:pt x="2396" y="4768"/>
                      <a:pt x="2396" y="4768"/>
                    </a:cubicBezTo>
                    <a:cubicBezTo>
                      <a:pt x="2394" y="4768"/>
                      <a:pt x="2676" y="4647"/>
                      <a:pt x="2721" y="4647"/>
                    </a:cubicBezTo>
                    <a:cubicBezTo>
                      <a:pt x="2735" y="4647"/>
                      <a:pt x="2726" y="4658"/>
                      <a:pt x="2680" y="4688"/>
                    </a:cubicBezTo>
                    <a:cubicBezTo>
                      <a:pt x="2505" y="4802"/>
                      <a:pt x="2286" y="4857"/>
                      <a:pt x="2092" y="4925"/>
                    </a:cubicBezTo>
                    <a:cubicBezTo>
                      <a:pt x="1864" y="5002"/>
                      <a:pt x="1652" y="5091"/>
                      <a:pt x="1492" y="5273"/>
                    </a:cubicBezTo>
                    <a:cubicBezTo>
                      <a:pt x="1467" y="5297"/>
                      <a:pt x="1483" y="5337"/>
                      <a:pt x="1517" y="5337"/>
                    </a:cubicBezTo>
                    <a:lnTo>
                      <a:pt x="1587" y="5337"/>
                    </a:lnTo>
                    <a:cubicBezTo>
                      <a:pt x="1637" y="5337"/>
                      <a:pt x="1637" y="5260"/>
                      <a:pt x="1587" y="5260"/>
                    </a:cubicBezTo>
                    <a:cubicBezTo>
                      <a:pt x="1590" y="5260"/>
                      <a:pt x="1984" y="5045"/>
                      <a:pt x="1991" y="5045"/>
                    </a:cubicBezTo>
                    <a:cubicBezTo>
                      <a:pt x="2111" y="4996"/>
                      <a:pt x="2237" y="4956"/>
                      <a:pt x="2360" y="4913"/>
                    </a:cubicBezTo>
                    <a:cubicBezTo>
                      <a:pt x="2437" y="4885"/>
                      <a:pt x="2514" y="4851"/>
                      <a:pt x="2588" y="4817"/>
                    </a:cubicBezTo>
                    <a:cubicBezTo>
                      <a:pt x="2705" y="4762"/>
                      <a:pt x="2813" y="4691"/>
                      <a:pt x="2911" y="4608"/>
                    </a:cubicBezTo>
                    <a:cubicBezTo>
                      <a:pt x="2920" y="4602"/>
                      <a:pt x="2923" y="4589"/>
                      <a:pt x="2923" y="4580"/>
                    </a:cubicBezTo>
                    <a:cubicBezTo>
                      <a:pt x="2921" y="4559"/>
                      <a:pt x="2905" y="4545"/>
                      <a:pt x="2885" y="4545"/>
                    </a:cubicBezTo>
                    <a:cubicBezTo>
                      <a:pt x="2881" y="4545"/>
                      <a:pt x="2878" y="4545"/>
                      <a:pt x="2874" y="4546"/>
                    </a:cubicBezTo>
                    <a:cubicBezTo>
                      <a:pt x="2409" y="4651"/>
                      <a:pt x="1948" y="4842"/>
                      <a:pt x="1510" y="5033"/>
                    </a:cubicBezTo>
                    <a:cubicBezTo>
                      <a:pt x="1393" y="5085"/>
                      <a:pt x="1273" y="5134"/>
                      <a:pt x="1153" y="5177"/>
                    </a:cubicBezTo>
                    <a:cubicBezTo>
                      <a:pt x="1097" y="5199"/>
                      <a:pt x="1016" y="5215"/>
                      <a:pt x="965" y="5215"/>
                    </a:cubicBezTo>
                    <a:cubicBezTo>
                      <a:pt x="890" y="5215"/>
                      <a:pt x="885" y="5179"/>
                      <a:pt x="1144" y="5076"/>
                    </a:cubicBezTo>
                    <a:cubicBezTo>
                      <a:pt x="1384" y="4980"/>
                      <a:pt x="1615" y="4879"/>
                      <a:pt x="1849" y="4771"/>
                    </a:cubicBezTo>
                    <a:cubicBezTo>
                      <a:pt x="2449" y="4497"/>
                      <a:pt x="3056" y="4245"/>
                      <a:pt x="3677" y="4029"/>
                    </a:cubicBezTo>
                    <a:cubicBezTo>
                      <a:pt x="3804" y="3986"/>
                      <a:pt x="3933" y="3946"/>
                      <a:pt x="4059" y="3906"/>
                    </a:cubicBezTo>
                    <a:cubicBezTo>
                      <a:pt x="4462" y="3786"/>
                      <a:pt x="4869" y="3666"/>
                      <a:pt x="5229" y="3454"/>
                    </a:cubicBezTo>
                    <a:cubicBezTo>
                      <a:pt x="5263" y="3431"/>
                      <a:pt x="5245" y="3382"/>
                      <a:pt x="5208" y="3382"/>
                    </a:cubicBezTo>
                    <a:cubicBezTo>
                      <a:pt x="5204" y="3382"/>
                      <a:pt x="5201" y="3382"/>
                      <a:pt x="5198" y="3383"/>
                    </a:cubicBezTo>
                    <a:cubicBezTo>
                      <a:pt x="5164" y="3389"/>
                      <a:pt x="5133" y="3398"/>
                      <a:pt x="5103" y="3407"/>
                    </a:cubicBezTo>
                    <a:cubicBezTo>
                      <a:pt x="4259" y="3601"/>
                      <a:pt x="3431" y="3863"/>
                      <a:pt x="2631" y="4192"/>
                    </a:cubicBezTo>
                    <a:cubicBezTo>
                      <a:pt x="2243" y="4356"/>
                      <a:pt x="1868" y="4540"/>
                      <a:pt x="1480" y="4700"/>
                    </a:cubicBezTo>
                    <a:cubicBezTo>
                      <a:pt x="1258" y="4786"/>
                      <a:pt x="1027" y="4860"/>
                      <a:pt x="796" y="4919"/>
                    </a:cubicBezTo>
                    <a:cubicBezTo>
                      <a:pt x="735" y="4941"/>
                      <a:pt x="671" y="4953"/>
                      <a:pt x="606" y="4953"/>
                    </a:cubicBezTo>
                    <a:cubicBezTo>
                      <a:pt x="553" y="4953"/>
                      <a:pt x="500" y="4945"/>
                      <a:pt x="449" y="4928"/>
                    </a:cubicBezTo>
                    <a:cubicBezTo>
                      <a:pt x="547" y="4870"/>
                      <a:pt x="652" y="4823"/>
                      <a:pt x="759" y="4790"/>
                    </a:cubicBezTo>
                    <a:cubicBezTo>
                      <a:pt x="1594" y="4472"/>
                      <a:pt x="2375" y="4042"/>
                      <a:pt x="3207" y="3718"/>
                    </a:cubicBezTo>
                    <a:cubicBezTo>
                      <a:pt x="4056" y="3386"/>
                      <a:pt x="4998" y="3140"/>
                      <a:pt x="5798" y="2706"/>
                    </a:cubicBezTo>
                    <a:lnTo>
                      <a:pt x="5808" y="2703"/>
                    </a:lnTo>
                    <a:cubicBezTo>
                      <a:pt x="5826" y="2693"/>
                      <a:pt x="5832" y="2669"/>
                      <a:pt x="5820" y="2653"/>
                    </a:cubicBezTo>
                    <a:cubicBezTo>
                      <a:pt x="5813" y="2638"/>
                      <a:pt x="5801" y="2631"/>
                      <a:pt x="5787" y="2631"/>
                    </a:cubicBezTo>
                    <a:cubicBezTo>
                      <a:pt x="5780" y="2631"/>
                      <a:pt x="5774" y="2632"/>
                      <a:pt x="5768" y="2635"/>
                    </a:cubicBezTo>
                    <a:cubicBezTo>
                      <a:pt x="4850" y="3066"/>
                      <a:pt x="3791" y="3309"/>
                      <a:pt x="2822" y="3608"/>
                    </a:cubicBezTo>
                    <a:cubicBezTo>
                      <a:pt x="2283" y="3774"/>
                      <a:pt x="1729" y="3918"/>
                      <a:pt x="1206" y="4134"/>
                    </a:cubicBezTo>
                    <a:cubicBezTo>
                      <a:pt x="1043" y="4199"/>
                      <a:pt x="886" y="4282"/>
                      <a:pt x="726" y="4356"/>
                    </a:cubicBezTo>
                    <a:cubicBezTo>
                      <a:pt x="578" y="4429"/>
                      <a:pt x="424" y="4497"/>
                      <a:pt x="267" y="4559"/>
                    </a:cubicBezTo>
                    <a:cubicBezTo>
                      <a:pt x="338" y="4528"/>
                      <a:pt x="473" y="4368"/>
                      <a:pt x="569" y="4322"/>
                    </a:cubicBezTo>
                    <a:cubicBezTo>
                      <a:pt x="1584" y="3820"/>
                      <a:pt x="2674" y="3404"/>
                      <a:pt x="3727" y="2989"/>
                    </a:cubicBezTo>
                    <a:cubicBezTo>
                      <a:pt x="4198" y="2804"/>
                      <a:pt x="4669" y="2619"/>
                      <a:pt x="5133" y="2419"/>
                    </a:cubicBezTo>
                    <a:cubicBezTo>
                      <a:pt x="5257" y="2367"/>
                      <a:pt x="5377" y="2315"/>
                      <a:pt x="5497" y="2256"/>
                    </a:cubicBezTo>
                    <a:cubicBezTo>
                      <a:pt x="5601" y="2210"/>
                      <a:pt x="5706" y="2158"/>
                      <a:pt x="5808" y="2105"/>
                    </a:cubicBezTo>
                    <a:lnTo>
                      <a:pt x="5811" y="2102"/>
                    </a:lnTo>
                    <a:cubicBezTo>
                      <a:pt x="5838" y="2090"/>
                      <a:pt x="5866" y="2075"/>
                      <a:pt x="5894" y="2059"/>
                    </a:cubicBezTo>
                    <a:cubicBezTo>
                      <a:pt x="5921" y="2047"/>
                      <a:pt x="5949" y="2035"/>
                      <a:pt x="5977" y="2019"/>
                    </a:cubicBezTo>
                    <a:cubicBezTo>
                      <a:pt x="6014" y="1998"/>
                      <a:pt x="5992" y="1947"/>
                      <a:pt x="5957" y="1947"/>
                    </a:cubicBezTo>
                    <a:cubicBezTo>
                      <a:pt x="5952" y="1947"/>
                      <a:pt x="5946" y="1949"/>
                      <a:pt x="5940" y="1952"/>
                    </a:cubicBezTo>
                    <a:lnTo>
                      <a:pt x="5906" y="1967"/>
                    </a:lnTo>
                    <a:cubicBezTo>
                      <a:pt x="5857" y="1992"/>
                      <a:pt x="5808" y="2016"/>
                      <a:pt x="5761" y="2041"/>
                    </a:cubicBezTo>
                    <a:cubicBezTo>
                      <a:pt x="5754" y="2038"/>
                      <a:pt x="5747" y="2036"/>
                      <a:pt x="5739" y="2036"/>
                    </a:cubicBezTo>
                    <a:cubicBezTo>
                      <a:pt x="5710" y="2036"/>
                      <a:pt x="5676" y="2059"/>
                      <a:pt x="5635" y="2102"/>
                    </a:cubicBezTo>
                    <a:cubicBezTo>
                      <a:pt x="5395" y="2216"/>
                      <a:pt x="5155" y="2327"/>
                      <a:pt x="4909" y="2429"/>
                    </a:cubicBezTo>
                    <a:cubicBezTo>
                      <a:pt x="3887" y="2826"/>
                      <a:pt x="2822" y="3118"/>
                      <a:pt x="1791" y="3500"/>
                    </a:cubicBezTo>
                    <a:cubicBezTo>
                      <a:pt x="2769" y="3097"/>
                      <a:pt x="3739" y="2647"/>
                      <a:pt x="4678" y="2161"/>
                    </a:cubicBezTo>
                    <a:cubicBezTo>
                      <a:pt x="4829" y="2084"/>
                      <a:pt x="4976" y="2010"/>
                      <a:pt x="5127" y="1936"/>
                    </a:cubicBezTo>
                    <a:cubicBezTo>
                      <a:pt x="5395" y="1853"/>
                      <a:pt x="5666" y="1773"/>
                      <a:pt x="5934" y="1690"/>
                    </a:cubicBezTo>
                    <a:cubicBezTo>
                      <a:pt x="5949" y="1687"/>
                      <a:pt x="5961" y="1681"/>
                      <a:pt x="5974" y="1674"/>
                    </a:cubicBezTo>
                    <a:cubicBezTo>
                      <a:pt x="6466" y="1514"/>
                      <a:pt x="6802" y="1148"/>
                      <a:pt x="7233" y="896"/>
                    </a:cubicBezTo>
                    <a:lnTo>
                      <a:pt x="7417" y="803"/>
                    </a:lnTo>
                    <a:cubicBezTo>
                      <a:pt x="7516" y="791"/>
                      <a:pt x="7562" y="766"/>
                      <a:pt x="7559" y="733"/>
                    </a:cubicBezTo>
                    <a:cubicBezTo>
                      <a:pt x="7611" y="705"/>
                      <a:pt x="7664" y="677"/>
                      <a:pt x="7716" y="653"/>
                    </a:cubicBezTo>
                    <a:cubicBezTo>
                      <a:pt x="7756" y="631"/>
                      <a:pt x="7732" y="580"/>
                      <a:pt x="7697" y="580"/>
                    </a:cubicBezTo>
                    <a:cubicBezTo>
                      <a:pt x="7691" y="580"/>
                      <a:pt x="7685" y="582"/>
                      <a:pt x="7679" y="585"/>
                    </a:cubicBezTo>
                    <a:cubicBezTo>
                      <a:pt x="7445" y="699"/>
                      <a:pt x="7187" y="794"/>
                      <a:pt x="6971" y="942"/>
                    </a:cubicBezTo>
                    <a:cubicBezTo>
                      <a:pt x="6737" y="1059"/>
                      <a:pt x="6503" y="1167"/>
                      <a:pt x="6266" y="1277"/>
                    </a:cubicBezTo>
                    <a:lnTo>
                      <a:pt x="6001" y="1397"/>
                    </a:lnTo>
                    <a:cubicBezTo>
                      <a:pt x="5641" y="1561"/>
                      <a:pt x="5287" y="1745"/>
                      <a:pt x="4936" y="1930"/>
                    </a:cubicBezTo>
                    <a:cubicBezTo>
                      <a:pt x="4638" y="2016"/>
                      <a:pt x="4339" y="2099"/>
                      <a:pt x="4053" y="2195"/>
                    </a:cubicBezTo>
                    <a:cubicBezTo>
                      <a:pt x="3314" y="2444"/>
                      <a:pt x="2569" y="2681"/>
                      <a:pt x="1834" y="2943"/>
                    </a:cubicBezTo>
                    <a:cubicBezTo>
                      <a:pt x="1507" y="3060"/>
                      <a:pt x="1190" y="3207"/>
                      <a:pt x="867" y="3337"/>
                    </a:cubicBezTo>
                    <a:cubicBezTo>
                      <a:pt x="710" y="3401"/>
                      <a:pt x="547" y="3454"/>
                      <a:pt x="387" y="3506"/>
                    </a:cubicBezTo>
                    <a:cubicBezTo>
                      <a:pt x="301" y="3534"/>
                      <a:pt x="261" y="3549"/>
                      <a:pt x="242" y="3555"/>
                    </a:cubicBezTo>
                    <a:cubicBezTo>
                      <a:pt x="304" y="3534"/>
                      <a:pt x="362" y="3506"/>
                      <a:pt x="418" y="3478"/>
                    </a:cubicBezTo>
                    <a:cubicBezTo>
                      <a:pt x="1769" y="2724"/>
                      <a:pt x="3256" y="2225"/>
                      <a:pt x="4678" y="1631"/>
                    </a:cubicBezTo>
                    <a:cubicBezTo>
                      <a:pt x="5367" y="1342"/>
                      <a:pt x="6057" y="1056"/>
                      <a:pt x="6762" y="813"/>
                    </a:cubicBezTo>
                    <a:cubicBezTo>
                      <a:pt x="7227" y="649"/>
                      <a:pt x="7682" y="499"/>
                      <a:pt x="8101" y="249"/>
                    </a:cubicBezTo>
                    <a:cubicBezTo>
                      <a:pt x="8190" y="194"/>
                      <a:pt x="8279" y="138"/>
                      <a:pt x="8369" y="74"/>
                    </a:cubicBezTo>
                    <a:cubicBezTo>
                      <a:pt x="8399" y="52"/>
                      <a:pt x="8387" y="1"/>
                      <a:pt x="835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941" name="Google Shape;1941;p39"/>
              <p:cNvSpPr/>
              <p:nvPr/>
            </p:nvSpPr>
            <p:spPr>
              <a:xfrm>
                <a:off x="-837625" y="5636775"/>
                <a:ext cx="32300" cy="31875"/>
              </a:xfrm>
              <a:custGeom>
                <a:avLst/>
                <a:gdLst/>
                <a:ahLst/>
                <a:cxnLst/>
                <a:rect l="l" t="t" r="r" b="b"/>
                <a:pathLst>
                  <a:path w="1292" h="1275" extrusionOk="0">
                    <a:moveTo>
                      <a:pt x="1252" y="0"/>
                    </a:moveTo>
                    <a:cubicBezTo>
                      <a:pt x="1230" y="0"/>
                      <a:pt x="1209" y="3"/>
                      <a:pt x="1187" y="6"/>
                    </a:cubicBezTo>
                    <a:cubicBezTo>
                      <a:pt x="874" y="29"/>
                      <a:pt x="575" y="140"/>
                      <a:pt x="261" y="140"/>
                    </a:cubicBezTo>
                    <a:cubicBezTo>
                      <a:pt x="239" y="140"/>
                      <a:pt x="216" y="140"/>
                      <a:pt x="193" y="139"/>
                    </a:cubicBezTo>
                    <a:cubicBezTo>
                      <a:pt x="192" y="139"/>
                      <a:pt x="191" y="139"/>
                      <a:pt x="190" y="139"/>
                    </a:cubicBezTo>
                    <a:cubicBezTo>
                      <a:pt x="141" y="139"/>
                      <a:pt x="142" y="213"/>
                      <a:pt x="193" y="216"/>
                    </a:cubicBezTo>
                    <a:cubicBezTo>
                      <a:pt x="210" y="216"/>
                      <a:pt x="228" y="216"/>
                      <a:pt x="246" y="216"/>
                    </a:cubicBezTo>
                    <a:cubicBezTo>
                      <a:pt x="336" y="216"/>
                      <a:pt x="429" y="209"/>
                      <a:pt x="519" y="194"/>
                    </a:cubicBezTo>
                    <a:cubicBezTo>
                      <a:pt x="704" y="166"/>
                      <a:pt x="888" y="120"/>
                      <a:pt x="1076" y="92"/>
                    </a:cubicBezTo>
                    <a:lnTo>
                      <a:pt x="1076" y="92"/>
                    </a:lnTo>
                    <a:cubicBezTo>
                      <a:pt x="876" y="185"/>
                      <a:pt x="658" y="222"/>
                      <a:pt x="445" y="271"/>
                    </a:cubicBezTo>
                    <a:cubicBezTo>
                      <a:pt x="328" y="296"/>
                      <a:pt x="214" y="333"/>
                      <a:pt x="104" y="382"/>
                    </a:cubicBezTo>
                    <a:cubicBezTo>
                      <a:pt x="70" y="397"/>
                      <a:pt x="85" y="443"/>
                      <a:pt x="113" y="453"/>
                    </a:cubicBezTo>
                    <a:cubicBezTo>
                      <a:pt x="168" y="471"/>
                      <a:pt x="227" y="480"/>
                      <a:pt x="285" y="483"/>
                    </a:cubicBezTo>
                    <a:cubicBezTo>
                      <a:pt x="307" y="485"/>
                      <a:pt x="329" y="486"/>
                      <a:pt x="351" y="486"/>
                    </a:cubicBezTo>
                    <a:cubicBezTo>
                      <a:pt x="505" y="486"/>
                      <a:pt x="661" y="452"/>
                      <a:pt x="818" y="449"/>
                    </a:cubicBezTo>
                    <a:lnTo>
                      <a:pt x="818" y="449"/>
                    </a:lnTo>
                    <a:cubicBezTo>
                      <a:pt x="630" y="610"/>
                      <a:pt x="331" y="625"/>
                      <a:pt x="113" y="736"/>
                    </a:cubicBezTo>
                    <a:cubicBezTo>
                      <a:pt x="97" y="745"/>
                      <a:pt x="82" y="748"/>
                      <a:pt x="70" y="757"/>
                    </a:cubicBezTo>
                    <a:cubicBezTo>
                      <a:pt x="51" y="770"/>
                      <a:pt x="48" y="797"/>
                      <a:pt x="64" y="813"/>
                    </a:cubicBezTo>
                    <a:cubicBezTo>
                      <a:pt x="67" y="816"/>
                      <a:pt x="67" y="822"/>
                      <a:pt x="70" y="825"/>
                    </a:cubicBezTo>
                    <a:cubicBezTo>
                      <a:pt x="211" y="902"/>
                      <a:pt x="374" y="884"/>
                      <a:pt x="531" y="893"/>
                    </a:cubicBezTo>
                    <a:cubicBezTo>
                      <a:pt x="575" y="896"/>
                      <a:pt x="618" y="902"/>
                      <a:pt x="661" y="911"/>
                    </a:cubicBezTo>
                    <a:cubicBezTo>
                      <a:pt x="571" y="985"/>
                      <a:pt x="461" y="1013"/>
                      <a:pt x="347" y="1040"/>
                    </a:cubicBezTo>
                    <a:cubicBezTo>
                      <a:pt x="245" y="1062"/>
                      <a:pt x="150" y="1105"/>
                      <a:pt x="70" y="1167"/>
                    </a:cubicBezTo>
                    <a:cubicBezTo>
                      <a:pt x="54" y="1179"/>
                      <a:pt x="39" y="1191"/>
                      <a:pt x="27" y="1207"/>
                    </a:cubicBezTo>
                    <a:cubicBezTo>
                      <a:pt x="1" y="1235"/>
                      <a:pt x="27" y="1274"/>
                      <a:pt x="55" y="1274"/>
                    </a:cubicBezTo>
                    <a:cubicBezTo>
                      <a:pt x="63" y="1274"/>
                      <a:pt x="72" y="1271"/>
                      <a:pt x="79" y="1262"/>
                    </a:cubicBezTo>
                    <a:cubicBezTo>
                      <a:pt x="251" y="1050"/>
                      <a:pt x="587" y="1133"/>
                      <a:pt x="762" y="920"/>
                    </a:cubicBezTo>
                    <a:cubicBezTo>
                      <a:pt x="784" y="899"/>
                      <a:pt x="775" y="862"/>
                      <a:pt x="747" y="856"/>
                    </a:cubicBezTo>
                    <a:cubicBezTo>
                      <a:pt x="701" y="837"/>
                      <a:pt x="651" y="828"/>
                      <a:pt x="602" y="822"/>
                    </a:cubicBezTo>
                    <a:cubicBezTo>
                      <a:pt x="461" y="807"/>
                      <a:pt x="310" y="828"/>
                      <a:pt x="181" y="788"/>
                    </a:cubicBezTo>
                    <a:cubicBezTo>
                      <a:pt x="430" y="671"/>
                      <a:pt x="756" y="665"/>
                      <a:pt x="935" y="440"/>
                    </a:cubicBezTo>
                    <a:cubicBezTo>
                      <a:pt x="959" y="416"/>
                      <a:pt x="941" y="376"/>
                      <a:pt x="907" y="376"/>
                    </a:cubicBezTo>
                    <a:cubicBezTo>
                      <a:pt x="882" y="374"/>
                      <a:pt x="858" y="373"/>
                      <a:pt x="833" y="373"/>
                    </a:cubicBezTo>
                    <a:cubicBezTo>
                      <a:pt x="673" y="373"/>
                      <a:pt x="515" y="410"/>
                      <a:pt x="357" y="410"/>
                    </a:cubicBezTo>
                    <a:cubicBezTo>
                      <a:pt x="351" y="410"/>
                      <a:pt x="346" y="410"/>
                      <a:pt x="341" y="409"/>
                    </a:cubicBezTo>
                    <a:cubicBezTo>
                      <a:pt x="310" y="409"/>
                      <a:pt x="282" y="406"/>
                      <a:pt x="254" y="403"/>
                    </a:cubicBezTo>
                    <a:cubicBezTo>
                      <a:pt x="294" y="388"/>
                      <a:pt x="331" y="379"/>
                      <a:pt x="371" y="366"/>
                    </a:cubicBezTo>
                    <a:cubicBezTo>
                      <a:pt x="651" y="289"/>
                      <a:pt x="947" y="262"/>
                      <a:pt x="1199" y="111"/>
                    </a:cubicBezTo>
                    <a:cubicBezTo>
                      <a:pt x="1224" y="99"/>
                      <a:pt x="1246" y="86"/>
                      <a:pt x="1270" y="71"/>
                    </a:cubicBezTo>
                    <a:cubicBezTo>
                      <a:pt x="1292" y="52"/>
                      <a:pt x="1292" y="19"/>
                      <a:pt x="1264" y="6"/>
                    </a:cubicBezTo>
                    <a:cubicBezTo>
                      <a:pt x="1261" y="3"/>
                      <a:pt x="1255" y="0"/>
                      <a:pt x="125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942" name="Google Shape;1942;p39"/>
              <p:cNvSpPr/>
              <p:nvPr/>
            </p:nvSpPr>
            <p:spPr>
              <a:xfrm>
                <a:off x="-955175" y="5776175"/>
                <a:ext cx="59200" cy="59975"/>
              </a:xfrm>
              <a:custGeom>
                <a:avLst/>
                <a:gdLst/>
                <a:ahLst/>
                <a:cxnLst/>
                <a:rect l="l" t="t" r="r" b="b"/>
                <a:pathLst>
                  <a:path w="2368" h="2399" extrusionOk="0">
                    <a:moveTo>
                      <a:pt x="1852" y="1"/>
                    </a:moveTo>
                    <a:cubicBezTo>
                      <a:pt x="1849" y="1"/>
                      <a:pt x="1847" y="1"/>
                      <a:pt x="1844" y="2"/>
                    </a:cubicBezTo>
                    <a:lnTo>
                      <a:pt x="1743" y="26"/>
                    </a:lnTo>
                    <a:cubicBezTo>
                      <a:pt x="1407" y="109"/>
                      <a:pt x="1072" y="183"/>
                      <a:pt x="730" y="239"/>
                    </a:cubicBezTo>
                    <a:cubicBezTo>
                      <a:pt x="690" y="239"/>
                      <a:pt x="650" y="245"/>
                      <a:pt x="610" y="254"/>
                    </a:cubicBezTo>
                    <a:cubicBezTo>
                      <a:pt x="566" y="260"/>
                      <a:pt x="581" y="328"/>
                      <a:pt x="626" y="328"/>
                    </a:cubicBezTo>
                    <a:cubicBezTo>
                      <a:pt x="628" y="328"/>
                      <a:pt x="630" y="328"/>
                      <a:pt x="632" y="328"/>
                    </a:cubicBezTo>
                    <a:cubicBezTo>
                      <a:pt x="656" y="325"/>
                      <a:pt x="678" y="319"/>
                      <a:pt x="702" y="316"/>
                    </a:cubicBezTo>
                    <a:cubicBezTo>
                      <a:pt x="915" y="285"/>
                      <a:pt x="1124" y="245"/>
                      <a:pt x="1333" y="199"/>
                    </a:cubicBezTo>
                    <a:cubicBezTo>
                      <a:pt x="1380" y="189"/>
                      <a:pt x="1453" y="165"/>
                      <a:pt x="1521" y="140"/>
                    </a:cubicBezTo>
                    <a:lnTo>
                      <a:pt x="1521" y="140"/>
                    </a:lnTo>
                    <a:lnTo>
                      <a:pt x="1447" y="171"/>
                    </a:lnTo>
                    <a:cubicBezTo>
                      <a:pt x="1173" y="273"/>
                      <a:pt x="903" y="349"/>
                      <a:pt x="647" y="473"/>
                    </a:cubicBezTo>
                    <a:cubicBezTo>
                      <a:pt x="561" y="516"/>
                      <a:pt x="478" y="562"/>
                      <a:pt x="398" y="614"/>
                    </a:cubicBezTo>
                    <a:cubicBezTo>
                      <a:pt x="362" y="636"/>
                      <a:pt x="378" y="687"/>
                      <a:pt x="414" y="687"/>
                    </a:cubicBezTo>
                    <a:cubicBezTo>
                      <a:pt x="419" y="687"/>
                      <a:pt x="423" y="687"/>
                      <a:pt x="428" y="685"/>
                    </a:cubicBezTo>
                    <a:lnTo>
                      <a:pt x="573" y="663"/>
                    </a:lnTo>
                    <a:cubicBezTo>
                      <a:pt x="952" y="605"/>
                      <a:pt x="1417" y="519"/>
                      <a:pt x="1706" y="374"/>
                    </a:cubicBezTo>
                    <a:lnTo>
                      <a:pt x="1706" y="374"/>
                    </a:lnTo>
                    <a:cubicBezTo>
                      <a:pt x="1303" y="577"/>
                      <a:pt x="875" y="657"/>
                      <a:pt x="487" y="885"/>
                    </a:cubicBezTo>
                    <a:cubicBezTo>
                      <a:pt x="441" y="913"/>
                      <a:pt x="392" y="940"/>
                      <a:pt x="345" y="974"/>
                    </a:cubicBezTo>
                    <a:cubicBezTo>
                      <a:pt x="309" y="994"/>
                      <a:pt x="329" y="1047"/>
                      <a:pt x="365" y="1047"/>
                    </a:cubicBezTo>
                    <a:cubicBezTo>
                      <a:pt x="369" y="1047"/>
                      <a:pt x="372" y="1046"/>
                      <a:pt x="376" y="1045"/>
                    </a:cubicBezTo>
                    <a:cubicBezTo>
                      <a:pt x="395" y="1039"/>
                      <a:pt x="413" y="1036"/>
                      <a:pt x="435" y="1030"/>
                    </a:cubicBezTo>
                    <a:cubicBezTo>
                      <a:pt x="675" y="977"/>
                      <a:pt x="909" y="916"/>
                      <a:pt x="1146" y="842"/>
                    </a:cubicBezTo>
                    <a:cubicBezTo>
                      <a:pt x="1300" y="796"/>
                      <a:pt x="1453" y="756"/>
                      <a:pt x="1607" y="716"/>
                    </a:cubicBezTo>
                    <a:cubicBezTo>
                      <a:pt x="1653" y="703"/>
                      <a:pt x="1876" y="619"/>
                      <a:pt x="1886" y="619"/>
                    </a:cubicBezTo>
                    <a:lnTo>
                      <a:pt x="1886" y="619"/>
                    </a:lnTo>
                    <a:cubicBezTo>
                      <a:pt x="1891" y="619"/>
                      <a:pt x="1848" y="638"/>
                      <a:pt x="1718" y="691"/>
                    </a:cubicBezTo>
                    <a:cubicBezTo>
                      <a:pt x="1247" y="885"/>
                      <a:pt x="792" y="1110"/>
                      <a:pt x="336" y="1338"/>
                    </a:cubicBezTo>
                    <a:lnTo>
                      <a:pt x="142" y="1436"/>
                    </a:lnTo>
                    <a:cubicBezTo>
                      <a:pt x="101" y="1456"/>
                      <a:pt x="127" y="1507"/>
                      <a:pt x="166" y="1507"/>
                    </a:cubicBezTo>
                    <a:cubicBezTo>
                      <a:pt x="169" y="1507"/>
                      <a:pt x="171" y="1507"/>
                      <a:pt x="173" y="1507"/>
                    </a:cubicBezTo>
                    <a:cubicBezTo>
                      <a:pt x="213" y="1501"/>
                      <a:pt x="259" y="1485"/>
                      <a:pt x="302" y="1476"/>
                    </a:cubicBezTo>
                    <a:cubicBezTo>
                      <a:pt x="764" y="1384"/>
                      <a:pt x="1216" y="1233"/>
                      <a:pt x="1663" y="1079"/>
                    </a:cubicBezTo>
                    <a:lnTo>
                      <a:pt x="1663" y="1079"/>
                    </a:lnTo>
                    <a:cubicBezTo>
                      <a:pt x="1490" y="1156"/>
                      <a:pt x="1318" y="1227"/>
                      <a:pt x="1146" y="1298"/>
                    </a:cubicBezTo>
                    <a:cubicBezTo>
                      <a:pt x="853" y="1415"/>
                      <a:pt x="564" y="1528"/>
                      <a:pt x="275" y="1648"/>
                    </a:cubicBezTo>
                    <a:cubicBezTo>
                      <a:pt x="198" y="1679"/>
                      <a:pt x="124" y="1707"/>
                      <a:pt x="50" y="1738"/>
                    </a:cubicBezTo>
                    <a:cubicBezTo>
                      <a:pt x="0" y="1746"/>
                      <a:pt x="6" y="1815"/>
                      <a:pt x="51" y="1815"/>
                    </a:cubicBezTo>
                    <a:cubicBezTo>
                      <a:pt x="53" y="1815"/>
                      <a:pt x="56" y="1815"/>
                      <a:pt x="59" y="1815"/>
                    </a:cubicBezTo>
                    <a:cubicBezTo>
                      <a:pt x="82" y="1816"/>
                      <a:pt x="104" y="1816"/>
                      <a:pt x="127" y="1816"/>
                    </a:cubicBezTo>
                    <a:cubicBezTo>
                      <a:pt x="172" y="1816"/>
                      <a:pt x="217" y="1815"/>
                      <a:pt x="262" y="1815"/>
                    </a:cubicBezTo>
                    <a:cubicBezTo>
                      <a:pt x="549" y="1802"/>
                      <a:pt x="835" y="1759"/>
                      <a:pt x="1112" y="1685"/>
                    </a:cubicBezTo>
                    <a:lnTo>
                      <a:pt x="1112" y="1685"/>
                    </a:lnTo>
                    <a:lnTo>
                      <a:pt x="1103" y="1688"/>
                    </a:lnTo>
                    <a:cubicBezTo>
                      <a:pt x="819" y="1775"/>
                      <a:pt x="542" y="1873"/>
                      <a:pt x="271" y="1984"/>
                    </a:cubicBezTo>
                    <a:cubicBezTo>
                      <a:pt x="210" y="2006"/>
                      <a:pt x="148" y="2027"/>
                      <a:pt x="90" y="2052"/>
                    </a:cubicBezTo>
                    <a:cubicBezTo>
                      <a:pt x="53" y="2070"/>
                      <a:pt x="74" y="2122"/>
                      <a:pt x="111" y="2126"/>
                    </a:cubicBezTo>
                    <a:cubicBezTo>
                      <a:pt x="128" y="2126"/>
                      <a:pt x="144" y="2127"/>
                      <a:pt x="160" y="2127"/>
                    </a:cubicBezTo>
                    <a:cubicBezTo>
                      <a:pt x="205" y="2127"/>
                      <a:pt x="248" y="2124"/>
                      <a:pt x="293" y="2119"/>
                    </a:cubicBezTo>
                    <a:cubicBezTo>
                      <a:pt x="844" y="2092"/>
                      <a:pt x="1364" y="1864"/>
                      <a:pt x="1900" y="1750"/>
                    </a:cubicBezTo>
                    <a:cubicBezTo>
                      <a:pt x="1969" y="1735"/>
                      <a:pt x="2008" y="1729"/>
                      <a:pt x="2025" y="1729"/>
                    </a:cubicBezTo>
                    <a:cubicBezTo>
                      <a:pt x="2108" y="1729"/>
                      <a:pt x="1696" y="1866"/>
                      <a:pt x="1684" y="1870"/>
                    </a:cubicBezTo>
                    <a:lnTo>
                      <a:pt x="1684" y="1870"/>
                    </a:lnTo>
                    <a:cubicBezTo>
                      <a:pt x="1684" y="1870"/>
                      <a:pt x="1684" y="1870"/>
                      <a:pt x="1684" y="1870"/>
                    </a:cubicBezTo>
                    <a:lnTo>
                      <a:pt x="1684" y="1870"/>
                    </a:lnTo>
                    <a:cubicBezTo>
                      <a:pt x="1684" y="1870"/>
                      <a:pt x="1684" y="1870"/>
                      <a:pt x="1684" y="1870"/>
                    </a:cubicBezTo>
                    <a:cubicBezTo>
                      <a:pt x="1684" y="1870"/>
                      <a:pt x="1684" y="1870"/>
                      <a:pt x="1684" y="1870"/>
                    </a:cubicBezTo>
                    <a:lnTo>
                      <a:pt x="1684" y="1870"/>
                    </a:lnTo>
                    <a:cubicBezTo>
                      <a:pt x="1512" y="1932"/>
                      <a:pt x="1333" y="1987"/>
                      <a:pt x="1152" y="2027"/>
                    </a:cubicBezTo>
                    <a:cubicBezTo>
                      <a:pt x="875" y="2095"/>
                      <a:pt x="598" y="2178"/>
                      <a:pt x="330" y="2276"/>
                    </a:cubicBezTo>
                    <a:cubicBezTo>
                      <a:pt x="315" y="2283"/>
                      <a:pt x="299" y="2289"/>
                      <a:pt x="287" y="2295"/>
                    </a:cubicBezTo>
                    <a:lnTo>
                      <a:pt x="256" y="2304"/>
                    </a:lnTo>
                    <a:cubicBezTo>
                      <a:pt x="220" y="2319"/>
                      <a:pt x="216" y="2381"/>
                      <a:pt x="262" y="2381"/>
                    </a:cubicBezTo>
                    <a:cubicBezTo>
                      <a:pt x="263" y="2381"/>
                      <a:pt x="264" y="2381"/>
                      <a:pt x="265" y="2381"/>
                    </a:cubicBezTo>
                    <a:cubicBezTo>
                      <a:pt x="281" y="2381"/>
                      <a:pt x="293" y="2378"/>
                      <a:pt x="308" y="2378"/>
                    </a:cubicBezTo>
                    <a:cubicBezTo>
                      <a:pt x="422" y="2363"/>
                      <a:pt x="539" y="2344"/>
                      <a:pt x="653" y="2323"/>
                    </a:cubicBezTo>
                    <a:cubicBezTo>
                      <a:pt x="896" y="2279"/>
                      <a:pt x="1140" y="2221"/>
                      <a:pt x="1380" y="2163"/>
                    </a:cubicBezTo>
                    <a:cubicBezTo>
                      <a:pt x="1634" y="2098"/>
                      <a:pt x="1895" y="2055"/>
                      <a:pt x="2158" y="2030"/>
                    </a:cubicBezTo>
                    <a:lnTo>
                      <a:pt x="2158" y="2030"/>
                    </a:lnTo>
                    <a:cubicBezTo>
                      <a:pt x="2013" y="2045"/>
                      <a:pt x="1723" y="2234"/>
                      <a:pt x="1577" y="2310"/>
                    </a:cubicBezTo>
                    <a:cubicBezTo>
                      <a:pt x="1552" y="2329"/>
                      <a:pt x="1555" y="2366"/>
                      <a:pt x="1583" y="2378"/>
                    </a:cubicBezTo>
                    <a:cubicBezTo>
                      <a:pt x="1583" y="2378"/>
                      <a:pt x="1586" y="2378"/>
                      <a:pt x="1586" y="2381"/>
                    </a:cubicBezTo>
                    <a:cubicBezTo>
                      <a:pt x="1660" y="2394"/>
                      <a:pt x="1732" y="2398"/>
                      <a:pt x="1805" y="2398"/>
                    </a:cubicBezTo>
                    <a:cubicBezTo>
                      <a:pt x="1922" y="2398"/>
                      <a:pt x="2040" y="2387"/>
                      <a:pt x="2161" y="2381"/>
                    </a:cubicBezTo>
                    <a:cubicBezTo>
                      <a:pt x="2177" y="2381"/>
                      <a:pt x="2192" y="2369"/>
                      <a:pt x="2195" y="2353"/>
                    </a:cubicBezTo>
                    <a:cubicBezTo>
                      <a:pt x="2201" y="2329"/>
                      <a:pt x="2192" y="2304"/>
                      <a:pt x="2161" y="2304"/>
                    </a:cubicBezTo>
                    <a:cubicBezTo>
                      <a:pt x="2159" y="2304"/>
                      <a:pt x="2156" y="2304"/>
                      <a:pt x="2152" y="2304"/>
                    </a:cubicBezTo>
                    <a:cubicBezTo>
                      <a:pt x="2096" y="2304"/>
                      <a:pt x="1924" y="2289"/>
                      <a:pt x="1830" y="2289"/>
                    </a:cubicBezTo>
                    <a:cubicBezTo>
                      <a:pt x="1801" y="2289"/>
                      <a:pt x="1780" y="2290"/>
                      <a:pt x="1772" y="2294"/>
                    </a:cubicBezTo>
                    <a:lnTo>
                      <a:pt x="1772" y="2294"/>
                    </a:lnTo>
                    <a:cubicBezTo>
                      <a:pt x="1950" y="2199"/>
                      <a:pt x="2134" y="2138"/>
                      <a:pt x="2306" y="2033"/>
                    </a:cubicBezTo>
                    <a:cubicBezTo>
                      <a:pt x="2315" y="2027"/>
                      <a:pt x="2325" y="2024"/>
                      <a:pt x="2334" y="2018"/>
                    </a:cubicBezTo>
                    <a:cubicBezTo>
                      <a:pt x="2368" y="1996"/>
                      <a:pt x="2355" y="1944"/>
                      <a:pt x="2315" y="1944"/>
                    </a:cubicBezTo>
                    <a:lnTo>
                      <a:pt x="2309" y="1944"/>
                    </a:lnTo>
                    <a:cubicBezTo>
                      <a:pt x="1986" y="1962"/>
                      <a:pt x="1669" y="2009"/>
                      <a:pt x="1358" y="2089"/>
                    </a:cubicBezTo>
                    <a:cubicBezTo>
                      <a:pt x="1198" y="2126"/>
                      <a:pt x="1038" y="2166"/>
                      <a:pt x="881" y="2203"/>
                    </a:cubicBezTo>
                    <a:cubicBezTo>
                      <a:pt x="841" y="2212"/>
                      <a:pt x="616" y="2279"/>
                      <a:pt x="496" y="2310"/>
                    </a:cubicBezTo>
                    <a:cubicBezTo>
                      <a:pt x="457" y="2321"/>
                      <a:pt x="427" y="2328"/>
                      <a:pt x="418" y="2328"/>
                    </a:cubicBezTo>
                    <a:cubicBezTo>
                      <a:pt x="410" y="2328"/>
                      <a:pt x="420" y="2322"/>
                      <a:pt x="459" y="2307"/>
                    </a:cubicBezTo>
                    <a:lnTo>
                      <a:pt x="512" y="2289"/>
                    </a:lnTo>
                    <a:cubicBezTo>
                      <a:pt x="1072" y="2086"/>
                      <a:pt x="1669" y="2036"/>
                      <a:pt x="2180" y="1710"/>
                    </a:cubicBezTo>
                    <a:cubicBezTo>
                      <a:pt x="2209" y="1692"/>
                      <a:pt x="2202" y="1639"/>
                      <a:pt x="2167" y="1639"/>
                    </a:cubicBezTo>
                    <a:cubicBezTo>
                      <a:pt x="2165" y="1639"/>
                      <a:pt x="2163" y="1639"/>
                      <a:pt x="2161" y="1639"/>
                    </a:cubicBezTo>
                    <a:cubicBezTo>
                      <a:pt x="1518" y="1710"/>
                      <a:pt x="924" y="2006"/>
                      <a:pt x="281" y="2049"/>
                    </a:cubicBezTo>
                    <a:cubicBezTo>
                      <a:pt x="595" y="2018"/>
                      <a:pt x="973" y="1812"/>
                      <a:pt x="1272" y="1719"/>
                    </a:cubicBezTo>
                    <a:cubicBezTo>
                      <a:pt x="1610" y="1615"/>
                      <a:pt x="1946" y="1495"/>
                      <a:pt x="2272" y="1356"/>
                    </a:cubicBezTo>
                    <a:lnTo>
                      <a:pt x="2282" y="1353"/>
                    </a:lnTo>
                    <a:cubicBezTo>
                      <a:pt x="2320" y="1335"/>
                      <a:pt x="2298" y="1282"/>
                      <a:pt x="2263" y="1282"/>
                    </a:cubicBezTo>
                    <a:cubicBezTo>
                      <a:pt x="2262" y="1282"/>
                      <a:pt x="2261" y="1282"/>
                      <a:pt x="2260" y="1282"/>
                    </a:cubicBezTo>
                    <a:lnTo>
                      <a:pt x="2254" y="1282"/>
                    </a:lnTo>
                    <a:cubicBezTo>
                      <a:pt x="1595" y="1455"/>
                      <a:pt x="949" y="1707"/>
                      <a:pt x="265" y="1741"/>
                    </a:cubicBezTo>
                    <a:cubicBezTo>
                      <a:pt x="238" y="1744"/>
                      <a:pt x="210" y="1747"/>
                      <a:pt x="179" y="1747"/>
                    </a:cubicBezTo>
                    <a:lnTo>
                      <a:pt x="179" y="1747"/>
                    </a:lnTo>
                    <a:cubicBezTo>
                      <a:pt x="210" y="1747"/>
                      <a:pt x="238" y="1744"/>
                      <a:pt x="265" y="1738"/>
                    </a:cubicBezTo>
                    <a:cubicBezTo>
                      <a:pt x="555" y="1695"/>
                      <a:pt x="909" y="1479"/>
                      <a:pt x="1164" y="1378"/>
                    </a:cubicBezTo>
                    <a:cubicBezTo>
                      <a:pt x="1512" y="1239"/>
                      <a:pt x="1847" y="1088"/>
                      <a:pt x="2180" y="916"/>
                    </a:cubicBezTo>
                    <a:cubicBezTo>
                      <a:pt x="2195" y="910"/>
                      <a:pt x="2214" y="900"/>
                      <a:pt x="2232" y="891"/>
                    </a:cubicBezTo>
                    <a:cubicBezTo>
                      <a:pt x="2266" y="872"/>
                      <a:pt x="2249" y="822"/>
                      <a:pt x="2213" y="822"/>
                    </a:cubicBezTo>
                    <a:cubicBezTo>
                      <a:pt x="2209" y="822"/>
                      <a:pt x="2206" y="822"/>
                      <a:pt x="2201" y="824"/>
                    </a:cubicBezTo>
                    <a:lnTo>
                      <a:pt x="2158" y="836"/>
                    </a:lnTo>
                    <a:cubicBezTo>
                      <a:pt x="1592" y="1017"/>
                      <a:pt x="1041" y="1233"/>
                      <a:pt x="462" y="1375"/>
                    </a:cubicBezTo>
                    <a:lnTo>
                      <a:pt x="392" y="1393"/>
                    </a:lnTo>
                    <a:cubicBezTo>
                      <a:pt x="425" y="1381"/>
                      <a:pt x="456" y="1368"/>
                      <a:pt x="487" y="1353"/>
                    </a:cubicBezTo>
                    <a:cubicBezTo>
                      <a:pt x="641" y="1276"/>
                      <a:pt x="798" y="1199"/>
                      <a:pt x="952" y="1125"/>
                    </a:cubicBezTo>
                    <a:cubicBezTo>
                      <a:pt x="1318" y="950"/>
                      <a:pt x="1691" y="787"/>
                      <a:pt x="2069" y="639"/>
                    </a:cubicBezTo>
                    <a:cubicBezTo>
                      <a:pt x="2081" y="633"/>
                      <a:pt x="2091" y="620"/>
                      <a:pt x="2091" y="608"/>
                    </a:cubicBezTo>
                    <a:cubicBezTo>
                      <a:pt x="2097" y="593"/>
                      <a:pt x="2091" y="577"/>
                      <a:pt x="2078" y="571"/>
                    </a:cubicBezTo>
                    <a:cubicBezTo>
                      <a:pt x="2074" y="567"/>
                      <a:pt x="2069" y="564"/>
                      <a:pt x="2064" y="564"/>
                    </a:cubicBezTo>
                    <a:cubicBezTo>
                      <a:pt x="2062" y="564"/>
                      <a:pt x="2059" y="564"/>
                      <a:pt x="2057" y="565"/>
                    </a:cubicBezTo>
                    <a:cubicBezTo>
                      <a:pt x="1528" y="630"/>
                      <a:pt x="1030" y="817"/>
                      <a:pt x="514" y="943"/>
                    </a:cubicBezTo>
                    <a:lnTo>
                      <a:pt x="514" y="943"/>
                    </a:lnTo>
                    <a:cubicBezTo>
                      <a:pt x="717" y="893"/>
                      <a:pt x="968" y="731"/>
                      <a:pt x="1189" y="654"/>
                    </a:cubicBezTo>
                    <a:cubicBezTo>
                      <a:pt x="1423" y="577"/>
                      <a:pt x="1654" y="485"/>
                      <a:pt x="1872" y="380"/>
                    </a:cubicBezTo>
                    <a:cubicBezTo>
                      <a:pt x="1913" y="360"/>
                      <a:pt x="1887" y="309"/>
                      <a:pt x="1851" y="309"/>
                    </a:cubicBezTo>
                    <a:cubicBezTo>
                      <a:pt x="1849" y="309"/>
                      <a:pt x="1847" y="309"/>
                      <a:pt x="1844" y="309"/>
                    </a:cubicBezTo>
                    <a:cubicBezTo>
                      <a:pt x="1629" y="340"/>
                      <a:pt x="1417" y="386"/>
                      <a:pt x="1207" y="442"/>
                    </a:cubicBezTo>
                    <a:cubicBezTo>
                      <a:pt x="1047" y="482"/>
                      <a:pt x="773" y="503"/>
                      <a:pt x="610" y="577"/>
                    </a:cubicBezTo>
                    <a:cubicBezTo>
                      <a:pt x="604" y="580"/>
                      <a:pt x="598" y="583"/>
                      <a:pt x="592" y="585"/>
                    </a:cubicBezTo>
                    <a:lnTo>
                      <a:pt x="592" y="585"/>
                    </a:lnTo>
                    <a:cubicBezTo>
                      <a:pt x="598" y="582"/>
                      <a:pt x="604" y="578"/>
                      <a:pt x="610" y="574"/>
                    </a:cubicBezTo>
                    <a:cubicBezTo>
                      <a:pt x="992" y="343"/>
                      <a:pt x="1475" y="276"/>
                      <a:pt x="1872" y="72"/>
                    </a:cubicBezTo>
                    <a:cubicBezTo>
                      <a:pt x="1891" y="63"/>
                      <a:pt x="1897" y="39"/>
                      <a:pt x="1888" y="23"/>
                    </a:cubicBezTo>
                    <a:cubicBezTo>
                      <a:pt x="1880" y="8"/>
                      <a:pt x="1866" y="1"/>
                      <a:pt x="185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943" name="Google Shape;1943;p39"/>
              <p:cNvSpPr/>
              <p:nvPr/>
            </p:nvSpPr>
            <p:spPr>
              <a:xfrm>
                <a:off x="-1097325" y="5836225"/>
                <a:ext cx="356500" cy="87800"/>
              </a:xfrm>
              <a:custGeom>
                <a:avLst/>
                <a:gdLst/>
                <a:ahLst/>
                <a:cxnLst/>
                <a:rect l="l" t="t" r="r" b="b"/>
                <a:pathLst>
                  <a:path w="14260" h="3512" extrusionOk="0">
                    <a:moveTo>
                      <a:pt x="3055" y="1484"/>
                    </a:moveTo>
                    <a:cubicBezTo>
                      <a:pt x="2184" y="1807"/>
                      <a:pt x="1334" y="2183"/>
                      <a:pt x="445" y="2454"/>
                    </a:cubicBezTo>
                    <a:cubicBezTo>
                      <a:pt x="534" y="2411"/>
                      <a:pt x="623" y="2368"/>
                      <a:pt x="712" y="2328"/>
                    </a:cubicBezTo>
                    <a:cubicBezTo>
                      <a:pt x="1032" y="2183"/>
                      <a:pt x="1362" y="2057"/>
                      <a:pt x="1694" y="1937"/>
                    </a:cubicBezTo>
                    <a:lnTo>
                      <a:pt x="1691" y="1937"/>
                    </a:lnTo>
                    <a:cubicBezTo>
                      <a:pt x="2141" y="1771"/>
                      <a:pt x="2596" y="1626"/>
                      <a:pt x="3055" y="1484"/>
                    </a:cubicBezTo>
                    <a:close/>
                    <a:moveTo>
                      <a:pt x="9131" y="1727"/>
                    </a:moveTo>
                    <a:cubicBezTo>
                      <a:pt x="8845" y="1847"/>
                      <a:pt x="8559" y="1961"/>
                      <a:pt x="8272" y="2063"/>
                    </a:cubicBezTo>
                    <a:cubicBezTo>
                      <a:pt x="7650" y="2282"/>
                      <a:pt x="7026" y="2491"/>
                      <a:pt x="6398" y="2694"/>
                    </a:cubicBezTo>
                    <a:cubicBezTo>
                      <a:pt x="5801" y="2891"/>
                      <a:pt x="5086" y="3033"/>
                      <a:pt x="4548" y="3313"/>
                    </a:cubicBezTo>
                    <a:cubicBezTo>
                      <a:pt x="5567" y="2771"/>
                      <a:pt x="6782" y="2562"/>
                      <a:pt x="7860" y="2165"/>
                    </a:cubicBezTo>
                    <a:cubicBezTo>
                      <a:pt x="8275" y="2011"/>
                      <a:pt x="8703" y="1872"/>
                      <a:pt x="9131" y="1727"/>
                    </a:cubicBezTo>
                    <a:close/>
                    <a:moveTo>
                      <a:pt x="6816" y="0"/>
                    </a:moveTo>
                    <a:cubicBezTo>
                      <a:pt x="6814" y="0"/>
                      <a:pt x="6812" y="0"/>
                      <a:pt x="6810" y="1"/>
                    </a:cubicBezTo>
                    <a:cubicBezTo>
                      <a:pt x="6530" y="50"/>
                      <a:pt x="6250" y="111"/>
                      <a:pt x="5976" y="195"/>
                    </a:cubicBezTo>
                    <a:cubicBezTo>
                      <a:pt x="5314" y="385"/>
                      <a:pt x="4668" y="641"/>
                      <a:pt x="4000" y="810"/>
                    </a:cubicBezTo>
                    <a:cubicBezTo>
                      <a:pt x="3049" y="1053"/>
                      <a:pt x="2101" y="1309"/>
                      <a:pt x="1177" y="1654"/>
                    </a:cubicBezTo>
                    <a:cubicBezTo>
                      <a:pt x="1143" y="1669"/>
                      <a:pt x="1106" y="1678"/>
                      <a:pt x="1069" y="1694"/>
                    </a:cubicBezTo>
                    <a:cubicBezTo>
                      <a:pt x="1048" y="1700"/>
                      <a:pt x="1039" y="1724"/>
                      <a:pt x="1048" y="1743"/>
                    </a:cubicBezTo>
                    <a:cubicBezTo>
                      <a:pt x="1050" y="1760"/>
                      <a:pt x="1064" y="1769"/>
                      <a:pt x="1079" y="1769"/>
                    </a:cubicBezTo>
                    <a:cubicBezTo>
                      <a:pt x="1083" y="1769"/>
                      <a:pt x="1087" y="1769"/>
                      <a:pt x="1091" y="1767"/>
                    </a:cubicBezTo>
                    <a:cubicBezTo>
                      <a:pt x="2165" y="1355"/>
                      <a:pt x="3276" y="1075"/>
                      <a:pt x="4391" y="789"/>
                    </a:cubicBezTo>
                    <a:cubicBezTo>
                      <a:pt x="4920" y="653"/>
                      <a:pt x="5428" y="453"/>
                      <a:pt x="5948" y="284"/>
                    </a:cubicBezTo>
                    <a:cubicBezTo>
                      <a:pt x="6031" y="256"/>
                      <a:pt x="6118" y="235"/>
                      <a:pt x="6204" y="210"/>
                    </a:cubicBezTo>
                    <a:cubicBezTo>
                      <a:pt x="6351" y="173"/>
                      <a:pt x="6502" y="133"/>
                      <a:pt x="6653" y="102"/>
                    </a:cubicBezTo>
                    <a:lnTo>
                      <a:pt x="6653" y="102"/>
                    </a:lnTo>
                    <a:cubicBezTo>
                      <a:pt x="6548" y="130"/>
                      <a:pt x="6444" y="170"/>
                      <a:pt x="6345" y="222"/>
                    </a:cubicBezTo>
                    <a:cubicBezTo>
                      <a:pt x="6231" y="278"/>
                      <a:pt x="6114" y="339"/>
                      <a:pt x="6016" y="382"/>
                    </a:cubicBezTo>
                    <a:cubicBezTo>
                      <a:pt x="4135" y="1216"/>
                      <a:pt x="2082" y="1570"/>
                      <a:pt x="229" y="2472"/>
                    </a:cubicBezTo>
                    <a:cubicBezTo>
                      <a:pt x="164" y="2503"/>
                      <a:pt x="100" y="2534"/>
                      <a:pt x="35" y="2568"/>
                    </a:cubicBezTo>
                    <a:cubicBezTo>
                      <a:pt x="1" y="2588"/>
                      <a:pt x="22" y="2640"/>
                      <a:pt x="57" y="2640"/>
                    </a:cubicBezTo>
                    <a:cubicBezTo>
                      <a:pt x="60" y="2640"/>
                      <a:pt x="63" y="2639"/>
                      <a:pt x="66" y="2639"/>
                    </a:cubicBezTo>
                    <a:cubicBezTo>
                      <a:pt x="100" y="2629"/>
                      <a:pt x="134" y="2617"/>
                      <a:pt x="171" y="2608"/>
                    </a:cubicBezTo>
                    <a:cubicBezTo>
                      <a:pt x="1411" y="2272"/>
                      <a:pt x="2575" y="1718"/>
                      <a:pt x="3790" y="1312"/>
                    </a:cubicBezTo>
                    <a:cubicBezTo>
                      <a:pt x="4437" y="1096"/>
                      <a:pt x="5102" y="952"/>
                      <a:pt x="5760" y="792"/>
                    </a:cubicBezTo>
                    <a:cubicBezTo>
                      <a:pt x="6062" y="718"/>
                      <a:pt x="6361" y="638"/>
                      <a:pt x="6659" y="549"/>
                    </a:cubicBezTo>
                    <a:cubicBezTo>
                      <a:pt x="6752" y="521"/>
                      <a:pt x="6847" y="490"/>
                      <a:pt x="6942" y="456"/>
                    </a:cubicBezTo>
                    <a:lnTo>
                      <a:pt x="6942" y="456"/>
                    </a:lnTo>
                    <a:cubicBezTo>
                      <a:pt x="5862" y="939"/>
                      <a:pt x="4726" y="1300"/>
                      <a:pt x="3603" y="1660"/>
                    </a:cubicBezTo>
                    <a:cubicBezTo>
                      <a:pt x="3249" y="1774"/>
                      <a:pt x="2898" y="1888"/>
                      <a:pt x="2547" y="2004"/>
                    </a:cubicBezTo>
                    <a:cubicBezTo>
                      <a:pt x="1820" y="2226"/>
                      <a:pt x="1109" y="2488"/>
                      <a:pt x="417" y="2792"/>
                    </a:cubicBezTo>
                    <a:cubicBezTo>
                      <a:pt x="392" y="2805"/>
                      <a:pt x="368" y="2814"/>
                      <a:pt x="346" y="2823"/>
                    </a:cubicBezTo>
                    <a:cubicBezTo>
                      <a:pt x="306" y="2842"/>
                      <a:pt x="331" y="2894"/>
                      <a:pt x="367" y="2894"/>
                    </a:cubicBezTo>
                    <a:cubicBezTo>
                      <a:pt x="372" y="2894"/>
                      <a:pt x="378" y="2893"/>
                      <a:pt x="383" y="2891"/>
                    </a:cubicBezTo>
                    <a:cubicBezTo>
                      <a:pt x="429" y="2873"/>
                      <a:pt x="478" y="2851"/>
                      <a:pt x="525" y="2832"/>
                    </a:cubicBezTo>
                    <a:cubicBezTo>
                      <a:pt x="1328" y="2497"/>
                      <a:pt x="2147" y="2214"/>
                      <a:pt x="2975" y="1943"/>
                    </a:cubicBezTo>
                    <a:cubicBezTo>
                      <a:pt x="3593" y="1758"/>
                      <a:pt x="4215" y="1592"/>
                      <a:pt x="4834" y="1423"/>
                    </a:cubicBezTo>
                    <a:cubicBezTo>
                      <a:pt x="5474" y="1244"/>
                      <a:pt x="6111" y="1063"/>
                      <a:pt x="6742" y="859"/>
                    </a:cubicBezTo>
                    <a:cubicBezTo>
                      <a:pt x="7029" y="767"/>
                      <a:pt x="7312" y="669"/>
                      <a:pt x="7592" y="564"/>
                    </a:cubicBezTo>
                    <a:cubicBezTo>
                      <a:pt x="7690" y="527"/>
                      <a:pt x="7789" y="487"/>
                      <a:pt x="7884" y="450"/>
                    </a:cubicBezTo>
                    <a:lnTo>
                      <a:pt x="7884" y="450"/>
                    </a:lnTo>
                    <a:cubicBezTo>
                      <a:pt x="6866" y="979"/>
                      <a:pt x="5696" y="1226"/>
                      <a:pt x="4622" y="1604"/>
                    </a:cubicBezTo>
                    <a:cubicBezTo>
                      <a:pt x="4012" y="1817"/>
                      <a:pt x="3421" y="2072"/>
                      <a:pt x="2809" y="2278"/>
                    </a:cubicBezTo>
                    <a:cubicBezTo>
                      <a:pt x="2193" y="2482"/>
                      <a:pt x="1593" y="2682"/>
                      <a:pt x="1011" y="2956"/>
                    </a:cubicBezTo>
                    <a:cubicBezTo>
                      <a:pt x="992" y="2965"/>
                      <a:pt x="977" y="2971"/>
                      <a:pt x="959" y="2980"/>
                    </a:cubicBezTo>
                    <a:cubicBezTo>
                      <a:pt x="921" y="2997"/>
                      <a:pt x="943" y="3049"/>
                      <a:pt x="980" y="3049"/>
                    </a:cubicBezTo>
                    <a:cubicBezTo>
                      <a:pt x="983" y="3049"/>
                      <a:pt x="986" y="3049"/>
                      <a:pt x="989" y="3048"/>
                    </a:cubicBezTo>
                    <a:cubicBezTo>
                      <a:pt x="1069" y="3033"/>
                      <a:pt x="1149" y="3011"/>
                      <a:pt x="1229" y="2993"/>
                    </a:cubicBezTo>
                    <a:cubicBezTo>
                      <a:pt x="2735" y="2648"/>
                      <a:pt x="4188" y="2128"/>
                      <a:pt x="5656" y="1654"/>
                    </a:cubicBezTo>
                    <a:cubicBezTo>
                      <a:pt x="6348" y="1429"/>
                      <a:pt x="7047" y="1216"/>
                      <a:pt x="7758" y="1059"/>
                    </a:cubicBezTo>
                    <a:lnTo>
                      <a:pt x="7758" y="1059"/>
                    </a:lnTo>
                    <a:cubicBezTo>
                      <a:pt x="7081" y="1297"/>
                      <a:pt x="6401" y="1530"/>
                      <a:pt x="5724" y="1771"/>
                    </a:cubicBezTo>
                    <a:cubicBezTo>
                      <a:pt x="4455" y="2229"/>
                      <a:pt x="3144" y="2577"/>
                      <a:pt x="1891" y="3079"/>
                    </a:cubicBezTo>
                    <a:cubicBezTo>
                      <a:pt x="1888" y="3079"/>
                      <a:pt x="1888" y="3082"/>
                      <a:pt x="1885" y="3082"/>
                    </a:cubicBezTo>
                    <a:cubicBezTo>
                      <a:pt x="1859" y="3102"/>
                      <a:pt x="1858" y="3153"/>
                      <a:pt x="1894" y="3153"/>
                    </a:cubicBezTo>
                    <a:cubicBezTo>
                      <a:pt x="1896" y="3153"/>
                      <a:pt x="1898" y="3153"/>
                      <a:pt x="1901" y="3153"/>
                    </a:cubicBezTo>
                    <a:cubicBezTo>
                      <a:pt x="1993" y="3143"/>
                      <a:pt x="2082" y="3128"/>
                      <a:pt x="2171" y="3116"/>
                    </a:cubicBezTo>
                    <a:cubicBezTo>
                      <a:pt x="3378" y="2937"/>
                      <a:pt x="4532" y="2543"/>
                      <a:pt x="5680" y="2140"/>
                    </a:cubicBezTo>
                    <a:cubicBezTo>
                      <a:pt x="6986" y="1681"/>
                      <a:pt x="8312" y="1263"/>
                      <a:pt x="9651" y="912"/>
                    </a:cubicBezTo>
                    <a:lnTo>
                      <a:pt x="9651" y="912"/>
                    </a:lnTo>
                    <a:cubicBezTo>
                      <a:pt x="9476" y="976"/>
                      <a:pt x="9300" y="1041"/>
                      <a:pt x="9125" y="1106"/>
                    </a:cubicBezTo>
                    <a:cubicBezTo>
                      <a:pt x="8408" y="1373"/>
                      <a:pt x="7703" y="1669"/>
                      <a:pt x="6992" y="1949"/>
                    </a:cubicBezTo>
                    <a:cubicBezTo>
                      <a:pt x="5773" y="2426"/>
                      <a:pt x="4458" y="2645"/>
                      <a:pt x="3267" y="3183"/>
                    </a:cubicBezTo>
                    <a:cubicBezTo>
                      <a:pt x="3255" y="3190"/>
                      <a:pt x="3249" y="3199"/>
                      <a:pt x="3249" y="3211"/>
                    </a:cubicBezTo>
                    <a:cubicBezTo>
                      <a:pt x="3246" y="3233"/>
                      <a:pt x="3264" y="3254"/>
                      <a:pt x="3286" y="3254"/>
                    </a:cubicBezTo>
                    <a:cubicBezTo>
                      <a:pt x="3344" y="3248"/>
                      <a:pt x="3400" y="3236"/>
                      <a:pt x="3458" y="3230"/>
                    </a:cubicBezTo>
                    <a:cubicBezTo>
                      <a:pt x="3935" y="3159"/>
                      <a:pt x="4388" y="3017"/>
                      <a:pt x="4846" y="2857"/>
                    </a:cubicBezTo>
                    <a:cubicBezTo>
                      <a:pt x="5487" y="2632"/>
                      <a:pt x="6151" y="2491"/>
                      <a:pt x="6798" y="2288"/>
                    </a:cubicBezTo>
                    <a:cubicBezTo>
                      <a:pt x="8106" y="1878"/>
                      <a:pt x="9371" y="1364"/>
                      <a:pt x="10704" y="1023"/>
                    </a:cubicBezTo>
                    <a:cubicBezTo>
                      <a:pt x="10824" y="995"/>
                      <a:pt x="10944" y="964"/>
                      <a:pt x="11061" y="936"/>
                    </a:cubicBezTo>
                    <a:cubicBezTo>
                      <a:pt x="11062" y="936"/>
                      <a:pt x="11062" y="936"/>
                      <a:pt x="11062" y="936"/>
                    </a:cubicBezTo>
                    <a:lnTo>
                      <a:pt x="11062" y="936"/>
                    </a:lnTo>
                    <a:cubicBezTo>
                      <a:pt x="11071" y="936"/>
                      <a:pt x="10674" y="1067"/>
                      <a:pt x="10581" y="1106"/>
                    </a:cubicBezTo>
                    <a:cubicBezTo>
                      <a:pt x="10248" y="1232"/>
                      <a:pt x="9907" y="1337"/>
                      <a:pt x="9571" y="1447"/>
                    </a:cubicBezTo>
                    <a:cubicBezTo>
                      <a:pt x="8931" y="1666"/>
                      <a:pt x="8303" y="1918"/>
                      <a:pt x="7669" y="2152"/>
                    </a:cubicBezTo>
                    <a:cubicBezTo>
                      <a:pt x="6595" y="2552"/>
                      <a:pt x="5431" y="2768"/>
                      <a:pt x="4412" y="3303"/>
                    </a:cubicBezTo>
                    <a:cubicBezTo>
                      <a:pt x="4388" y="3313"/>
                      <a:pt x="4366" y="3325"/>
                      <a:pt x="4341" y="3337"/>
                    </a:cubicBezTo>
                    <a:cubicBezTo>
                      <a:pt x="4305" y="3357"/>
                      <a:pt x="4325" y="3410"/>
                      <a:pt x="4361" y="3410"/>
                    </a:cubicBezTo>
                    <a:cubicBezTo>
                      <a:pt x="4365" y="3410"/>
                      <a:pt x="4368" y="3409"/>
                      <a:pt x="4372" y="3408"/>
                    </a:cubicBezTo>
                    <a:cubicBezTo>
                      <a:pt x="4468" y="3377"/>
                      <a:pt x="4560" y="3347"/>
                      <a:pt x="4652" y="3319"/>
                    </a:cubicBezTo>
                    <a:cubicBezTo>
                      <a:pt x="5813" y="2968"/>
                      <a:pt x="6964" y="2599"/>
                      <a:pt x="8109" y="2201"/>
                    </a:cubicBezTo>
                    <a:cubicBezTo>
                      <a:pt x="9211" y="1817"/>
                      <a:pt x="10295" y="1247"/>
                      <a:pt x="11446" y="1019"/>
                    </a:cubicBezTo>
                    <a:lnTo>
                      <a:pt x="11446" y="1019"/>
                    </a:lnTo>
                    <a:cubicBezTo>
                      <a:pt x="11230" y="1063"/>
                      <a:pt x="10984" y="1223"/>
                      <a:pt x="10772" y="1318"/>
                    </a:cubicBezTo>
                    <a:cubicBezTo>
                      <a:pt x="10442" y="1466"/>
                      <a:pt x="10104" y="1592"/>
                      <a:pt x="9765" y="1718"/>
                    </a:cubicBezTo>
                    <a:cubicBezTo>
                      <a:pt x="9190" y="1931"/>
                      <a:pt x="8599" y="2115"/>
                      <a:pt x="8014" y="2303"/>
                    </a:cubicBezTo>
                    <a:cubicBezTo>
                      <a:pt x="7069" y="2605"/>
                      <a:pt x="6062" y="2805"/>
                      <a:pt x="5222" y="3350"/>
                    </a:cubicBezTo>
                    <a:cubicBezTo>
                      <a:pt x="5203" y="3365"/>
                      <a:pt x="5182" y="3374"/>
                      <a:pt x="5163" y="3387"/>
                    </a:cubicBezTo>
                    <a:cubicBezTo>
                      <a:pt x="5129" y="3408"/>
                      <a:pt x="5142" y="3460"/>
                      <a:pt x="5182" y="3460"/>
                    </a:cubicBezTo>
                    <a:cubicBezTo>
                      <a:pt x="5193" y="3461"/>
                      <a:pt x="5205" y="3461"/>
                      <a:pt x="5216" y="3461"/>
                    </a:cubicBezTo>
                    <a:cubicBezTo>
                      <a:pt x="5432" y="3461"/>
                      <a:pt x="5648" y="3433"/>
                      <a:pt x="5859" y="3380"/>
                    </a:cubicBezTo>
                    <a:cubicBezTo>
                      <a:pt x="6071" y="3328"/>
                      <a:pt x="6278" y="3260"/>
                      <a:pt x="6481" y="3183"/>
                    </a:cubicBezTo>
                    <a:cubicBezTo>
                      <a:pt x="7038" y="2977"/>
                      <a:pt x="7592" y="2777"/>
                      <a:pt x="8165" y="2614"/>
                    </a:cubicBezTo>
                    <a:cubicBezTo>
                      <a:pt x="9183" y="2322"/>
                      <a:pt x="10175" y="1992"/>
                      <a:pt x="11169" y="1638"/>
                    </a:cubicBezTo>
                    <a:lnTo>
                      <a:pt x="11169" y="1638"/>
                    </a:lnTo>
                    <a:cubicBezTo>
                      <a:pt x="10864" y="1774"/>
                      <a:pt x="10569" y="1934"/>
                      <a:pt x="10261" y="2081"/>
                    </a:cubicBezTo>
                    <a:cubicBezTo>
                      <a:pt x="9177" y="2599"/>
                      <a:pt x="8014" y="3008"/>
                      <a:pt x="6884" y="3408"/>
                    </a:cubicBezTo>
                    <a:lnTo>
                      <a:pt x="6813" y="3436"/>
                    </a:lnTo>
                    <a:cubicBezTo>
                      <a:pt x="6771" y="3450"/>
                      <a:pt x="6783" y="3512"/>
                      <a:pt x="6819" y="3512"/>
                    </a:cubicBezTo>
                    <a:cubicBezTo>
                      <a:pt x="6823" y="3512"/>
                      <a:pt x="6827" y="3511"/>
                      <a:pt x="6832" y="3510"/>
                    </a:cubicBezTo>
                    <a:cubicBezTo>
                      <a:pt x="6930" y="3476"/>
                      <a:pt x="7026" y="3445"/>
                      <a:pt x="7124" y="3414"/>
                    </a:cubicBezTo>
                    <a:cubicBezTo>
                      <a:pt x="7968" y="3134"/>
                      <a:pt x="8814" y="2863"/>
                      <a:pt x="9667" y="2608"/>
                    </a:cubicBezTo>
                    <a:cubicBezTo>
                      <a:pt x="10550" y="2340"/>
                      <a:pt x="11397" y="2020"/>
                      <a:pt x="12265" y="1706"/>
                    </a:cubicBezTo>
                    <a:lnTo>
                      <a:pt x="12265" y="1706"/>
                    </a:lnTo>
                    <a:cubicBezTo>
                      <a:pt x="12169" y="1749"/>
                      <a:pt x="12074" y="1792"/>
                      <a:pt x="11978" y="1832"/>
                    </a:cubicBezTo>
                    <a:cubicBezTo>
                      <a:pt x="11452" y="2063"/>
                      <a:pt x="10916" y="2278"/>
                      <a:pt x="10381" y="2491"/>
                    </a:cubicBezTo>
                    <a:cubicBezTo>
                      <a:pt x="9657" y="2774"/>
                      <a:pt x="8919" y="3039"/>
                      <a:pt x="8235" y="3414"/>
                    </a:cubicBezTo>
                    <a:cubicBezTo>
                      <a:pt x="8220" y="3423"/>
                      <a:pt x="8205" y="3430"/>
                      <a:pt x="8186" y="3439"/>
                    </a:cubicBezTo>
                    <a:cubicBezTo>
                      <a:pt x="8148" y="3459"/>
                      <a:pt x="8174" y="3510"/>
                      <a:pt x="8211" y="3510"/>
                    </a:cubicBezTo>
                    <a:cubicBezTo>
                      <a:pt x="8213" y="3510"/>
                      <a:pt x="8215" y="3510"/>
                      <a:pt x="8217" y="3510"/>
                    </a:cubicBezTo>
                    <a:cubicBezTo>
                      <a:pt x="8383" y="3482"/>
                      <a:pt x="8546" y="3448"/>
                      <a:pt x="8709" y="3408"/>
                    </a:cubicBezTo>
                    <a:cubicBezTo>
                      <a:pt x="9362" y="3248"/>
                      <a:pt x="9987" y="3002"/>
                      <a:pt x="10618" y="2768"/>
                    </a:cubicBezTo>
                    <a:cubicBezTo>
                      <a:pt x="11329" y="2503"/>
                      <a:pt x="12024" y="2269"/>
                      <a:pt x="12711" y="1940"/>
                    </a:cubicBezTo>
                    <a:cubicBezTo>
                      <a:pt x="12828" y="1884"/>
                      <a:pt x="12936" y="1835"/>
                      <a:pt x="13040" y="1777"/>
                    </a:cubicBezTo>
                    <a:lnTo>
                      <a:pt x="13040" y="1777"/>
                    </a:lnTo>
                    <a:cubicBezTo>
                      <a:pt x="12920" y="1851"/>
                      <a:pt x="12797" y="1918"/>
                      <a:pt x="12671" y="1983"/>
                    </a:cubicBezTo>
                    <a:cubicBezTo>
                      <a:pt x="12308" y="2174"/>
                      <a:pt x="11917" y="2318"/>
                      <a:pt x="11535" y="2466"/>
                    </a:cubicBezTo>
                    <a:cubicBezTo>
                      <a:pt x="10923" y="2709"/>
                      <a:pt x="10319" y="2962"/>
                      <a:pt x="9799" y="3371"/>
                    </a:cubicBezTo>
                    <a:cubicBezTo>
                      <a:pt x="9790" y="3377"/>
                      <a:pt x="9777" y="3387"/>
                      <a:pt x="9768" y="3393"/>
                    </a:cubicBezTo>
                    <a:cubicBezTo>
                      <a:pt x="9740" y="3418"/>
                      <a:pt x="9766" y="3459"/>
                      <a:pt x="9799" y="3459"/>
                    </a:cubicBezTo>
                    <a:cubicBezTo>
                      <a:pt x="9802" y="3459"/>
                      <a:pt x="9805" y="3458"/>
                      <a:pt x="9808" y="3457"/>
                    </a:cubicBezTo>
                    <a:cubicBezTo>
                      <a:pt x="9941" y="3427"/>
                      <a:pt x="10073" y="3390"/>
                      <a:pt x="10202" y="3350"/>
                    </a:cubicBezTo>
                    <a:cubicBezTo>
                      <a:pt x="10839" y="3159"/>
                      <a:pt x="11440" y="2869"/>
                      <a:pt x="12061" y="2639"/>
                    </a:cubicBezTo>
                    <a:cubicBezTo>
                      <a:pt x="12258" y="2565"/>
                      <a:pt x="12452" y="2509"/>
                      <a:pt x="12646" y="2451"/>
                    </a:cubicBezTo>
                    <a:lnTo>
                      <a:pt x="12646" y="2451"/>
                    </a:lnTo>
                    <a:cubicBezTo>
                      <a:pt x="12141" y="2691"/>
                      <a:pt x="11643" y="2934"/>
                      <a:pt x="11175" y="3242"/>
                    </a:cubicBezTo>
                    <a:cubicBezTo>
                      <a:pt x="11147" y="3245"/>
                      <a:pt x="11126" y="3260"/>
                      <a:pt x="11113" y="3282"/>
                    </a:cubicBezTo>
                    <a:lnTo>
                      <a:pt x="11092" y="3294"/>
                    </a:lnTo>
                    <a:cubicBezTo>
                      <a:pt x="11049" y="3328"/>
                      <a:pt x="10999" y="3356"/>
                      <a:pt x="10956" y="3387"/>
                    </a:cubicBezTo>
                    <a:cubicBezTo>
                      <a:pt x="10919" y="3410"/>
                      <a:pt x="10941" y="3459"/>
                      <a:pt x="10975" y="3459"/>
                    </a:cubicBezTo>
                    <a:cubicBezTo>
                      <a:pt x="10981" y="3459"/>
                      <a:pt x="10987" y="3457"/>
                      <a:pt x="10993" y="3454"/>
                    </a:cubicBezTo>
                    <a:cubicBezTo>
                      <a:pt x="11113" y="3390"/>
                      <a:pt x="11233" y="3328"/>
                      <a:pt x="11353" y="3273"/>
                    </a:cubicBezTo>
                    <a:cubicBezTo>
                      <a:pt x="12061" y="2940"/>
                      <a:pt x="12816" y="2737"/>
                      <a:pt x="13560" y="2506"/>
                    </a:cubicBezTo>
                    <a:cubicBezTo>
                      <a:pt x="13702" y="2460"/>
                      <a:pt x="13841" y="2411"/>
                      <a:pt x="13982" y="2362"/>
                    </a:cubicBezTo>
                    <a:lnTo>
                      <a:pt x="13982" y="2362"/>
                    </a:lnTo>
                    <a:cubicBezTo>
                      <a:pt x="13954" y="2386"/>
                      <a:pt x="13921" y="2414"/>
                      <a:pt x="13881" y="2448"/>
                    </a:cubicBezTo>
                    <a:cubicBezTo>
                      <a:pt x="13801" y="2500"/>
                      <a:pt x="13714" y="2552"/>
                      <a:pt x="13631" y="2599"/>
                    </a:cubicBezTo>
                    <a:cubicBezTo>
                      <a:pt x="13302" y="2786"/>
                      <a:pt x="12945" y="2928"/>
                      <a:pt x="12597" y="3079"/>
                    </a:cubicBezTo>
                    <a:cubicBezTo>
                      <a:pt x="12575" y="3088"/>
                      <a:pt x="12569" y="3113"/>
                      <a:pt x="12585" y="3128"/>
                    </a:cubicBezTo>
                    <a:cubicBezTo>
                      <a:pt x="12590" y="3141"/>
                      <a:pt x="12605" y="3150"/>
                      <a:pt x="12621" y="3150"/>
                    </a:cubicBezTo>
                    <a:cubicBezTo>
                      <a:pt x="12623" y="3150"/>
                      <a:pt x="12625" y="3150"/>
                      <a:pt x="12628" y="3150"/>
                    </a:cubicBezTo>
                    <a:cubicBezTo>
                      <a:pt x="12812" y="3125"/>
                      <a:pt x="12997" y="3082"/>
                      <a:pt x="13179" y="3026"/>
                    </a:cubicBezTo>
                    <a:cubicBezTo>
                      <a:pt x="13511" y="2928"/>
                      <a:pt x="13831" y="2792"/>
                      <a:pt x="14158" y="2660"/>
                    </a:cubicBezTo>
                    <a:lnTo>
                      <a:pt x="14216" y="2639"/>
                    </a:lnTo>
                    <a:cubicBezTo>
                      <a:pt x="14244" y="2626"/>
                      <a:pt x="14250" y="2589"/>
                      <a:pt x="14225" y="2568"/>
                    </a:cubicBezTo>
                    <a:cubicBezTo>
                      <a:pt x="14220" y="2564"/>
                      <a:pt x="14213" y="2561"/>
                      <a:pt x="14206" y="2561"/>
                    </a:cubicBezTo>
                    <a:cubicBezTo>
                      <a:pt x="14202" y="2561"/>
                      <a:pt x="14198" y="2562"/>
                      <a:pt x="14195" y="2565"/>
                    </a:cubicBezTo>
                    <a:cubicBezTo>
                      <a:pt x="13930" y="2669"/>
                      <a:pt x="13668" y="2777"/>
                      <a:pt x="13400" y="2879"/>
                    </a:cubicBezTo>
                    <a:cubicBezTo>
                      <a:pt x="13243" y="2934"/>
                      <a:pt x="13080" y="2983"/>
                      <a:pt x="12917" y="3023"/>
                    </a:cubicBezTo>
                    <a:cubicBezTo>
                      <a:pt x="13354" y="2832"/>
                      <a:pt x="13801" y="2635"/>
                      <a:pt x="14164" y="2328"/>
                    </a:cubicBezTo>
                    <a:cubicBezTo>
                      <a:pt x="14188" y="2306"/>
                      <a:pt x="14213" y="2288"/>
                      <a:pt x="14235" y="2269"/>
                    </a:cubicBezTo>
                    <a:cubicBezTo>
                      <a:pt x="14259" y="2244"/>
                      <a:pt x="14240" y="2203"/>
                      <a:pt x="14207" y="2203"/>
                    </a:cubicBezTo>
                    <a:cubicBezTo>
                      <a:pt x="14203" y="2203"/>
                      <a:pt x="14199" y="2203"/>
                      <a:pt x="14195" y="2205"/>
                    </a:cubicBezTo>
                    <a:cubicBezTo>
                      <a:pt x="14164" y="2217"/>
                      <a:pt x="14130" y="2226"/>
                      <a:pt x="14099" y="2238"/>
                    </a:cubicBezTo>
                    <a:cubicBezTo>
                      <a:pt x="13588" y="2423"/>
                      <a:pt x="13062" y="2574"/>
                      <a:pt x="12542" y="2737"/>
                    </a:cubicBezTo>
                    <a:cubicBezTo>
                      <a:pt x="12268" y="2820"/>
                      <a:pt x="12000" y="2916"/>
                      <a:pt x="11732" y="3020"/>
                    </a:cubicBezTo>
                    <a:cubicBezTo>
                      <a:pt x="11652" y="3051"/>
                      <a:pt x="11575" y="3085"/>
                      <a:pt x="11498" y="3119"/>
                    </a:cubicBezTo>
                    <a:cubicBezTo>
                      <a:pt x="11895" y="2882"/>
                      <a:pt x="12326" y="2688"/>
                      <a:pt x="12742" y="2491"/>
                    </a:cubicBezTo>
                    <a:cubicBezTo>
                      <a:pt x="12886" y="2423"/>
                      <a:pt x="13031" y="2349"/>
                      <a:pt x="13176" y="2278"/>
                    </a:cubicBezTo>
                    <a:cubicBezTo>
                      <a:pt x="13385" y="2198"/>
                      <a:pt x="13582" y="2094"/>
                      <a:pt x="13764" y="1968"/>
                    </a:cubicBezTo>
                    <a:cubicBezTo>
                      <a:pt x="13773" y="1958"/>
                      <a:pt x="13779" y="1949"/>
                      <a:pt x="13779" y="1937"/>
                    </a:cubicBezTo>
                    <a:cubicBezTo>
                      <a:pt x="13784" y="1915"/>
                      <a:pt x="13765" y="1896"/>
                      <a:pt x="13745" y="1896"/>
                    </a:cubicBezTo>
                    <a:cubicBezTo>
                      <a:pt x="13740" y="1896"/>
                      <a:pt x="13735" y="1897"/>
                      <a:pt x="13730" y="1900"/>
                    </a:cubicBezTo>
                    <a:lnTo>
                      <a:pt x="13727" y="1900"/>
                    </a:lnTo>
                    <a:cubicBezTo>
                      <a:pt x="13490" y="2032"/>
                      <a:pt x="13250" y="2155"/>
                      <a:pt x="13009" y="2275"/>
                    </a:cubicBezTo>
                    <a:lnTo>
                      <a:pt x="12926" y="2306"/>
                    </a:lnTo>
                    <a:cubicBezTo>
                      <a:pt x="12409" y="2497"/>
                      <a:pt x="11880" y="2617"/>
                      <a:pt x="11369" y="2829"/>
                    </a:cubicBezTo>
                    <a:cubicBezTo>
                      <a:pt x="11079" y="2953"/>
                      <a:pt x="10790" y="3073"/>
                      <a:pt x="10498" y="3180"/>
                    </a:cubicBezTo>
                    <a:cubicBezTo>
                      <a:pt x="10322" y="3245"/>
                      <a:pt x="10144" y="3294"/>
                      <a:pt x="9965" y="3343"/>
                    </a:cubicBezTo>
                    <a:cubicBezTo>
                      <a:pt x="10064" y="3316"/>
                      <a:pt x="10215" y="3168"/>
                      <a:pt x="10304" y="3113"/>
                    </a:cubicBezTo>
                    <a:cubicBezTo>
                      <a:pt x="11267" y="2522"/>
                      <a:pt x="12415" y="2325"/>
                      <a:pt x="13342" y="1663"/>
                    </a:cubicBezTo>
                    <a:lnTo>
                      <a:pt x="13351" y="1657"/>
                    </a:lnTo>
                    <a:cubicBezTo>
                      <a:pt x="13381" y="1637"/>
                      <a:pt x="13370" y="1584"/>
                      <a:pt x="13336" y="1584"/>
                    </a:cubicBezTo>
                    <a:cubicBezTo>
                      <a:pt x="13332" y="1584"/>
                      <a:pt x="13328" y="1584"/>
                      <a:pt x="13323" y="1586"/>
                    </a:cubicBezTo>
                    <a:lnTo>
                      <a:pt x="13250" y="1617"/>
                    </a:lnTo>
                    <a:cubicBezTo>
                      <a:pt x="11701" y="2241"/>
                      <a:pt x="10178" y="2993"/>
                      <a:pt x="8537" y="3371"/>
                    </a:cubicBezTo>
                    <a:cubicBezTo>
                      <a:pt x="8457" y="3390"/>
                      <a:pt x="8411" y="3402"/>
                      <a:pt x="8386" y="3408"/>
                    </a:cubicBezTo>
                    <a:cubicBezTo>
                      <a:pt x="8375" y="3413"/>
                      <a:pt x="8370" y="3415"/>
                      <a:pt x="8369" y="3415"/>
                    </a:cubicBezTo>
                    <a:cubicBezTo>
                      <a:pt x="8368" y="3415"/>
                      <a:pt x="8372" y="3413"/>
                      <a:pt x="8380" y="3408"/>
                    </a:cubicBezTo>
                    <a:cubicBezTo>
                      <a:pt x="8395" y="3402"/>
                      <a:pt x="8451" y="3380"/>
                      <a:pt x="8522" y="3343"/>
                    </a:cubicBezTo>
                    <a:cubicBezTo>
                      <a:pt x="8771" y="3214"/>
                      <a:pt x="9036" y="3106"/>
                      <a:pt x="9297" y="2999"/>
                    </a:cubicBezTo>
                    <a:cubicBezTo>
                      <a:pt x="9664" y="2851"/>
                      <a:pt x="10033" y="2706"/>
                      <a:pt x="10399" y="2562"/>
                    </a:cubicBezTo>
                    <a:cubicBezTo>
                      <a:pt x="11240" y="2235"/>
                      <a:pt x="12074" y="1884"/>
                      <a:pt x="12889" y="1503"/>
                    </a:cubicBezTo>
                    <a:cubicBezTo>
                      <a:pt x="12908" y="1497"/>
                      <a:pt x="12914" y="1475"/>
                      <a:pt x="12908" y="1460"/>
                    </a:cubicBezTo>
                    <a:cubicBezTo>
                      <a:pt x="12902" y="1443"/>
                      <a:pt x="12884" y="1431"/>
                      <a:pt x="12868" y="1431"/>
                    </a:cubicBezTo>
                    <a:cubicBezTo>
                      <a:pt x="12866" y="1431"/>
                      <a:pt x="12864" y="1432"/>
                      <a:pt x="12862" y="1432"/>
                    </a:cubicBezTo>
                    <a:lnTo>
                      <a:pt x="12849" y="1435"/>
                    </a:lnTo>
                    <a:cubicBezTo>
                      <a:pt x="11827" y="1727"/>
                      <a:pt x="10858" y="2174"/>
                      <a:pt x="9839" y="2475"/>
                    </a:cubicBezTo>
                    <a:cubicBezTo>
                      <a:pt x="9390" y="2605"/>
                      <a:pt x="8946" y="2743"/>
                      <a:pt x="8503" y="2885"/>
                    </a:cubicBezTo>
                    <a:cubicBezTo>
                      <a:pt x="8999" y="2691"/>
                      <a:pt x="9491" y="2497"/>
                      <a:pt x="9978" y="2291"/>
                    </a:cubicBezTo>
                    <a:cubicBezTo>
                      <a:pt x="10455" y="2088"/>
                      <a:pt x="10898" y="1783"/>
                      <a:pt x="11381" y="1610"/>
                    </a:cubicBezTo>
                    <a:cubicBezTo>
                      <a:pt x="11714" y="1497"/>
                      <a:pt x="12040" y="1404"/>
                      <a:pt x="12348" y="1244"/>
                    </a:cubicBezTo>
                    <a:cubicBezTo>
                      <a:pt x="12409" y="1213"/>
                      <a:pt x="12471" y="1183"/>
                      <a:pt x="12532" y="1146"/>
                    </a:cubicBezTo>
                    <a:cubicBezTo>
                      <a:pt x="12563" y="1126"/>
                      <a:pt x="12549" y="1073"/>
                      <a:pt x="12514" y="1073"/>
                    </a:cubicBezTo>
                    <a:cubicBezTo>
                      <a:pt x="12510" y="1073"/>
                      <a:pt x="12506" y="1073"/>
                      <a:pt x="12502" y="1075"/>
                    </a:cubicBezTo>
                    <a:cubicBezTo>
                      <a:pt x="12397" y="1115"/>
                      <a:pt x="12292" y="1152"/>
                      <a:pt x="12188" y="1192"/>
                    </a:cubicBezTo>
                    <a:cubicBezTo>
                      <a:pt x="11092" y="1589"/>
                      <a:pt x="10008" y="2017"/>
                      <a:pt x="8885" y="2331"/>
                    </a:cubicBezTo>
                    <a:cubicBezTo>
                      <a:pt x="8278" y="2503"/>
                      <a:pt x="7672" y="2663"/>
                      <a:pt x="7078" y="2869"/>
                    </a:cubicBezTo>
                    <a:cubicBezTo>
                      <a:pt x="6555" y="3054"/>
                      <a:pt x="6062" y="3294"/>
                      <a:pt x="5511" y="3368"/>
                    </a:cubicBezTo>
                    <a:cubicBezTo>
                      <a:pt x="5456" y="3374"/>
                      <a:pt x="5397" y="3383"/>
                      <a:pt x="5339" y="3387"/>
                    </a:cubicBezTo>
                    <a:cubicBezTo>
                      <a:pt x="5360" y="3380"/>
                      <a:pt x="5379" y="3371"/>
                      <a:pt x="5397" y="3362"/>
                    </a:cubicBezTo>
                    <a:cubicBezTo>
                      <a:pt x="5511" y="3300"/>
                      <a:pt x="5751" y="3140"/>
                      <a:pt x="5841" y="3097"/>
                    </a:cubicBezTo>
                    <a:cubicBezTo>
                      <a:pt x="6124" y="2974"/>
                      <a:pt x="6416" y="2866"/>
                      <a:pt x="6712" y="2777"/>
                    </a:cubicBezTo>
                    <a:cubicBezTo>
                      <a:pt x="7207" y="2617"/>
                      <a:pt x="7712" y="2479"/>
                      <a:pt x="8208" y="2322"/>
                    </a:cubicBezTo>
                    <a:cubicBezTo>
                      <a:pt x="9371" y="1949"/>
                      <a:pt x="10532" y="1567"/>
                      <a:pt x="11609" y="995"/>
                    </a:cubicBezTo>
                    <a:cubicBezTo>
                      <a:pt x="11612" y="995"/>
                      <a:pt x="11612" y="992"/>
                      <a:pt x="11612" y="989"/>
                    </a:cubicBezTo>
                    <a:cubicBezTo>
                      <a:pt x="11644" y="968"/>
                      <a:pt x="11621" y="924"/>
                      <a:pt x="11585" y="924"/>
                    </a:cubicBezTo>
                    <a:cubicBezTo>
                      <a:pt x="11583" y="924"/>
                      <a:pt x="11580" y="924"/>
                      <a:pt x="11578" y="924"/>
                    </a:cubicBezTo>
                    <a:cubicBezTo>
                      <a:pt x="11541" y="930"/>
                      <a:pt x="11514" y="936"/>
                      <a:pt x="11480" y="943"/>
                    </a:cubicBezTo>
                    <a:cubicBezTo>
                      <a:pt x="11255" y="983"/>
                      <a:pt x="11033" y="1035"/>
                      <a:pt x="10815" y="1096"/>
                    </a:cubicBezTo>
                    <a:cubicBezTo>
                      <a:pt x="10963" y="1032"/>
                      <a:pt x="11107" y="964"/>
                      <a:pt x="11252" y="890"/>
                    </a:cubicBezTo>
                    <a:cubicBezTo>
                      <a:pt x="11258" y="887"/>
                      <a:pt x="11261" y="881"/>
                      <a:pt x="11264" y="875"/>
                    </a:cubicBezTo>
                    <a:cubicBezTo>
                      <a:pt x="11278" y="850"/>
                      <a:pt x="11258" y="821"/>
                      <a:pt x="11231" y="821"/>
                    </a:cubicBezTo>
                    <a:cubicBezTo>
                      <a:pt x="11228" y="821"/>
                      <a:pt x="11225" y="821"/>
                      <a:pt x="11221" y="822"/>
                    </a:cubicBezTo>
                    <a:cubicBezTo>
                      <a:pt x="11196" y="826"/>
                      <a:pt x="11172" y="835"/>
                      <a:pt x="11147" y="841"/>
                    </a:cubicBezTo>
                    <a:cubicBezTo>
                      <a:pt x="9897" y="1133"/>
                      <a:pt x="8694" y="1540"/>
                      <a:pt x="7487" y="1974"/>
                    </a:cubicBezTo>
                    <a:cubicBezTo>
                      <a:pt x="6899" y="2186"/>
                      <a:pt x="6302" y="2365"/>
                      <a:pt x="5696" y="2525"/>
                    </a:cubicBezTo>
                    <a:cubicBezTo>
                      <a:pt x="5059" y="2691"/>
                      <a:pt x="4446" y="2940"/>
                      <a:pt x="3806" y="3097"/>
                    </a:cubicBezTo>
                    <a:cubicBezTo>
                      <a:pt x="3708" y="3121"/>
                      <a:pt x="3657" y="3131"/>
                      <a:pt x="3638" y="3131"/>
                    </a:cubicBezTo>
                    <a:cubicBezTo>
                      <a:pt x="3560" y="3131"/>
                      <a:pt x="4030" y="2966"/>
                      <a:pt x="4101" y="2943"/>
                    </a:cubicBezTo>
                    <a:cubicBezTo>
                      <a:pt x="4381" y="2851"/>
                      <a:pt x="4668" y="2774"/>
                      <a:pt x="4951" y="2697"/>
                    </a:cubicBezTo>
                    <a:cubicBezTo>
                      <a:pt x="5591" y="2528"/>
                      <a:pt x="6219" y="2325"/>
                      <a:pt x="6835" y="2091"/>
                    </a:cubicBezTo>
                    <a:cubicBezTo>
                      <a:pt x="8078" y="1617"/>
                      <a:pt x="9297" y="1078"/>
                      <a:pt x="10575" y="690"/>
                    </a:cubicBezTo>
                    <a:cubicBezTo>
                      <a:pt x="10581" y="690"/>
                      <a:pt x="10581" y="684"/>
                      <a:pt x="10584" y="681"/>
                    </a:cubicBezTo>
                    <a:cubicBezTo>
                      <a:pt x="10611" y="657"/>
                      <a:pt x="10591" y="616"/>
                      <a:pt x="10557" y="616"/>
                    </a:cubicBezTo>
                    <a:cubicBezTo>
                      <a:pt x="10556" y="616"/>
                      <a:pt x="10554" y="616"/>
                      <a:pt x="10553" y="616"/>
                    </a:cubicBezTo>
                    <a:cubicBezTo>
                      <a:pt x="10516" y="625"/>
                      <a:pt x="10476" y="635"/>
                      <a:pt x="10436" y="644"/>
                    </a:cubicBezTo>
                    <a:cubicBezTo>
                      <a:pt x="9119" y="936"/>
                      <a:pt x="7817" y="1333"/>
                      <a:pt x="6539" y="1761"/>
                    </a:cubicBezTo>
                    <a:cubicBezTo>
                      <a:pt x="5182" y="2211"/>
                      <a:pt x="3852" y="2746"/>
                      <a:pt x="2439" y="3002"/>
                    </a:cubicBezTo>
                    <a:cubicBezTo>
                      <a:pt x="2316" y="3011"/>
                      <a:pt x="2196" y="3039"/>
                      <a:pt x="2082" y="3082"/>
                    </a:cubicBezTo>
                    <a:cubicBezTo>
                      <a:pt x="2255" y="3014"/>
                      <a:pt x="2427" y="2953"/>
                      <a:pt x="2599" y="2891"/>
                    </a:cubicBezTo>
                    <a:cubicBezTo>
                      <a:pt x="2947" y="2765"/>
                      <a:pt x="3301" y="2654"/>
                      <a:pt x="3655" y="2543"/>
                    </a:cubicBezTo>
                    <a:cubicBezTo>
                      <a:pt x="4357" y="2318"/>
                      <a:pt x="5056" y="2097"/>
                      <a:pt x="5745" y="1844"/>
                    </a:cubicBezTo>
                    <a:cubicBezTo>
                      <a:pt x="6398" y="1607"/>
                      <a:pt x="7050" y="1386"/>
                      <a:pt x="7706" y="1158"/>
                    </a:cubicBezTo>
                    <a:cubicBezTo>
                      <a:pt x="7937" y="1078"/>
                      <a:pt x="8168" y="995"/>
                      <a:pt x="8398" y="909"/>
                    </a:cubicBezTo>
                    <a:cubicBezTo>
                      <a:pt x="8817" y="804"/>
                      <a:pt x="9226" y="672"/>
                      <a:pt x="9611" y="456"/>
                    </a:cubicBezTo>
                    <a:cubicBezTo>
                      <a:pt x="9627" y="447"/>
                      <a:pt x="9645" y="441"/>
                      <a:pt x="9660" y="428"/>
                    </a:cubicBezTo>
                    <a:cubicBezTo>
                      <a:pt x="9693" y="412"/>
                      <a:pt x="9678" y="358"/>
                      <a:pt x="9646" y="358"/>
                    </a:cubicBezTo>
                    <a:cubicBezTo>
                      <a:pt x="9642" y="358"/>
                      <a:pt x="9638" y="359"/>
                      <a:pt x="9633" y="361"/>
                    </a:cubicBezTo>
                    <a:cubicBezTo>
                      <a:pt x="9574" y="382"/>
                      <a:pt x="9516" y="404"/>
                      <a:pt x="9457" y="425"/>
                    </a:cubicBezTo>
                    <a:cubicBezTo>
                      <a:pt x="9073" y="579"/>
                      <a:pt x="8685" y="724"/>
                      <a:pt x="8294" y="866"/>
                    </a:cubicBezTo>
                    <a:cubicBezTo>
                      <a:pt x="8035" y="924"/>
                      <a:pt x="7777" y="973"/>
                      <a:pt x="7521" y="1029"/>
                    </a:cubicBezTo>
                    <a:cubicBezTo>
                      <a:pt x="6819" y="1183"/>
                      <a:pt x="6133" y="1417"/>
                      <a:pt x="5450" y="1638"/>
                    </a:cubicBezTo>
                    <a:cubicBezTo>
                      <a:pt x="4026" y="2100"/>
                      <a:pt x="2620" y="2598"/>
                      <a:pt x="1162" y="2933"/>
                    </a:cubicBezTo>
                    <a:lnTo>
                      <a:pt x="1162" y="2933"/>
                    </a:lnTo>
                    <a:cubicBezTo>
                      <a:pt x="1685" y="2813"/>
                      <a:pt x="2410" y="2490"/>
                      <a:pt x="3002" y="2291"/>
                    </a:cubicBezTo>
                    <a:cubicBezTo>
                      <a:pt x="3664" y="2072"/>
                      <a:pt x="4301" y="1789"/>
                      <a:pt x="4963" y="1564"/>
                    </a:cubicBezTo>
                    <a:cubicBezTo>
                      <a:pt x="6136" y="1170"/>
                      <a:pt x="7349" y="887"/>
                      <a:pt x="8414" y="235"/>
                    </a:cubicBezTo>
                    <a:lnTo>
                      <a:pt x="8429" y="225"/>
                    </a:lnTo>
                    <a:cubicBezTo>
                      <a:pt x="8467" y="201"/>
                      <a:pt x="8444" y="154"/>
                      <a:pt x="8409" y="154"/>
                    </a:cubicBezTo>
                    <a:cubicBezTo>
                      <a:pt x="8404" y="154"/>
                      <a:pt x="8398" y="155"/>
                      <a:pt x="8392" y="158"/>
                    </a:cubicBezTo>
                    <a:cubicBezTo>
                      <a:pt x="8346" y="176"/>
                      <a:pt x="8309" y="191"/>
                      <a:pt x="8269" y="210"/>
                    </a:cubicBezTo>
                    <a:cubicBezTo>
                      <a:pt x="7106" y="702"/>
                      <a:pt x="5893" y="1047"/>
                      <a:pt x="4677" y="1386"/>
                    </a:cubicBezTo>
                    <a:cubicBezTo>
                      <a:pt x="5610" y="1075"/>
                      <a:pt x="6533" y="736"/>
                      <a:pt x="7426" y="315"/>
                    </a:cubicBezTo>
                    <a:cubicBezTo>
                      <a:pt x="7475" y="308"/>
                      <a:pt x="7509" y="296"/>
                      <a:pt x="7521" y="271"/>
                    </a:cubicBezTo>
                    <a:cubicBezTo>
                      <a:pt x="7521" y="268"/>
                      <a:pt x="7521" y="268"/>
                      <a:pt x="7524" y="265"/>
                    </a:cubicBezTo>
                    <a:cubicBezTo>
                      <a:pt x="7586" y="235"/>
                      <a:pt x="7650" y="207"/>
                      <a:pt x="7712" y="173"/>
                    </a:cubicBezTo>
                    <a:cubicBezTo>
                      <a:pt x="7745" y="157"/>
                      <a:pt x="7727" y="102"/>
                      <a:pt x="7695" y="102"/>
                    </a:cubicBezTo>
                    <a:cubicBezTo>
                      <a:pt x="7691" y="102"/>
                      <a:pt x="7686" y="103"/>
                      <a:pt x="7681" y="105"/>
                    </a:cubicBezTo>
                    <a:cubicBezTo>
                      <a:pt x="7537" y="164"/>
                      <a:pt x="7389" y="219"/>
                      <a:pt x="7241" y="275"/>
                    </a:cubicBezTo>
                    <a:cubicBezTo>
                      <a:pt x="6361" y="585"/>
                      <a:pt x="5447" y="773"/>
                      <a:pt x="4548" y="1013"/>
                    </a:cubicBezTo>
                    <a:cubicBezTo>
                      <a:pt x="5219" y="798"/>
                      <a:pt x="5877" y="536"/>
                      <a:pt x="6515" y="235"/>
                    </a:cubicBezTo>
                    <a:cubicBezTo>
                      <a:pt x="6622" y="182"/>
                      <a:pt x="6733" y="130"/>
                      <a:pt x="6841" y="71"/>
                    </a:cubicBezTo>
                    <a:cubicBezTo>
                      <a:pt x="6879" y="51"/>
                      <a:pt x="6853" y="0"/>
                      <a:pt x="681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24428447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9" name="Google Shape;2079;p44"/>
          <p:cNvSpPr txBox="1">
            <a:spLocks noGrp="1"/>
          </p:cNvSpPr>
          <p:nvPr>
            <p:ph type="subTitle" idx="1"/>
          </p:nvPr>
        </p:nvSpPr>
        <p:spPr>
          <a:xfrm>
            <a:off x="1573053" y="921379"/>
            <a:ext cx="25485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 b="1" dirty="0">
                <a:latin typeface="Cambria" panose="02040503050406030204" pitchFamily="18" charset="0"/>
                <a:ea typeface="Cambria" panose="02040503050406030204" pitchFamily="18" charset="0"/>
              </a:rPr>
              <a:t>Bản chất vấn đề</a:t>
            </a:r>
            <a:endParaRPr sz="2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80" name="Google Shape;2080;p44"/>
          <p:cNvSpPr txBox="1">
            <a:spLocks noGrp="1"/>
          </p:cNvSpPr>
          <p:nvPr>
            <p:ph type="subTitle" idx="2"/>
          </p:nvPr>
        </p:nvSpPr>
        <p:spPr>
          <a:xfrm>
            <a:off x="1573053" y="1376892"/>
            <a:ext cx="25485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dirty="0">
                <a:latin typeface="Cambria" panose="02040503050406030204" pitchFamily="18" charset="0"/>
                <a:ea typeface="Cambria" panose="02040503050406030204" pitchFamily="18" charset="0"/>
              </a:rPr>
              <a:t>Vấn đề em sẽ trình bày là gì? Phạm vi của vấn đề ấy?</a:t>
            </a:r>
            <a:endParaRPr sz="1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81" name="Google Shape;2081;p44"/>
          <p:cNvSpPr txBox="1">
            <a:spLocks noGrp="1"/>
          </p:cNvSpPr>
          <p:nvPr>
            <p:ph type="subTitle" idx="3"/>
          </p:nvPr>
        </p:nvSpPr>
        <p:spPr>
          <a:xfrm>
            <a:off x="5509327" y="1376895"/>
            <a:ext cx="3463687" cy="133220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dirty="0">
                <a:latin typeface="Cambria" panose="02040503050406030204" pitchFamily="18" charset="0"/>
                <a:ea typeface="Cambria" panose="02040503050406030204" pitchFamily="18" charset="0"/>
              </a:rPr>
              <a:t>Công nghệ đem lại cho con người những lợi ích gì? (Dẫn chứng)</a:t>
            </a:r>
            <a:endParaRPr sz="1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82" name="Google Shape;2082;p44"/>
          <p:cNvSpPr txBox="1">
            <a:spLocks noGrp="1"/>
          </p:cNvSpPr>
          <p:nvPr>
            <p:ph type="subTitle" idx="6"/>
          </p:nvPr>
        </p:nvSpPr>
        <p:spPr>
          <a:xfrm>
            <a:off x="1573064" y="2709097"/>
            <a:ext cx="25485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 b="1" dirty="0">
                <a:latin typeface="Cambria" panose="02040503050406030204" pitchFamily="18" charset="0"/>
                <a:ea typeface="Cambria" panose="02040503050406030204" pitchFamily="18" charset="0"/>
              </a:rPr>
              <a:t>Kết luận</a:t>
            </a:r>
            <a:endParaRPr sz="2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83" name="Google Shape;2083;p44"/>
          <p:cNvSpPr txBox="1">
            <a:spLocks noGrp="1"/>
          </p:cNvSpPr>
          <p:nvPr>
            <p:ph type="subTitle" idx="4"/>
          </p:nvPr>
        </p:nvSpPr>
        <p:spPr>
          <a:xfrm>
            <a:off x="1573053" y="3164615"/>
            <a:ext cx="25485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dirty="0">
                <a:latin typeface="Cambria" panose="02040503050406030204" pitchFamily="18" charset="0"/>
                <a:ea typeface="Cambria" panose="02040503050406030204" pitchFamily="18" charset="0"/>
              </a:rPr>
              <a:t>Ý kiến, kết luận cá nhân của em về vấn đề.</a:t>
            </a:r>
            <a:endParaRPr sz="1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84" name="Google Shape;2084;p44"/>
          <p:cNvSpPr txBox="1">
            <a:spLocks noGrp="1"/>
          </p:cNvSpPr>
          <p:nvPr>
            <p:ph type="subTitle" idx="5"/>
          </p:nvPr>
        </p:nvSpPr>
        <p:spPr>
          <a:xfrm>
            <a:off x="5509328" y="3164616"/>
            <a:ext cx="3344740" cy="111745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dirty="0">
                <a:latin typeface="Cambria" panose="02040503050406030204" pitchFamily="18" charset="0"/>
                <a:ea typeface="Cambria" panose="02040503050406030204" pitchFamily="18" charset="0"/>
              </a:rPr>
              <a:t>Công nghệ mang lại những tác hại như thế nào? (Dẫn chứng)</a:t>
            </a:r>
            <a:endParaRPr sz="1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85" name="Google Shape;2085;p44"/>
          <p:cNvSpPr txBox="1">
            <a:spLocks noGrp="1"/>
          </p:cNvSpPr>
          <p:nvPr>
            <p:ph type="subTitle" idx="7"/>
          </p:nvPr>
        </p:nvSpPr>
        <p:spPr>
          <a:xfrm>
            <a:off x="5509326" y="921385"/>
            <a:ext cx="25485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 b="1" dirty="0">
                <a:latin typeface="Cambria" panose="02040503050406030204" pitchFamily="18" charset="0"/>
                <a:ea typeface="Cambria" panose="02040503050406030204" pitchFamily="18" charset="0"/>
              </a:rPr>
              <a:t>Ảnh hưởng tích cực</a:t>
            </a:r>
            <a:endParaRPr sz="2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86" name="Google Shape;2086;p44"/>
          <p:cNvSpPr txBox="1">
            <a:spLocks noGrp="1"/>
          </p:cNvSpPr>
          <p:nvPr>
            <p:ph type="subTitle" idx="8"/>
          </p:nvPr>
        </p:nvSpPr>
        <p:spPr>
          <a:xfrm>
            <a:off x="5509334" y="2709099"/>
            <a:ext cx="25485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 b="1" dirty="0">
                <a:latin typeface="Cambria" panose="02040503050406030204" pitchFamily="18" charset="0"/>
                <a:ea typeface="Cambria" panose="02040503050406030204" pitchFamily="18" charset="0"/>
              </a:rPr>
              <a:t>Ảnh hưởng tiêu cực</a:t>
            </a:r>
            <a:endParaRPr sz="2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87" name="Google Shape;2087;p44"/>
          <p:cNvSpPr txBox="1">
            <a:spLocks noGrp="1"/>
          </p:cNvSpPr>
          <p:nvPr>
            <p:ph type="title"/>
          </p:nvPr>
        </p:nvSpPr>
        <p:spPr>
          <a:xfrm>
            <a:off x="803661" y="120863"/>
            <a:ext cx="7600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 b="1" dirty="0">
                <a:latin typeface="Cambria" panose="02040503050406030204" pitchFamily="18" charset="0"/>
                <a:ea typeface="Cambria" panose="02040503050406030204" pitchFamily="18" charset="0"/>
              </a:rPr>
              <a:t>Một số điểm cần lưu ý</a:t>
            </a:r>
            <a:endParaRPr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88" name="Google Shape;2088;p44"/>
          <p:cNvSpPr/>
          <p:nvPr/>
        </p:nvSpPr>
        <p:spPr>
          <a:xfrm rot="-710183">
            <a:off x="592245" y="1087978"/>
            <a:ext cx="848256" cy="781006"/>
          </a:xfrm>
          <a:custGeom>
            <a:avLst/>
            <a:gdLst/>
            <a:ahLst/>
            <a:cxnLst/>
            <a:rect l="l" t="t" r="r" b="b"/>
            <a:pathLst>
              <a:path w="22939" h="21119" extrusionOk="0">
                <a:moveTo>
                  <a:pt x="11914" y="1"/>
                </a:moveTo>
                <a:cubicBezTo>
                  <a:pt x="8668" y="1"/>
                  <a:pt x="5453" y="1379"/>
                  <a:pt x="3287" y="3873"/>
                </a:cubicBezTo>
                <a:cubicBezTo>
                  <a:pt x="339" y="7271"/>
                  <a:pt x="0" y="12264"/>
                  <a:pt x="2386" y="16056"/>
                </a:cubicBezTo>
                <a:cubicBezTo>
                  <a:pt x="3543" y="17894"/>
                  <a:pt x="5224" y="19266"/>
                  <a:pt x="7141" y="20116"/>
                </a:cubicBezTo>
                <a:cubicBezTo>
                  <a:pt x="7147" y="20107"/>
                  <a:pt x="7154" y="20094"/>
                  <a:pt x="7157" y="20085"/>
                </a:cubicBezTo>
                <a:cubicBezTo>
                  <a:pt x="7181" y="20009"/>
                  <a:pt x="7243" y="19976"/>
                  <a:pt x="7305" y="19976"/>
                </a:cubicBezTo>
                <a:cubicBezTo>
                  <a:pt x="7398" y="19976"/>
                  <a:pt x="7490" y="20051"/>
                  <a:pt x="7455" y="20165"/>
                </a:cubicBezTo>
                <a:cubicBezTo>
                  <a:pt x="7446" y="20187"/>
                  <a:pt x="7434" y="20211"/>
                  <a:pt x="7424" y="20233"/>
                </a:cubicBezTo>
                <a:cubicBezTo>
                  <a:pt x="7554" y="20288"/>
                  <a:pt x="7686" y="20341"/>
                  <a:pt x="7822" y="20387"/>
                </a:cubicBezTo>
                <a:cubicBezTo>
                  <a:pt x="7843" y="20331"/>
                  <a:pt x="7862" y="20288"/>
                  <a:pt x="7874" y="20264"/>
                </a:cubicBezTo>
                <a:cubicBezTo>
                  <a:pt x="7898" y="20207"/>
                  <a:pt x="7941" y="20183"/>
                  <a:pt x="7986" y="20183"/>
                </a:cubicBezTo>
                <a:cubicBezTo>
                  <a:pt x="8084" y="20183"/>
                  <a:pt x="8191" y="20295"/>
                  <a:pt x="8139" y="20418"/>
                </a:cubicBezTo>
                <a:cubicBezTo>
                  <a:pt x="8129" y="20439"/>
                  <a:pt x="8120" y="20464"/>
                  <a:pt x="8108" y="20488"/>
                </a:cubicBezTo>
                <a:cubicBezTo>
                  <a:pt x="9344" y="20907"/>
                  <a:pt x="10636" y="21119"/>
                  <a:pt x="11931" y="21119"/>
                </a:cubicBezTo>
                <a:cubicBezTo>
                  <a:pt x="12645" y="21119"/>
                  <a:pt x="13360" y="21055"/>
                  <a:pt x="14067" y="20926"/>
                </a:cubicBezTo>
                <a:cubicBezTo>
                  <a:pt x="19035" y="20005"/>
                  <a:pt x="22901" y="15653"/>
                  <a:pt x="22938" y="10565"/>
                </a:cubicBezTo>
                <a:cubicBezTo>
                  <a:pt x="22907" y="6363"/>
                  <a:pt x="20310" y="2715"/>
                  <a:pt x="16567" y="1004"/>
                </a:cubicBezTo>
                <a:cubicBezTo>
                  <a:pt x="16554" y="1022"/>
                  <a:pt x="16539" y="1044"/>
                  <a:pt x="16530" y="1059"/>
                </a:cubicBezTo>
                <a:cubicBezTo>
                  <a:pt x="16517" y="1072"/>
                  <a:pt x="16505" y="1084"/>
                  <a:pt x="16490" y="1096"/>
                </a:cubicBezTo>
                <a:cubicBezTo>
                  <a:pt x="16501" y="1094"/>
                  <a:pt x="16512" y="1093"/>
                  <a:pt x="16523" y="1093"/>
                </a:cubicBezTo>
                <a:cubicBezTo>
                  <a:pt x="16672" y="1093"/>
                  <a:pt x="16733" y="1298"/>
                  <a:pt x="16616" y="1370"/>
                </a:cubicBezTo>
                <a:cubicBezTo>
                  <a:pt x="17105" y="1601"/>
                  <a:pt x="17576" y="1866"/>
                  <a:pt x="18029" y="2164"/>
                </a:cubicBezTo>
                <a:cubicBezTo>
                  <a:pt x="18031" y="2164"/>
                  <a:pt x="18033" y="2164"/>
                  <a:pt x="18035" y="2164"/>
                </a:cubicBezTo>
                <a:cubicBezTo>
                  <a:pt x="18049" y="2164"/>
                  <a:pt x="18063" y="2173"/>
                  <a:pt x="18069" y="2189"/>
                </a:cubicBezTo>
                <a:cubicBezTo>
                  <a:pt x="18139" y="2235"/>
                  <a:pt x="18207" y="2284"/>
                  <a:pt x="18278" y="2334"/>
                </a:cubicBezTo>
                <a:cubicBezTo>
                  <a:pt x="18290" y="2334"/>
                  <a:pt x="18299" y="2343"/>
                  <a:pt x="18306" y="2352"/>
                </a:cubicBezTo>
                <a:cubicBezTo>
                  <a:pt x="18423" y="2435"/>
                  <a:pt x="18540" y="2521"/>
                  <a:pt x="18653" y="2608"/>
                </a:cubicBezTo>
                <a:cubicBezTo>
                  <a:pt x="18666" y="2611"/>
                  <a:pt x="18678" y="2620"/>
                  <a:pt x="18684" y="2632"/>
                </a:cubicBezTo>
                <a:cubicBezTo>
                  <a:pt x="18746" y="2681"/>
                  <a:pt x="18810" y="2728"/>
                  <a:pt x="18872" y="2780"/>
                </a:cubicBezTo>
                <a:cubicBezTo>
                  <a:pt x="18998" y="2878"/>
                  <a:pt x="19118" y="2983"/>
                  <a:pt x="19238" y="3091"/>
                </a:cubicBezTo>
                <a:lnTo>
                  <a:pt x="19254" y="3085"/>
                </a:lnTo>
                <a:cubicBezTo>
                  <a:pt x="19257" y="3084"/>
                  <a:pt x="19261" y="3083"/>
                  <a:pt x="19264" y="3083"/>
                </a:cubicBezTo>
                <a:cubicBezTo>
                  <a:pt x="19293" y="3083"/>
                  <a:pt x="19313" y="3115"/>
                  <a:pt x="19297" y="3140"/>
                </a:cubicBezTo>
                <a:cubicBezTo>
                  <a:pt x="19389" y="3226"/>
                  <a:pt x="19481" y="3316"/>
                  <a:pt x="19571" y="3402"/>
                </a:cubicBezTo>
                <a:cubicBezTo>
                  <a:pt x="19580" y="3399"/>
                  <a:pt x="19586" y="3396"/>
                  <a:pt x="19595" y="3393"/>
                </a:cubicBezTo>
                <a:cubicBezTo>
                  <a:pt x="19599" y="3391"/>
                  <a:pt x="19603" y="3391"/>
                  <a:pt x="19607" y="3391"/>
                </a:cubicBezTo>
                <a:cubicBezTo>
                  <a:pt x="19635" y="3391"/>
                  <a:pt x="19655" y="3421"/>
                  <a:pt x="19638" y="3448"/>
                </a:cubicBezTo>
                <a:cubicBezTo>
                  <a:pt x="19635" y="3451"/>
                  <a:pt x="19632" y="3457"/>
                  <a:pt x="19629" y="3460"/>
                </a:cubicBezTo>
                <a:cubicBezTo>
                  <a:pt x="19799" y="3630"/>
                  <a:pt x="19965" y="3802"/>
                  <a:pt x="20122" y="3984"/>
                </a:cubicBezTo>
                <a:cubicBezTo>
                  <a:pt x="20128" y="3980"/>
                  <a:pt x="20134" y="3974"/>
                  <a:pt x="20143" y="3974"/>
                </a:cubicBezTo>
                <a:cubicBezTo>
                  <a:pt x="20149" y="3972"/>
                  <a:pt x="20154" y="3971"/>
                  <a:pt x="20159" y="3971"/>
                </a:cubicBezTo>
                <a:cubicBezTo>
                  <a:pt x="20190" y="3971"/>
                  <a:pt x="20198" y="4018"/>
                  <a:pt x="20171" y="4039"/>
                </a:cubicBezTo>
                <a:cubicBezTo>
                  <a:pt x="20233" y="4113"/>
                  <a:pt x="20291" y="4184"/>
                  <a:pt x="20353" y="4257"/>
                </a:cubicBezTo>
                <a:cubicBezTo>
                  <a:pt x="20362" y="4254"/>
                  <a:pt x="20371" y="4251"/>
                  <a:pt x="20380" y="4245"/>
                </a:cubicBezTo>
                <a:cubicBezTo>
                  <a:pt x="20385" y="4244"/>
                  <a:pt x="20389" y="4243"/>
                  <a:pt x="20393" y="4243"/>
                </a:cubicBezTo>
                <a:cubicBezTo>
                  <a:pt x="20428" y="4243"/>
                  <a:pt x="20444" y="4299"/>
                  <a:pt x="20411" y="4316"/>
                </a:cubicBezTo>
                <a:lnTo>
                  <a:pt x="20405" y="4319"/>
                </a:lnTo>
                <a:cubicBezTo>
                  <a:pt x="20439" y="4365"/>
                  <a:pt x="20473" y="4408"/>
                  <a:pt x="20507" y="4454"/>
                </a:cubicBezTo>
                <a:cubicBezTo>
                  <a:pt x="20519" y="4458"/>
                  <a:pt x="20528" y="4470"/>
                  <a:pt x="20528" y="4482"/>
                </a:cubicBezTo>
                <a:cubicBezTo>
                  <a:pt x="20583" y="4550"/>
                  <a:pt x="20633" y="4621"/>
                  <a:pt x="20685" y="4691"/>
                </a:cubicBezTo>
                <a:lnTo>
                  <a:pt x="20688" y="4691"/>
                </a:lnTo>
                <a:cubicBezTo>
                  <a:pt x="20690" y="4691"/>
                  <a:pt x="20691" y="4691"/>
                  <a:pt x="20692" y="4691"/>
                </a:cubicBezTo>
                <a:cubicBezTo>
                  <a:pt x="20724" y="4691"/>
                  <a:pt x="20743" y="4723"/>
                  <a:pt x="20728" y="4750"/>
                </a:cubicBezTo>
                <a:cubicBezTo>
                  <a:pt x="20857" y="4928"/>
                  <a:pt x="20981" y="5110"/>
                  <a:pt x="21098" y="5298"/>
                </a:cubicBezTo>
                <a:cubicBezTo>
                  <a:pt x="21122" y="5289"/>
                  <a:pt x="21144" y="5279"/>
                  <a:pt x="21168" y="5273"/>
                </a:cubicBezTo>
                <a:cubicBezTo>
                  <a:pt x="21173" y="5271"/>
                  <a:pt x="21178" y="5270"/>
                  <a:pt x="21182" y="5270"/>
                </a:cubicBezTo>
                <a:cubicBezTo>
                  <a:pt x="21218" y="5270"/>
                  <a:pt x="21231" y="5333"/>
                  <a:pt x="21190" y="5347"/>
                </a:cubicBezTo>
                <a:cubicBezTo>
                  <a:pt x="21171" y="5353"/>
                  <a:pt x="21153" y="5359"/>
                  <a:pt x="21138" y="5366"/>
                </a:cubicBezTo>
                <a:cubicBezTo>
                  <a:pt x="21190" y="5452"/>
                  <a:pt x="21239" y="5535"/>
                  <a:pt x="21288" y="5621"/>
                </a:cubicBezTo>
                <a:lnTo>
                  <a:pt x="21295" y="5618"/>
                </a:lnTo>
                <a:cubicBezTo>
                  <a:pt x="21300" y="5616"/>
                  <a:pt x="21306" y="5615"/>
                  <a:pt x="21311" y="5615"/>
                </a:cubicBezTo>
                <a:cubicBezTo>
                  <a:pt x="21349" y="5615"/>
                  <a:pt x="21375" y="5667"/>
                  <a:pt x="21335" y="5686"/>
                </a:cubicBezTo>
                <a:lnTo>
                  <a:pt x="21325" y="5689"/>
                </a:lnTo>
                <a:cubicBezTo>
                  <a:pt x="21402" y="5827"/>
                  <a:pt x="21479" y="5966"/>
                  <a:pt x="21550" y="6107"/>
                </a:cubicBezTo>
                <a:cubicBezTo>
                  <a:pt x="21553" y="6114"/>
                  <a:pt x="21556" y="6117"/>
                  <a:pt x="21556" y="6123"/>
                </a:cubicBezTo>
                <a:cubicBezTo>
                  <a:pt x="21670" y="6351"/>
                  <a:pt x="21778" y="6578"/>
                  <a:pt x="21873" y="6812"/>
                </a:cubicBezTo>
                <a:cubicBezTo>
                  <a:pt x="21895" y="6822"/>
                  <a:pt x="21904" y="6846"/>
                  <a:pt x="21892" y="6865"/>
                </a:cubicBezTo>
                <a:cubicBezTo>
                  <a:pt x="22002" y="7139"/>
                  <a:pt x="22101" y="7416"/>
                  <a:pt x="22190" y="7699"/>
                </a:cubicBezTo>
                <a:lnTo>
                  <a:pt x="22193" y="7699"/>
                </a:lnTo>
                <a:cubicBezTo>
                  <a:pt x="22196" y="7698"/>
                  <a:pt x="22199" y="7698"/>
                  <a:pt x="22202" y="7698"/>
                </a:cubicBezTo>
                <a:cubicBezTo>
                  <a:pt x="22237" y="7698"/>
                  <a:pt x="22261" y="7750"/>
                  <a:pt x="22224" y="7770"/>
                </a:cubicBezTo>
                <a:cubicBezTo>
                  <a:pt x="22218" y="7773"/>
                  <a:pt x="22215" y="7773"/>
                  <a:pt x="22212" y="7776"/>
                </a:cubicBezTo>
                <a:cubicBezTo>
                  <a:pt x="22249" y="7899"/>
                  <a:pt x="22280" y="8022"/>
                  <a:pt x="22313" y="8145"/>
                </a:cubicBezTo>
                <a:cubicBezTo>
                  <a:pt x="22341" y="8154"/>
                  <a:pt x="22350" y="8188"/>
                  <a:pt x="22329" y="8210"/>
                </a:cubicBezTo>
                <a:cubicBezTo>
                  <a:pt x="22353" y="8305"/>
                  <a:pt x="22375" y="8401"/>
                  <a:pt x="22396" y="8496"/>
                </a:cubicBezTo>
                <a:cubicBezTo>
                  <a:pt x="22412" y="8505"/>
                  <a:pt x="22415" y="8524"/>
                  <a:pt x="22406" y="8539"/>
                </a:cubicBezTo>
                <a:cubicBezTo>
                  <a:pt x="22517" y="9056"/>
                  <a:pt x="22587" y="9576"/>
                  <a:pt x="22618" y="10103"/>
                </a:cubicBezTo>
                <a:cubicBezTo>
                  <a:pt x="22634" y="10100"/>
                  <a:pt x="22649" y="10097"/>
                  <a:pt x="22670" y="10091"/>
                </a:cubicBezTo>
                <a:cubicBezTo>
                  <a:pt x="22673" y="10090"/>
                  <a:pt x="22675" y="10090"/>
                  <a:pt x="22678" y="10090"/>
                </a:cubicBezTo>
                <a:cubicBezTo>
                  <a:pt x="22699" y="10090"/>
                  <a:pt x="22728" y="10112"/>
                  <a:pt x="22720" y="10140"/>
                </a:cubicBezTo>
                <a:cubicBezTo>
                  <a:pt x="22701" y="10189"/>
                  <a:pt x="22661" y="10288"/>
                  <a:pt x="22627" y="10377"/>
                </a:cubicBezTo>
                <a:cubicBezTo>
                  <a:pt x="22627" y="10445"/>
                  <a:pt x="22634" y="10506"/>
                  <a:pt x="22634" y="10571"/>
                </a:cubicBezTo>
                <a:cubicBezTo>
                  <a:pt x="22634" y="10611"/>
                  <a:pt x="22630" y="10651"/>
                  <a:pt x="22630" y="10691"/>
                </a:cubicBezTo>
                <a:cubicBezTo>
                  <a:pt x="22720" y="10946"/>
                  <a:pt x="22790" y="11211"/>
                  <a:pt x="22840" y="11476"/>
                </a:cubicBezTo>
                <a:cubicBezTo>
                  <a:pt x="22861" y="11592"/>
                  <a:pt x="22763" y="11669"/>
                  <a:pt x="22674" y="11669"/>
                </a:cubicBezTo>
                <a:cubicBezTo>
                  <a:pt x="22633" y="11669"/>
                  <a:pt x="22594" y="11653"/>
                  <a:pt x="22569" y="11617"/>
                </a:cubicBezTo>
                <a:cubicBezTo>
                  <a:pt x="22070" y="16041"/>
                  <a:pt x="18635" y="19596"/>
                  <a:pt x="14267" y="20575"/>
                </a:cubicBezTo>
                <a:cubicBezTo>
                  <a:pt x="13482" y="20751"/>
                  <a:pt x="12688" y="20837"/>
                  <a:pt x="11898" y="20837"/>
                </a:cubicBezTo>
                <a:cubicBezTo>
                  <a:pt x="7883" y="20837"/>
                  <a:pt x="3992" y="18630"/>
                  <a:pt x="2130" y="14972"/>
                </a:cubicBezTo>
                <a:cubicBezTo>
                  <a:pt x="1985" y="14686"/>
                  <a:pt x="1856" y="14397"/>
                  <a:pt x="1742" y="14098"/>
                </a:cubicBezTo>
                <a:cubicBezTo>
                  <a:pt x="1709" y="14135"/>
                  <a:pt x="1660" y="14153"/>
                  <a:pt x="1613" y="14153"/>
                </a:cubicBezTo>
                <a:cubicBezTo>
                  <a:pt x="1538" y="14153"/>
                  <a:pt x="1467" y="14106"/>
                  <a:pt x="1474" y="14009"/>
                </a:cubicBezTo>
                <a:cubicBezTo>
                  <a:pt x="1490" y="13864"/>
                  <a:pt x="1518" y="13726"/>
                  <a:pt x="1564" y="13590"/>
                </a:cubicBezTo>
                <a:cubicBezTo>
                  <a:pt x="1551" y="13557"/>
                  <a:pt x="1542" y="13526"/>
                  <a:pt x="1533" y="13495"/>
                </a:cubicBezTo>
                <a:cubicBezTo>
                  <a:pt x="1524" y="13464"/>
                  <a:pt x="1514" y="13436"/>
                  <a:pt x="1505" y="13409"/>
                </a:cubicBezTo>
                <a:cubicBezTo>
                  <a:pt x="1465" y="13273"/>
                  <a:pt x="1428" y="13138"/>
                  <a:pt x="1394" y="12999"/>
                </a:cubicBezTo>
                <a:cubicBezTo>
                  <a:pt x="1388" y="12975"/>
                  <a:pt x="1382" y="12953"/>
                  <a:pt x="1376" y="12929"/>
                </a:cubicBezTo>
                <a:cubicBezTo>
                  <a:pt x="1345" y="12812"/>
                  <a:pt x="1321" y="12695"/>
                  <a:pt x="1299" y="12578"/>
                </a:cubicBezTo>
                <a:lnTo>
                  <a:pt x="1290" y="12547"/>
                </a:lnTo>
                <a:cubicBezTo>
                  <a:pt x="1274" y="12458"/>
                  <a:pt x="1256" y="12368"/>
                  <a:pt x="1241" y="12279"/>
                </a:cubicBezTo>
                <a:cubicBezTo>
                  <a:pt x="1237" y="12248"/>
                  <a:pt x="1231" y="12218"/>
                  <a:pt x="1225" y="12187"/>
                </a:cubicBezTo>
                <a:cubicBezTo>
                  <a:pt x="1210" y="12085"/>
                  <a:pt x="1194" y="11984"/>
                  <a:pt x="1182" y="11879"/>
                </a:cubicBezTo>
                <a:cubicBezTo>
                  <a:pt x="1179" y="11854"/>
                  <a:pt x="1176" y="11827"/>
                  <a:pt x="1173" y="11799"/>
                </a:cubicBezTo>
                <a:cubicBezTo>
                  <a:pt x="1164" y="11728"/>
                  <a:pt x="1154" y="11654"/>
                  <a:pt x="1148" y="11583"/>
                </a:cubicBezTo>
                <a:cubicBezTo>
                  <a:pt x="1130" y="11590"/>
                  <a:pt x="1114" y="11596"/>
                  <a:pt x="1099" y="11599"/>
                </a:cubicBezTo>
                <a:cubicBezTo>
                  <a:pt x="1095" y="11600"/>
                  <a:pt x="1090" y="11600"/>
                  <a:pt x="1087" y="11600"/>
                </a:cubicBezTo>
                <a:cubicBezTo>
                  <a:pt x="1049" y="11600"/>
                  <a:pt x="1032" y="11550"/>
                  <a:pt x="1068" y="11528"/>
                </a:cubicBezTo>
                <a:cubicBezTo>
                  <a:pt x="1093" y="11516"/>
                  <a:pt x="1114" y="11497"/>
                  <a:pt x="1139" y="11485"/>
                </a:cubicBezTo>
                <a:cubicBezTo>
                  <a:pt x="1130" y="11349"/>
                  <a:pt x="1120" y="11217"/>
                  <a:pt x="1114" y="11085"/>
                </a:cubicBezTo>
                <a:cubicBezTo>
                  <a:pt x="1087" y="11079"/>
                  <a:pt x="1074" y="11045"/>
                  <a:pt x="1093" y="11023"/>
                </a:cubicBezTo>
                <a:cubicBezTo>
                  <a:pt x="1099" y="11017"/>
                  <a:pt x="1105" y="11014"/>
                  <a:pt x="1111" y="11008"/>
                </a:cubicBezTo>
                <a:cubicBezTo>
                  <a:pt x="1108" y="10894"/>
                  <a:pt x="1105" y="10783"/>
                  <a:pt x="1105" y="10672"/>
                </a:cubicBezTo>
                <a:cubicBezTo>
                  <a:pt x="1080" y="10663"/>
                  <a:pt x="1074" y="10632"/>
                  <a:pt x="1093" y="10614"/>
                </a:cubicBezTo>
                <a:lnTo>
                  <a:pt x="1105" y="10605"/>
                </a:lnTo>
                <a:cubicBezTo>
                  <a:pt x="1105" y="10445"/>
                  <a:pt x="1111" y="10284"/>
                  <a:pt x="1120" y="10124"/>
                </a:cubicBezTo>
                <a:lnTo>
                  <a:pt x="1120" y="10124"/>
                </a:lnTo>
                <a:lnTo>
                  <a:pt x="1099" y="10131"/>
                </a:lnTo>
                <a:cubicBezTo>
                  <a:pt x="1096" y="10131"/>
                  <a:pt x="1093" y="10132"/>
                  <a:pt x="1090" y="10132"/>
                </a:cubicBezTo>
                <a:cubicBezTo>
                  <a:pt x="1057" y="10132"/>
                  <a:pt x="1031" y="10088"/>
                  <a:pt x="1059" y="10066"/>
                </a:cubicBezTo>
                <a:cubicBezTo>
                  <a:pt x="1080" y="10047"/>
                  <a:pt x="1105" y="10032"/>
                  <a:pt x="1127" y="10014"/>
                </a:cubicBezTo>
                <a:cubicBezTo>
                  <a:pt x="1136" y="9890"/>
                  <a:pt x="1145" y="9770"/>
                  <a:pt x="1160" y="9650"/>
                </a:cubicBezTo>
                <a:cubicBezTo>
                  <a:pt x="1127" y="9650"/>
                  <a:pt x="1096" y="9613"/>
                  <a:pt x="1127" y="9589"/>
                </a:cubicBezTo>
                <a:cubicBezTo>
                  <a:pt x="1142" y="9576"/>
                  <a:pt x="1154" y="9567"/>
                  <a:pt x="1170" y="9555"/>
                </a:cubicBezTo>
                <a:cubicBezTo>
                  <a:pt x="1185" y="9432"/>
                  <a:pt x="1200" y="9309"/>
                  <a:pt x="1219" y="9189"/>
                </a:cubicBezTo>
                <a:lnTo>
                  <a:pt x="1219" y="9189"/>
                </a:lnTo>
                <a:cubicBezTo>
                  <a:pt x="1200" y="9195"/>
                  <a:pt x="1182" y="9201"/>
                  <a:pt x="1164" y="9207"/>
                </a:cubicBezTo>
                <a:cubicBezTo>
                  <a:pt x="1159" y="9208"/>
                  <a:pt x="1155" y="9209"/>
                  <a:pt x="1151" y="9209"/>
                </a:cubicBezTo>
                <a:cubicBezTo>
                  <a:pt x="1120" y="9209"/>
                  <a:pt x="1099" y="9170"/>
                  <a:pt x="1127" y="9142"/>
                </a:cubicBezTo>
                <a:cubicBezTo>
                  <a:pt x="1164" y="9109"/>
                  <a:pt x="1200" y="9081"/>
                  <a:pt x="1237" y="9050"/>
                </a:cubicBezTo>
                <a:cubicBezTo>
                  <a:pt x="1256" y="8939"/>
                  <a:pt x="1277" y="8828"/>
                  <a:pt x="1302" y="8718"/>
                </a:cubicBezTo>
                <a:lnTo>
                  <a:pt x="1302" y="8718"/>
                </a:lnTo>
                <a:cubicBezTo>
                  <a:pt x="1290" y="8721"/>
                  <a:pt x="1277" y="8727"/>
                  <a:pt x="1265" y="8730"/>
                </a:cubicBezTo>
                <a:cubicBezTo>
                  <a:pt x="1261" y="8731"/>
                  <a:pt x="1257" y="8732"/>
                  <a:pt x="1253" y="8732"/>
                </a:cubicBezTo>
                <a:cubicBezTo>
                  <a:pt x="1222" y="8732"/>
                  <a:pt x="1201" y="8690"/>
                  <a:pt x="1228" y="8665"/>
                </a:cubicBezTo>
                <a:cubicBezTo>
                  <a:pt x="1259" y="8638"/>
                  <a:pt x="1293" y="8613"/>
                  <a:pt x="1327" y="8585"/>
                </a:cubicBezTo>
                <a:cubicBezTo>
                  <a:pt x="1351" y="8465"/>
                  <a:pt x="1382" y="8345"/>
                  <a:pt x="1413" y="8225"/>
                </a:cubicBezTo>
                <a:lnTo>
                  <a:pt x="1413" y="8225"/>
                </a:lnTo>
                <a:cubicBezTo>
                  <a:pt x="1385" y="8231"/>
                  <a:pt x="1361" y="8244"/>
                  <a:pt x="1336" y="8250"/>
                </a:cubicBezTo>
                <a:cubicBezTo>
                  <a:pt x="1332" y="8251"/>
                  <a:pt x="1328" y="8252"/>
                  <a:pt x="1324" y="8252"/>
                </a:cubicBezTo>
                <a:cubicBezTo>
                  <a:pt x="1293" y="8252"/>
                  <a:pt x="1271" y="8210"/>
                  <a:pt x="1296" y="8188"/>
                </a:cubicBezTo>
                <a:cubicBezTo>
                  <a:pt x="1348" y="8142"/>
                  <a:pt x="1401" y="8102"/>
                  <a:pt x="1453" y="8062"/>
                </a:cubicBezTo>
                <a:cubicBezTo>
                  <a:pt x="1478" y="7967"/>
                  <a:pt x="1508" y="7868"/>
                  <a:pt x="1536" y="7773"/>
                </a:cubicBezTo>
                <a:lnTo>
                  <a:pt x="1536" y="7773"/>
                </a:lnTo>
                <a:cubicBezTo>
                  <a:pt x="1502" y="7782"/>
                  <a:pt x="1471" y="7797"/>
                  <a:pt x="1438" y="7807"/>
                </a:cubicBezTo>
                <a:cubicBezTo>
                  <a:pt x="1433" y="7808"/>
                  <a:pt x="1429" y="7808"/>
                  <a:pt x="1425" y="7808"/>
                </a:cubicBezTo>
                <a:cubicBezTo>
                  <a:pt x="1392" y="7808"/>
                  <a:pt x="1373" y="7767"/>
                  <a:pt x="1397" y="7742"/>
                </a:cubicBezTo>
                <a:cubicBezTo>
                  <a:pt x="1459" y="7687"/>
                  <a:pt x="1524" y="7634"/>
                  <a:pt x="1594" y="7588"/>
                </a:cubicBezTo>
                <a:cubicBezTo>
                  <a:pt x="1628" y="7483"/>
                  <a:pt x="1662" y="7376"/>
                  <a:pt x="1702" y="7271"/>
                </a:cubicBezTo>
                <a:lnTo>
                  <a:pt x="1702" y="7271"/>
                </a:lnTo>
                <a:cubicBezTo>
                  <a:pt x="1625" y="7293"/>
                  <a:pt x="1548" y="7314"/>
                  <a:pt x="1471" y="7329"/>
                </a:cubicBezTo>
                <a:cubicBezTo>
                  <a:pt x="1467" y="7331"/>
                  <a:pt x="1463" y="7331"/>
                  <a:pt x="1459" y="7331"/>
                </a:cubicBezTo>
                <a:cubicBezTo>
                  <a:pt x="1425" y="7331"/>
                  <a:pt x="1404" y="7290"/>
                  <a:pt x="1431" y="7265"/>
                </a:cubicBezTo>
                <a:cubicBezTo>
                  <a:pt x="1545" y="7163"/>
                  <a:pt x="1668" y="7074"/>
                  <a:pt x="1804" y="7003"/>
                </a:cubicBezTo>
                <a:cubicBezTo>
                  <a:pt x="1819" y="6960"/>
                  <a:pt x="1835" y="6917"/>
                  <a:pt x="1853" y="6874"/>
                </a:cubicBezTo>
                <a:lnTo>
                  <a:pt x="1853" y="6874"/>
                </a:lnTo>
                <a:cubicBezTo>
                  <a:pt x="1838" y="6877"/>
                  <a:pt x="1825" y="6883"/>
                  <a:pt x="1810" y="6886"/>
                </a:cubicBezTo>
                <a:cubicBezTo>
                  <a:pt x="1806" y="6887"/>
                  <a:pt x="1803" y="6888"/>
                  <a:pt x="1800" y="6888"/>
                </a:cubicBezTo>
                <a:cubicBezTo>
                  <a:pt x="1771" y="6888"/>
                  <a:pt x="1753" y="6855"/>
                  <a:pt x="1767" y="6828"/>
                </a:cubicBezTo>
                <a:cubicBezTo>
                  <a:pt x="1825" y="6729"/>
                  <a:pt x="1899" y="6637"/>
                  <a:pt x="1988" y="6560"/>
                </a:cubicBezTo>
                <a:cubicBezTo>
                  <a:pt x="2019" y="6495"/>
                  <a:pt x="2050" y="6428"/>
                  <a:pt x="2081" y="6360"/>
                </a:cubicBezTo>
                <a:lnTo>
                  <a:pt x="2081" y="6360"/>
                </a:lnTo>
                <a:cubicBezTo>
                  <a:pt x="2056" y="6366"/>
                  <a:pt x="2032" y="6372"/>
                  <a:pt x="2004" y="6375"/>
                </a:cubicBezTo>
                <a:cubicBezTo>
                  <a:pt x="1970" y="6372"/>
                  <a:pt x="1952" y="6332"/>
                  <a:pt x="1976" y="6308"/>
                </a:cubicBezTo>
                <a:cubicBezTo>
                  <a:pt x="2038" y="6255"/>
                  <a:pt x="2105" y="6206"/>
                  <a:pt x="2176" y="6160"/>
                </a:cubicBezTo>
                <a:cubicBezTo>
                  <a:pt x="2226" y="6061"/>
                  <a:pt x="2278" y="5963"/>
                  <a:pt x="2330" y="5864"/>
                </a:cubicBezTo>
                <a:lnTo>
                  <a:pt x="2330" y="5864"/>
                </a:lnTo>
                <a:cubicBezTo>
                  <a:pt x="2250" y="5892"/>
                  <a:pt x="2167" y="5914"/>
                  <a:pt x="2084" y="5929"/>
                </a:cubicBezTo>
                <a:cubicBezTo>
                  <a:pt x="2082" y="5929"/>
                  <a:pt x="2079" y="5929"/>
                  <a:pt x="2077" y="5929"/>
                </a:cubicBezTo>
                <a:cubicBezTo>
                  <a:pt x="2043" y="5929"/>
                  <a:pt x="2015" y="5890"/>
                  <a:pt x="2044" y="5864"/>
                </a:cubicBezTo>
                <a:cubicBezTo>
                  <a:pt x="2189" y="5738"/>
                  <a:pt x="2346" y="5630"/>
                  <a:pt x="2515" y="5535"/>
                </a:cubicBezTo>
                <a:cubicBezTo>
                  <a:pt x="2546" y="5483"/>
                  <a:pt x="2573" y="5433"/>
                  <a:pt x="2604" y="5381"/>
                </a:cubicBezTo>
                <a:lnTo>
                  <a:pt x="2604" y="5381"/>
                </a:lnTo>
                <a:cubicBezTo>
                  <a:pt x="2490" y="5424"/>
                  <a:pt x="2376" y="5467"/>
                  <a:pt x="2262" y="5516"/>
                </a:cubicBezTo>
                <a:cubicBezTo>
                  <a:pt x="2256" y="5519"/>
                  <a:pt x="2250" y="5520"/>
                  <a:pt x="2245" y="5520"/>
                </a:cubicBezTo>
                <a:cubicBezTo>
                  <a:pt x="2208" y="5520"/>
                  <a:pt x="2185" y="5473"/>
                  <a:pt x="2222" y="5449"/>
                </a:cubicBezTo>
                <a:cubicBezTo>
                  <a:pt x="2379" y="5353"/>
                  <a:pt x="2546" y="5292"/>
                  <a:pt x="2709" y="5212"/>
                </a:cubicBezTo>
                <a:lnTo>
                  <a:pt x="2715" y="5212"/>
                </a:lnTo>
                <a:cubicBezTo>
                  <a:pt x="2724" y="5193"/>
                  <a:pt x="2736" y="5175"/>
                  <a:pt x="2749" y="5156"/>
                </a:cubicBezTo>
                <a:lnTo>
                  <a:pt x="2749" y="5156"/>
                </a:lnTo>
                <a:lnTo>
                  <a:pt x="2663" y="5178"/>
                </a:lnTo>
                <a:cubicBezTo>
                  <a:pt x="2658" y="5179"/>
                  <a:pt x="2654" y="5180"/>
                  <a:pt x="2650" y="5180"/>
                </a:cubicBezTo>
                <a:cubicBezTo>
                  <a:pt x="2610" y="5180"/>
                  <a:pt x="2596" y="5115"/>
                  <a:pt x="2641" y="5104"/>
                </a:cubicBezTo>
                <a:lnTo>
                  <a:pt x="2810" y="5061"/>
                </a:lnTo>
                <a:cubicBezTo>
                  <a:pt x="2890" y="4938"/>
                  <a:pt x="2977" y="4815"/>
                  <a:pt x="3063" y="4695"/>
                </a:cubicBezTo>
                <a:cubicBezTo>
                  <a:pt x="3047" y="4553"/>
                  <a:pt x="3038" y="4408"/>
                  <a:pt x="3041" y="4267"/>
                </a:cubicBezTo>
                <a:cubicBezTo>
                  <a:pt x="3046" y="4167"/>
                  <a:pt x="3125" y="4117"/>
                  <a:pt x="3202" y="4117"/>
                </a:cubicBezTo>
                <a:cubicBezTo>
                  <a:pt x="3279" y="4117"/>
                  <a:pt x="3354" y="4167"/>
                  <a:pt x="3349" y="4267"/>
                </a:cubicBezTo>
                <a:lnTo>
                  <a:pt x="3349" y="4316"/>
                </a:lnTo>
                <a:cubicBezTo>
                  <a:pt x="3928" y="3586"/>
                  <a:pt x="4602" y="2940"/>
                  <a:pt x="5350" y="2392"/>
                </a:cubicBezTo>
                <a:cubicBezTo>
                  <a:pt x="7247" y="1005"/>
                  <a:pt x="9530" y="325"/>
                  <a:pt x="11813" y="325"/>
                </a:cubicBezTo>
                <a:cubicBezTo>
                  <a:pt x="13289" y="325"/>
                  <a:pt x="14766" y="609"/>
                  <a:pt x="16139" y="1170"/>
                </a:cubicBezTo>
                <a:cubicBezTo>
                  <a:pt x="16213" y="1155"/>
                  <a:pt x="16283" y="1139"/>
                  <a:pt x="16357" y="1127"/>
                </a:cubicBezTo>
                <a:cubicBezTo>
                  <a:pt x="16262" y="1102"/>
                  <a:pt x="16191" y="1007"/>
                  <a:pt x="16262" y="908"/>
                </a:cubicBezTo>
                <a:cubicBezTo>
                  <a:pt x="16265" y="902"/>
                  <a:pt x="16274" y="893"/>
                  <a:pt x="16280" y="884"/>
                </a:cubicBezTo>
                <a:cubicBezTo>
                  <a:pt x="16132" y="822"/>
                  <a:pt x="15982" y="761"/>
                  <a:pt x="15831" y="705"/>
                </a:cubicBezTo>
                <a:cubicBezTo>
                  <a:pt x="15831" y="708"/>
                  <a:pt x="15828" y="711"/>
                  <a:pt x="15828" y="715"/>
                </a:cubicBezTo>
                <a:cubicBezTo>
                  <a:pt x="15799" y="770"/>
                  <a:pt x="15755" y="793"/>
                  <a:pt x="15709" y="793"/>
                </a:cubicBezTo>
                <a:cubicBezTo>
                  <a:pt x="15621" y="793"/>
                  <a:pt x="15529" y="707"/>
                  <a:pt x="15548" y="604"/>
                </a:cubicBezTo>
                <a:cubicBezTo>
                  <a:pt x="14369" y="197"/>
                  <a:pt x="13139" y="1"/>
                  <a:pt x="11914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92" name="Google Shape;2092;p44"/>
          <p:cNvSpPr/>
          <p:nvPr/>
        </p:nvSpPr>
        <p:spPr>
          <a:xfrm>
            <a:off x="864598" y="1341759"/>
            <a:ext cx="341814" cy="273451"/>
          </a:xfrm>
          <a:custGeom>
            <a:avLst/>
            <a:gdLst/>
            <a:ahLst/>
            <a:cxnLst/>
            <a:rect l="l" t="t" r="r" b="b"/>
            <a:pathLst>
              <a:path w="10170" h="8136" extrusionOk="0">
                <a:moveTo>
                  <a:pt x="4192" y="515"/>
                </a:moveTo>
                <a:cubicBezTo>
                  <a:pt x="4311" y="515"/>
                  <a:pt x="4407" y="610"/>
                  <a:pt x="4407" y="729"/>
                </a:cubicBezTo>
                <a:lnTo>
                  <a:pt x="4407" y="944"/>
                </a:lnTo>
                <a:cubicBezTo>
                  <a:pt x="4407" y="1063"/>
                  <a:pt x="4311" y="1158"/>
                  <a:pt x="4192" y="1158"/>
                </a:cubicBezTo>
                <a:lnTo>
                  <a:pt x="1192" y="1158"/>
                </a:lnTo>
                <a:cubicBezTo>
                  <a:pt x="1073" y="1158"/>
                  <a:pt x="977" y="1063"/>
                  <a:pt x="977" y="944"/>
                </a:cubicBezTo>
                <a:lnTo>
                  <a:pt x="977" y="729"/>
                </a:lnTo>
                <a:cubicBezTo>
                  <a:pt x="977" y="610"/>
                  <a:pt x="1073" y="515"/>
                  <a:pt x="1192" y="515"/>
                </a:cubicBezTo>
                <a:close/>
                <a:moveTo>
                  <a:pt x="3811" y="1491"/>
                </a:moveTo>
                <a:lnTo>
                  <a:pt x="3811" y="2134"/>
                </a:lnTo>
                <a:lnTo>
                  <a:pt x="1573" y="2134"/>
                </a:lnTo>
                <a:lnTo>
                  <a:pt x="1573" y="1491"/>
                </a:lnTo>
                <a:close/>
                <a:moveTo>
                  <a:pt x="1324" y="2464"/>
                </a:moveTo>
                <a:cubicBezTo>
                  <a:pt x="1351" y="2464"/>
                  <a:pt x="1378" y="2465"/>
                  <a:pt x="1406" y="2468"/>
                </a:cubicBezTo>
                <a:lnTo>
                  <a:pt x="3978" y="2468"/>
                </a:lnTo>
                <a:cubicBezTo>
                  <a:pt x="4430" y="2468"/>
                  <a:pt x="4811" y="2753"/>
                  <a:pt x="4978" y="3158"/>
                </a:cubicBezTo>
                <a:cubicBezTo>
                  <a:pt x="4764" y="3373"/>
                  <a:pt x="4526" y="3563"/>
                  <a:pt x="4335" y="3754"/>
                </a:cubicBezTo>
                <a:lnTo>
                  <a:pt x="311" y="3754"/>
                </a:lnTo>
                <a:lnTo>
                  <a:pt x="311" y="3492"/>
                </a:lnTo>
                <a:cubicBezTo>
                  <a:pt x="311" y="2924"/>
                  <a:pt x="765" y="2464"/>
                  <a:pt x="1324" y="2464"/>
                </a:cubicBezTo>
                <a:close/>
                <a:moveTo>
                  <a:pt x="3954" y="4087"/>
                </a:moveTo>
                <a:cubicBezTo>
                  <a:pt x="3740" y="4301"/>
                  <a:pt x="3573" y="4468"/>
                  <a:pt x="3454" y="4587"/>
                </a:cubicBezTo>
                <a:cubicBezTo>
                  <a:pt x="3216" y="4801"/>
                  <a:pt x="3049" y="5087"/>
                  <a:pt x="2954" y="5373"/>
                </a:cubicBezTo>
                <a:lnTo>
                  <a:pt x="1406" y="5373"/>
                </a:lnTo>
                <a:cubicBezTo>
                  <a:pt x="811" y="5373"/>
                  <a:pt x="311" y="4873"/>
                  <a:pt x="311" y="4278"/>
                </a:cubicBezTo>
                <a:lnTo>
                  <a:pt x="311" y="4087"/>
                </a:lnTo>
                <a:close/>
                <a:moveTo>
                  <a:pt x="9741" y="348"/>
                </a:moveTo>
                <a:lnTo>
                  <a:pt x="9741" y="348"/>
                </a:lnTo>
                <a:cubicBezTo>
                  <a:pt x="9717" y="705"/>
                  <a:pt x="9384" y="1539"/>
                  <a:pt x="7907" y="3396"/>
                </a:cubicBezTo>
                <a:cubicBezTo>
                  <a:pt x="6931" y="4635"/>
                  <a:pt x="5764" y="5897"/>
                  <a:pt x="5240" y="6397"/>
                </a:cubicBezTo>
                <a:cubicBezTo>
                  <a:pt x="4883" y="6730"/>
                  <a:pt x="4383" y="6921"/>
                  <a:pt x="3883" y="6921"/>
                </a:cubicBezTo>
                <a:cubicBezTo>
                  <a:pt x="3799" y="6933"/>
                  <a:pt x="3722" y="6939"/>
                  <a:pt x="3645" y="6939"/>
                </a:cubicBezTo>
                <a:cubicBezTo>
                  <a:pt x="3567" y="6939"/>
                  <a:pt x="3490" y="6933"/>
                  <a:pt x="3406" y="6921"/>
                </a:cubicBezTo>
                <a:lnTo>
                  <a:pt x="8836" y="1491"/>
                </a:lnTo>
                <a:cubicBezTo>
                  <a:pt x="8963" y="1365"/>
                  <a:pt x="8856" y="1196"/>
                  <a:pt x="8724" y="1196"/>
                </a:cubicBezTo>
                <a:cubicBezTo>
                  <a:pt x="8682" y="1196"/>
                  <a:pt x="8638" y="1213"/>
                  <a:pt x="8598" y="1253"/>
                </a:cubicBezTo>
                <a:lnTo>
                  <a:pt x="3168" y="6683"/>
                </a:lnTo>
                <a:cubicBezTo>
                  <a:pt x="3144" y="6540"/>
                  <a:pt x="3144" y="6373"/>
                  <a:pt x="3144" y="6206"/>
                </a:cubicBezTo>
                <a:cubicBezTo>
                  <a:pt x="3144" y="5706"/>
                  <a:pt x="3335" y="5206"/>
                  <a:pt x="3668" y="4849"/>
                </a:cubicBezTo>
                <a:cubicBezTo>
                  <a:pt x="4192" y="4349"/>
                  <a:pt x="5454" y="3158"/>
                  <a:pt x="6693" y="2182"/>
                </a:cubicBezTo>
                <a:cubicBezTo>
                  <a:pt x="8550" y="682"/>
                  <a:pt x="9360" y="372"/>
                  <a:pt x="9741" y="348"/>
                </a:cubicBezTo>
                <a:close/>
                <a:moveTo>
                  <a:pt x="9777" y="0"/>
                </a:moveTo>
                <a:cubicBezTo>
                  <a:pt x="9148" y="0"/>
                  <a:pt x="8055" y="626"/>
                  <a:pt x="6478" y="1896"/>
                </a:cubicBezTo>
                <a:cubicBezTo>
                  <a:pt x="6050" y="2229"/>
                  <a:pt x="5645" y="2587"/>
                  <a:pt x="5240" y="2920"/>
                </a:cubicBezTo>
                <a:cubicBezTo>
                  <a:pt x="5026" y="2491"/>
                  <a:pt x="4621" y="2206"/>
                  <a:pt x="4145" y="2134"/>
                </a:cubicBezTo>
                <a:lnTo>
                  <a:pt x="4145" y="1491"/>
                </a:lnTo>
                <a:lnTo>
                  <a:pt x="4168" y="1491"/>
                </a:lnTo>
                <a:cubicBezTo>
                  <a:pt x="4478" y="1491"/>
                  <a:pt x="4740" y="1229"/>
                  <a:pt x="4740" y="944"/>
                </a:cubicBezTo>
                <a:lnTo>
                  <a:pt x="4740" y="729"/>
                </a:lnTo>
                <a:cubicBezTo>
                  <a:pt x="4740" y="420"/>
                  <a:pt x="4478" y="158"/>
                  <a:pt x="4168" y="158"/>
                </a:cubicBezTo>
                <a:lnTo>
                  <a:pt x="1192" y="158"/>
                </a:lnTo>
                <a:cubicBezTo>
                  <a:pt x="906" y="158"/>
                  <a:pt x="644" y="420"/>
                  <a:pt x="644" y="729"/>
                </a:cubicBezTo>
                <a:lnTo>
                  <a:pt x="644" y="944"/>
                </a:lnTo>
                <a:cubicBezTo>
                  <a:pt x="644" y="1253"/>
                  <a:pt x="906" y="1491"/>
                  <a:pt x="1192" y="1491"/>
                </a:cubicBezTo>
                <a:lnTo>
                  <a:pt x="1263" y="1491"/>
                </a:lnTo>
                <a:lnTo>
                  <a:pt x="1263" y="2134"/>
                </a:lnTo>
                <a:cubicBezTo>
                  <a:pt x="549" y="2229"/>
                  <a:pt x="1" y="2825"/>
                  <a:pt x="1" y="3539"/>
                </a:cubicBezTo>
                <a:lnTo>
                  <a:pt x="1" y="4278"/>
                </a:lnTo>
                <a:cubicBezTo>
                  <a:pt x="1" y="4992"/>
                  <a:pt x="549" y="5611"/>
                  <a:pt x="1263" y="5683"/>
                </a:cubicBezTo>
                <a:lnTo>
                  <a:pt x="1263" y="5992"/>
                </a:lnTo>
                <a:cubicBezTo>
                  <a:pt x="1263" y="6064"/>
                  <a:pt x="1335" y="6159"/>
                  <a:pt x="1406" y="6159"/>
                </a:cubicBezTo>
                <a:cubicBezTo>
                  <a:pt x="1525" y="6159"/>
                  <a:pt x="1596" y="6087"/>
                  <a:pt x="1596" y="5992"/>
                </a:cubicBezTo>
                <a:lnTo>
                  <a:pt x="1596" y="5683"/>
                </a:lnTo>
                <a:lnTo>
                  <a:pt x="2882" y="5683"/>
                </a:lnTo>
                <a:cubicBezTo>
                  <a:pt x="2859" y="5849"/>
                  <a:pt x="2835" y="6016"/>
                  <a:pt x="2835" y="6183"/>
                </a:cubicBezTo>
                <a:cubicBezTo>
                  <a:pt x="2811" y="6445"/>
                  <a:pt x="2835" y="6707"/>
                  <a:pt x="2882" y="6969"/>
                </a:cubicBezTo>
                <a:lnTo>
                  <a:pt x="1978" y="7850"/>
                </a:lnTo>
                <a:cubicBezTo>
                  <a:pt x="1930" y="7921"/>
                  <a:pt x="1930" y="8016"/>
                  <a:pt x="1954" y="8088"/>
                </a:cubicBezTo>
                <a:cubicBezTo>
                  <a:pt x="2001" y="8112"/>
                  <a:pt x="2049" y="8135"/>
                  <a:pt x="2097" y="8135"/>
                </a:cubicBezTo>
                <a:cubicBezTo>
                  <a:pt x="2144" y="8135"/>
                  <a:pt x="2192" y="8135"/>
                  <a:pt x="2216" y="8088"/>
                </a:cubicBezTo>
                <a:lnTo>
                  <a:pt x="3121" y="7183"/>
                </a:lnTo>
                <a:cubicBezTo>
                  <a:pt x="3335" y="7231"/>
                  <a:pt x="3549" y="7254"/>
                  <a:pt x="3764" y="7254"/>
                </a:cubicBezTo>
                <a:lnTo>
                  <a:pt x="3906" y="7254"/>
                </a:lnTo>
                <a:cubicBezTo>
                  <a:pt x="4502" y="7254"/>
                  <a:pt x="5073" y="7016"/>
                  <a:pt x="5502" y="6611"/>
                </a:cubicBezTo>
                <a:cubicBezTo>
                  <a:pt x="6002" y="6111"/>
                  <a:pt x="7193" y="4825"/>
                  <a:pt x="8169" y="3587"/>
                </a:cubicBezTo>
                <a:cubicBezTo>
                  <a:pt x="9551" y="1872"/>
                  <a:pt x="10170" y="753"/>
                  <a:pt x="10074" y="158"/>
                </a:cubicBezTo>
                <a:cubicBezTo>
                  <a:pt x="10051" y="86"/>
                  <a:pt x="10003" y="39"/>
                  <a:pt x="9932" y="15"/>
                </a:cubicBezTo>
                <a:cubicBezTo>
                  <a:pt x="9884" y="5"/>
                  <a:pt x="9832" y="0"/>
                  <a:pt x="977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35E8C62C-37A4-4CAA-A684-79C685C6BED5}"/>
              </a:ext>
            </a:extLst>
          </p:cNvPr>
          <p:cNvGrpSpPr/>
          <p:nvPr/>
        </p:nvGrpSpPr>
        <p:grpSpPr>
          <a:xfrm>
            <a:off x="4528520" y="2858744"/>
            <a:ext cx="848256" cy="781006"/>
            <a:chOff x="4528520" y="2858744"/>
            <a:chExt cx="848256" cy="781006"/>
          </a:xfrm>
        </p:grpSpPr>
        <p:sp>
          <p:nvSpPr>
            <p:cNvPr id="2091" name="Google Shape;2091;p44"/>
            <p:cNvSpPr/>
            <p:nvPr/>
          </p:nvSpPr>
          <p:spPr>
            <a:xfrm rot="-710183">
              <a:off x="4528520" y="2858744"/>
              <a:ext cx="848256" cy="781006"/>
            </a:xfrm>
            <a:custGeom>
              <a:avLst/>
              <a:gdLst/>
              <a:ahLst/>
              <a:cxnLst/>
              <a:rect l="l" t="t" r="r" b="b"/>
              <a:pathLst>
                <a:path w="22939" h="21119" extrusionOk="0">
                  <a:moveTo>
                    <a:pt x="11914" y="1"/>
                  </a:moveTo>
                  <a:cubicBezTo>
                    <a:pt x="8668" y="1"/>
                    <a:pt x="5453" y="1379"/>
                    <a:pt x="3287" y="3873"/>
                  </a:cubicBezTo>
                  <a:cubicBezTo>
                    <a:pt x="339" y="7271"/>
                    <a:pt x="0" y="12264"/>
                    <a:pt x="2386" y="16056"/>
                  </a:cubicBezTo>
                  <a:cubicBezTo>
                    <a:pt x="3543" y="17894"/>
                    <a:pt x="5224" y="19266"/>
                    <a:pt x="7141" y="20116"/>
                  </a:cubicBezTo>
                  <a:cubicBezTo>
                    <a:pt x="7147" y="20107"/>
                    <a:pt x="7154" y="20094"/>
                    <a:pt x="7157" y="20085"/>
                  </a:cubicBezTo>
                  <a:cubicBezTo>
                    <a:pt x="7181" y="20009"/>
                    <a:pt x="7243" y="19976"/>
                    <a:pt x="7305" y="19976"/>
                  </a:cubicBezTo>
                  <a:cubicBezTo>
                    <a:pt x="7398" y="19976"/>
                    <a:pt x="7490" y="20051"/>
                    <a:pt x="7455" y="20165"/>
                  </a:cubicBezTo>
                  <a:cubicBezTo>
                    <a:pt x="7446" y="20187"/>
                    <a:pt x="7434" y="20211"/>
                    <a:pt x="7424" y="20233"/>
                  </a:cubicBezTo>
                  <a:cubicBezTo>
                    <a:pt x="7554" y="20288"/>
                    <a:pt x="7686" y="20341"/>
                    <a:pt x="7822" y="20387"/>
                  </a:cubicBezTo>
                  <a:cubicBezTo>
                    <a:pt x="7843" y="20331"/>
                    <a:pt x="7862" y="20288"/>
                    <a:pt x="7874" y="20264"/>
                  </a:cubicBezTo>
                  <a:cubicBezTo>
                    <a:pt x="7898" y="20207"/>
                    <a:pt x="7941" y="20183"/>
                    <a:pt x="7986" y="20183"/>
                  </a:cubicBezTo>
                  <a:cubicBezTo>
                    <a:pt x="8084" y="20183"/>
                    <a:pt x="8191" y="20295"/>
                    <a:pt x="8139" y="20418"/>
                  </a:cubicBezTo>
                  <a:cubicBezTo>
                    <a:pt x="8129" y="20439"/>
                    <a:pt x="8120" y="20464"/>
                    <a:pt x="8108" y="20488"/>
                  </a:cubicBezTo>
                  <a:cubicBezTo>
                    <a:pt x="9344" y="20907"/>
                    <a:pt x="10636" y="21119"/>
                    <a:pt x="11931" y="21119"/>
                  </a:cubicBezTo>
                  <a:cubicBezTo>
                    <a:pt x="12645" y="21119"/>
                    <a:pt x="13360" y="21055"/>
                    <a:pt x="14067" y="20926"/>
                  </a:cubicBezTo>
                  <a:cubicBezTo>
                    <a:pt x="19035" y="20005"/>
                    <a:pt x="22901" y="15653"/>
                    <a:pt x="22938" y="10565"/>
                  </a:cubicBezTo>
                  <a:cubicBezTo>
                    <a:pt x="22907" y="6363"/>
                    <a:pt x="20310" y="2715"/>
                    <a:pt x="16567" y="1004"/>
                  </a:cubicBezTo>
                  <a:cubicBezTo>
                    <a:pt x="16554" y="1022"/>
                    <a:pt x="16539" y="1044"/>
                    <a:pt x="16530" y="1059"/>
                  </a:cubicBezTo>
                  <a:cubicBezTo>
                    <a:pt x="16517" y="1072"/>
                    <a:pt x="16505" y="1084"/>
                    <a:pt x="16490" y="1096"/>
                  </a:cubicBezTo>
                  <a:cubicBezTo>
                    <a:pt x="16501" y="1094"/>
                    <a:pt x="16512" y="1093"/>
                    <a:pt x="16523" y="1093"/>
                  </a:cubicBezTo>
                  <a:cubicBezTo>
                    <a:pt x="16672" y="1093"/>
                    <a:pt x="16733" y="1298"/>
                    <a:pt x="16616" y="1370"/>
                  </a:cubicBezTo>
                  <a:cubicBezTo>
                    <a:pt x="17105" y="1601"/>
                    <a:pt x="17576" y="1866"/>
                    <a:pt x="18029" y="2164"/>
                  </a:cubicBezTo>
                  <a:cubicBezTo>
                    <a:pt x="18031" y="2164"/>
                    <a:pt x="18033" y="2164"/>
                    <a:pt x="18035" y="2164"/>
                  </a:cubicBezTo>
                  <a:cubicBezTo>
                    <a:pt x="18049" y="2164"/>
                    <a:pt x="18063" y="2173"/>
                    <a:pt x="18069" y="2189"/>
                  </a:cubicBezTo>
                  <a:cubicBezTo>
                    <a:pt x="18139" y="2235"/>
                    <a:pt x="18207" y="2284"/>
                    <a:pt x="18278" y="2334"/>
                  </a:cubicBezTo>
                  <a:cubicBezTo>
                    <a:pt x="18290" y="2334"/>
                    <a:pt x="18299" y="2343"/>
                    <a:pt x="18306" y="2352"/>
                  </a:cubicBezTo>
                  <a:cubicBezTo>
                    <a:pt x="18423" y="2435"/>
                    <a:pt x="18540" y="2521"/>
                    <a:pt x="18653" y="2608"/>
                  </a:cubicBezTo>
                  <a:cubicBezTo>
                    <a:pt x="18666" y="2611"/>
                    <a:pt x="18678" y="2620"/>
                    <a:pt x="18684" y="2632"/>
                  </a:cubicBezTo>
                  <a:cubicBezTo>
                    <a:pt x="18746" y="2681"/>
                    <a:pt x="18810" y="2728"/>
                    <a:pt x="18872" y="2780"/>
                  </a:cubicBezTo>
                  <a:cubicBezTo>
                    <a:pt x="18998" y="2878"/>
                    <a:pt x="19118" y="2983"/>
                    <a:pt x="19238" y="3091"/>
                  </a:cubicBezTo>
                  <a:lnTo>
                    <a:pt x="19254" y="3085"/>
                  </a:lnTo>
                  <a:cubicBezTo>
                    <a:pt x="19257" y="3084"/>
                    <a:pt x="19261" y="3083"/>
                    <a:pt x="19264" y="3083"/>
                  </a:cubicBezTo>
                  <a:cubicBezTo>
                    <a:pt x="19293" y="3083"/>
                    <a:pt x="19313" y="3115"/>
                    <a:pt x="19297" y="3140"/>
                  </a:cubicBezTo>
                  <a:cubicBezTo>
                    <a:pt x="19389" y="3226"/>
                    <a:pt x="19481" y="3316"/>
                    <a:pt x="19571" y="3402"/>
                  </a:cubicBezTo>
                  <a:cubicBezTo>
                    <a:pt x="19580" y="3399"/>
                    <a:pt x="19586" y="3396"/>
                    <a:pt x="19595" y="3393"/>
                  </a:cubicBezTo>
                  <a:cubicBezTo>
                    <a:pt x="19599" y="3391"/>
                    <a:pt x="19603" y="3391"/>
                    <a:pt x="19607" y="3391"/>
                  </a:cubicBezTo>
                  <a:cubicBezTo>
                    <a:pt x="19635" y="3391"/>
                    <a:pt x="19655" y="3421"/>
                    <a:pt x="19638" y="3448"/>
                  </a:cubicBezTo>
                  <a:cubicBezTo>
                    <a:pt x="19635" y="3451"/>
                    <a:pt x="19632" y="3457"/>
                    <a:pt x="19629" y="3460"/>
                  </a:cubicBezTo>
                  <a:cubicBezTo>
                    <a:pt x="19799" y="3630"/>
                    <a:pt x="19965" y="3802"/>
                    <a:pt x="20122" y="3984"/>
                  </a:cubicBezTo>
                  <a:cubicBezTo>
                    <a:pt x="20128" y="3980"/>
                    <a:pt x="20134" y="3974"/>
                    <a:pt x="20143" y="3974"/>
                  </a:cubicBezTo>
                  <a:cubicBezTo>
                    <a:pt x="20149" y="3972"/>
                    <a:pt x="20154" y="3971"/>
                    <a:pt x="20159" y="3971"/>
                  </a:cubicBezTo>
                  <a:cubicBezTo>
                    <a:pt x="20190" y="3971"/>
                    <a:pt x="20198" y="4018"/>
                    <a:pt x="20171" y="4039"/>
                  </a:cubicBezTo>
                  <a:cubicBezTo>
                    <a:pt x="20233" y="4113"/>
                    <a:pt x="20291" y="4184"/>
                    <a:pt x="20353" y="4257"/>
                  </a:cubicBezTo>
                  <a:cubicBezTo>
                    <a:pt x="20362" y="4254"/>
                    <a:pt x="20371" y="4251"/>
                    <a:pt x="20380" y="4245"/>
                  </a:cubicBezTo>
                  <a:cubicBezTo>
                    <a:pt x="20385" y="4244"/>
                    <a:pt x="20389" y="4243"/>
                    <a:pt x="20393" y="4243"/>
                  </a:cubicBezTo>
                  <a:cubicBezTo>
                    <a:pt x="20428" y="4243"/>
                    <a:pt x="20444" y="4299"/>
                    <a:pt x="20411" y="4316"/>
                  </a:cubicBezTo>
                  <a:lnTo>
                    <a:pt x="20405" y="4319"/>
                  </a:lnTo>
                  <a:cubicBezTo>
                    <a:pt x="20439" y="4365"/>
                    <a:pt x="20473" y="4408"/>
                    <a:pt x="20507" y="4454"/>
                  </a:cubicBezTo>
                  <a:cubicBezTo>
                    <a:pt x="20519" y="4458"/>
                    <a:pt x="20528" y="4470"/>
                    <a:pt x="20528" y="4482"/>
                  </a:cubicBezTo>
                  <a:cubicBezTo>
                    <a:pt x="20583" y="4550"/>
                    <a:pt x="20633" y="4621"/>
                    <a:pt x="20685" y="4691"/>
                  </a:cubicBezTo>
                  <a:lnTo>
                    <a:pt x="20688" y="4691"/>
                  </a:lnTo>
                  <a:cubicBezTo>
                    <a:pt x="20690" y="4691"/>
                    <a:pt x="20691" y="4691"/>
                    <a:pt x="20692" y="4691"/>
                  </a:cubicBezTo>
                  <a:cubicBezTo>
                    <a:pt x="20724" y="4691"/>
                    <a:pt x="20743" y="4723"/>
                    <a:pt x="20728" y="4750"/>
                  </a:cubicBezTo>
                  <a:cubicBezTo>
                    <a:pt x="20857" y="4928"/>
                    <a:pt x="20981" y="5110"/>
                    <a:pt x="21098" y="5298"/>
                  </a:cubicBezTo>
                  <a:cubicBezTo>
                    <a:pt x="21122" y="5289"/>
                    <a:pt x="21144" y="5279"/>
                    <a:pt x="21168" y="5273"/>
                  </a:cubicBezTo>
                  <a:cubicBezTo>
                    <a:pt x="21173" y="5271"/>
                    <a:pt x="21178" y="5270"/>
                    <a:pt x="21182" y="5270"/>
                  </a:cubicBezTo>
                  <a:cubicBezTo>
                    <a:pt x="21218" y="5270"/>
                    <a:pt x="21231" y="5333"/>
                    <a:pt x="21190" y="5347"/>
                  </a:cubicBezTo>
                  <a:cubicBezTo>
                    <a:pt x="21171" y="5353"/>
                    <a:pt x="21153" y="5359"/>
                    <a:pt x="21138" y="5366"/>
                  </a:cubicBezTo>
                  <a:cubicBezTo>
                    <a:pt x="21190" y="5452"/>
                    <a:pt x="21239" y="5535"/>
                    <a:pt x="21288" y="5621"/>
                  </a:cubicBezTo>
                  <a:lnTo>
                    <a:pt x="21295" y="5618"/>
                  </a:lnTo>
                  <a:cubicBezTo>
                    <a:pt x="21300" y="5616"/>
                    <a:pt x="21306" y="5615"/>
                    <a:pt x="21311" y="5615"/>
                  </a:cubicBezTo>
                  <a:cubicBezTo>
                    <a:pt x="21349" y="5615"/>
                    <a:pt x="21375" y="5667"/>
                    <a:pt x="21335" y="5686"/>
                  </a:cubicBezTo>
                  <a:lnTo>
                    <a:pt x="21325" y="5689"/>
                  </a:lnTo>
                  <a:cubicBezTo>
                    <a:pt x="21402" y="5827"/>
                    <a:pt x="21479" y="5966"/>
                    <a:pt x="21550" y="6107"/>
                  </a:cubicBezTo>
                  <a:cubicBezTo>
                    <a:pt x="21553" y="6114"/>
                    <a:pt x="21556" y="6117"/>
                    <a:pt x="21556" y="6123"/>
                  </a:cubicBezTo>
                  <a:cubicBezTo>
                    <a:pt x="21670" y="6351"/>
                    <a:pt x="21778" y="6578"/>
                    <a:pt x="21873" y="6812"/>
                  </a:cubicBezTo>
                  <a:cubicBezTo>
                    <a:pt x="21895" y="6822"/>
                    <a:pt x="21904" y="6846"/>
                    <a:pt x="21892" y="6865"/>
                  </a:cubicBezTo>
                  <a:cubicBezTo>
                    <a:pt x="22002" y="7139"/>
                    <a:pt x="22101" y="7416"/>
                    <a:pt x="22190" y="7699"/>
                  </a:cubicBezTo>
                  <a:lnTo>
                    <a:pt x="22193" y="7699"/>
                  </a:lnTo>
                  <a:cubicBezTo>
                    <a:pt x="22196" y="7698"/>
                    <a:pt x="22199" y="7698"/>
                    <a:pt x="22202" y="7698"/>
                  </a:cubicBezTo>
                  <a:cubicBezTo>
                    <a:pt x="22237" y="7698"/>
                    <a:pt x="22261" y="7750"/>
                    <a:pt x="22224" y="7770"/>
                  </a:cubicBezTo>
                  <a:cubicBezTo>
                    <a:pt x="22218" y="7773"/>
                    <a:pt x="22215" y="7773"/>
                    <a:pt x="22212" y="7776"/>
                  </a:cubicBezTo>
                  <a:cubicBezTo>
                    <a:pt x="22249" y="7899"/>
                    <a:pt x="22280" y="8022"/>
                    <a:pt x="22313" y="8145"/>
                  </a:cubicBezTo>
                  <a:cubicBezTo>
                    <a:pt x="22341" y="8154"/>
                    <a:pt x="22350" y="8188"/>
                    <a:pt x="22329" y="8210"/>
                  </a:cubicBezTo>
                  <a:cubicBezTo>
                    <a:pt x="22353" y="8305"/>
                    <a:pt x="22375" y="8401"/>
                    <a:pt x="22396" y="8496"/>
                  </a:cubicBezTo>
                  <a:cubicBezTo>
                    <a:pt x="22412" y="8505"/>
                    <a:pt x="22415" y="8524"/>
                    <a:pt x="22406" y="8539"/>
                  </a:cubicBezTo>
                  <a:cubicBezTo>
                    <a:pt x="22517" y="9056"/>
                    <a:pt x="22587" y="9576"/>
                    <a:pt x="22618" y="10103"/>
                  </a:cubicBezTo>
                  <a:cubicBezTo>
                    <a:pt x="22634" y="10100"/>
                    <a:pt x="22649" y="10097"/>
                    <a:pt x="22670" y="10091"/>
                  </a:cubicBezTo>
                  <a:cubicBezTo>
                    <a:pt x="22673" y="10090"/>
                    <a:pt x="22675" y="10090"/>
                    <a:pt x="22678" y="10090"/>
                  </a:cubicBezTo>
                  <a:cubicBezTo>
                    <a:pt x="22699" y="10090"/>
                    <a:pt x="22728" y="10112"/>
                    <a:pt x="22720" y="10140"/>
                  </a:cubicBezTo>
                  <a:cubicBezTo>
                    <a:pt x="22701" y="10189"/>
                    <a:pt x="22661" y="10288"/>
                    <a:pt x="22627" y="10377"/>
                  </a:cubicBezTo>
                  <a:cubicBezTo>
                    <a:pt x="22627" y="10445"/>
                    <a:pt x="22634" y="10506"/>
                    <a:pt x="22634" y="10571"/>
                  </a:cubicBezTo>
                  <a:cubicBezTo>
                    <a:pt x="22634" y="10611"/>
                    <a:pt x="22630" y="10651"/>
                    <a:pt x="22630" y="10691"/>
                  </a:cubicBezTo>
                  <a:cubicBezTo>
                    <a:pt x="22720" y="10946"/>
                    <a:pt x="22790" y="11211"/>
                    <a:pt x="22840" y="11476"/>
                  </a:cubicBezTo>
                  <a:cubicBezTo>
                    <a:pt x="22861" y="11592"/>
                    <a:pt x="22763" y="11669"/>
                    <a:pt x="22674" y="11669"/>
                  </a:cubicBezTo>
                  <a:cubicBezTo>
                    <a:pt x="22633" y="11669"/>
                    <a:pt x="22594" y="11653"/>
                    <a:pt x="22569" y="11617"/>
                  </a:cubicBezTo>
                  <a:cubicBezTo>
                    <a:pt x="22070" y="16041"/>
                    <a:pt x="18635" y="19596"/>
                    <a:pt x="14267" y="20575"/>
                  </a:cubicBezTo>
                  <a:cubicBezTo>
                    <a:pt x="13482" y="20751"/>
                    <a:pt x="12688" y="20837"/>
                    <a:pt x="11898" y="20837"/>
                  </a:cubicBezTo>
                  <a:cubicBezTo>
                    <a:pt x="7883" y="20837"/>
                    <a:pt x="3992" y="18630"/>
                    <a:pt x="2130" y="14972"/>
                  </a:cubicBezTo>
                  <a:cubicBezTo>
                    <a:pt x="1985" y="14686"/>
                    <a:pt x="1856" y="14397"/>
                    <a:pt x="1742" y="14098"/>
                  </a:cubicBezTo>
                  <a:cubicBezTo>
                    <a:pt x="1709" y="14135"/>
                    <a:pt x="1660" y="14153"/>
                    <a:pt x="1613" y="14153"/>
                  </a:cubicBezTo>
                  <a:cubicBezTo>
                    <a:pt x="1538" y="14153"/>
                    <a:pt x="1467" y="14106"/>
                    <a:pt x="1474" y="14009"/>
                  </a:cubicBezTo>
                  <a:cubicBezTo>
                    <a:pt x="1490" y="13864"/>
                    <a:pt x="1518" y="13726"/>
                    <a:pt x="1564" y="13590"/>
                  </a:cubicBezTo>
                  <a:cubicBezTo>
                    <a:pt x="1551" y="13557"/>
                    <a:pt x="1542" y="13526"/>
                    <a:pt x="1533" y="13495"/>
                  </a:cubicBezTo>
                  <a:cubicBezTo>
                    <a:pt x="1524" y="13464"/>
                    <a:pt x="1514" y="13436"/>
                    <a:pt x="1505" y="13409"/>
                  </a:cubicBezTo>
                  <a:cubicBezTo>
                    <a:pt x="1465" y="13273"/>
                    <a:pt x="1428" y="13138"/>
                    <a:pt x="1394" y="12999"/>
                  </a:cubicBezTo>
                  <a:cubicBezTo>
                    <a:pt x="1388" y="12975"/>
                    <a:pt x="1382" y="12953"/>
                    <a:pt x="1376" y="12929"/>
                  </a:cubicBezTo>
                  <a:cubicBezTo>
                    <a:pt x="1345" y="12812"/>
                    <a:pt x="1321" y="12695"/>
                    <a:pt x="1299" y="12578"/>
                  </a:cubicBezTo>
                  <a:lnTo>
                    <a:pt x="1290" y="12547"/>
                  </a:lnTo>
                  <a:cubicBezTo>
                    <a:pt x="1274" y="12458"/>
                    <a:pt x="1256" y="12368"/>
                    <a:pt x="1241" y="12279"/>
                  </a:cubicBezTo>
                  <a:cubicBezTo>
                    <a:pt x="1237" y="12248"/>
                    <a:pt x="1231" y="12218"/>
                    <a:pt x="1225" y="12187"/>
                  </a:cubicBezTo>
                  <a:cubicBezTo>
                    <a:pt x="1210" y="12085"/>
                    <a:pt x="1194" y="11984"/>
                    <a:pt x="1182" y="11879"/>
                  </a:cubicBezTo>
                  <a:cubicBezTo>
                    <a:pt x="1179" y="11854"/>
                    <a:pt x="1176" y="11827"/>
                    <a:pt x="1173" y="11799"/>
                  </a:cubicBezTo>
                  <a:cubicBezTo>
                    <a:pt x="1164" y="11728"/>
                    <a:pt x="1154" y="11654"/>
                    <a:pt x="1148" y="11583"/>
                  </a:cubicBezTo>
                  <a:cubicBezTo>
                    <a:pt x="1130" y="11590"/>
                    <a:pt x="1114" y="11596"/>
                    <a:pt x="1099" y="11599"/>
                  </a:cubicBezTo>
                  <a:cubicBezTo>
                    <a:pt x="1095" y="11600"/>
                    <a:pt x="1090" y="11600"/>
                    <a:pt x="1087" y="11600"/>
                  </a:cubicBezTo>
                  <a:cubicBezTo>
                    <a:pt x="1049" y="11600"/>
                    <a:pt x="1032" y="11550"/>
                    <a:pt x="1068" y="11528"/>
                  </a:cubicBezTo>
                  <a:cubicBezTo>
                    <a:pt x="1093" y="11516"/>
                    <a:pt x="1114" y="11497"/>
                    <a:pt x="1139" y="11485"/>
                  </a:cubicBezTo>
                  <a:cubicBezTo>
                    <a:pt x="1130" y="11349"/>
                    <a:pt x="1120" y="11217"/>
                    <a:pt x="1114" y="11085"/>
                  </a:cubicBezTo>
                  <a:cubicBezTo>
                    <a:pt x="1087" y="11079"/>
                    <a:pt x="1074" y="11045"/>
                    <a:pt x="1093" y="11023"/>
                  </a:cubicBezTo>
                  <a:cubicBezTo>
                    <a:pt x="1099" y="11017"/>
                    <a:pt x="1105" y="11014"/>
                    <a:pt x="1111" y="11008"/>
                  </a:cubicBezTo>
                  <a:cubicBezTo>
                    <a:pt x="1108" y="10894"/>
                    <a:pt x="1105" y="10783"/>
                    <a:pt x="1105" y="10672"/>
                  </a:cubicBezTo>
                  <a:cubicBezTo>
                    <a:pt x="1080" y="10663"/>
                    <a:pt x="1074" y="10632"/>
                    <a:pt x="1093" y="10614"/>
                  </a:cubicBezTo>
                  <a:lnTo>
                    <a:pt x="1105" y="10605"/>
                  </a:lnTo>
                  <a:cubicBezTo>
                    <a:pt x="1105" y="10445"/>
                    <a:pt x="1111" y="10284"/>
                    <a:pt x="1120" y="10124"/>
                  </a:cubicBezTo>
                  <a:lnTo>
                    <a:pt x="1120" y="10124"/>
                  </a:lnTo>
                  <a:lnTo>
                    <a:pt x="1099" y="10131"/>
                  </a:lnTo>
                  <a:cubicBezTo>
                    <a:pt x="1096" y="10131"/>
                    <a:pt x="1093" y="10132"/>
                    <a:pt x="1090" y="10132"/>
                  </a:cubicBezTo>
                  <a:cubicBezTo>
                    <a:pt x="1057" y="10132"/>
                    <a:pt x="1031" y="10088"/>
                    <a:pt x="1059" y="10066"/>
                  </a:cubicBezTo>
                  <a:cubicBezTo>
                    <a:pt x="1080" y="10047"/>
                    <a:pt x="1105" y="10032"/>
                    <a:pt x="1127" y="10014"/>
                  </a:cubicBezTo>
                  <a:cubicBezTo>
                    <a:pt x="1136" y="9890"/>
                    <a:pt x="1145" y="9770"/>
                    <a:pt x="1160" y="9650"/>
                  </a:cubicBezTo>
                  <a:cubicBezTo>
                    <a:pt x="1127" y="9650"/>
                    <a:pt x="1096" y="9613"/>
                    <a:pt x="1127" y="9589"/>
                  </a:cubicBezTo>
                  <a:cubicBezTo>
                    <a:pt x="1142" y="9576"/>
                    <a:pt x="1154" y="9567"/>
                    <a:pt x="1170" y="9555"/>
                  </a:cubicBezTo>
                  <a:cubicBezTo>
                    <a:pt x="1185" y="9432"/>
                    <a:pt x="1200" y="9309"/>
                    <a:pt x="1219" y="9189"/>
                  </a:cubicBezTo>
                  <a:lnTo>
                    <a:pt x="1219" y="9189"/>
                  </a:lnTo>
                  <a:cubicBezTo>
                    <a:pt x="1200" y="9195"/>
                    <a:pt x="1182" y="9201"/>
                    <a:pt x="1164" y="9207"/>
                  </a:cubicBezTo>
                  <a:cubicBezTo>
                    <a:pt x="1159" y="9208"/>
                    <a:pt x="1155" y="9209"/>
                    <a:pt x="1151" y="9209"/>
                  </a:cubicBezTo>
                  <a:cubicBezTo>
                    <a:pt x="1120" y="9209"/>
                    <a:pt x="1099" y="9170"/>
                    <a:pt x="1127" y="9142"/>
                  </a:cubicBezTo>
                  <a:cubicBezTo>
                    <a:pt x="1164" y="9109"/>
                    <a:pt x="1200" y="9081"/>
                    <a:pt x="1237" y="9050"/>
                  </a:cubicBezTo>
                  <a:cubicBezTo>
                    <a:pt x="1256" y="8939"/>
                    <a:pt x="1277" y="8828"/>
                    <a:pt x="1302" y="8718"/>
                  </a:cubicBezTo>
                  <a:lnTo>
                    <a:pt x="1302" y="8718"/>
                  </a:lnTo>
                  <a:cubicBezTo>
                    <a:pt x="1290" y="8721"/>
                    <a:pt x="1277" y="8727"/>
                    <a:pt x="1265" y="8730"/>
                  </a:cubicBezTo>
                  <a:cubicBezTo>
                    <a:pt x="1261" y="8731"/>
                    <a:pt x="1257" y="8732"/>
                    <a:pt x="1253" y="8732"/>
                  </a:cubicBezTo>
                  <a:cubicBezTo>
                    <a:pt x="1222" y="8732"/>
                    <a:pt x="1201" y="8690"/>
                    <a:pt x="1228" y="8665"/>
                  </a:cubicBezTo>
                  <a:cubicBezTo>
                    <a:pt x="1259" y="8638"/>
                    <a:pt x="1293" y="8613"/>
                    <a:pt x="1327" y="8585"/>
                  </a:cubicBezTo>
                  <a:cubicBezTo>
                    <a:pt x="1351" y="8465"/>
                    <a:pt x="1382" y="8345"/>
                    <a:pt x="1413" y="8225"/>
                  </a:cubicBezTo>
                  <a:lnTo>
                    <a:pt x="1413" y="8225"/>
                  </a:lnTo>
                  <a:cubicBezTo>
                    <a:pt x="1385" y="8231"/>
                    <a:pt x="1361" y="8244"/>
                    <a:pt x="1336" y="8250"/>
                  </a:cubicBezTo>
                  <a:cubicBezTo>
                    <a:pt x="1332" y="8251"/>
                    <a:pt x="1328" y="8252"/>
                    <a:pt x="1324" y="8252"/>
                  </a:cubicBezTo>
                  <a:cubicBezTo>
                    <a:pt x="1293" y="8252"/>
                    <a:pt x="1271" y="8210"/>
                    <a:pt x="1296" y="8188"/>
                  </a:cubicBezTo>
                  <a:cubicBezTo>
                    <a:pt x="1348" y="8142"/>
                    <a:pt x="1401" y="8102"/>
                    <a:pt x="1453" y="8062"/>
                  </a:cubicBezTo>
                  <a:cubicBezTo>
                    <a:pt x="1478" y="7967"/>
                    <a:pt x="1508" y="7868"/>
                    <a:pt x="1536" y="7773"/>
                  </a:cubicBezTo>
                  <a:lnTo>
                    <a:pt x="1536" y="7773"/>
                  </a:lnTo>
                  <a:cubicBezTo>
                    <a:pt x="1502" y="7782"/>
                    <a:pt x="1471" y="7797"/>
                    <a:pt x="1438" y="7807"/>
                  </a:cubicBezTo>
                  <a:cubicBezTo>
                    <a:pt x="1433" y="7808"/>
                    <a:pt x="1429" y="7808"/>
                    <a:pt x="1425" y="7808"/>
                  </a:cubicBezTo>
                  <a:cubicBezTo>
                    <a:pt x="1392" y="7808"/>
                    <a:pt x="1373" y="7767"/>
                    <a:pt x="1397" y="7742"/>
                  </a:cubicBezTo>
                  <a:cubicBezTo>
                    <a:pt x="1459" y="7687"/>
                    <a:pt x="1524" y="7634"/>
                    <a:pt x="1594" y="7588"/>
                  </a:cubicBezTo>
                  <a:cubicBezTo>
                    <a:pt x="1628" y="7483"/>
                    <a:pt x="1662" y="7376"/>
                    <a:pt x="1702" y="7271"/>
                  </a:cubicBezTo>
                  <a:lnTo>
                    <a:pt x="1702" y="7271"/>
                  </a:lnTo>
                  <a:cubicBezTo>
                    <a:pt x="1625" y="7293"/>
                    <a:pt x="1548" y="7314"/>
                    <a:pt x="1471" y="7329"/>
                  </a:cubicBezTo>
                  <a:cubicBezTo>
                    <a:pt x="1467" y="7331"/>
                    <a:pt x="1463" y="7331"/>
                    <a:pt x="1459" y="7331"/>
                  </a:cubicBezTo>
                  <a:cubicBezTo>
                    <a:pt x="1425" y="7331"/>
                    <a:pt x="1404" y="7290"/>
                    <a:pt x="1431" y="7265"/>
                  </a:cubicBezTo>
                  <a:cubicBezTo>
                    <a:pt x="1545" y="7163"/>
                    <a:pt x="1668" y="7074"/>
                    <a:pt x="1804" y="7003"/>
                  </a:cubicBezTo>
                  <a:cubicBezTo>
                    <a:pt x="1819" y="6960"/>
                    <a:pt x="1835" y="6917"/>
                    <a:pt x="1853" y="6874"/>
                  </a:cubicBezTo>
                  <a:lnTo>
                    <a:pt x="1853" y="6874"/>
                  </a:lnTo>
                  <a:cubicBezTo>
                    <a:pt x="1838" y="6877"/>
                    <a:pt x="1825" y="6883"/>
                    <a:pt x="1810" y="6886"/>
                  </a:cubicBezTo>
                  <a:cubicBezTo>
                    <a:pt x="1806" y="6887"/>
                    <a:pt x="1803" y="6888"/>
                    <a:pt x="1800" y="6888"/>
                  </a:cubicBezTo>
                  <a:cubicBezTo>
                    <a:pt x="1771" y="6888"/>
                    <a:pt x="1753" y="6855"/>
                    <a:pt x="1767" y="6828"/>
                  </a:cubicBezTo>
                  <a:cubicBezTo>
                    <a:pt x="1825" y="6729"/>
                    <a:pt x="1899" y="6637"/>
                    <a:pt x="1988" y="6560"/>
                  </a:cubicBezTo>
                  <a:cubicBezTo>
                    <a:pt x="2019" y="6495"/>
                    <a:pt x="2050" y="6428"/>
                    <a:pt x="2081" y="6360"/>
                  </a:cubicBezTo>
                  <a:lnTo>
                    <a:pt x="2081" y="6360"/>
                  </a:lnTo>
                  <a:cubicBezTo>
                    <a:pt x="2056" y="6366"/>
                    <a:pt x="2032" y="6372"/>
                    <a:pt x="2004" y="6375"/>
                  </a:cubicBezTo>
                  <a:cubicBezTo>
                    <a:pt x="1970" y="6372"/>
                    <a:pt x="1952" y="6332"/>
                    <a:pt x="1976" y="6308"/>
                  </a:cubicBezTo>
                  <a:cubicBezTo>
                    <a:pt x="2038" y="6255"/>
                    <a:pt x="2105" y="6206"/>
                    <a:pt x="2176" y="6160"/>
                  </a:cubicBezTo>
                  <a:cubicBezTo>
                    <a:pt x="2226" y="6061"/>
                    <a:pt x="2278" y="5963"/>
                    <a:pt x="2330" y="5864"/>
                  </a:cubicBezTo>
                  <a:lnTo>
                    <a:pt x="2330" y="5864"/>
                  </a:lnTo>
                  <a:cubicBezTo>
                    <a:pt x="2250" y="5892"/>
                    <a:pt x="2167" y="5914"/>
                    <a:pt x="2084" y="5929"/>
                  </a:cubicBezTo>
                  <a:cubicBezTo>
                    <a:pt x="2082" y="5929"/>
                    <a:pt x="2079" y="5929"/>
                    <a:pt x="2077" y="5929"/>
                  </a:cubicBezTo>
                  <a:cubicBezTo>
                    <a:pt x="2043" y="5929"/>
                    <a:pt x="2015" y="5890"/>
                    <a:pt x="2044" y="5864"/>
                  </a:cubicBezTo>
                  <a:cubicBezTo>
                    <a:pt x="2189" y="5738"/>
                    <a:pt x="2346" y="5630"/>
                    <a:pt x="2515" y="5535"/>
                  </a:cubicBezTo>
                  <a:cubicBezTo>
                    <a:pt x="2546" y="5483"/>
                    <a:pt x="2573" y="5433"/>
                    <a:pt x="2604" y="5381"/>
                  </a:cubicBezTo>
                  <a:lnTo>
                    <a:pt x="2604" y="5381"/>
                  </a:lnTo>
                  <a:cubicBezTo>
                    <a:pt x="2490" y="5424"/>
                    <a:pt x="2376" y="5467"/>
                    <a:pt x="2262" y="5516"/>
                  </a:cubicBezTo>
                  <a:cubicBezTo>
                    <a:pt x="2256" y="5519"/>
                    <a:pt x="2250" y="5520"/>
                    <a:pt x="2245" y="5520"/>
                  </a:cubicBezTo>
                  <a:cubicBezTo>
                    <a:pt x="2208" y="5520"/>
                    <a:pt x="2185" y="5473"/>
                    <a:pt x="2222" y="5449"/>
                  </a:cubicBezTo>
                  <a:cubicBezTo>
                    <a:pt x="2379" y="5353"/>
                    <a:pt x="2546" y="5292"/>
                    <a:pt x="2709" y="5212"/>
                  </a:cubicBezTo>
                  <a:lnTo>
                    <a:pt x="2715" y="5212"/>
                  </a:lnTo>
                  <a:cubicBezTo>
                    <a:pt x="2724" y="5193"/>
                    <a:pt x="2736" y="5175"/>
                    <a:pt x="2749" y="5156"/>
                  </a:cubicBezTo>
                  <a:lnTo>
                    <a:pt x="2749" y="5156"/>
                  </a:lnTo>
                  <a:lnTo>
                    <a:pt x="2663" y="5178"/>
                  </a:lnTo>
                  <a:cubicBezTo>
                    <a:pt x="2658" y="5179"/>
                    <a:pt x="2654" y="5180"/>
                    <a:pt x="2650" y="5180"/>
                  </a:cubicBezTo>
                  <a:cubicBezTo>
                    <a:pt x="2610" y="5180"/>
                    <a:pt x="2596" y="5115"/>
                    <a:pt x="2641" y="5104"/>
                  </a:cubicBezTo>
                  <a:lnTo>
                    <a:pt x="2810" y="5061"/>
                  </a:lnTo>
                  <a:cubicBezTo>
                    <a:pt x="2890" y="4938"/>
                    <a:pt x="2977" y="4815"/>
                    <a:pt x="3063" y="4695"/>
                  </a:cubicBezTo>
                  <a:cubicBezTo>
                    <a:pt x="3047" y="4553"/>
                    <a:pt x="3038" y="4408"/>
                    <a:pt x="3041" y="4267"/>
                  </a:cubicBezTo>
                  <a:cubicBezTo>
                    <a:pt x="3046" y="4167"/>
                    <a:pt x="3125" y="4117"/>
                    <a:pt x="3202" y="4117"/>
                  </a:cubicBezTo>
                  <a:cubicBezTo>
                    <a:pt x="3279" y="4117"/>
                    <a:pt x="3354" y="4167"/>
                    <a:pt x="3349" y="4267"/>
                  </a:cubicBezTo>
                  <a:lnTo>
                    <a:pt x="3349" y="4316"/>
                  </a:lnTo>
                  <a:cubicBezTo>
                    <a:pt x="3928" y="3586"/>
                    <a:pt x="4602" y="2940"/>
                    <a:pt x="5350" y="2392"/>
                  </a:cubicBezTo>
                  <a:cubicBezTo>
                    <a:pt x="7247" y="1005"/>
                    <a:pt x="9530" y="325"/>
                    <a:pt x="11813" y="325"/>
                  </a:cubicBezTo>
                  <a:cubicBezTo>
                    <a:pt x="13289" y="325"/>
                    <a:pt x="14766" y="609"/>
                    <a:pt x="16139" y="1170"/>
                  </a:cubicBezTo>
                  <a:cubicBezTo>
                    <a:pt x="16213" y="1155"/>
                    <a:pt x="16283" y="1139"/>
                    <a:pt x="16357" y="1127"/>
                  </a:cubicBezTo>
                  <a:cubicBezTo>
                    <a:pt x="16262" y="1102"/>
                    <a:pt x="16191" y="1007"/>
                    <a:pt x="16262" y="908"/>
                  </a:cubicBezTo>
                  <a:cubicBezTo>
                    <a:pt x="16265" y="902"/>
                    <a:pt x="16274" y="893"/>
                    <a:pt x="16280" y="884"/>
                  </a:cubicBezTo>
                  <a:cubicBezTo>
                    <a:pt x="16132" y="822"/>
                    <a:pt x="15982" y="761"/>
                    <a:pt x="15831" y="705"/>
                  </a:cubicBezTo>
                  <a:cubicBezTo>
                    <a:pt x="15831" y="708"/>
                    <a:pt x="15828" y="711"/>
                    <a:pt x="15828" y="715"/>
                  </a:cubicBezTo>
                  <a:cubicBezTo>
                    <a:pt x="15799" y="770"/>
                    <a:pt x="15755" y="793"/>
                    <a:pt x="15709" y="793"/>
                  </a:cubicBezTo>
                  <a:cubicBezTo>
                    <a:pt x="15621" y="793"/>
                    <a:pt x="15529" y="707"/>
                    <a:pt x="15548" y="604"/>
                  </a:cubicBezTo>
                  <a:cubicBezTo>
                    <a:pt x="14369" y="197"/>
                    <a:pt x="13139" y="1"/>
                    <a:pt x="11914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grpSp>
          <p:nvGrpSpPr>
            <p:cNvPr id="2093" name="Google Shape;2093;p44"/>
            <p:cNvGrpSpPr/>
            <p:nvPr/>
          </p:nvGrpSpPr>
          <p:grpSpPr>
            <a:xfrm>
              <a:off x="4808009" y="3079550"/>
              <a:ext cx="309783" cy="339427"/>
              <a:chOff x="3976400" y="3240000"/>
              <a:chExt cx="230425" cy="252475"/>
            </a:xfrm>
          </p:grpSpPr>
          <p:sp>
            <p:nvSpPr>
              <p:cNvPr id="2094" name="Google Shape;2094;p44"/>
              <p:cNvSpPr/>
              <p:nvPr/>
            </p:nvSpPr>
            <p:spPr>
              <a:xfrm>
                <a:off x="3976400" y="3240000"/>
                <a:ext cx="230425" cy="252475"/>
              </a:xfrm>
              <a:custGeom>
                <a:avLst/>
                <a:gdLst/>
                <a:ahLst/>
                <a:cxnLst/>
                <a:rect l="l" t="t" r="r" b="b"/>
                <a:pathLst>
                  <a:path w="9217" h="10099" extrusionOk="0">
                    <a:moveTo>
                      <a:pt x="5154" y="381"/>
                    </a:moveTo>
                    <a:cubicBezTo>
                      <a:pt x="5542" y="381"/>
                      <a:pt x="5831" y="774"/>
                      <a:pt x="5716" y="1168"/>
                    </a:cubicBezTo>
                    <a:cubicBezTo>
                      <a:pt x="5549" y="1049"/>
                      <a:pt x="5335" y="977"/>
                      <a:pt x="5120" y="977"/>
                    </a:cubicBezTo>
                    <a:lnTo>
                      <a:pt x="4096" y="977"/>
                    </a:lnTo>
                    <a:cubicBezTo>
                      <a:pt x="3906" y="977"/>
                      <a:pt x="3691" y="1049"/>
                      <a:pt x="3525" y="1168"/>
                    </a:cubicBezTo>
                    <a:cubicBezTo>
                      <a:pt x="3409" y="774"/>
                      <a:pt x="3698" y="381"/>
                      <a:pt x="4086" y="381"/>
                    </a:cubicBezTo>
                    <a:cubicBezTo>
                      <a:pt x="4097" y="381"/>
                      <a:pt x="4109" y="381"/>
                      <a:pt x="4120" y="382"/>
                    </a:cubicBezTo>
                    <a:lnTo>
                      <a:pt x="5120" y="382"/>
                    </a:lnTo>
                    <a:cubicBezTo>
                      <a:pt x="5132" y="381"/>
                      <a:pt x="5143" y="381"/>
                      <a:pt x="5154" y="381"/>
                    </a:cubicBezTo>
                    <a:close/>
                    <a:moveTo>
                      <a:pt x="5120" y="1334"/>
                    </a:moveTo>
                    <a:cubicBezTo>
                      <a:pt x="5287" y="1334"/>
                      <a:pt x="5454" y="1406"/>
                      <a:pt x="5573" y="1549"/>
                    </a:cubicBezTo>
                    <a:lnTo>
                      <a:pt x="5168" y="2835"/>
                    </a:lnTo>
                    <a:cubicBezTo>
                      <a:pt x="5085" y="3109"/>
                      <a:pt x="4846" y="3245"/>
                      <a:pt x="4608" y="3245"/>
                    </a:cubicBezTo>
                    <a:cubicBezTo>
                      <a:pt x="4370" y="3245"/>
                      <a:pt x="4132" y="3109"/>
                      <a:pt x="4049" y="2835"/>
                    </a:cubicBezTo>
                    <a:lnTo>
                      <a:pt x="3668" y="1549"/>
                    </a:lnTo>
                    <a:cubicBezTo>
                      <a:pt x="3763" y="1406"/>
                      <a:pt x="3930" y="1334"/>
                      <a:pt x="4096" y="1334"/>
                    </a:cubicBezTo>
                    <a:close/>
                    <a:moveTo>
                      <a:pt x="715" y="2049"/>
                    </a:moveTo>
                    <a:lnTo>
                      <a:pt x="1524" y="2858"/>
                    </a:lnTo>
                    <a:cubicBezTo>
                      <a:pt x="1691" y="3073"/>
                      <a:pt x="1786" y="3335"/>
                      <a:pt x="1810" y="3597"/>
                    </a:cubicBezTo>
                    <a:cubicBezTo>
                      <a:pt x="1858" y="3906"/>
                      <a:pt x="1905" y="4192"/>
                      <a:pt x="1905" y="4502"/>
                    </a:cubicBezTo>
                    <a:lnTo>
                      <a:pt x="1929" y="7455"/>
                    </a:lnTo>
                    <a:cubicBezTo>
                      <a:pt x="1929" y="7526"/>
                      <a:pt x="1858" y="7598"/>
                      <a:pt x="1786" y="7598"/>
                    </a:cubicBezTo>
                    <a:lnTo>
                      <a:pt x="524" y="7598"/>
                    </a:lnTo>
                    <a:cubicBezTo>
                      <a:pt x="453" y="7598"/>
                      <a:pt x="381" y="7526"/>
                      <a:pt x="381" y="7455"/>
                    </a:cubicBezTo>
                    <a:lnTo>
                      <a:pt x="381" y="3073"/>
                    </a:lnTo>
                    <a:cubicBezTo>
                      <a:pt x="381" y="2692"/>
                      <a:pt x="500" y="2335"/>
                      <a:pt x="715" y="2049"/>
                    </a:cubicBezTo>
                    <a:close/>
                    <a:moveTo>
                      <a:pt x="8502" y="2049"/>
                    </a:moveTo>
                    <a:cubicBezTo>
                      <a:pt x="8716" y="2335"/>
                      <a:pt x="8835" y="2692"/>
                      <a:pt x="8835" y="3073"/>
                    </a:cubicBezTo>
                    <a:lnTo>
                      <a:pt x="8835" y="7455"/>
                    </a:lnTo>
                    <a:cubicBezTo>
                      <a:pt x="8835" y="7526"/>
                      <a:pt x="8764" y="7598"/>
                      <a:pt x="8692" y="7598"/>
                    </a:cubicBezTo>
                    <a:lnTo>
                      <a:pt x="7430" y="7598"/>
                    </a:lnTo>
                    <a:cubicBezTo>
                      <a:pt x="7359" y="7598"/>
                      <a:pt x="7311" y="7526"/>
                      <a:pt x="7287" y="7455"/>
                    </a:cubicBezTo>
                    <a:lnTo>
                      <a:pt x="7287" y="4502"/>
                    </a:lnTo>
                    <a:cubicBezTo>
                      <a:pt x="7311" y="4192"/>
                      <a:pt x="7359" y="3882"/>
                      <a:pt x="7406" y="3597"/>
                    </a:cubicBezTo>
                    <a:cubicBezTo>
                      <a:pt x="7430" y="3335"/>
                      <a:pt x="7526" y="3073"/>
                      <a:pt x="7692" y="2858"/>
                    </a:cubicBezTo>
                    <a:lnTo>
                      <a:pt x="8502" y="2049"/>
                    </a:lnTo>
                    <a:close/>
                    <a:moveTo>
                      <a:pt x="1477" y="7979"/>
                    </a:moveTo>
                    <a:lnTo>
                      <a:pt x="1477" y="8121"/>
                    </a:lnTo>
                    <a:lnTo>
                      <a:pt x="1477" y="8217"/>
                    </a:lnTo>
                    <a:lnTo>
                      <a:pt x="715" y="8217"/>
                    </a:lnTo>
                    <a:lnTo>
                      <a:pt x="715" y="7979"/>
                    </a:lnTo>
                    <a:close/>
                    <a:moveTo>
                      <a:pt x="8502" y="7979"/>
                    </a:moveTo>
                    <a:lnTo>
                      <a:pt x="8502" y="8241"/>
                    </a:lnTo>
                    <a:lnTo>
                      <a:pt x="7740" y="8241"/>
                    </a:lnTo>
                    <a:lnTo>
                      <a:pt x="7740" y="7979"/>
                    </a:lnTo>
                    <a:close/>
                    <a:moveTo>
                      <a:pt x="3191" y="1334"/>
                    </a:moveTo>
                    <a:lnTo>
                      <a:pt x="3668" y="2930"/>
                    </a:lnTo>
                    <a:cubicBezTo>
                      <a:pt x="3787" y="3287"/>
                      <a:pt x="4072" y="3549"/>
                      <a:pt x="4430" y="3597"/>
                    </a:cubicBezTo>
                    <a:lnTo>
                      <a:pt x="4430" y="8836"/>
                    </a:lnTo>
                    <a:lnTo>
                      <a:pt x="2572" y="8836"/>
                    </a:lnTo>
                    <a:cubicBezTo>
                      <a:pt x="2167" y="8836"/>
                      <a:pt x="1834" y="8526"/>
                      <a:pt x="1834" y="8121"/>
                    </a:cubicBezTo>
                    <a:lnTo>
                      <a:pt x="1834" y="7955"/>
                    </a:lnTo>
                    <a:cubicBezTo>
                      <a:pt x="2096" y="7931"/>
                      <a:pt x="2286" y="7717"/>
                      <a:pt x="2286" y="7455"/>
                    </a:cubicBezTo>
                    <a:lnTo>
                      <a:pt x="2286" y="7169"/>
                    </a:lnTo>
                    <a:lnTo>
                      <a:pt x="2810" y="6859"/>
                    </a:lnTo>
                    <a:cubicBezTo>
                      <a:pt x="2906" y="6812"/>
                      <a:pt x="2929" y="6693"/>
                      <a:pt x="2906" y="6621"/>
                    </a:cubicBezTo>
                    <a:cubicBezTo>
                      <a:pt x="2873" y="6540"/>
                      <a:pt x="2796" y="6503"/>
                      <a:pt x="2720" y="6503"/>
                    </a:cubicBezTo>
                    <a:cubicBezTo>
                      <a:pt x="2685" y="6503"/>
                      <a:pt x="2650" y="6511"/>
                      <a:pt x="2620" y="6526"/>
                    </a:cubicBezTo>
                    <a:lnTo>
                      <a:pt x="2286" y="6740"/>
                    </a:lnTo>
                    <a:lnTo>
                      <a:pt x="2286" y="4478"/>
                    </a:lnTo>
                    <a:cubicBezTo>
                      <a:pt x="2286" y="4097"/>
                      <a:pt x="2143" y="2906"/>
                      <a:pt x="1786" y="2573"/>
                    </a:cubicBezTo>
                    <a:lnTo>
                      <a:pt x="977" y="1763"/>
                    </a:lnTo>
                    <a:cubicBezTo>
                      <a:pt x="1286" y="1477"/>
                      <a:pt x="1691" y="1334"/>
                      <a:pt x="2096" y="1334"/>
                    </a:cubicBezTo>
                    <a:close/>
                    <a:moveTo>
                      <a:pt x="7121" y="1334"/>
                    </a:moveTo>
                    <a:cubicBezTo>
                      <a:pt x="7526" y="1334"/>
                      <a:pt x="7930" y="1477"/>
                      <a:pt x="8240" y="1763"/>
                    </a:cubicBezTo>
                    <a:lnTo>
                      <a:pt x="7430" y="2573"/>
                    </a:lnTo>
                    <a:cubicBezTo>
                      <a:pt x="7073" y="2930"/>
                      <a:pt x="6930" y="4097"/>
                      <a:pt x="6930" y="4478"/>
                    </a:cubicBezTo>
                    <a:lnTo>
                      <a:pt x="6930" y="6740"/>
                    </a:lnTo>
                    <a:lnTo>
                      <a:pt x="6597" y="6526"/>
                    </a:lnTo>
                    <a:cubicBezTo>
                      <a:pt x="6563" y="6507"/>
                      <a:pt x="6531" y="6499"/>
                      <a:pt x="6500" y="6499"/>
                    </a:cubicBezTo>
                    <a:cubicBezTo>
                      <a:pt x="6333" y="6499"/>
                      <a:pt x="6225" y="6739"/>
                      <a:pt x="6406" y="6859"/>
                    </a:cubicBezTo>
                    <a:lnTo>
                      <a:pt x="6930" y="7169"/>
                    </a:lnTo>
                    <a:lnTo>
                      <a:pt x="6930" y="7455"/>
                    </a:lnTo>
                    <a:cubicBezTo>
                      <a:pt x="6930" y="7717"/>
                      <a:pt x="7121" y="7931"/>
                      <a:pt x="7383" y="7955"/>
                    </a:cubicBezTo>
                    <a:lnTo>
                      <a:pt x="7383" y="8121"/>
                    </a:lnTo>
                    <a:cubicBezTo>
                      <a:pt x="7383" y="8526"/>
                      <a:pt x="7049" y="8836"/>
                      <a:pt x="6644" y="8836"/>
                    </a:cubicBezTo>
                    <a:lnTo>
                      <a:pt x="4787" y="8836"/>
                    </a:lnTo>
                    <a:lnTo>
                      <a:pt x="4787" y="3621"/>
                    </a:lnTo>
                    <a:cubicBezTo>
                      <a:pt x="5144" y="3525"/>
                      <a:pt x="5430" y="3287"/>
                      <a:pt x="5549" y="2930"/>
                    </a:cubicBezTo>
                    <a:lnTo>
                      <a:pt x="6025" y="1334"/>
                    </a:lnTo>
                    <a:close/>
                    <a:moveTo>
                      <a:pt x="6478" y="9217"/>
                    </a:moveTo>
                    <a:lnTo>
                      <a:pt x="6478" y="9717"/>
                    </a:lnTo>
                    <a:lnTo>
                      <a:pt x="2739" y="9717"/>
                    </a:lnTo>
                    <a:lnTo>
                      <a:pt x="2739" y="9217"/>
                    </a:lnTo>
                    <a:close/>
                    <a:moveTo>
                      <a:pt x="4096" y="1"/>
                    </a:moveTo>
                    <a:cubicBezTo>
                      <a:pt x="3572" y="1"/>
                      <a:pt x="3144" y="429"/>
                      <a:pt x="3120" y="953"/>
                    </a:cubicBezTo>
                    <a:lnTo>
                      <a:pt x="2143" y="953"/>
                    </a:lnTo>
                    <a:cubicBezTo>
                      <a:pt x="1572" y="953"/>
                      <a:pt x="1024" y="1168"/>
                      <a:pt x="643" y="1572"/>
                    </a:cubicBezTo>
                    <a:lnTo>
                      <a:pt x="572" y="1620"/>
                    </a:lnTo>
                    <a:cubicBezTo>
                      <a:pt x="214" y="2001"/>
                      <a:pt x="0" y="2525"/>
                      <a:pt x="0" y="3073"/>
                    </a:cubicBezTo>
                    <a:lnTo>
                      <a:pt x="0" y="7455"/>
                    </a:lnTo>
                    <a:cubicBezTo>
                      <a:pt x="0" y="7669"/>
                      <a:pt x="143" y="7859"/>
                      <a:pt x="334" y="7955"/>
                    </a:cubicBezTo>
                    <a:lnTo>
                      <a:pt x="334" y="8407"/>
                    </a:lnTo>
                    <a:cubicBezTo>
                      <a:pt x="334" y="8526"/>
                      <a:pt x="429" y="8598"/>
                      <a:pt x="524" y="8598"/>
                    </a:cubicBezTo>
                    <a:lnTo>
                      <a:pt x="1572" y="8598"/>
                    </a:lnTo>
                    <a:cubicBezTo>
                      <a:pt x="1715" y="8931"/>
                      <a:pt x="2024" y="9145"/>
                      <a:pt x="2382" y="9193"/>
                    </a:cubicBezTo>
                    <a:lnTo>
                      <a:pt x="2382" y="9908"/>
                    </a:lnTo>
                    <a:cubicBezTo>
                      <a:pt x="2382" y="10003"/>
                      <a:pt x="2453" y="10098"/>
                      <a:pt x="2572" y="10098"/>
                    </a:cubicBezTo>
                    <a:lnTo>
                      <a:pt x="6668" y="10098"/>
                    </a:lnTo>
                    <a:cubicBezTo>
                      <a:pt x="6763" y="10098"/>
                      <a:pt x="6835" y="10003"/>
                      <a:pt x="6835" y="9908"/>
                    </a:cubicBezTo>
                    <a:lnTo>
                      <a:pt x="6835" y="9193"/>
                    </a:lnTo>
                    <a:cubicBezTo>
                      <a:pt x="7192" y="9145"/>
                      <a:pt x="7502" y="8931"/>
                      <a:pt x="7645" y="8598"/>
                    </a:cubicBezTo>
                    <a:lnTo>
                      <a:pt x="8692" y="8598"/>
                    </a:lnTo>
                    <a:cubicBezTo>
                      <a:pt x="8788" y="8598"/>
                      <a:pt x="8883" y="8526"/>
                      <a:pt x="8883" y="8407"/>
                    </a:cubicBezTo>
                    <a:lnTo>
                      <a:pt x="8883" y="7955"/>
                    </a:lnTo>
                    <a:cubicBezTo>
                      <a:pt x="9073" y="7859"/>
                      <a:pt x="9216" y="7669"/>
                      <a:pt x="9216" y="7455"/>
                    </a:cubicBezTo>
                    <a:lnTo>
                      <a:pt x="9216" y="3073"/>
                    </a:lnTo>
                    <a:cubicBezTo>
                      <a:pt x="9216" y="2525"/>
                      <a:pt x="9002" y="2001"/>
                      <a:pt x="8645" y="1620"/>
                    </a:cubicBezTo>
                    <a:cubicBezTo>
                      <a:pt x="8216" y="1191"/>
                      <a:pt x="7668" y="953"/>
                      <a:pt x="7073" y="953"/>
                    </a:cubicBezTo>
                    <a:lnTo>
                      <a:pt x="6097" y="953"/>
                    </a:lnTo>
                    <a:cubicBezTo>
                      <a:pt x="6097" y="715"/>
                      <a:pt x="6001" y="477"/>
                      <a:pt x="5835" y="310"/>
                    </a:cubicBezTo>
                    <a:cubicBezTo>
                      <a:pt x="5644" y="96"/>
                      <a:pt x="5382" y="1"/>
                      <a:pt x="509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095" name="Google Shape;2095;p44"/>
              <p:cNvSpPr/>
              <p:nvPr/>
            </p:nvSpPr>
            <p:spPr>
              <a:xfrm>
                <a:off x="4098450" y="3348350"/>
                <a:ext cx="40500" cy="34775"/>
              </a:xfrm>
              <a:custGeom>
                <a:avLst/>
                <a:gdLst/>
                <a:ahLst/>
                <a:cxnLst/>
                <a:rect l="l" t="t" r="r" b="b"/>
                <a:pathLst>
                  <a:path w="1620" h="1391" extrusionOk="0">
                    <a:moveTo>
                      <a:pt x="911" y="385"/>
                    </a:moveTo>
                    <a:cubicBezTo>
                      <a:pt x="1066" y="385"/>
                      <a:pt x="1215" y="501"/>
                      <a:pt x="1215" y="692"/>
                    </a:cubicBezTo>
                    <a:cubicBezTo>
                      <a:pt x="1238" y="858"/>
                      <a:pt x="1096" y="1001"/>
                      <a:pt x="929" y="1001"/>
                    </a:cubicBezTo>
                    <a:cubicBezTo>
                      <a:pt x="919" y="1002"/>
                      <a:pt x="910" y="1002"/>
                      <a:pt x="900" y="1002"/>
                    </a:cubicBezTo>
                    <a:cubicBezTo>
                      <a:pt x="632" y="1002"/>
                      <a:pt x="484" y="684"/>
                      <a:pt x="691" y="477"/>
                    </a:cubicBezTo>
                    <a:cubicBezTo>
                      <a:pt x="754" y="414"/>
                      <a:pt x="834" y="385"/>
                      <a:pt x="911" y="385"/>
                    </a:cubicBezTo>
                    <a:close/>
                    <a:moveTo>
                      <a:pt x="929" y="1"/>
                    </a:moveTo>
                    <a:cubicBezTo>
                      <a:pt x="310" y="1"/>
                      <a:pt x="0" y="739"/>
                      <a:pt x="429" y="1192"/>
                    </a:cubicBezTo>
                    <a:cubicBezTo>
                      <a:pt x="574" y="1329"/>
                      <a:pt x="748" y="1390"/>
                      <a:pt x="917" y="1390"/>
                    </a:cubicBezTo>
                    <a:cubicBezTo>
                      <a:pt x="1278" y="1390"/>
                      <a:pt x="1620" y="1113"/>
                      <a:pt x="1620" y="692"/>
                    </a:cubicBezTo>
                    <a:cubicBezTo>
                      <a:pt x="1620" y="311"/>
                      <a:pt x="1310" y="1"/>
                      <a:pt x="9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6F40B77F-8DCA-4571-85A0-24B14AFA4531}"/>
              </a:ext>
            </a:extLst>
          </p:cNvPr>
          <p:cNvGrpSpPr/>
          <p:nvPr/>
        </p:nvGrpSpPr>
        <p:grpSpPr>
          <a:xfrm>
            <a:off x="592245" y="2858744"/>
            <a:ext cx="848256" cy="781006"/>
            <a:chOff x="592245" y="2858744"/>
            <a:chExt cx="848256" cy="781006"/>
          </a:xfrm>
        </p:grpSpPr>
        <p:sp>
          <p:nvSpPr>
            <p:cNvPr id="2089" name="Google Shape;2089;p44"/>
            <p:cNvSpPr/>
            <p:nvPr/>
          </p:nvSpPr>
          <p:spPr>
            <a:xfrm rot="-710183">
              <a:off x="592245" y="2858744"/>
              <a:ext cx="848256" cy="781006"/>
            </a:xfrm>
            <a:custGeom>
              <a:avLst/>
              <a:gdLst/>
              <a:ahLst/>
              <a:cxnLst/>
              <a:rect l="l" t="t" r="r" b="b"/>
              <a:pathLst>
                <a:path w="22939" h="21119" extrusionOk="0">
                  <a:moveTo>
                    <a:pt x="11914" y="1"/>
                  </a:moveTo>
                  <a:cubicBezTo>
                    <a:pt x="8668" y="1"/>
                    <a:pt x="5453" y="1379"/>
                    <a:pt x="3287" y="3873"/>
                  </a:cubicBezTo>
                  <a:cubicBezTo>
                    <a:pt x="339" y="7271"/>
                    <a:pt x="0" y="12264"/>
                    <a:pt x="2386" y="16056"/>
                  </a:cubicBezTo>
                  <a:cubicBezTo>
                    <a:pt x="3543" y="17894"/>
                    <a:pt x="5224" y="19266"/>
                    <a:pt x="7141" y="20116"/>
                  </a:cubicBezTo>
                  <a:cubicBezTo>
                    <a:pt x="7147" y="20107"/>
                    <a:pt x="7154" y="20094"/>
                    <a:pt x="7157" y="20085"/>
                  </a:cubicBezTo>
                  <a:cubicBezTo>
                    <a:pt x="7181" y="20009"/>
                    <a:pt x="7243" y="19976"/>
                    <a:pt x="7305" y="19976"/>
                  </a:cubicBezTo>
                  <a:cubicBezTo>
                    <a:pt x="7398" y="19976"/>
                    <a:pt x="7490" y="20051"/>
                    <a:pt x="7455" y="20165"/>
                  </a:cubicBezTo>
                  <a:cubicBezTo>
                    <a:pt x="7446" y="20187"/>
                    <a:pt x="7434" y="20211"/>
                    <a:pt x="7424" y="20233"/>
                  </a:cubicBezTo>
                  <a:cubicBezTo>
                    <a:pt x="7554" y="20288"/>
                    <a:pt x="7686" y="20341"/>
                    <a:pt x="7822" y="20387"/>
                  </a:cubicBezTo>
                  <a:cubicBezTo>
                    <a:pt x="7843" y="20331"/>
                    <a:pt x="7862" y="20288"/>
                    <a:pt x="7874" y="20264"/>
                  </a:cubicBezTo>
                  <a:cubicBezTo>
                    <a:pt x="7898" y="20207"/>
                    <a:pt x="7941" y="20183"/>
                    <a:pt x="7986" y="20183"/>
                  </a:cubicBezTo>
                  <a:cubicBezTo>
                    <a:pt x="8084" y="20183"/>
                    <a:pt x="8191" y="20295"/>
                    <a:pt x="8139" y="20418"/>
                  </a:cubicBezTo>
                  <a:cubicBezTo>
                    <a:pt x="8129" y="20439"/>
                    <a:pt x="8120" y="20464"/>
                    <a:pt x="8108" y="20488"/>
                  </a:cubicBezTo>
                  <a:cubicBezTo>
                    <a:pt x="9344" y="20907"/>
                    <a:pt x="10636" y="21119"/>
                    <a:pt x="11931" y="21119"/>
                  </a:cubicBezTo>
                  <a:cubicBezTo>
                    <a:pt x="12645" y="21119"/>
                    <a:pt x="13360" y="21055"/>
                    <a:pt x="14067" y="20926"/>
                  </a:cubicBezTo>
                  <a:cubicBezTo>
                    <a:pt x="19035" y="20005"/>
                    <a:pt x="22901" y="15653"/>
                    <a:pt x="22938" y="10565"/>
                  </a:cubicBezTo>
                  <a:cubicBezTo>
                    <a:pt x="22907" y="6363"/>
                    <a:pt x="20310" y="2715"/>
                    <a:pt x="16567" y="1004"/>
                  </a:cubicBezTo>
                  <a:cubicBezTo>
                    <a:pt x="16554" y="1022"/>
                    <a:pt x="16539" y="1044"/>
                    <a:pt x="16530" y="1059"/>
                  </a:cubicBezTo>
                  <a:cubicBezTo>
                    <a:pt x="16517" y="1072"/>
                    <a:pt x="16505" y="1084"/>
                    <a:pt x="16490" y="1096"/>
                  </a:cubicBezTo>
                  <a:cubicBezTo>
                    <a:pt x="16501" y="1094"/>
                    <a:pt x="16512" y="1093"/>
                    <a:pt x="16523" y="1093"/>
                  </a:cubicBezTo>
                  <a:cubicBezTo>
                    <a:pt x="16672" y="1093"/>
                    <a:pt x="16733" y="1298"/>
                    <a:pt x="16616" y="1370"/>
                  </a:cubicBezTo>
                  <a:cubicBezTo>
                    <a:pt x="17105" y="1601"/>
                    <a:pt x="17576" y="1866"/>
                    <a:pt x="18029" y="2164"/>
                  </a:cubicBezTo>
                  <a:cubicBezTo>
                    <a:pt x="18031" y="2164"/>
                    <a:pt x="18033" y="2164"/>
                    <a:pt x="18035" y="2164"/>
                  </a:cubicBezTo>
                  <a:cubicBezTo>
                    <a:pt x="18049" y="2164"/>
                    <a:pt x="18063" y="2173"/>
                    <a:pt x="18069" y="2189"/>
                  </a:cubicBezTo>
                  <a:cubicBezTo>
                    <a:pt x="18139" y="2235"/>
                    <a:pt x="18207" y="2284"/>
                    <a:pt x="18278" y="2334"/>
                  </a:cubicBezTo>
                  <a:cubicBezTo>
                    <a:pt x="18290" y="2334"/>
                    <a:pt x="18299" y="2343"/>
                    <a:pt x="18306" y="2352"/>
                  </a:cubicBezTo>
                  <a:cubicBezTo>
                    <a:pt x="18423" y="2435"/>
                    <a:pt x="18540" y="2521"/>
                    <a:pt x="18653" y="2608"/>
                  </a:cubicBezTo>
                  <a:cubicBezTo>
                    <a:pt x="18666" y="2611"/>
                    <a:pt x="18678" y="2620"/>
                    <a:pt x="18684" y="2632"/>
                  </a:cubicBezTo>
                  <a:cubicBezTo>
                    <a:pt x="18746" y="2681"/>
                    <a:pt x="18810" y="2728"/>
                    <a:pt x="18872" y="2780"/>
                  </a:cubicBezTo>
                  <a:cubicBezTo>
                    <a:pt x="18998" y="2878"/>
                    <a:pt x="19118" y="2983"/>
                    <a:pt x="19238" y="3091"/>
                  </a:cubicBezTo>
                  <a:lnTo>
                    <a:pt x="19254" y="3085"/>
                  </a:lnTo>
                  <a:cubicBezTo>
                    <a:pt x="19257" y="3084"/>
                    <a:pt x="19261" y="3083"/>
                    <a:pt x="19264" y="3083"/>
                  </a:cubicBezTo>
                  <a:cubicBezTo>
                    <a:pt x="19293" y="3083"/>
                    <a:pt x="19313" y="3115"/>
                    <a:pt x="19297" y="3140"/>
                  </a:cubicBezTo>
                  <a:cubicBezTo>
                    <a:pt x="19389" y="3226"/>
                    <a:pt x="19481" y="3316"/>
                    <a:pt x="19571" y="3402"/>
                  </a:cubicBezTo>
                  <a:cubicBezTo>
                    <a:pt x="19580" y="3399"/>
                    <a:pt x="19586" y="3396"/>
                    <a:pt x="19595" y="3393"/>
                  </a:cubicBezTo>
                  <a:cubicBezTo>
                    <a:pt x="19599" y="3391"/>
                    <a:pt x="19603" y="3391"/>
                    <a:pt x="19607" y="3391"/>
                  </a:cubicBezTo>
                  <a:cubicBezTo>
                    <a:pt x="19635" y="3391"/>
                    <a:pt x="19655" y="3421"/>
                    <a:pt x="19638" y="3448"/>
                  </a:cubicBezTo>
                  <a:cubicBezTo>
                    <a:pt x="19635" y="3451"/>
                    <a:pt x="19632" y="3457"/>
                    <a:pt x="19629" y="3460"/>
                  </a:cubicBezTo>
                  <a:cubicBezTo>
                    <a:pt x="19799" y="3630"/>
                    <a:pt x="19965" y="3802"/>
                    <a:pt x="20122" y="3984"/>
                  </a:cubicBezTo>
                  <a:cubicBezTo>
                    <a:pt x="20128" y="3980"/>
                    <a:pt x="20134" y="3974"/>
                    <a:pt x="20143" y="3974"/>
                  </a:cubicBezTo>
                  <a:cubicBezTo>
                    <a:pt x="20149" y="3972"/>
                    <a:pt x="20154" y="3971"/>
                    <a:pt x="20159" y="3971"/>
                  </a:cubicBezTo>
                  <a:cubicBezTo>
                    <a:pt x="20190" y="3971"/>
                    <a:pt x="20198" y="4018"/>
                    <a:pt x="20171" y="4039"/>
                  </a:cubicBezTo>
                  <a:cubicBezTo>
                    <a:pt x="20233" y="4113"/>
                    <a:pt x="20291" y="4184"/>
                    <a:pt x="20353" y="4257"/>
                  </a:cubicBezTo>
                  <a:cubicBezTo>
                    <a:pt x="20362" y="4254"/>
                    <a:pt x="20371" y="4251"/>
                    <a:pt x="20380" y="4245"/>
                  </a:cubicBezTo>
                  <a:cubicBezTo>
                    <a:pt x="20385" y="4244"/>
                    <a:pt x="20389" y="4243"/>
                    <a:pt x="20393" y="4243"/>
                  </a:cubicBezTo>
                  <a:cubicBezTo>
                    <a:pt x="20428" y="4243"/>
                    <a:pt x="20444" y="4299"/>
                    <a:pt x="20411" y="4316"/>
                  </a:cubicBezTo>
                  <a:lnTo>
                    <a:pt x="20405" y="4319"/>
                  </a:lnTo>
                  <a:cubicBezTo>
                    <a:pt x="20439" y="4365"/>
                    <a:pt x="20473" y="4408"/>
                    <a:pt x="20507" y="4454"/>
                  </a:cubicBezTo>
                  <a:cubicBezTo>
                    <a:pt x="20519" y="4458"/>
                    <a:pt x="20528" y="4470"/>
                    <a:pt x="20528" y="4482"/>
                  </a:cubicBezTo>
                  <a:cubicBezTo>
                    <a:pt x="20583" y="4550"/>
                    <a:pt x="20633" y="4621"/>
                    <a:pt x="20685" y="4691"/>
                  </a:cubicBezTo>
                  <a:lnTo>
                    <a:pt x="20688" y="4691"/>
                  </a:lnTo>
                  <a:cubicBezTo>
                    <a:pt x="20690" y="4691"/>
                    <a:pt x="20691" y="4691"/>
                    <a:pt x="20692" y="4691"/>
                  </a:cubicBezTo>
                  <a:cubicBezTo>
                    <a:pt x="20724" y="4691"/>
                    <a:pt x="20743" y="4723"/>
                    <a:pt x="20728" y="4750"/>
                  </a:cubicBezTo>
                  <a:cubicBezTo>
                    <a:pt x="20857" y="4928"/>
                    <a:pt x="20981" y="5110"/>
                    <a:pt x="21098" y="5298"/>
                  </a:cubicBezTo>
                  <a:cubicBezTo>
                    <a:pt x="21122" y="5289"/>
                    <a:pt x="21144" y="5279"/>
                    <a:pt x="21168" y="5273"/>
                  </a:cubicBezTo>
                  <a:cubicBezTo>
                    <a:pt x="21173" y="5271"/>
                    <a:pt x="21178" y="5270"/>
                    <a:pt x="21182" y="5270"/>
                  </a:cubicBezTo>
                  <a:cubicBezTo>
                    <a:pt x="21218" y="5270"/>
                    <a:pt x="21231" y="5333"/>
                    <a:pt x="21190" y="5347"/>
                  </a:cubicBezTo>
                  <a:cubicBezTo>
                    <a:pt x="21171" y="5353"/>
                    <a:pt x="21153" y="5359"/>
                    <a:pt x="21138" y="5366"/>
                  </a:cubicBezTo>
                  <a:cubicBezTo>
                    <a:pt x="21190" y="5452"/>
                    <a:pt x="21239" y="5535"/>
                    <a:pt x="21288" y="5621"/>
                  </a:cubicBezTo>
                  <a:lnTo>
                    <a:pt x="21295" y="5618"/>
                  </a:lnTo>
                  <a:cubicBezTo>
                    <a:pt x="21300" y="5616"/>
                    <a:pt x="21306" y="5615"/>
                    <a:pt x="21311" y="5615"/>
                  </a:cubicBezTo>
                  <a:cubicBezTo>
                    <a:pt x="21349" y="5615"/>
                    <a:pt x="21375" y="5667"/>
                    <a:pt x="21335" y="5686"/>
                  </a:cubicBezTo>
                  <a:lnTo>
                    <a:pt x="21325" y="5689"/>
                  </a:lnTo>
                  <a:cubicBezTo>
                    <a:pt x="21402" y="5827"/>
                    <a:pt x="21479" y="5966"/>
                    <a:pt x="21550" y="6107"/>
                  </a:cubicBezTo>
                  <a:cubicBezTo>
                    <a:pt x="21553" y="6114"/>
                    <a:pt x="21556" y="6117"/>
                    <a:pt x="21556" y="6123"/>
                  </a:cubicBezTo>
                  <a:cubicBezTo>
                    <a:pt x="21670" y="6351"/>
                    <a:pt x="21778" y="6578"/>
                    <a:pt x="21873" y="6812"/>
                  </a:cubicBezTo>
                  <a:cubicBezTo>
                    <a:pt x="21895" y="6822"/>
                    <a:pt x="21904" y="6846"/>
                    <a:pt x="21892" y="6865"/>
                  </a:cubicBezTo>
                  <a:cubicBezTo>
                    <a:pt x="22002" y="7139"/>
                    <a:pt x="22101" y="7416"/>
                    <a:pt x="22190" y="7699"/>
                  </a:cubicBezTo>
                  <a:lnTo>
                    <a:pt x="22193" y="7699"/>
                  </a:lnTo>
                  <a:cubicBezTo>
                    <a:pt x="22196" y="7698"/>
                    <a:pt x="22199" y="7698"/>
                    <a:pt x="22202" y="7698"/>
                  </a:cubicBezTo>
                  <a:cubicBezTo>
                    <a:pt x="22237" y="7698"/>
                    <a:pt x="22261" y="7750"/>
                    <a:pt x="22224" y="7770"/>
                  </a:cubicBezTo>
                  <a:cubicBezTo>
                    <a:pt x="22218" y="7773"/>
                    <a:pt x="22215" y="7773"/>
                    <a:pt x="22212" y="7776"/>
                  </a:cubicBezTo>
                  <a:cubicBezTo>
                    <a:pt x="22249" y="7899"/>
                    <a:pt x="22280" y="8022"/>
                    <a:pt x="22313" y="8145"/>
                  </a:cubicBezTo>
                  <a:cubicBezTo>
                    <a:pt x="22341" y="8154"/>
                    <a:pt x="22350" y="8188"/>
                    <a:pt x="22329" y="8210"/>
                  </a:cubicBezTo>
                  <a:cubicBezTo>
                    <a:pt x="22353" y="8305"/>
                    <a:pt x="22375" y="8401"/>
                    <a:pt x="22396" y="8496"/>
                  </a:cubicBezTo>
                  <a:cubicBezTo>
                    <a:pt x="22412" y="8505"/>
                    <a:pt x="22415" y="8524"/>
                    <a:pt x="22406" y="8539"/>
                  </a:cubicBezTo>
                  <a:cubicBezTo>
                    <a:pt x="22517" y="9056"/>
                    <a:pt x="22587" y="9576"/>
                    <a:pt x="22618" y="10103"/>
                  </a:cubicBezTo>
                  <a:cubicBezTo>
                    <a:pt x="22634" y="10100"/>
                    <a:pt x="22649" y="10097"/>
                    <a:pt x="22670" y="10091"/>
                  </a:cubicBezTo>
                  <a:cubicBezTo>
                    <a:pt x="22673" y="10090"/>
                    <a:pt x="22675" y="10090"/>
                    <a:pt x="22678" y="10090"/>
                  </a:cubicBezTo>
                  <a:cubicBezTo>
                    <a:pt x="22699" y="10090"/>
                    <a:pt x="22728" y="10112"/>
                    <a:pt x="22720" y="10140"/>
                  </a:cubicBezTo>
                  <a:cubicBezTo>
                    <a:pt x="22701" y="10189"/>
                    <a:pt x="22661" y="10288"/>
                    <a:pt x="22627" y="10377"/>
                  </a:cubicBezTo>
                  <a:cubicBezTo>
                    <a:pt x="22627" y="10445"/>
                    <a:pt x="22634" y="10506"/>
                    <a:pt x="22634" y="10571"/>
                  </a:cubicBezTo>
                  <a:cubicBezTo>
                    <a:pt x="22634" y="10611"/>
                    <a:pt x="22630" y="10651"/>
                    <a:pt x="22630" y="10691"/>
                  </a:cubicBezTo>
                  <a:cubicBezTo>
                    <a:pt x="22720" y="10946"/>
                    <a:pt x="22790" y="11211"/>
                    <a:pt x="22840" y="11476"/>
                  </a:cubicBezTo>
                  <a:cubicBezTo>
                    <a:pt x="22861" y="11592"/>
                    <a:pt x="22763" y="11669"/>
                    <a:pt x="22674" y="11669"/>
                  </a:cubicBezTo>
                  <a:cubicBezTo>
                    <a:pt x="22633" y="11669"/>
                    <a:pt x="22594" y="11653"/>
                    <a:pt x="22569" y="11617"/>
                  </a:cubicBezTo>
                  <a:cubicBezTo>
                    <a:pt x="22070" y="16041"/>
                    <a:pt x="18635" y="19596"/>
                    <a:pt x="14267" y="20575"/>
                  </a:cubicBezTo>
                  <a:cubicBezTo>
                    <a:pt x="13482" y="20751"/>
                    <a:pt x="12688" y="20837"/>
                    <a:pt x="11898" y="20837"/>
                  </a:cubicBezTo>
                  <a:cubicBezTo>
                    <a:pt x="7883" y="20837"/>
                    <a:pt x="3992" y="18630"/>
                    <a:pt x="2130" y="14972"/>
                  </a:cubicBezTo>
                  <a:cubicBezTo>
                    <a:pt x="1985" y="14686"/>
                    <a:pt x="1856" y="14397"/>
                    <a:pt x="1742" y="14098"/>
                  </a:cubicBezTo>
                  <a:cubicBezTo>
                    <a:pt x="1709" y="14135"/>
                    <a:pt x="1660" y="14153"/>
                    <a:pt x="1613" y="14153"/>
                  </a:cubicBezTo>
                  <a:cubicBezTo>
                    <a:pt x="1538" y="14153"/>
                    <a:pt x="1467" y="14106"/>
                    <a:pt x="1474" y="14009"/>
                  </a:cubicBezTo>
                  <a:cubicBezTo>
                    <a:pt x="1490" y="13864"/>
                    <a:pt x="1518" y="13726"/>
                    <a:pt x="1564" y="13590"/>
                  </a:cubicBezTo>
                  <a:cubicBezTo>
                    <a:pt x="1551" y="13557"/>
                    <a:pt x="1542" y="13526"/>
                    <a:pt x="1533" y="13495"/>
                  </a:cubicBezTo>
                  <a:cubicBezTo>
                    <a:pt x="1524" y="13464"/>
                    <a:pt x="1514" y="13436"/>
                    <a:pt x="1505" y="13409"/>
                  </a:cubicBezTo>
                  <a:cubicBezTo>
                    <a:pt x="1465" y="13273"/>
                    <a:pt x="1428" y="13138"/>
                    <a:pt x="1394" y="12999"/>
                  </a:cubicBezTo>
                  <a:cubicBezTo>
                    <a:pt x="1388" y="12975"/>
                    <a:pt x="1382" y="12953"/>
                    <a:pt x="1376" y="12929"/>
                  </a:cubicBezTo>
                  <a:cubicBezTo>
                    <a:pt x="1345" y="12812"/>
                    <a:pt x="1321" y="12695"/>
                    <a:pt x="1299" y="12578"/>
                  </a:cubicBezTo>
                  <a:lnTo>
                    <a:pt x="1290" y="12547"/>
                  </a:lnTo>
                  <a:cubicBezTo>
                    <a:pt x="1274" y="12458"/>
                    <a:pt x="1256" y="12368"/>
                    <a:pt x="1241" y="12279"/>
                  </a:cubicBezTo>
                  <a:cubicBezTo>
                    <a:pt x="1237" y="12248"/>
                    <a:pt x="1231" y="12218"/>
                    <a:pt x="1225" y="12187"/>
                  </a:cubicBezTo>
                  <a:cubicBezTo>
                    <a:pt x="1210" y="12085"/>
                    <a:pt x="1194" y="11984"/>
                    <a:pt x="1182" y="11879"/>
                  </a:cubicBezTo>
                  <a:cubicBezTo>
                    <a:pt x="1179" y="11854"/>
                    <a:pt x="1176" y="11827"/>
                    <a:pt x="1173" y="11799"/>
                  </a:cubicBezTo>
                  <a:cubicBezTo>
                    <a:pt x="1164" y="11728"/>
                    <a:pt x="1154" y="11654"/>
                    <a:pt x="1148" y="11583"/>
                  </a:cubicBezTo>
                  <a:cubicBezTo>
                    <a:pt x="1130" y="11590"/>
                    <a:pt x="1114" y="11596"/>
                    <a:pt x="1099" y="11599"/>
                  </a:cubicBezTo>
                  <a:cubicBezTo>
                    <a:pt x="1095" y="11600"/>
                    <a:pt x="1090" y="11600"/>
                    <a:pt x="1087" y="11600"/>
                  </a:cubicBezTo>
                  <a:cubicBezTo>
                    <a:pt x="1049" y="11600"/>
                    <a:pt x="1032" y="11550"/>
                    <a:pt x="1068" y="11528"/>
                  </a:cubicBezTo>
                  <a:cubicBezTo>
                    <a:pt x="1093" y="11516"/>
                    <a:pt x="1114" y="11497"/>
                    <a:pt x="1139" y="11485"/>
                  </a:cubicBezTo>
                  <a:cubicBezTo>
                    <a:pt x="1130" y="11349"/>
                    <a:pt x="1120" y="11217"/>
                    <a:pt x="1114" y="11085"/>
                  </a:cubicBezTo>
                  <a:cubicBezTo>
                    <a:pt x="1087" y="11079"/>
                    <a:pt x="1074" y="11045"/>
                    <a:pt x="1093" y="11023"/>
                  </a:cubicBezTo>
                  <a:cubicBezTo>
                    <a:pt x="1099" y="11017"/>
                    <a:pt x="1105" y="11014"/>
                    <a:pt x="1111" y="11008"/>
                  </a:cubicBezTo>
                  <a:cubicBezTo>
                    <a:pt x="1108" y="10894"/>
                    <a:pt x="1105" y="10783"/>
                    <a:pt x="1105" y="10672"/>
                  </a:cubicBezTo>
                  <a:cubicBezTo>
                    <a:pt x="1080" y="10663"/>
                    <a:pt x="1074" y="10632"/>
                    <a:pt x="1093" y="10614"/>
                  </a:cubicBezTo>
                  <a:lnTo>
                    <a:pt x="1105" y="10605"/>
                  </a:lnTo>
                  <a:cubicBezTo>
                    <a:pt x="1105" y="10445"/>
                    <a:pt x="1111" y="10284"/>
                    <a:pt x="1120" y="10124"/>
                  </a:cubicBezTo>
                  <a:lnTo>
                    <a:pt x="1120" y="10124"/>
                  </a:lnTo>
                  <a:lnTo>
                    <a:pt x="1099" y="10131"/>
                  </a:lnTo>
                  <a:cubicBezTo>
                    <a:pt x="1096" y="10131"/>
                    <a:pt x="1093" y="10132"/>
                    <a:pt x="1090" y="10132"/>
                  </a:cubicBezTo>
                  <a:cubicBezTo>
                    <a:pt x="1057" y="10132"/>
                    <a:pt x="1031" y="10088"/>
                    <a:pt x="1059" y="10066"/>
                  </a:cubicBezTo>
                  <a:cubicBezTo>
                    <a:pt x="1080" y="10047"/>
                    <a:pt x="1105" y="10032"/>
                    <a:pt x="1127" y="10014"/>
                  </a:cubicBezTo>
                  <a:cubicBezTo>
                    <a:pt x="1136" y="9890"/>
                    <a:pt x="1145" y="9770"/>
                    <a:pt x="1160" y="9650"/>
                  </a:cubicBezTo>
                  <a:cubicBezTo>
                    <a:pt x="1127" y="9650"/>
                    <a:pt x="1096" y="9613"/>
                    <a:pt x="1127" y="9589"/>
                  </a:cubicBezTo>
                  <a:cubicBezTo>
                    <a:pt x="1142" y="9576"/>
                    <a:pt x="1154" y="9567"/>
                    <a:pt x="1170" y="9555"/>
                  </a:cubicBezTo>
                  <a:cubicBezTo>
                    <a:pt x="1185" y="9432"/>
                    <a:pt x="1200" y="9309"/>
                    <a:pt x="1219" y="9189"/>
                  </a:cubicBezTo>
                  <a:lnTo>
                    <a:pt x="1219" y="9189"/>
                  </a:lnTo>
                  <a:cubicBezTo>
                    <a:pt x="1200" y="9195"/>
                    <a:pt x="1182" y="9201"/>
                    <a:pt x="1164" y="9207"/>
                  </a:cubicBezTo>
                  <a:cubicBezTo>
                    <a:pt x="1159" y="9208"/>
                    <a:pt x="1155" y="9209"/>
                    <a:pt x="1151" y="9209"/>
                  </a:cubicBezTo>
                  <a:cubicBezTo>
                    <a:pt x="1120" y="9209"/>
                    <a:pt x="1099" y="9170"/>
                    <a:pt x="1127" y="9142"/>
                  </a:cubicBezTo>
                  <a:cubicBezTo>
                    <a:pt x="1164" y="9109"/>
                    <a:pt x="1200" y="9081"/>
                    <a:pt x="1237" y="9050"/>
                  </a:cubicBezTo>
                  <a:cubicBezTo>
                    <a:pt x="1256" y="8939"/>
                    <a:pt x="1277" y="8828"/>
                    <a:pt x="1302" y="8718"/>
                  </a:cubicBezTo>
                  <a:lnTo>
                    <a:pt x="1302" y="8718"/>
                  </a:lnTo>
                  <a:cubicBezTo>
                    <a:pt x="1290" y="8721"/>
                    <a:pt x="1277" y="8727"/>
                    <a:pt x="1265" y="8730"/>
                  </a:cubicBezTo>
                  <a:cubicBezTo>
                    <a:pt x="1261" y="8731"/>
                    <a:pt x="1257" y="8732"/>
                    <a:pt x="1253" y="8732"/>
                  </a:cubicBezTo>
                  <a:cubicBezTo>
                    <a:pt x="1222" y="8732"/>
                    <a:pt x="1201" y="8690"/>
                    <a:pt x="1228" y="8665"/>
                  </a:cubicBezTo>
                  <a:cubicBezTo>
                    <a:pt x="1259" y="8638"/>
                    <a:pt x="1293" y="8613"/>
                    <a:pt x="1327" y="8585"/>
                  </a:cubicBezTo>
                  <a:cubicBezTo>
                    <a:pt x="1351" y="8465"/>
                    <a:pt x="1382" y="8345"/>
                    <a:pt x="1413" y="8225"/>
                  </a:cubicBezTo>
                  <a:lnTo>
                    <a:pt x="1413" y="8225"/>
                  </a:lnTo>
                  <a:cubicBezTo>
                    <a:pt x="1385" y="8231"/>
                    <a:pt x="1361" y="8244"/>
                    <a:pt x="1336" y="8250"/>
                  </a:cubicBezTo>
                  <a:cubicBezTo>
                    <a:pt x="1332" y="8251"/>
                    <a:pt x="1328" y="8252"/>
                    <a:pt x="1324" y="8252"/>
                  </a:cubicBezTo>
                  <a:cubicBezTo>
                    <a:pt x="1293" y="8252"/>
                    <a:pt x="1271" y="8210"/>
                    <a:pt x="1296" y="8188"/>
                  </a:cubicBezTo>
                  <a:cubicBezTo>
                    <a:pt x="1348" y="8142"/>
                    <a:pt x="1401" y="8102"/>
                    <a:pt x="1453" y="8062"/>
                  </a:cubicBezTo>
                  <a:cubicBezTo>
                    <a:pt x="1478" y="7967"/>
                    <a:pt x="1508" y="7868"/>
                    <a:pt x="1536" y="7773"/>
                  </a:cubicBezTo>
                  <a:lnTo>
                    <a:pt x="1536" y="7773"/>
                  </a:lnTo>
                  <a:cubicBezTo>
                    <a:pt x="1502" y="7782"/>
                    <a:pt x="1471" y="7797"/>
                    <a:pt x="1438" y="7807"/>
                  </a:cubicBezTo>
                  <a:cubicBezTo>
                    <a:pt x="1433" y="7808"/>
                    <a:pt x="1429" y="7808"/>
                    <a:pt x="1425" y="7808"/>
                  </a:cubicBezTo>
                  <a:cubicBezTo>
                    <a:pt x="1392" y="7808"/>
                    <a:pt x="1373" y="7767"/>
                    <a:pt x="1397" y="7742"/>
                  </a:cubicBezTo>
                  <a:cubicBezTo>
                    <a:pt x="1459" y="7687"/>
                    <a:pt x="1524" y="7634"/>
                    <a:pt x="1594" y="7588"/>
                  </a:cubicBezTo>
                  <a:cubicBezTo>
                    <a:pt x="1628" y="7483"/>
                    <a:pt x="1662" y="7376"/>
                    <a:pt x="1702" y="7271"/>
                  </a:cubicBezTo>
                  <a:lnTo>
                    <a:pt x="1702" y="7271"/>
                  </a:lnTo>
                  <a:cubicBezTo>
                    <a:pt x="1625" y="7293"/>
                    <a:pt x="1548" y="7314"/>
                    <a:pt x="1471" y="7329"/>
                  </a:cubicBezTo>
                  <a:cubicBezTo>
                    <a:pt x="1467" y="7331"/>
                    <a:pt x="1463" y="7331"/>
                    <a:pt x="1459" y="7331"/>
                  </a:cubicBezTo>
                  <a:cubicBezTo>
                    <a:pt x="1425" y="7331"/>
                    <a:pt x="1404" y="7290"/>
                    <a:pt x="1431" y="7265"/>
                  </a:cubicBezTo>
                  <a:cubicBezTo>
                    <a:pt x="1545" y="7163"/>
                    <a:pt x="1668" y="7074"/>
                    <a:pt x="1804" y="7003"/>
                  </a:cubicBezTo>
                  <a:cubicBezTo>
                    <a:pt x="1819" y="6960"/>
                    <a:pt x="1835" y="6917"/>
                    <a:pt x="1853" y="6874"/>
                  </a:cubicBezTo>
                  <a:lnTo>
                    <a:pt x="1853" y="6874"/>
                  </a:lnTo>
                  <a:cubicBezTo>
                    <a:pt x="1838" y="6877"/>
                    <a:pt x="1825" y="6883"/>
                    <a:pt x="1810" y="6886"/>
                  </a:cubicBezTo>
                  <a:cubicBezTo>
                    <a:pt x="1806" y="6887"/>
                    <a:pt x="1803" y="6888"/>
                    <a:pt x="1800" y="6888"/>
                  </a:cubicBezTo>
                  <a:cubicBezTo>
                    <a:pt x="1771" y="6888"/>
                    <a:pt x="1753" y="6855"/>
                    <a:pt x="1767" y="6828"/>
                  </a:cubicBezTo>
                  <a:cubicBezTo>
                    <a:pt x="1825" y="6729"/>
                    <a:pt x="1899" y="6637"/>
                    <a:pt x="1988" y="6560"/>
                  </a:cubicBezTo>
                  <a:cubicBezTo>
                    <a:pt x="2019" y="6495"/>
                    <a:pt x="2050" y="6428"/>
                    <a:pt x="2081" y="6360"/>
                  </a:cubicBezTo>
                  <a:lnTo>
                    <a:pt x="2081" y="6360"/>
                  </a:lnTo>
                  <a:cubicBezTo>
                    <a:pt x="2056" y="6366"/>
                    <a:pt x="2032" y="6372"/>
                    <a:pt x="2004" y="6375"/>
                  </a:cubicBezTo>
                  <a:cubicBezTo>
                    <a:pt x="1970" y="6372"/>
                    <a:pt x="1952" y="6332"/>
                    <a:pt x="1976" y="6308"/>
                  </a:cubicBezTo>
                  <a:cubicBezTo>
                    <a:pt x="2038" y="6255"/>
                    <a:pt x="2105" y="6206"/>
                    <a:pt x="2176" y="6160"/>
                  </a:cubicBezTo>
                  <a:cubicBezTo>
                    <a:pt x="2226" y="6061"/>
                    <a:pt x="2278" y="5963"/>
                    <a:pt x="2330" y="5864"/>
                  </a:cubicBezTo>
                  <a:lnTo>
                    <a:pt x="2330" y="5864"/>
                  </a:lnTo>
                  <a:cubicBezTo>
                    <a:pt x="2250" y="5892"/>
                    <a:pt x="2167" y="5914"/>
                    <a:pt x="2084" y="5929"/>
                  </a:cubicBezTo>
                  <a:cubicBezTo>
                    <a:pt x="2082" y="5929"/>
                    <a:pt x="2079" y="5929"/>
                    <a:pt x="2077" y="5929"/>
                  </a:cubicBezTo>
                  <a:cubicBezTo>
                    <a:pt x="2043" y="5929"/>
                    <a:pt x="2015" y="5890"/>
                    <a:pt x="2044" y="5864"/>
                  </a:cubicBezTo>
                  <a:cubicBezTo>
                    <a:pt x="2189" y="5738"/>
                    <a:pt x="2346" y="5630"/>
                    <a:pt x="2515" y="5535"/>
                  </a:cubicBezTo>
                  <a:cubicBezTo>
                    <a:pt x="2546" y="5483"/>
                    <a:pt x="2573" y="5433"/>
                    <a:pt x="2604" y="5381"/>
                  </a:cubicBezTo>
                  <a:lnTo>
                    <a:pt x="2604" y="5381"/>
                  </a:lnTo>
                  <a:cubicBezTo>
                    <a:pt x="2490" y="5424"/>
                    <a:pt x="2376" y="5467"/>
                    <a:pt x="2262" y="5516"/>
                  </a:cubicBezTo>
                  <a:cubicBezTo>
                    <a:pt x="2256" y="5519"/>
                    <a:pt x="2250" y="5520"/>
                    <a:pt x="2245" y="5520"/>
                  </a:cubicBezTo>
                  <a:cubicBezTo>
                    <a:pt x="2208" y="5520"/>
                    <a:pt x="2185" y="5473"/>
                    <a:pt x="2222" y="5449"/>
                  </a:cubicBezTo>
                  <a:cubicBezTo>
                    <a:pt x="2379" y="5353"/>
                    <a:pt x="2546" y="5292"/>
                    <a:pt x="2709" y="5212"/>
                  </a:cubicBezTo>
                  <a:lnTo>
                    <a:pt x="2715" y="5212"/>
                  </a:lnTo>
                  <a:cubicBezTo>
                    <a:pt x="2724" y="5193"/>
                    <a:pt x="2736" y="5175"/>
                    <a:pt x="2749" y="5156"/>
                  </a:cubicBezTo>
                  <a:lnTo>
                    <a:pt x="2749" y="5156"/>
                  </a:lnTo>
                  <a:lnTo>
                    <a:pt x="2663" y="5178"/>
                  </a:lnTo>
                  <a:cubicBezTo>
                    <a:pt x="2658" y="5179"/>
                    <a:pt x="2654" y="5180"/>
                    <a:pt x="2650" y="5180"/>
                  </a:cubicBezTo>
                  <a:cubicBezTo>
                    <a:pt x="2610" y="5180"/>
                    <a:pt x="2596" y="5115"/>
                    <a:pt x="2641" y="5104"/>
                  </a:cubicBezTo>
                  <a:lnTo>
                    <a:pt x="2810" y="5061"/>
                  </a:lnTo>
                  <a:cubicBezTo>
                    <a:pt x="2890" y="4938"/>
                    <a:pt x="2977" y="4815"/>
                    <a:pt x="3063" y="4695"/>
                  </a:cubicBezTo>
                  <a:cubicBezTo>
                    <a:pt x="3047" y="4553"/>
                    <a:pt x="3038" y="4408"/>
                    <a:pt x="3041" y="4267"/>
                  </a:cubicBezTo>
                  <a:cubicBezTo>
                    <a:pt x="3046" y="4167"/>
                    <a:pt x="3125" y="4117"/>
                    <a:pt x="3202" y="4117"/>
                  </a:cubicBezTo>
                  <a:cubicBezTo>
                    <a:pt x="3279" y="4117"/>
                    <a:pt x="3354" y="4167"/>
                    <a:pt x="3349" y="4267"/>
                  </a:cubicBezTo>
                  <a:lnTo>
                    <a:pt x="3349" y="4316"/>
                  </a:lnTo>
                  <a:cubicBezTo>
                    <a:pt x="3928" y="3586"/>
                    <a:pt x="4602" y="2940"/>
                    <a:pt x="5350" y="2392"/>
                  </a:cubicBezTo>
                  <a:cubicBezTo>
                    <a:pt x="7247" y="1005"/>
                    <a:pt x="9530" y="325"/>
                    <a:pt x="11813" y="325"/>
                  </a:cubicBezTo>
                  <a:cubicBezTo>
                    <a:pt x="13289" y="325"/>
                    <a:pt x="14766" y="609"/>
                    <a:pt x="16139" y="1170"/>
                  </a:cubicBezTo>
                  <a:cubicBezTo>
                    <a:pt x="16213" y="1155"/>
                    <a:pt x="16283" y="1139"/>
                    <a:pt x="16357" y="1127"/>
                  </a:cubicBezTo>
                  <a:cubicBezTo>
                    <a:pt x="16262" y="1102"/>
                    <a:pt x="16191" y="1007"/>
                    <a:pt x="16262" y="908"/>
                  </a:cubicBezTo>
                  <a:cubicBezTo>
                    <a:pt x="16265" y="902"/>
                    <a:pt x="16274" y="893"/>
                    <a:pt x="16280" y="884"/>
                  </a:cubicBezTo>
                  <a:cubicBezTo>
                    <a:pt x="16132" y="822"/>
                    <a:pt x="15982" y="761"/>
                    <a:pt x="15831" y="705"/>
                  </a:cubicBezTo>
                  <a:cubicBezTo>
                    <a:pt x="15831" y="708"/>
                    <a:pt x="15828" y="711"/>
                    <a:pt x="15828" y="715"/>
                  </a:cubicBezTo>
                  <a:cubicBezTo>
                    <a:pt x="15799" y="770"/>
                    <a:pt x="15755" y="793"/>
                    <a:pt x="15709" y="793"/>
                  </a:cubicBezTo>
                  <a:cubicBezTo>
                    <a:pt x="15621" y="793"/>
                    <a:pt x="15529" y="707"/>
                    <a:pt x="15548" y="604"/>
                  </a:cubicBezTo>
                  <a:cubicBezTo>
                    <a:pt x="14369" y="197"/>
                    <a:pt x="13139" y="1"/>
                    <a:pt x="11914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grpSp>
          <p:nvGrpSpPr>
            <p:cNvPr id="2096" name="Google Shape;2096;p44"/>
            <p:cNvGrpSpPr/>
            <p:nvPr/>
          </p:nvGrpSpPr>
          <p:grpSpPr>
            <a:xfrm>
              <a:off x="868936" y="3086094"/>
              <a:ext cx="315396" cy="338822"/>
              <a:chOff x="1661625" y="3239850"/>
              <a:chExt cx="234600" cy="252025"/>
            </a:xfrm>
          </p:grpSpPr>
          <p:sp>
            <p:nvSpPr>
              <p:cNvPr id="2097" name="Google Shape;2097;p44"/>
              <p:cNvSpPr/>
              <p:nvPr/>
            </p:nvSpPr>
            <p:spPr>
              <a:xfrm>
                <a:off x="1661625" y="3239850"/>
                <a:ext cx="234600" cy="252025"/>
              </a:xfrm>
              <a:custGeom>
                <a:avLst/>
                <a:gdLst/>
                <a:ahLst/>
                <a:cxnLst/>
                <a:rect l="l" t="t" r="r" b="b"/>
                <a:pathLst>
                  <a:path w="9384" h="10081" extrusionOk="0">
                    <a:moveTo>
                      <a:pt x="6621" y="2245"/>
                    </a:moveTo>
                    <a:lnTo>
                      <a:pt x="6788" y="3079"/>
                    </a:lnTo>
                    <a:lnTo>
                      <a:pt x="1810" y="3079"/>
                    </a:lnTo>
                    <a:lnTo>
                      <a:pt x="1977" y="2245"/>
                    </a:lnTo>
                    <a:close/>
                    <a:moveTo>
                      <a:pt x="6407" y="5389"/>
                    </a:moveTo>
                    <a:cubicBezTo>
                      <a:pt x="6740" y="5389"/>
                      <a:pt x="7026" y="5675"/>
                      <a:pt x="7026" y="6008"/>
                    </a:cubicBezTo>
                    <a:lnTo>
                      <a:pt x="7026" y="6079"/>
                    </a:lnTo>
                    <a:lnTo>
                      <a:pt x="6954" y="6079"/>
                    </a:lnTo>
                    <a:cubicBezTo>
                      <a:pt x="6621" y="6079"/>
                      <a:pt x="6335" y="5794"/>
                      <a:pt x="6335" y="5436"/>
                    </a:cubicBezTo>
                    <a:lnTo>
                      <a:pt x="6335" y="5389"/>
                    </a:lnTo>
                    <a:close/>
                    <a:moveTo>
                      <a:pt x="1175" y="6388"/>
                    </a:moveTo>
                    <a:cubicBezTo>
                      <a:pt x="1188" y="6388"/>
                      <a:pt x="1202" y="6388"/>
                      <a:pt x="1215" y="6389"/>
                    </a:cubicBezTo>
                    <a:lnTo>
                      <a:pt x="2834" y="6389"/>
                    </a:lnTo>
                    <a:cubicBezTo>
                      <a:pt x="3287" y="6389"/>
                      <a:pt x="3644" y="6746"/>
                      <a:pt x="3644" y="7199"/>
                    </a:cubicBezTo>
                    <a:lnTo>
                      <a:pt x="3644" y="7270"/>
                    </a:lnTo>
                    <a:lnTo>
                      <a:pt x="381" y="7270"/>
                    </a:lnTo>
                    <a:lnTo>
                      <a:pt x="381" y="7199"/>
                    </a:lnTo>
                    <a:cubicBezTo>
                      <a:pt x="381" y="6760"/>
                      <a:pt x="740" y="6388"/>
                      <a:pt x="1175" y="6388"/>
                    </a:cubicBezTo>
                    <a:close/>
                    <a:moveTo>
                      <a:pt x="3239" y="7675"/>
                    </a:moveTo>
                    <a:cubicBezTo>
                      <a:pt x="3454" y="7675"/>
                      <a:pt x="3620" y="7842"/>
                      <a:pt x="3620" y="8032"/>
                    </a:cubicBezTo>
                    <a:cubicBezTo>
                      <a:pt x="3644" y="8247"/>
                      <a:pt x="3477" y="8437"/>
                      <a:pt x="3263" y="8437"/>
                    </a:cubicBezTo>
                    <a:lnTo>
                      <a:pt x="762" y="8437"/>
                    </a:lnTo>
                    <a:cubicBezTo>
                      <a:pt x="572" y="8437"/>
                      <a:pt x="405" y="8270"/>
                      <a:pt x="381" y="8056"/>
                    </a:cubicBezTo>
                    <a:cubicBezTo>
                      <a:pt x="381" y="7842"/>
                      <a:pt x="548" y="7675"/>
                      <a:pt x="762" y="7675"/>
                    </a:cubicBezTo>
                    <a:close/>
                    <a:moveTo>
                      <a:pt x="3668" y="8794"/>
                    </a:moveTo>
                    <a:lnTo>
                      <a:pt x="3644" y="9223"/>
                    </a:lnTo>
                    <a:cubicBezTo>
                      <a:pt x="3644" y="9485"/>
                      <a:pt x="3430" y="9699"/>
                      <a:pt x="3168" y="9699"/>
                    </a:cubicBezTo>
                    <a:lnTo>
                      <a:pt x="882" y="9699"/>
                    </a:lnTo>
                    <a:cubicBezTo>
                      <a:pt x="596" y="9699"/>
                      <a:pt x="381" y="9485"/>
                      <a:pt x="381" y="9223"/>
                    </a:cubicBezTo>
                    <a:lnTo>
                      <a:pt x="381" y="8794"/>
                    </a:lnTo>
                    <a:close/>
                    <a:moveTo>
                      <a:pt x="7573" y="6484"/>
                    </a:moveTo>
                    <a:cubicBezTo>
                      <a:pt x="8502" y="6484"/>
                      <a:pt x="9145" y="7389"/>
                      <a:pt x="8836" y="8270"/>
                    </a:cubicBezTo>
                    <a:lnTo>
                      <a:pt x="8502" y="9151"/>
                    </a:lnTo>
                    <a:cubicBezTo>
                      <a:pt x="8478" y="9223"/>
                      <a:pt x="8455" y="9271"/>
                      <a:pt x="8407" y="9342"/>
                    </a:cubicBezTo>
                    <a:cubicBezTo>
                      <a:pt x="8359" y="9413"/>
                      <a:pt x="8312" y="9461"/>
                      <a:pt x="8240" y="9532"/>
                    </a:cubicBezTo>
                    <a:cubicBezTo>
                      <a:pt x="8193" y="9580"/>
                      <a:pt x="8121" y="9628"/>
                      <a:pt x="8050" y="9652"/>
                    </a:cubicBezTo>
                    <a:cubicBezTo>
                      <a:pt x="7971" y="9691"/>
                      <a:pt x="7878" y="9709"/>
                      <a:pt x="7782" y="9709"/>
                    </a:cubicBezTo>
                    <a:cubicBezTo>
                      <a:pt x="7704" y="9709"/>
                      <a:pt x="7625" y="9697"/>
                      <a:pt x="7550" y="9675"/>
                    </a:cubicBezTo>
                    <a:cubicBezTo>
                      <a:pt x="7502" y="9652"/>
                      <a:pt x="7431" y="9628"/>
                      <a:pt x="7383" y="9628"/>
                    </a:cubicBezTo>
                    <a:cubicBezTo>
                      <a:pt x="7311" y="9604"/>
                      <a:pt x="7264" y="9604"/>
                      <a:pt x="7216" y="9604"/>
                    </a:cubicBezTo>
                    <a:cubicBezTo>
                      <a:pt x="7097" y="9604"/>
                      <a:pt x="6978" y="9628"/>
                      <a:pt x="6859" y="9675"/>
                    </a:cubicBezTo>
                    <a:cubicBezTo>
                      <a:pt x="6811" y="9675"/>
                      <a:pt x="6740" y="9699"/>
                      <a:pt x="6692" y="9699"/>
                    </a:cubicBezTo>
                    <a:cubicBezTo>
                      <a:pt x="6660" y="9706"/>
                      <a:pt x="6628" y="9709"/>
                      <a:pt x="6597" y="9709"/>
                    </a:cubicBezTo>
                    <a:cubicBezTo>
                      <a:pt x="6511" y="9709"/>
                      <a:pt x="6429" y="9686"/>
                      <a:pt x="6359" y="9652"/>
                    </a:cubicBezTo>
                    <a:cubicBezTo>
                      <a:pt x="6145" y="9556"/>
                      <a:pt x="6002" y="9366"/>
                      <a:pt x="5906" y="9151"/>
                    </a:cubicBezTo>
                    <a:lnTo>
                      <a:pt x="5597" y="8270"/>
                    </a:lnTo>
                    <a:cubicBezTo>
                      <a:pt x="5287" y="7389"/>
                      <a:pt x="5930" y="6484"/>
                      <a:pt x="6835" y="6484"/>
                    </a:cubicBezTo>
                    <a:close/>
                    <a:moveTo>
                      <a:pt x="6454" y="3484"/>
                    </a:moveTo>
                    <a:lnTo>
                      <a:pt x="6335" y="5032"/>
                    </a:lnTo>
                    <a:lnTo>
                      <a:pt x="6145" y="5032"/>
                    </a:lnTo>
                    <a:cubicBezTo>
                      <a:pt x="6049" y="5032"/>
                      <a:pt x="5954" y="5127"/>
                      <a:pt x="5954" y="5222"/>
                    </a:cubicBezTo>
                    <a:lnTo>
                      <a:pt x="5954" y="5484"/>
                    </a:lnTo>
                    <a:cubicBezTo>
                      <a:pt x="5954" y="5746"/>
                      <a:pt x="6073" y="6008"/>
                      <a:pt x="6264" y="6198"/>
                    </a:cubicBezTo>
                    <a:cubicBezTo>
                      <a:pt x="5359" y="6532"/>
                      <a:pt x="4906" y="7508"/>
                      <a:pt x="5240" y="8413"/>
                    </a:cubicBezTo>
                    <a:lnTo>
                      <a:pt x="5549" y="9294"/>
                    </a:lnTo>
                    <a:cubicBezTo>
                      <a:pt x="5621" y="9461"/>
                      <a:pt x="5692" y="9604"/>
                      <a:pt x="5811" y="9723"/>
                    </a:cubicBezTo>
                    <a:lnTo>
                      <a:pt x="3882" y="9723"/>
                    </a:lnTo>
                    <a:cubicBezTo>
                      <a:pt x="3977" y="9580"/>
                      <a:pt x="4025" y="9390"/>
                      <a:pt x="4025" y="9223"/>
                    </a:cubicBezTo>
                    <a:lnTo>
                      <a:pt x="4025" y="8628"/>
                    </a:lnTo>
                    <a:cubicBezTo>
                      <a:pt x="4025" y="8556"/>
                      <a:pt x="3977" y="8485"/>
                      <a:pt x="3906" y="8461"/>
                    </a:cubicBezTo>
                    <a:cubicBezTo>
                      <a:pt x="3977" y="8342"/>
                      <a:pt x="4025" y="8199"/>
                      <a:pt x="4025" y="8056"/>
                    </a:cubicBezTo>
                    <a:cubicBezTo>
                      <a:pt x="4025" y="7913"/>
                      <a:pt x="3977" y="7770"/>
                      <a:pt x="3906" y="7651"/>
                    </a:cubicBezTo>
                    <a:cubicBezTo>
                      <a:pt x="3977" y="7627"/>
                      <a:pt x="4025" y="7556"/>
                      <a:pt x="4025" y="7484"/>
                    </a:cubicBezTo>
                    <a:lnTo>
                      <a:pt x="4025" y="7222"/>
                    </a:lnTo>
                    <a:cubicBezTo>
                      <a:pt x="4025" y="6556"/>
                      <a:pt x="3501" y="6032"/>
                      <a:pt x="2834" y="6032"/>
                    </a:cubicBezTo>
                    <a:lnTo>
                      <a:pt x="2358" y="6032"/>
                    </a:lnTo>
                    <a:lnTo>
                      <a:pt x="2168" y="3484"/>
                    </a:lnTo>
                    <a:close/>
                    <a:moveTo>
                      <a:pt x="6371" y="1"/>
                    </a:moveTo>
                    <a:cubicBezTo>
                      <a:pt x="6287" y="1"/>
                      <a:pt x="6204" y="19"/>
                      <a:pt x="6121" y="54"/>
                    </a:cubicBezTo>
                    <a:cubicBezTo>
                      <a:pt x="5978" y="150"/>
                      <a:pt x="5859" y="293"/>
                      <a:pt x="5835" y="459"/>
                    </a:cubicBezTo>
                    <a:lnTo>
                      <a:pt x="5597" y="1864"/>
                    </a:lnTo>
                    <a:lnTo>
                      <a:pt x="1810" y="1864"/>
                    </a:lnTo>
                    <a:cubicBezTo>
                      <a:pt x="1715" y="1864"/>
                      <a:pt x="1644" y="1936"/>
                      <a:pt x="1620" y="2007"/>
                    </a:cubicBezTo>
                    <a:lnTo>
                      <a:pt x="1382" y="3245"/>
                    </a:lnTo>
                    <a:cubicBezTo>
                      <a:pt x="1382" y="3317"/>
                      <a:pt x="1405" y="3388"/>
                      <a:pt x="1477" y="3436"/>
                    </a:cubicBezTo>
                    <a:cubicBezTo>
                      <a:pt x="1501" y="3460"/>
                      <a:pt x="1548" y="3460"/>
                      <a:pt x="1572" y="3460"/>
                    </a:cubicBezTo>
                    <a:lnTo>
                      <a:pt x="1810" y="3460"/>
                    </a:lnTo>
                    <a:lnTo>
                      <a:pt x="1977" y="6008"/>
                    </a:lnTo>
                    <a:lnTo>
                      <a:pt x="1191" y="6008"/>
                    </a:lnTo>
                    <a:cubicBezTo>
                      <a:pt x="524" y="6008"/>
                      <a:pt x="0" y="6532"/>
                      <a:pt x="0" y="7199"/>
                    </a:cubicBezTo>
                    <a:lnTo>
                      <a:pt x="0" y="7461"/>
                    </a:lnTo>
                    <a:cubicBezTo>
                      <a:pt x="0" y="7532"/>
                      <a:pt x="48" y="7604"/>
                      <a:pt x="120" y="7627"/>
                    </a:cubicBezTo>
                    <a:cubicBezTo>
                      <a:pt x="48" y="7746"/>
                      <a:pt x="0" y="7889"/>
                      <a:pt x="0" y="8032"/>
                    </a:cubicBezTo>
                    <a:cubicBezTo>
                      <a:pt x="0" y="8175"/>
                      <a:pt x="48" y="8318"/>
                      <a:pt x="120" y="8437"/>
                    </a:cubicBezTo>
                    <a:cubicBezTo>
                      <a:pt x="48" y="8461"/>
                      <a:pt x="0" y="8532"/>
                      <a:pt x="0" y="8604"/>
                    </a:cubicBezTo>
                    <a:lnTo>
                      <a:pt x="0" y="9199"/>
                    </a:lnTo>
                    <a:cubicBezTo>
                      <a:pt x="0" y="9662"/>
                      <a:pt x="383" y="10057"/>
                      <a:pt x="842" y="10057"/>
                    </a:cubicBezTo>
                    <a:cubicBezTo>
                      <a:pt x="855" y="10057"/>
                      <a:pt x="868" y="10057"/>
                      <a:pt x="882" y="10056"/>
                    </a:cubicBezTo>
                    <a:lnTo>
                      <a:pt x="3168" y="10056"/>
                    </a:lnTo>
                    <a:cubicBezTo>
                      <a:pt x="3168" y="10056"/>
                      <a:pt x="3168" y="10080"/>
                      <a:pt x="3168" y="10080"/>
                    </a:cubicBezTo>
                    <a:lnTo>
                      <a:pt x="6740" y="10080"/>
                    </a:lnTo>
                    <a:cubicBezTo>
                      <a:pt x="6835" y="10080"/>
                      <a:pt x="6907" y="10056"/>
                      <a:pt x="7002" y="10009"/>
                    </a:cubicBezTo>
                    <a:cubicBezTo>
                      <a:pt x="7073" y="9985"/>
                      <a:pt x="7145" y="9985"/>
                      <a:pt x="7216" y="9985"/>
                    </a:cubicBezTo>
                    <a:lnTo>
                      <a:pt x="7335" y="9985"/>
                    </a:lnTo>
                    <a:lnTo>
                      <a:pt x="7454" y="10009"/>
                    </a:lnTo>
                    <a:cubicBezTo>
                      <a:pt x="7573" y="10056"/>
                      <a:pt x="7693" y="10080"/>
                      <a:pt x="7812" y="10080"/>
                    </a:cubicBezTo>
                    <a:cubicBezTo>
                      <a:pt x="7954" y="10080"/>
                      <a:pt x="8097" y="10033"/>
                      <a:pt x="8240" y="9985"/>
                    </a:cubicBezTo>
                    <a:cubicBezTo>
                      <a:pt x="8336" y="9937"/>
                      <a:pt x="8431" y="9890"/>
                      <a:pt x="8502" y="9818"/>
                    </a:cubicBezTo>
                    <a:cubicBezTo>
                      <a:pt x="8597" y="9723"/>
                      <a:pt x="8693" y="9628"/>
                      <a:pt x="8764" y="9532"/>
                    </a:cubicBezTo>
                    <a:cubicBezTo>
                      <a:pt x="8812" y="9461"/>
                      <a:pt x="8836" y="9366"/>
                      <a:pt x="8883" y="9271"/>
                    </a:cubicBezTo>
                    <a:lnTo>
                      <a:pt x="9217" y="8366"/>
                    </a:lnTo>
                    <a:cubicBezTo>
                      <a:pt x="9383" y="7842"/>
                      <a:pt x="9312" y="7270"/>
                      <a:pt x="8978" y="6818"/>
                    </a:cubicBezTo>
                    <a:cubicBezTo>
                      <a:pt x="8669" y="6341"/>
                      <a:pt x="8121" y="6079"/>
                      <a:pt x="7573" y="6079"/>
                    </a:cubicBezTo>
                    <a:lnTo>
                      <a:pt x="7431" y="6079"/>
                    </a:lnTo>
                    <a:cubicBezTo>
                      <a:pt x="7502" y="5889"/>
                      <a:pt x="7693" y="5770"/>
                      <a:pt x="7907" y="5770"/>
                    </a:cubicBezTo>
                    <a:cubicBezTo>
                      <a:pt x="7978" y="5770"/>
                      <a:pt x="8074" y="5698"/>
                      <a:pt x="8097" y="5603"/>
                    </a:cubicBezTo>
                    <a:cubicBezTo>
                      <a:pt x="8097" y="5484"/>
                      <a:pt x="8026" y="5389"/>
                      <a:pt x="7907" y="5389"/>
                    </a:cubicBezTo>
                    <a:cubicBezTo>
                      <a:pt x="7693" y="5389"/>
                      <a:pt x="7478" y="5460"/>
                      <a:pt x="7311" y="5603"/>
                    </a:cubicBezTo>
                    <a:cubicBezTo>
                      <a:pt x="7192" y="5365"/>
                      <a:pt x="6978" y="5151"/>
                      <a:pt x="6716" y="5055"/>
                    </a:cubicBezTo>
                    <a:lnTo>
                      <a:pt x="6835" y="3460"/>
                    </a:lnTo>
                    <a:lnTo>
                      <a:pt x="7050" y="3460"/>
                    </a:lnTo>
                    <a:cubicBezTo>
                      <a:pt x="7073" y="3460"/>
                      <a:pt x="7121" y="3460"/>
                      <a:pt x="7145" y="3436"/>
                    </a:cubicBezTo>
                    <a:cubicBezTo>
                      <a:pt x="7216" y="3388"/>
                      <a:pt x="7264" y="3317"/>
                      <a:pt x="7240" y="3245"/>
                    </a:cubicBezTo>
                    <a:lnTo>
                      <a:pt x="7002" y="2007"/>
                    </a:lnTo>
                    <a:cubicBezTo>
                      <a:pt x="7002" y="1912"/>
                      <a:pt x="6907" y="1840"/>
                      <a:pt x="6811" y="1840"/>
                    </a:cubicBezTo>
                    <a:lnTo>
                      <a:pt x="5978" y="1840"/>
                    </a:lnTo>
                    <a:lnTo>
                      <a:pt x="6192" y="531"/>
                    </a:lnTo>
                    <a:cubicBezTo>
                      <a:pt x="6216" y="483"/>
                      <a:pt x="6240" y="435"/>
                      <a:pt x="6287" y="412"/>
                    </a:cubicBezTo>
                    <a:cubicBezTo>
                      <a:pt x="6311" y="400"/>
                      <a:pt x="6341" y="394"/>
                      <a:pt x="6371" y="394"/>
                    </a:cubicBezTo>
                    <a:cubicBezTo>
                      <a:pt x="6401" y="394"/>
                      <a:pt x="6430" y="400"/>
                      <a:pt x="6454" y="412"/>
                    </a:cubicBezTo>
                    <a:lnTo>
                      <a:pt x="7478" y="912"/>
                    </a:lnTo>
                    <a:cubicBezTo>
                      <a:pt x="7506" y="924"/>
                      <a:pt x="7533" y="930"/>
                      <a:pt x="7559" y="930"/>
                    </a:cubicBezTo>
                    <a:cubicBezTo>
                      <a:pt x="7730" y="930"/>
                      <a:pt x="7834" y="682"/>
                      <a:pt x="7669" y="578"/>
                    </a:cubicBezTo>
                    <a:lnTo>
                      <a:pt x="6621" y="54"/>
                    </a:lnTo>
                    <a:cubicBezTo>
                      <a:pt x="6538" y="19"/>
                      <a:pt x="6454" y="1"/>
                      <a:pt x="637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098" name="Google Shape;2098;p44"/>
              <p:cNvSpPr/>
              <p:nvPr/>
            </p:nvSpPr>
            <p:spPr>
              <a:xfrm>
                <a:off x="1858100" y="3412825"/>
                <a:ext cx="20850" cy="56425"/>
              </a:xfrm>
              <a:custGeom>
                <a:avLst/>
                <a:gdLst/>
                <a:ahLst/>
                <a:cxnLst/>
                <a:rect l="l" t="t" r="r" b="b"/>
                <a:pathLst>
                  <a:path w="834" h="2257" extrusionOk="0">
                    <a:moveTo>
                      <a:pt x="266" y="0"/>
                    </a:moveTo>
                    <a:cubicBezTo>
                      <a:pt x="120" y="0"/>
                      <a:pt x="10" y="194"/>
                      <a:pt x="143" y="327"/>
                    </a:cubicBezTo>
                    <a:cubicBezTo>
                      <a:pt x="191" y="375"/>
                      <a:pt x="238" y="423"/>
                      <a:pt x="286" y="470"/>
                    </a:cubicBezTo>
                    <a:cubicBezTo>
                      <a:pt x="429" y="661"/>
                      <a:pt x="453" y="899"/>
                      <a:pt x="381" y="1137"/>
                    </a:cubicBezTo>
                    <a:lnTo>
                      <a:pt x="48" y="2018"/>
                    </a:lnTo>
                    <a:cubicBezTo>
                      <a:pt x="0" y="2113"/>
                      <a:pt x="72" y="2232"/>
                      <a:pt x="167" y="2256"/>
                    </a:cubicBezTo>
                    <a:lnTo>
                      <a:pt x="215" y="2256"/>
                    </a:lnTo>
                    <a:cubicBezTo>
                      <a:pt x="310" y="2256"/>
                      <a:pt x="381" y="2209"/>
                      <a:pt x="405" y="2137"/>
                    </a:cubicBezTo>
                    <a:lnTo>
                      <a:pt x="738" y="1232"/>
                    </a:lnTo>
                    <a:cubicBezTo>
                      <a:pt x="834" y="899"/>
                      <a:pt x="786" y="542"/>
                      <a:pt x="596" y="256"/>
                    </a:cubicBezTo>
                    <a:cubicBezTo>
                      <a:pt x="548" y="184"/>
                      <a:pt x="477" y="89"/>
                      <a:pt x="381" y="42"/>
                    </a:cubicBezTo>
                    <a:cubicBezTo>
                      <a:pt x="343" y="13"/>
                      <a:pt x="303" y="0"/>
                      <a:pt x="26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099" name="Google Shape;2099;p44"/>
              <p:cNvSpPr/>
              <p:nvPr/>
            </p:nvSpPr>
            <p:spPr>
              <a:xfrm>
                <a:off x="1846175" y="3407900"/>
                <a:ext cx="9550" cy="9550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82" extrusionOk="0">
                    <a:moveTo>
                      <a:pt x="191" y="0"/>
                    </a:moveTo>
                    <a:cubicBezTo>
                      <a:pt x="72" y="0"/>
                      <a:pt x="1" y="72"/>
                      <a:pt x="1" y="191"/>
                    </a:cubicBezTo>
                    <a:cubicBezTo>
                      <a:pt x="1" y="286"/>
                      <a:pt x="72" y="381"/>
                      <a:pt x="191" y="381"/>
                    </a:cubicBezTo>
                    <a:cubicBezTo>
                      <a:pt x="287" y="381"/>
                      <a:pt x="382" y="286"/>
                      <a:pt x="382" y="191"/>
                    </a:cubicBezTo>
                    <a:cubicBezTo>
                      <a:pt x="382" y="72"/>
                      <a:pt x="287" y="0"/>
                      <a:pt x="19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B04492CE-C0E8-4F47-92E2-FE6600E668E6}"/>
              </a:ext>
            </a:extLst>
          </p:cNvPr>
          <p:cNvGrpSpPr/>
          <p:nvPr/>
        </p:nvGrpSpPr>
        <p:grpSpPr>
          <a:xfrm>
            <a:off x="4528520" y="1087978"/>
            <a:ext cx="848256" cy="781006"/>
            <a:chOff x="4528520" y="1087978"/>
            <a:chExt cx="848256" cy="781006"/>
          </a:xfrm>
        </p:grpSpPr>
        <p:sp>
          <p:nvSpPr>
            <p:cNvPr id="2090" name="Google Shape;2090;p44"/>
            <p:cNvSpPr/>
            <p:nvPr/>
          </p:nvSpPr>
          <p:spPr>
            <a:xfrm rot="-710183">
              <a:off x="4528520" y="1087978"/>
              <a:ext cx="848256" cy="781006"/>
            </a:xfrm>
            <a:custGeom>
              <a:avLst/>
              <a:gdLst/>
              <a:ahLst/>
              <a:cxnLst/>
              <a:rect l="l" t="t" r="r" b="b"/>
              <a:pathLst>
                <a:path w="22939" h="21119" extrusionOk="0">
                  <a:moveTo>
                    <a:pt x="11914" y="1"/>
                  </a:moveTo>
                  <a:cubicBezTo>
                    <a:pt x="8668" y="1"/>
                    <a:pt x="5453" y="1379"/>
                    <a:pt x="3287" y="3873"/>
                  </a:cubicBezTo>
                  <a:cubicBezTo>
                    <a:pt x="339" y="7271"/>
                    <a:pt x="0" y="12264"/>
                    <a:pt x="2386" y="16056"/>
                  </a:cubicBezTo>
                  <a:cubicBezTo>
                    <a:pt x="3543" y="17894"/>
                    <a:pt x="5224" y="19266"/>
                    <a:pt x="7141" y="20116"/>
                  </a:cubicBezTo>
                  <a:cubicBezTo>
                    <a:pt x="7147" y="20107"/>
                    <a:pt x="7154" y="20094"/>
                    <a:pt x="7157" y="20085"/>
                  </a:cubicBezTo>
                  <a:cubicBezTo>
                    <a:pt x="7181" y="20009"/>
                    <a:pt x="7243" y="19976"/>
                    <a:pt x="7305" y="19976"/>
                  </a:cubicBezTo>
                  <a:cubicBezTo>
                    <a:pt x="7398" y="19976"/>
                    <a:pt x="7490" y="20051"/>
                    <a:pt x="7455" y="20165"/>
                  </a:cubicBezTo>
                  <a:cubicBezTo>
                    <a:pt x="7446" y="20187"/>
                    <a:pt x="7434" y="20211"/>
                    <a:pt x="7424" y="20233"/>
                  </a:cubicBezTo>
                  <a:cubicBezTo>
                    <a:pt x="7554" y="20288"/>
                    <a:pt x="7686" y="20341"/>
                    <a:pt x="7822" y="20387"/>
                  </a:cubicBezTo>
                  <a:cubicBezTo>
                    <a:pt x="7843" y="20331"/>
                    <a:pt x="7862" y="20288"/>
                    <a:pt x="7874" y="20264"/>
                  </a:cubicBezTo>
                  <a:cubicBezTo>
                    <a:pt x="7898" y="20207"/>
                    <a:pt x="7941" y="20183"/>
                    <a:pt x="7986" y="20183"/>
                  </a:cubicBezTo>
                  <a:cubicBezTo>
                    <a:pt x="8084" y="20183"/>
                    <a:pt x="8191" y="20295"/>
                    <a:pt x="8139" y="20418"/>
                  </a:cubicBezTo>
                  <a:cubicBezTo>
                    <a:pt x="8129" y="20439"/>
                    <a:pt x="8120" y="20464"/>
                    <a:pt x="8108" y="20488"/>
                  </a:cubicBezTo>
                  <a:cubicBezTo>
                    <a:pt x="9344" y="20907"/>
                    <a:pt x="10636" y="21119"/>
                    <a:pt x="11931" y="21119"/>
                  </a:cubicBezTo>
                  <a:cubicBezTo>
                    <a:pt x="12645" y="21119"/>
                    <a:pt x="13360" y="21055"/>
                    <a:pt x="14067" y="20926"/>
                  </a:cubicBezTo>
                  <a:cubicBezTo>
                    <a:pt x="19035" y="20005"/>
                    <a:pt x="22901" y="15653"/>
                    <a:pt x="22938" y="10565"/>
                  </a:cubicBezTo>
                  <a:cubicBezTo>
                    <a:pt x="22907" y="6363"/>
                    <a:pt x="20310" y="2715"/>
                    <a:pt x="16567" y="1004"/>
                  </a:cubicBezTo>
                  <a:cubicBezTo>
                    <a:pt x="16554" y="1022"/>
                    <a:pt x="16539" y="1044"/>
                    <a:pt x="16530" y="1059"/>
                  </a:cubicBezTo>
                  <a:cubicBezTo>
                    <a:pt x="16517" y="1072"/>
                    <a:pt x="16505" y="1084"/>
                    <a:pt x="16490" y="1096"/>
                  </a:cubicBezTo>
                  <a:cubicBezTo>
                    <a:pt x="16501" y="1094"/>
                    <a:pt x="16512" y="1093"/>
                    <a:pt x="16523" y="1093"/>
                  </a:cubicBezTo>
                  <a:cubicBezTo>
                    <a:pt x="16672" y="1093"/>
                    <a:pt x="16733" y="1298"/>
                    <a:pt x="16616" y="1370"/>
                  </a:cubicBezTo>
                  <a:cubicBezTo>
                    <a:pt x="17105" y="1601"/>
                    <a:pt x="17576" y="1866"/>
                    <a:pt x="18029" y="2164"/>
                  </a:cubicBezTo>
                  <a:cubicBezTo>
                    <a:pt x="18031" y="2164"/>
                    <a:pt x="18033" y="2164"/>
                    <a:pt x="18035" y="2164"/>
                  </a:cubicBezTo>
                  <a:cubicBezTo>
                    <a:pt x="18049" y="2164"/>
                    <a:pt x="18063" y="2173"/>
                    <a:pt x="18069" y="2189"/>
                  </a:cubicBezTo>
                  <a:cubicBezTo>
                    <a:pt x="18139" y="2235"/>
                    <a:pt x="18207" y="2284"/>
                    <a:pt x="18278" y="2334"/>
                  </a:cubicBezTo>
                  <a:cubicBezTo>
                    <a:pt x="18290" y="2334"/>
                    <a:pt x="18299" y="2343"/>
                    <a:pt x="18306" y="2352"/>
                  </a:cubicBezTo>
                  <a:cubicBezTo>
                    <a:pt x="18423" y="2435"/>
                    <a:pt x="18540" y="2521"/>
                    <a:pt x="18653" y="2608"/>
                  </a:cubicBezTo>
                  <a:cubicBezTo>
                    <a:pt x="18666" y="2611"/>
                    <a:pt x="18678" y="2620"/>
                    <a:pt x="18684" y="2632"/>
                  </a:cubicBezTo>
                  <a:cubicBezTo>
                    <a:pt x="18746" y="2681"/>
                    <a:pt x="18810" y="2728"/>
                    <a:pt x="18872" y="2780"/>
                  </a:cubicBezTo>
                  <a:cubicBezTo>
                    <a:pt x="18998" y="2878"/>
                    <a:pt x="19118" y="2983"/>
                    <a:pt x="19238" y="3091"/>
                  </a:cubicBezTo>
                  <a:lnTo>
                    <a:pt x="19254" y="3085"/>
                  </a:lnTo>
                  <a:cubicBezTo>
                    <a:pt x="19257" y="3084"/>
                    <a:pt x="19261" y="3083"/>
                    <a:pt x="19264" y="3083"/>
                  </a:cubicBezTo>
                  <a:cubicBezTo>
                    <a:pt x="19293" y="3083"/>
                    <a:pt x="19313" y="3115"/>
                    <a:pt x="19297" y="3140"/>
                  </a:cubicBezTo>
                  <a:cubicBezTo>
                    <a:pt x="19389" y="3226"/>
                    <a:pt x="19481" y="3316"/>
                    <a:pt x="19571" y="3402"/>
                  </a:cubicBezTo>
                  <a:cubicBezTo>
                    <a:pt x="19580" y="3399"/>
                    <a:pt x="19586" y="3396"/>
                    <a:pt x="19595" y="3393"/>
                  </a:cubicBezTo>
                  <a:cubicBezTo>
                    <a:pt x="19599" y="3391"/>
                    <a:pt x="19603" y="3391"/>
                    <a:pt x="19607" y="3391"/>
                  </a:cubicBezTo>
                  <a:cubicBezTo>
                    <a:pt x="19635" y="3391"/>
                    <a:pt x="19655" y="3421"/>
                    <a:pt x="19638" y="3448"/>
                  </a:cubicBezTo>
                  <a:cubicBezTo>
                    <a:pt x="19635" y="3451"/>
                    <a:pt x="19632" y="3457"/>
                    <a:pt x="19629" y="3460"/>
                  </a:cubicBezTo>
                  <a:cubicBezTo>
                    <a:pt x="19799" y="3630"/>
                    <a:pt x="19965" y="3802"/>
                    <a:pt x="20122" y="3984"/>
                  </a:cubicBezTo>
                  <a:cubicBezTo>
                    <a:pt x="20128" y="3980"/>
                    <a:pt x="20134" y="3974"/>
                    <a:pt x="20143" y="3974"/>
                  </a:cubicBezTo>
                  <a:cubicBezTo>
                    <a:pt x="20149" y="3972"/>
                    <a:pt x="20154" y="3971"/>
                    <a:pt x="20159" y="3971"/>
                  </a:cubicBezTo>
                  <a:cubicBezTo>
                    <a:pt x="20190" y="3971"/>
                    <a:pt x="20198" y="4018"/>
                    <a:pt x="20171" y="4039"/>
                  </a:cubicBezTo>
                  <a:cubicBezTo>
                    <a:pt x="20233" y="4113"/>
                    <a:pt x="20291" y="4184"/>
                    <a:pt x="20353" y="4257"/>
                  </a:cubicBezTo>
                  <a:cubicBezTo>
                    <a:pt x="20362" y="4254"/>
                    <a:pt x="20371" y="4251"/>
                    <a:pt x="20380" y="4245"/>
                  </a:cubicBezTo>
                  <a:cubicBezTo>
                    <a:pt x="20385" y="4244"/>
                    <a:pt x="20389" y="4243"/>
                    <a:pt x="20393" y="4243"/>
                  </a:cubicBezTo>
                  <a:cubicBezTo>
                    <a:pt x="20428" y="4243"/>
                    <a:pt x="20444" y="4299"/>
                    <a:pt x="20411" y="4316"/>
                  </a:cubicBezTo>
                  <a:lnTo>
                    <a:pt x="20405" y="4319"/>
                  </a:lnTo>
                  <a:cubicBezTo>
                    <a:pt x="20439" y="4365"/>
                    <a:pt x="20473" y="4408"/>
                    <a:pt x="20507" y="4454"/>
                  </a:cubicBezTo>
                  <a:cubicBezTo>
                    <a:pt x="20519" y="4458"/>
                    <a:pt x="20528" y="4470"/>
                    <a:pt x="20528" y="4482"/>
                  </a:cubicBezTo>
                  <a:cubicBezTo>
                    <a:pt x="20583" y="4550"/>
                    <a:pt x="20633" y="4621"/>
                    <a:pt x="20685" y="4691"/>
                  </a:cubicBezTo>
                  <a:lnTo>
                    <a:pt x="20688" y="4691"/>
                  </a:lnTo>
                  <a:cubicBezTo>
                    <a:pt x="20690" y="4691"/>
                    <a:pt x="20691" y="4691"/>
                    <a:pt x="20692" y="4691"/>
                  </a:cubicBezTo>
                  <a:cubicBezTo>
                    <a:pt x="20724" y="4691"/>
                    <a:pt x="20743" y="4723"/>
                    <a:pt x="20728" y="4750"/>
                  </a:cubicBezTo>
                  <a:cubicBezTo>
                    <a:pt x="20857" y="4928"/>
                    <a:pt x="20981" y="5110"/>
                    <a:pt x="21098" y="5298"/>
                  </a:cubicBezTo>
                  <a:cubicBezTo>
                    <a:pt x="21122" y="5289"/>
                    <a:pt x="21144" y="5279"/>
                    <a:pt x="21168" y="5273"/>
                  </a:cubicBezTo>
                  <a:cubicBezTo>
                    <a:pt x="21173" y="5271"/>
                    <a:pt x="21178" y="5270"/>
                    <a:pt x="21182" y="5270"/>
                  </a:cubicBezTo>
                  <a:cubicBezTo>
                    <a:pt x="21218" y="5270"/>
                    <a:pt x="21231" y="5333"/>
                    <a:pt x="21190" y="5347"/>
                  </a:cubicBezTo>
                  <a:cubicBezTo>
                    <a:pt x="21171" y="5353"/>
                    <a:pt x="21153" y="5359"/>
                    <a:pt x="21138" y="5366"/>
                  </a:cubicBezTo>
                  <a:cubicBezTo>
                    <a:pt x="21190" y="5452"/>
                    <a:pt x="21239" y="5535"/>
                    <a:pt x="21288" y="5621"/>
                  </a:cubicBezTo>
                  <a:lnTo>
                    <a:pt x="21295" y="5618"/>
                  </a:lnTo>
                  <a:cubicBezTo>
                    <a:pt x="21300" y="5616"/>
                    <a:pt x="21306" y="5615"/>
                    <a:pt x="21311" y="5615"/>
                  </a:cubicBezTo>
                  <a:cubicBezTo>
                    <a:pt x="21349" y="5615"/>
                    <a:pt x="21375" y="5667"/>
                    <a:pt x="21335" y="5686"/>
                  </a:cubicBezTo>
                  <a:lnTo>
                    <a:pt x="21325" y="5689"/>
                  </a:lnTo>
                  <a:cubicBezTo>
                    <a:pt x="21402" y="5827"/>
                    <a:pt x="21479" y="5966"/>
                    <a:pt x="21550" y="6107"/>
                  </a:cubicBezTo>
                  <a:cubicBezTo>
                    <a:pt x="21553" y="6114"/>
                    <a:pt x="21556" y="6117"/>
                    <a:pt x="21556" y="6123"/>
                  </a:cubicBezTo>
                  <a:cubicBezTo>
                    <a:pt x="21670" y="6351"/>
                    <a:pt x="21778" y="6578"/>
                    <a:pt x="21873" y="6812"/>
                  </a:cubicBezTo>
                  <a:cubicBezTo>
                    <a:pt x="21895" y="6822"/>
                    <a:pt x="21904" y="6846"/>
                    <a:pt x="21892" y="6865"/>
                  </a:cubicBezTo>
                  <a:cubicBezTo>
                    <a:pt x="22002" y="7139"/>
                    <a:pt x="22101" y="7416"/>
                    <a:pt x="22190" y="7699"/>
                  </a:cubicBezTo>
                  <a:lnTo>
                    <a:pt x="22193" y="7699"/>
                  </a:lnTo>
                  <a:cubicBezTo>
                    <a:pt x="22196" y="7698"/>
                    <a:pt x="22199" y="7698"/>
                    <a:pt x="22202" y="7698"/>
                  </a:cubicBezTo>
                  <a:cubicBezTo>
                    <a:pt x="22237" y="7698"/>
                    <a:pt x="22261" y="7750"/>
                    <a:pt x="22224" y="7770"/>
                  </a:cubicBezTo>
                  <a:cubicBezTo>
                    <a:pt x="22218" y="7773"/>
                    <a:pt x="22215" y="7773"/>
                    <a:pt x="22212" y="7776"/>
                  </a:cubicBezTo>
                  <a:cubicBezTo>
                    <a:pt x="22249" y="7899"/>
                    <a:pt x="22280" y="8022"/>
                    <a:pt x="22313" y="8145"/>
                  </a:cubicBezTo>
                  <a:cubicBezTo>
                    <a:pt x="22341" y="8154"/>
                    <a:pt x="22350" y="8188"/>
                    <a:pt x="22329" y="8210"/>
                  </a:cubicBezTo>
                  <a:cubicBezTo>
                    <a:pt x="22353" y="8305"/>
                    <a:pt x="22375" y="8401"/>
                    <a:pt x="22396" y="8496"/>
                  </a:cubicBezTo>
                  <a:cubicBezTo>
                    <a:pt x="22412" y="8505"/>
                    <a:pt x="22415" y="8524"/>
                    <a:pt x="22406" y="8539"/>
                  </a:cubicBezTo>
                  <a:cubicBezTo>
                    <a:pt x="22517" y="9056"/>
                    <a:pt x="22587" y="9576"/>
                    <a:pt x="22618" y="10103"/>
                  </a:cubicBezTo>
                  <a:cubicBezTo>
                    <a:pt x="22634" y="10100"/>
                    <a:pt x="22649" y="10097"/>
                    <a:pt x="22670" y="10091"/>
                  </a:cubicBezTo>
                  <a:cubicBezTo>
                    <a:pt x="22673" y="10090"/>
                    <a:pt x="22675" y="10090"/>
                    <a:pt x="22678" y="10090"/>
                  </a:cubicBezTo>
                  <a:cubicBezTo>
                    <a:pt x="22699" y="10090"/>
                    <a:pt x="22728" y="10112"/>
                    <a:pt x="22720" y="10140"/>
                  </a:cubicBezTo>
                  <a:cubicBezTo>
                    <a:pt x="22701" y="10189"/>
                    <a:pt x="22661" y="10288"/>
                    <a:pt x="22627" y="10377"/>
                  </a:cubicBezTo>
                  <a:cubicBezTo>
                    <a:pt x="22627" y="10445"/>
                    <a:pt x="22634" y="10506"/>
                    <a:pt x="22634" y="10571"/>
                  </a:cubicBezTo>
                  <a:cubicBezTo>
                    <a:pt x="22634" y="10611"/>
                    <a:pt x="22630" y="10651"/>
                    <a:pt x="22630" y="10691"/>
                  </a:cubicBezTo>
                  <a:cubicBezTo>
                    <a:pt x="22720" y="10946"/>
                    <a:pt x="22790" y="11211"/>
                    <a:pt x="22840" y="11476"/>
                  </a:cubicBezTo>
                  <a:cubicBezTo>
                    <a:pt x="22861" y="11592"/>
                    <a:pt x="22763" y="11669"/>
                    <a:pt x="22674" y="11669"/>
                  </a:cubicBezTo>
                  <a:cubicBezTo>
                    <a:pt x="22633" y="11669"/>
                    <a:pt x="22594" y="11653"/>
                    <a:pt x="22569" y="11617"/>
                  </a:cubicBezTo>
                  <a:cubicBezTo>
                    <a:pt x="22070" y="16041"/>
                    <a:pt x="18635" y="19596"/>
                    <a:pt x="14267" y="20575"/>
                  </a:cubicBezTo>
                  <a:cubicBezTo>
                    <a:pt x="13482" y="20751"/>
                    <a:pt x="12688" y="20837"/>
                    <a:pt x="11898" y="20837"/>
                  </a:cubicBezTo>
                  <a:cubicBezTo>
                    <a:pt x="7883" y="20837"/>
                    <a:pt x="3992" y="18630"/>
                    <a:pt x="2130" y="14972"/>
                  </a:cubicBezTo>
                  <a:cubicBezTo>
                    <a:pt x="1985" y="14686"/>
                    <a:pt x="1856" y="14397"/>
                    <a:pt x="1742" y="14098"/>
                  </a:cubicBezTo>
                  <a:cubicBezTo>
                    <a:pt x="1709" y="14135"/>
                    <a:pt x="1660" y="14153"/>
                    <a:pt x="1613" y="14153"/>
                  </a:cubicBezTo>
                  <a:cubicBezTo>
                    <a:pt x="1538" y="14153"/>
                    <a:pt x="1467" y="14106"/>
                    <a:pt x="1474" y="14009"/>
                  </a:cubicBezTo>
                  <a:cubicBezTo>
                    <a:pt x="1490" y="13864"/>
                    <a:pt x="1518" y="13726"/>
                    <a:pt x="1564" y="13590"/>
                  </a:cubicBezTo>
                  <a:cubicBezTo>
                    <a:pt x="1551" y="13557"/>
                    <a:pt x="1542" y="13526"/>
                    <a:pt x="1533" y="13495"/>
                  </a:cubicBezTo>
                  <a:cubicBezTo>
                    <a:pt x="1524" y="13464"/>
                    <a:pt x="1514" y="13436"/>
                    <a:pt x="1505" y="13409"/>
                  </a:cubicBezTo>
                  <a:cubicBezTo>
                    <a:pt x="1465" y="13273"/>
                    <a:pt x="1428" y="13138"/>
                    <a:pt x="1394" y="12999"/>
                  </a:cubicBezTo>
                  <a:cubicBezTo>
                    <a:pt x="1388" y="12975"/>
                    <a:pt x="1382" y="12953"/>
                    <a:pt x="1376" y="12929"/>
                  </a:cubicBezTo>
                  <a:cubicBezTo>
                    <a:pt x="1345" y="12812"/>
                    <a:pt x="1321" y="12695"/>
                    <a:pt x="1299" y="12578"/>
                  </a:cubicBezTo>
                  <a:lnTo>
                    <a:pt x="1290" y="12547"/>
                  </a:lnTo>
                  <a:cubicBezTo>
                    <a:pt x="1274" y="12458"/>
                    <a:pt x="1256" y="12368"/>
                    <a:pt x="1241" y="12279"/>
                  </a:cubicBezTo>
                  <a:cubicBezTo>
                    <a:pt x="1237" y="12248"/>
                    <a:pt x="1231" y="12218"/>
                    <a:pt x="1225" y="12187"/>
                  </a:cubicBezTo>
                  <a:cubicBezTo>
                    <a:pt x="1210" y="12085"/>
                    <a:pt x="1194" y="11984"/>
                    <a:pt x="1182" y="11879"/>
                  </a:cubicBezTo>
                  <a:cubicBezTo>
                    <a:pt x="1179" y="11854"/>
                    <a:pt x="1176" y="11827"/>
                    <a:pt x="1173" y="11799"/>
                  </a:cubicBezTo>
                  <a:cubicBezTo>
                    <a:pt x="1164" y="11728"/>
                    <a:pt x="1154" y="11654"/>
                    <a:pt x="1148" y="11583"/>
                  </a:cubicBezTo>
                  <a:cubicBezTo>
                    <a:pt x="1130" y="11590"/>
                    <a:pt x="1114" y="11596"/>
                    <a:pt x="1099" y="11599"/>
                  </a:cubicBezTo>
                  <a:cubicBezTo>
                    <a:pt x="1095" y="11600"/>
                    <a:pt x="1090" y="11600"/>
                    <a:pt x="1087" y="11600"/>
                  </a:cubicBezTo>
                  <a:cubicBezTo>
                    <a:pt x="1049" y="11600"/>
                    <a:pt x="1032" y="11550"/>
                    <a:pt x="1068" y="11528"/>
                  </a:cubicBezTo>
                  <a:cubicBezTo>
                    <a:pt x="1093" y="11516"/>
                    <a:pt x="1114" y="11497"/>
                    <a:pt x="1139" y="11485"/>
                  </a:cubicBezTo>
                  <a:cubicBezTo>
                    <a:pt x="1130" y="11349"/>
                    <a:pt x="1120" y="11217"/>
                    <a:pt x="1114" y="11085"/>
                  </a:cubicBezTo>
                  <a:cubicBezTo>
                    <a:pt x="1087" y="11079"/>
                    <a:pt x="1074" y="11045"/>
                    <a:pt x="1093" y="11023"/>
                  </a:cubicBezTo>
                  <a:cubicBezTo>
                    <a:pt x="1099" y="11017"/>
                    <a:pt x="1105" y="11014"/>
                    <a:pt x="1111" y="11008"/>
                  </a:cubicBezTo>
                  <a:cubicBezTo>
                    <a:pt x="1108" y="10894"/>
                    <a:pt x="1105" y="10783"/>
                    <a:pt x="1105" y="10672"/>
                  </a:cubicBezTo>
                  <a:cubicBezTo>
                    <a:pt x="1080" y="10663"/>
                    <a:pt x="1074" y="10632"/>
                    <a:pt x="1093" y="10614"/>
                  </a:cubicBezTo>
                  <a:lnTo>
                    <a:pt x="1105" y="10605"/>
                  </a:lnTo>
                  <a:cubicBezTo>
                    <a:pt x="1105" y="10445"/>
                    <a:pt x="1111" y="10284"/>
                    <a:pt x="1120" y="10124"/>
                  </a:cubicBezTo>
                  <a:lnTo>
                    <a:pt x="1120" y="10124"/>
                  </a:lnTo>
                  <a:lnTo>
                    <a:pt x="1099" y="10131"/>
                  </a:lnTo>
                  <a:cubicBezTo>
                    <a:pt x="1096" y="10131"/>
                    <a:pt x="1093" y="10132"/>
                    <a:pt x="1090" y="10132"/>
                  </a:cubicBezTo>
                  <a:cubicBezTo>
                    <a:pt x="1057" y="10132"/>
                    <a:pt x="1031" y="10088"/>
                    <a:pt x="1059" y="10066"/>
                  </a:cubicBezTo>
                  <a:cubicBezTo>
                    <a:pt x="1080" y="10047"/>
                    <a:pt x="1105" y="10032"/>
                    <a:pt x="1127" y="10014"/>
                  </a:cubicBezTo>
                  <a:cubicBezTo>
                    <a:pt x="1136" y="9890"/>
                    <a:pt x="1145" y="9770"/>
                    <a:pt x="1160" y="9650"/>
                  </a:cubicBezTo>
                  <a:cubicBezTo>
                    <a:pt x="1127" y="9650"/>
                    <a:pt x="1096" y="9613"/>
                    <a:pt x="1127" y="9589"/>
                  </a:cubicBezTo>
                  <a:cubicBezTo>
                    <a:pt x="1142" y="9576"/>
                    <a:pt x="1154" y="9567"/>
                    <a:pt x="1170" y="9555"/>
                  </a:cubicBezTo>
                  <a:cubicBezTo>
                    <a:pt x="1185" y="9432"/>
                    <a:pt x="1200" y="9309"/>
                    <a:pt x="1219" y="9189"/>
                  </a:cubicBezTo>
                  <a:lnTo>
                    <a:pt x="1219" y="9189"/>
                  </a:lnTo>
                  <a:cubicBezTo>
                    <a:pt x="1200" y="9195"/>
                    <a:pt x="1182" y="9201"/>
                    <a:pt x="1164" y="9207"/>
                  </a:cubicBezTo>
                  <a:cubicBezTo>
                    <a:pt x="1159" y="9208"/>
                    <a:pt x="1155" y="9209"/>
                    <a:pt x="1151" y="9209"/>
                  </a:cubicBezTo>
                  <a:cubicBezTo>
                    <a:pt x="1120" y="9209"/>
                    <a:pt x="1099" y="9170"/>
                    <a:pt x="1127" y="9142"/>
                  </a:cubicBezTo>
                  <a:cubicBezTo>
                    <a:pt x="1164" y="9109"/>
                    <a:pt x="1200" y="9081"/>
                    <a:pt x="1237" y="9050"/>
                  </a:cubicBezTo>
                  <a:cubicBezTo>
                    <a:pt x="1256" y="8939"/>
                    <a:pt x="1277" y="8828"/>
                    <a:pt x="1302" y="8718"/>
                  </a:cubicBezTo>
                  <a:lnTo>
                    <a:pt x="1302" y="8718"/>
                  </a:lnTo>
                  <a:cubicBezTo>
                    <a:pt x="1290" y="8721"/>
                    <a:pt x="1277" y="8727"/>
                    <a:pt x="1265" y="8730"/>
                  </a:cubicBezTo>
                  <a:cubicBezTo>
                    <a:pt x="1261" y="8731"/>
                    <a:pt x="1257" y="8732"/>
                    <a:pt x="1253" y="8732"/>
                  </a:cubicBezTo>
                  <a:cubicBezTo>
                    <a:pt x="1222" y="8732"/>
                    <a:pt x="1201" y="8690"/>
                    <a:pt x="1228" y="8665"/>
                  </a:cubicBezTo>
                  <a:cubicBezTo>
                    <a:pt x="1259" y="8638"/>
                    <a:pt x="1293" y="8613"/>
                    <a:pt x="1327" y="8585"/>
                  </a:cubicBezTo>
                  <a:cubicBezTo>
                    <a:pt x="1351" y="8465"/>
                    <a:pt x="1382" y="8345"/>
                    <a:pt x="1413" y="8225"/>
                  </a:cubicBezTo>
                  <a:lnTo>
                    <a:pt x="1413" y="8225"/>
                  </a:lnTo>
                  <a:cubicBezTo>
                    <a:pt x="1385" y="8231"/>
                    <a:pt x="1361" y="8244"/>
                    <a:pt x="1336" y="8250"/>
                  </a:cubicBezTo>
                  <a:cubicBezTo>
                    <a:pt x="1332" y="8251"/>
                    <a:pt x="1328" y="8252"/>
                    <a:pt x="1324" y="8252"/>
                  </a:cubicBezTo>
                  <a:cubicBezTo>
                    <a:pt x="1293" y="8252"/>
                    <a:pt x="1271" y="8210"/>
                    <a:pt x="1296" y="8188"/>
                  </a:cubicBezTo>
                  <a:cubicBezTo>
                    <a:pt x="1348" y="8142"/>
                    <a:pt x="1401" y="8102"/>
                    <a:pt x="1453" y="8062"/>
                  </a:cubicBezTo>
                  <a:cubicBezTo>
                    <a:pt x="1478" y="7967"/>
                    <a:pt x="1508" y="7868"/>
                    <a:pt x="1536" y="7773"/>
                  </a:cubicBezTo>
                  <a:lnTo>
                    <a:pt x="1536" y="7773"/>
                  </a:lnTo>
                  <a:cubicBezTo>
                    <a:pt x="1502" y="7782"/>
                    <a:pt x="1471" y="7797"/>
                    <a:pt x="1438" y="7807"/>
                  </a:cubicBezTo>
                  <a:cubicBezTo>
                    <a:pt x="1433" y="7808"/>
                    <a:pt x="1429" y="7808"/>
                    <a:pt x="1425" y="7808"/>
                  </a:cubicBezTo>
                  <a:cubicBezTo>
                    <a:pt x="1392" y="7808"/>
                    <a:pt x="1373" y="7767"/>
                    <a:pt x="1397" y="7742"/>
                  </a:cubicBezTo>
                  <a:cubicBezTo>
                    <a:pt x="1459" y="7687"/>
                    <a:pt x="1524" y="7634"/>
                    <a:pt x="1594" y="7588"/>
                  </a:cubicBezTo>
                  <a:cubicBezTo>
                    <a:pt x="1628" y="7483"/>
                    <a:pt x="1662" y="7376"/>
                    <a:pt x="1702" y="7271"/>
                  </a:cubicBezTo>
                  <a:lnTo>
                    <a:pt x="1702" y="7271"/>
                  </a:lnTo>
                  <a:cubicBezTo>
                    <a:pt x="1625" y="7293"/>
                    <a:pt x="1548" y="7314"/>
                    <a:pt x="1471" y="7329"/>
                  </a:cubicBezTo>
                  <a:cubicBezTo>
                    <a:pt x="1467" y="7331"/>
                    <a:pt x="1463" y="7331"/>
                    <a:pt x="1459" y="7331"/>
                  </a:cubicBezTo>
                  <a:cubicBezTo>
                    <a:pt x="1425" y="7331"/>
                    <a:pt x="1404" y="7290"/>
                    <a:pt x="1431" y="7265"/>
                  </a:cubicBezTo>
                  <a:cubicBezTo>
                    <a:pt x="1545" y="7163"/>
                    <a:pt x="1668" y="7074"/>
                    <a:pt x="1804" y="7003"/>
                  </a:cubicBezTo>
                  <a:cubicBezTo>
                    <a:pt x="1819" y="6960"/>
                    <a:pt x="1835" y="6917"/>
                    <a:pt x="1853" y="6874"/>
                  </a:cubicBezTo>
                  <a:lnTo>
                    <a:pt x="1853" y="6874"/>
                  </a:lnTo>
                  <a:cubicBezTo>
                    <a:pt x="1838" y="6877"/>
                    <a:pt x="1825" y="6883"/>
                    <a:pt x="1810" y="6886"/>
                  </a:cubicBezTo>
                  <a:cubicBezTo>
                    <a:pt x="1806" y="6887"/>
                    <a:pt x="1803" y="6888"/>
                    <a:pt x="1800" y="6888"/>
                  </a:cubicBezTo>
                  <a:cubicBezTo>
                    <a:pt x="1771" y="6888"/>
                    <a:pt x="1753" y="6855"/>
                    <a:pt x="1767" y="6828"/>
                  </a:cubicBezTo>
                  <a:cubicBezTo>
                    <a:pt x="1825" y="6729"/>
                    <a:pt x="1899" y="6637"/>
                    <a:pt x="1988" y="6560"/>
                  </a:cubicBezTo>
                  <a:cubicBezTo>
                    <a:pt x="2019" y="6495"/>
                    <a:pt x="2050" y="6428"/>
                    <a:pt x="2081" y="6360"/>
                  </a:cubicBezTo>
                  <a:lnTo>
                    <a:pt x="2081" y="6360"/>
                  </a:lnTo>
                  <a:cubicBezTo>
                    <a:pt x="2056" y="6366"/>
                    <a:pt x="2032" y="6372"/>
                    <a:pt x="2004" y="6375"/>
                  </a:cubicBezTo>
                  <a:cubicBezTo>
                    <a:pt x="1970" y="6372"/>
                    <a:pt x="1952" y="6332"/>
                    <a:pt x="1976" y="6308"/>
                  </a:cubicBezTo>
                  <a:cubicBezTo>
                    <a:pt x="2038" y="6255"/>
                    <a:pt x="2105" y="6206"/>
                    <a:pt x="2176" y="6160"/>
                  </a:cubicBezTo>
                  <a:cubicBezTo>
                    <a:pt x="2226" y="6061"/>
                    <a:pt x="2278" y="5963"/>
                    <a:pt x="2330" y="5864"/>
                  </a:cubicBezTo>
                  <a:lnTo>
                    <a:pt x="2330" y="5864"/>
                  </a:lnTo>
                  <a:cubicBezTo>
                    <a:pt x="2250" y="5892"/>
                    <a:pt x="2167" y="5914"/>
                    <a:pt x="2084" y="5929"/>
                  </a:cubicBezTo>
                  <a:cubicBezTo>
                    <a:pt x="2082" y="5929"/>
                    <a:pt x="2079" y="5929"/>
                    <a:pt x="2077" y="5929"/>
                  </a:cubicBezTo>
                  <a:cubicBezTo>
                    <a:pt x="2043" y="5929"/>
                    <a:pt x="2015" y="5890"/>
                    <a:pt x="2044" y="5864"/>
                  </a:cubicBezTo>
                  <a:cubicBezTo>
                    <a:pt x="2189" y="5738"/>
                    <a:pt x="2346" y="5630"/>
                    <a:pt x="2515" y="5535"/>
                  </a:cubicBezTo>
                  <a:cubicBezTo>
                    <a:pt x="2546" y="5483"/>
                    <a:pt x="2573" y="5433"/>
                    <a:pt x="2604" y="5381"/>
                  </a:cubicBezTo>
                  <a:lnTo>
                    <a:pt x="2604" y="5381"/>
                  </a:lnTo>
                  <a:cubicBezTo>
                    <a:pt x="2490" y="5424"/>
                    <a:pt x="2376" y="5467"/>
                    <a:pt x="2262" y="5516"/>
                  </a:cubicBezTo>
                  <a:cubicBezTo>
                    <a:pt x="2256" y="5519"/>
                    <a:pt x="2250" y="5520"/>
                    <a:pt x="2245" y="5520"/>
                  </a:cubicBezTo>
                  <a:cubicBezTo>
                    <a:pt x="2208" y="5520"/>
                    <a:pt x="2185" y="5473"/>
                    <a:pt x="2222" y="5449"/>
                  </a:cubicBezTo>
                  <a:cubicBezTo>
                    <a:pt x="2379" y="5353"/>
                    <a:pt x="2546" y="5292"/>
                    <a:pt x="2709" y="5212"/>
                  </a:cubicBezTo>
                  <a:lnTo>
                    <a:pt x="2715" y="5212"/>
                  </a:lnTo>
                  <a:cubicBezTo>
                    <a:pt x="2724" y="5193"/>
                    <a:pt x="2736" y="5175"/>
                    <a:pt x="2749" y="5156"/>
                  </a:cubicBezTo>
                  <a:lnTo>
                    <a:pt x="2749" y="5156"/>
                  </a:lnTo>
                  <a:lnTo>
                    <a:pt x="2663" y="5178"/>
                  </a:lnTo>
                  <a:cubicBezTo>
                    <a:pt x="2658" y="5179"/>
                    <a:pt x="2654" y="5180"/>
                    <a:pt x="2650" y="5180"/>
                  </a:cubicBezTo>
                  <a:cubicBezTo>
                    <a:pt x="2610" y="5180"/>
                    <a:pt x="2596" y="5115"/>
                    <a:pt x="2641" y="5104"/>
                  </a:cubicBezTo>
                  <a:lnTo>
                    <a:pt x="2810" y="5061"/>
                  </a:lnTo>
                  <a:cubicBezTo>
                    <a:pt x="2890" y="4938"/>
                    <a:pt x="2977" y="4815"/>
                    <a:pt x="3063" y="4695"/>
                  </a:cubicBezTo>
                  <a:cubicBezTo>
                    <a:pt x="3047" y="4553"/>
                    <a:pt x="3038" y="4408"/>
                    <a:pt x="3041" y="4267"/>
                  </a:cubicBezTo>
                  <a:cubicBezTo>
                    <a:pt x="3046" y="4167"/>
                    <a:pt x="3125" y="4117"/>
                    <a:pt x="3202" y="4117"/>
                  </a:cubicBezTo>
                  <a:cubicBezTo>
                    <a:pt x="3279" y="4117"/>
                    <a:pt x="3354" y="4167"/>
                    <a:pt x="3349" y="4267"/>
                  </a:cubicBezTo>
                  <a:lnTo>
                    <a:pt x="3349" y="4316"/>
                  </a:lnTo>
                  <a:cubicBezTo>
                    <a:pt x="3928" y="3586"/>
                    <a:pt x="4602" y="2940"/>
                    <a:pt x="5350" y="2392"/>
                  </a:cubicBezTo>
                  <a:cubicBezTo>
                    <a:pt x="7247" y="1005"/>
                    <a:pt x="9530" y="325"/>
                    <a:pt x="11813" y="325"/>
                  </a:cubicBezTo>
                  <a:cubicBezTo>
                    <a:pt x="13289" y="325"/>
                    <a:pt x="14766" y="609"/>
                    <a:pt x="16139" y="1170"/>
                  </a:cubicBezTo>
                  <a:cubicBezTo>
                    <a:pt x="16213" y="1155"/>
                    <a:pt x="16283" y="1139"/>
                    <a:pt x="16357" y="1127"/>
                  </a:cubicBezTo>
                  <a:cubicBezTo>
                    <a:pt x="16262" y="1102"/>
                    <a:pt x="16191" y="1007"/>
                    <a:pt x="16262" y="908"/>
                  </a:cubicBezTo>
                  <a:cubicBezTo>
                    <a:pt x="16265" y="902"/>
                    <a:pt x="16274" y="893"/>
                    <a:pt x="16280" y="884"/>
                  </a:cubicBezTo>
                  <a:cubicBezTo>
                    <a:pt x="16132" y="822"/>
                    <a:pt x="15982" y="761"/>
                    <a:pt x="15831" y="705"/>
                  </a:cubicBezTo>
                  <a:cubicBezTo>
                    <a:pt x="15831" y="708"/>
                    <a:pt x="15828" y="711"/>
                    <a:pt x="15828" y="715"/>
                  </a:cubicBezTo>
                  <a:cubicBezTo>
                    <a:pt x="15799" y="770"/>
                    <a:pt x="15755" y="793"/>
                    <a:pt x="15709" y="793"/>
                  </a:cubicBezTo>
                  <a:cubicBezTo>
                    <a:pt x="15621" y="793"/>
                    <a:pt x="15529" y="707"/>
                    <a:pt x="15548" y="604"/>
                  </a:cubicBezTo>
                  <a:cubicBezTo>
                    <a:pt x="14369" y="197"/>
                    <a:pt x="13139" y="1"/>
                    <a:pt x="11914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grpSp>
          <p:nvGrpSpPr>
            <p:cNvPr id="2100" name="Google Shape;2100;p44"/>
            <p:cNvGrpSpPr/>
            <p:nvPr/>
          </p:nvGrpSpPr>
          <p:grpSpPr>
            <a:xfrm>
              <a:off x="4783345" y="1336390"/>
              <a:ext cx="338621" cy="284206"/>
              <a:chOff x="3384000" y="2819075"/>
              <a:chExt cx="251875" cy="211400"/>
            </a:xfrm>
          </p:grpSpPr>
          <p:sp>
            <p:nvSpPr>
              <p:cNvPr id="2101" name="Google Shape;2101;p44"/>
              <p:cNvSpPr/>
              <p:nvPr/>
            </p:nvSpPr>
            <p:spPr>
              <a:xfrm>
                <a:off x="3425075" y="2849450"/>
                <a:ext cx="57200" cy="8350"/>
              </a:xfrm>
              <a:custGeom>
                <a:avLst/>
                <a:gdLst/>
                <a:ahLst/>
                <a:cxnLst/>
                <a:rect l="l" t="t" r="r" b="b"/>
                <a:pathLst>
                  <a:path w="2288" h="334" extrusionOk="0">
                    <a:moveTo>
                      <a:pt x="191" y="1"/>
                    </a:moveTo>
                    <a:cubicBezTo>
                      <a:pt x="96" y="1"/>
                      <a:pt x="25" y="72"/>
                      <a:pt x="1" y="167"/>
                    </a:cubicBezTo>
                    <a:cubicBezTo>
                      <a:pt x="1" y="262"/>
                      <a:pt x="72" y="334"/>
                      <a:pt x="168" y="334"/>
                    </a:cubicBezTo>
                    <a:lnTo>
                      <a:pt x="2120" y="334"/>
                    </a:lnTo>
                    <a:cubicBezTo>
                      <a:pt x="2216" y="334"/>
                      <a:pt x="2287" y="262"/>
                      <a:pt x="2287" y="167"/>
                    </a:cubicBezTo>
                    <a:cubicBezTo>
                      <a:pt x="2287" y="72"/>
                      <a:pt x="2216" y="1"/>
                      <a:pt x="212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102" name="Google Shape;2102;p44"/>
              <p:cNvSpPr/>
              <p:nvPr/>
            </p:nvSpPr>
            <p:spPr>
              <a:xfrm>
                <a:off x="3425075" y="2867800"/>
                <a:ext cx="57200" cy="8475"/>
              </a:xfrm>
              <a:custGeom>
                <a:avLst/>
                <a:gdLst/>
                <a:ahLst/>
                <a:cxnLst/>
                <a:rect l="l" t="t" r="r" b="b"/>
                <a:pathLst>
                  <a:path w="2288" h="339" extrusionOk="0">
                    <a:moveTo>
                      <a:pt x="155" y="0"/>
                    </a:moveTo>
                    <a:cubicBezTo>
                      <a:pt x="78" y="0"/>
                      <a:pt x="22" y="65"/>
                      <a:pt x="1" y="148"/>
                    </a:cubicBezTo>
                    <a:cubicBezTo>
                      <a:pt x="1" y="243"/>
                      <a:pt x="72" y="338"/>
                      <a:pt x="168" y="338"/>
                    </a:cubicBezTo>
                    <a:lnTo>
                      <a:pt x="2120" y="338"/>
                    </a:lnTo>
                    <a:cubicBezTo>
                      <a:pt x="2216" y="338"/>
                      <a:pt x="2287" y="267"/>
                      <a:pt x="2287" y="171"/>
                    </a:cubicBezTo>
                    <a:cubicBezTo>
                      <a:pt x="2287" y="86"/>
                      <a:pt x="2230" y="1"/>
                      <a:pt x="2150" y="1"/>
                    </a:cubicBezTo>
                    <a:cubicBezTo>
                      <a:pt x="2140" y="1"/>
                      <a:pt x="2130" y="2"/>
                      <a:pt x="2120" y="5"/>
                    </a:cubicBezTo>
                    <a:lnTo>
                      <a:pt x="191" y="5"/>
                    </a:lnTo>
                    <a:cubicBezTo>
                      <a:pt x="179" y="2"/>
                      <a:pt x="167" y="0"/>
                      <a:pt x="15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103" name="Google Shape;2103;p44"/>
              <p:cNvSpPr/>
              <p:nvPr/>
            </p:nvSpPr>
            <p:spPr>
              <a:xfrm>
                <a:off x="3425075" y="2885775"/>
                <a:ext cx="57200" cy="8350"/>
              </a:xfrm>
              <a:custGeom>
                <a:avLst/>
                <a:gdLst/>
                <a:ahLst/>
                <a:cxnLst/>
                <a:rect l="l" t="t" r="r" b="b"/>
                <a:pathLst>
                  <a:path w="2288" h="334" extrusionOk="0">
                    <a:moveTo>
                      <a:pt x="191" y="0"/>
                    </a:moveTo>
                    <a:cubicBezTo>
                      <a:pt x="96" y="0"/>
                      <a:pt x="25" y="72"/>
                      <a:pt x="1" y="167"/>
                    </a:cubicBezTo>
                    <a:cubicBezTo>
                      <a:pt x="1" y="262"/>
                      <a:pt x="72" y="334"/>
                      <a:pt x="168" y="334"/>
                    </a:cubicBezTo>
                    <a:lnTo>
                      <a:pt x="2120" y="334"/>
                    </a:lnTo>
                    <a:cubicBezTo>
                      <a:pt x="2216" y="334"/>
                      <a:pt x="2287" y="262"/>
                      <a:pt x="2287" y="167"/>
                    </a:cubicBezTo>
                    <a:cubicBezTo>
                      <a:pt x="2287" y="72"/>
                      <a:pt x="2216" y="0"/>
                      <a:pt x="212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104" name="Google Shape;2104;p44"/>
              <p:cNvSpPr/>
              <p:nvPr/>
            </p:nvSpPr>
            <p:spPr>
              <a:xfrm>
                <a:off x="3425075" y="2904225"/>
                <a:ext cx="57200" cy="8350"/>
              </a:xfrm>
              <a:custGeom>
                <a:avLst/>
                <a:gdLst/>
                <a:ahLst/>
                <a:cxnLst/>
                <a:rect l="l" t="t" r="r" b="b"/>
                <a:pathLst>
                  <a:path w="2288" h="334" extrusionOk="0">
                    <a:moveTo>
                      <a:pt x="191" y="0"/>
                    </a:moveTo>
                    <a:cubicBezTo>
                      <a:pt x="96" y="0"/>
                      <a:pt x="25" y="72"/>
                      <a:pt x="1" y="143"/>
                    </a:cubicBezTo>
                    <a:cubicBezTo>
                      <a:pt x="1" y="239"/>
                      <a:pt x="72" y="334"/>
                      <a:pt x="168" y="334"/>
                    </a:cubicBezTo>
                    <a:lnTo>
                      <a:pt x="2120" y="334"/>
                    </a:lnTo>
                    <a:cubicBezTo>
                      <a:pt x="2216" y="334"/>
                      <a:pt x="2287" y="262"/>
                      <a:pt x="2287" y="167"/>
                    </a:cubicBezTo>
                    <a:cubicBezTo>
                      <a:pt x="2287" y="72"/>
                      <a:pt x="2216" y="0"/>
                      <a:pt x="212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105" name="Google Shape;2105;p44"/>
              <p:cNvSpPr/>
              <p:nvPr/>
            </p:nvSpPr>
            <p:spPr>
              <a:xfrm>
                <a:off x="3425075" y="2921500"/>
                <a:ext cx="57200" cy="8950"/>
              </a:xfrm>
              <a:custGeom>
                <a:avLst/>
                <a:gdLst/>
                <a:ahLst/>
                <a:cxnLst/>
                <a:rect l="l" t="t" r="r" b="b"/>
                <a:pathLst>
                  <a:path w="2288" h="358" extrusionOk="0">
                    <a:moveTo>
                      <a:pt x="191" y="0"/>
                    </a:moveTo>
                    <a:cubicBezTo>
                      <a:pt x="96" y="0"/>
                      <a:pt x="25" y="71"/>
                      <a:pt x="1" y="167"/>
                    </a:cubicBezTo>
                    <a:cubicBezTo>
                      <a:pt x="1" y="262"/>
                      <a:pt x="72" y="357"/>
                      <a:pt x="168" y="357"/>
                    </a:cubicBezTo>
                    <a:lnTo>
                      <a:pt x="2120" y="357"/>
                    </a:lnTo>
                    <a:cubicBezTo>
                      <a:pt x="2216" y="357"/>
                      <a:pt x="2287" y="286"/>
                      <a:pt x="2287" y="191"/>
                    </a:cubicBezTo>
                    <a:cubicBezTo>
                      <a:pt x="2287" y="95"/>
                      <a:pt x="2216" y="0"/>
                      <a:pt x="212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106" name="Google Shape;2106;p44"/>
              <p:cNvSpPr/>
              <p:nvPr/>
            </p:nvSpPr>
            <p:spPr>
              <a:xfrm>
                <a:off x="3425075" y="2939950"/>
                <a:ext cx="57200" cy="8350"/>
              </a:xfrm>
              <a:custGeom>
                <a:avLst/>
                <a:gdLst/>
                <a:ahLst/>
                <a:cxnLst/>
                <a:rect l="l" t="t" r="r" b="b"/>
                <a:pathLst>
                  <a:path w="2288" h="334" extrusionOk="0">
                    <a:moveTo>
                      <a:pt x="191" y="0"/>
                    </a:moveTo>
                    <a:cubicBezTo>
                      <a:pt x="96" y="0"/>
                      <a:pt x="25" y="72"/>
                      <a:pt x="1" y="167"/>
                    </a:cubicBezTo>
                    <a:cubicBezTo>
                      <a:pt x="1" y="262"/>
                      <a:pt x="72" y="334"/>
                      <a:pt x="168" y="334"/>
                    </a:cubicBezTo>
                    <a:lnTo>
                      <a:pt x="2120" y="334"/>
                    </a:lnTo>
                    <a:cubicBezTo>
                      <a:pt x="2216" y="334"/>
                      <a:pt x="2287" y="262"/>
                      <a:pt x="2287" y="191"/>
                    </a:cubicBezTo>
                    <a:cubicBezTo>
                      <a:pt x="2287" y="96"/>
                      <a:pt x="2216" y="0"/>
                      <a:pt x="212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107" name="Google Shape;2107;p44"/>
              <p:cNvSpPr/>
              <p:nvPr/>
            </p:nvSpPr>
            <p:spPr>
              <a:xfrm>
                <a:off x="3537600" y="2849450"/>
                <a:ext cx="57775" cy="8350"/>
              </a:xfrm>
              <a:custGeom>
                <a:avLst/>
                <a:gdLst/>
                <a:ahLst/>
                <a:cxnLst/>
                <a:rect l="l" t="t" r="r" b="b"/>
                <a:pathLst>
                  <a:path w="2311" h="334" extrusionOk="0">
                    <a:moveTo>
                      <a:pt x="191" y="1"/>
                    </a:moveTo>
                    <a:cubicBezTo>
                      <a:pt x="96" y="1"/>
                      <a:pt x="25" y="72"/>
                      <a:pt x="25" y="167"/>
                    </a:cubicBezTo>
                    <a:cubicBezTo>
                      <a:pt x="1" y="262"/>
                      <a:pt x="96" y="334"/>
                      <a:pt x="191" y="334"/>
                    </a:cubicBezTo>
                    <a:lnTo>
                      <a:pt x="2120" y="334"/>
                    </a:lnTo>
                    <a:cubicBezTo>
                      <a:pt x="2216" y="334"/>
                      <a:pt x="2287" y="262"/>
                      <a:pt x="2287" y="167"/>
                    </a:cubicBezTo>
                    <a:cubicBezTo>
                      <a:pt x="2311" y="72"/>
                      <a:pt x="2216" y="1"/>
                      <a:pt x="212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108" name="Google Shape;2108;p44"/>
              <p:cNvSpPr/>
              <p:nvPr/>
            </p:nvSpPr>
            <p:spPr>
              <a:xfrm>
                <a:off x="3537600" y="2867800"/>
                <a:ext cx="57725" cy="8475"/>
              </a:xfrm>
              <a:custGeom>
                <a:avLst/>
                <a:gdLst/>
                <a:ahLst/>
                <a:cxnLst/>
                <a:rect l="l" t="t" r="r" b="b"/>
                <a:pathLst>
                  <a:path w="2309" h="339" extrusionOk="0">
                    <a:moveTo>
                      <a:pt x="155" y="0"/>
                    </a:moveTo>
                    <a:cubicBezTo>
                      <a:pt x="79" y="0"/>
                      <a:pt x="25" y="65"/>
                      <a:pt x="25" y="148"/>
                    </a:cubicBezTo>
                    <a:cubicBezTo>
                      <a:pt x="1" y="243"/>
                      <a:pt x="96" y="338"/>
                      <a:pt x="191" y="338"/>
                    </a:cubicBezTo>
                    <a:lnTo>
                      <a:pt x="2120" y="338"/>
                    </a:lnTo>
                    <a:cubicBezTo>
                      <a:pt x="2216" y="338"/>
                      <a:pt x="2287" y="267"/>
                      <a:pt x="2287" y="171"/>
                    </a:cubicBezTo>
                    <a:cubicBezTo>
                      <a:pt x="2308" y="86"/>
                      <a:pt x="2234" y="1"/>
                      <a:pt x="2150" y="1"/>
                    </a:cubicBezTo>
                    <a:cubicBezTo>
                      <a:pt x="2140" y="1"/>
                      <a:pt x="2130" y="2"/>
                      <a:pt x="2120" y="5"/>
                    </a:cubicBezTo>
                    <a:lnTo>
                      <a:pt x="191" y="5"/>
                    </a:lnTo>
                    <a:cubicBezTo>
                      <a:pt x="179" y="2"/>
                      <a:pt x="167" y="0"/>
                      <a:pt x="15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109" name="Google Shape;2109;p44"/>
              <p:cNvSpPr/>
              <p:nvPr/>
            </p:nvSpPr>
            <p:spPr>
              <a:xfrm>
                <a:off x="3537600" y="2885775"/>
                <a:ext cx="57775" cy="8350"/>
              </a:xfrm>
              <a:custGeom>
                <a:avLst/>
                <a:gdLst/>
                <a:ahLst/>
                <a:cxnLst/>
                <a:rect l="l" t="t" r="r" b="b"/>
                <a:pathLst>
                  <a:path w="2311" h="334" extrusionOk="0">
                    <a:moveTo>
                      <a:pt x="191" y="0"/>
                    </a:moveTo>
                    <a:cubicBezTo>
                      <a:pt x="96" y="0"/>
                      <a:pt x="25" y="72"/>
                      <a:pt x="25" y="167"/>
                    </a:cubicBezTo>
                    <a:cubicBezTo>
                      <a:pt x="1" y="262"/>
                      <a:pt x="96" y="334"/>
                      <a:pt x="191" y="334"/>
                    </a:cubicBezTo>
                    <a:lnTo>
                      <a:pt x="2120" y="334"/>
                    </a:lnTo>
                    <a:cubicBezTo>
                      <a:pt x="2216" y="334"/>
                      <a:pt x="2287" y="262"/>
                      <a:pt x="2287" y="167"/>
                    </a:cubicBezTo>
                    <a:cubicBezTo>
                      <a:pt x="2311" y="72"/>
                      <a:pt x="2216" y="0"/>
                      <a:pt x="212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110" name="Google Shape;2110;p44"/>
              <p:cNvSpPr/>
              <p:nvPr/>
            </p:nvSpPr>
            <p:spPr>
              <a:xfrm>
                <a:off x="3537600" y="2904225"/>
                <a:ext cx="57775" cy="8350"/>
              </a:xfrm>
              <a:custGeom>
                <a:avLst/>
                <a:gdLst/>
                <a:ahLst/>
                <a:cxnLst/>
                <a:rect l="l" t="t" r="r" b="b"/>
                <a:pathLst>
                  <a:path w="2311" h="334" extrusionOk="0">
                    <a:moveTo>
                      <a:pt x="191" y="0"/>
                    </a:moveTo>
                    <a:cubicBezTo>
                      <a:pt x="96" y="0"/>
                      <a:pt x="25" y="72"/>
                      <a:pt x="25" y="143"/>
                    </a:cubicBezTo>
                    <a:cubicBezTo>
                      <a:pt x="1" y="239"/>
                      <a:pt x="96" y="334"/>
                      <a:pt x="191" y="334"/>
                    </a:cubicBezTo>
                    <a:lnTo>
                      <a:pt x="2120" y="334"/>
                    </a:lnTo>
                    <a:cubicBezTo>
                      <a:pt x="2216" y="334"/>
                      <a:pt x="2287" y="262"/>
                      <a:pt x="2287" y="167"/>
                    </a:cubicBezTo>
                    <a:cubicBezTo>
                      <a:pt x="2311" y="72"/>
                      <a:pt x="2216" y="0"/>
                      <a:pt x="212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111" name="Google Shape;2111;p44"/>
              <p:cNvSpPr/>
              <p:nvPr/>
            </p:nvSpPr>
            <p:spPr>
              <a:xfrm>
                <a:off x="3537600" y="2921500"/>
                <a:ext cx="57775" cy="8950"/>
              </a:xfrm>
              <a:custGeom>
                <a:avLst/>
                <a:gdLst/>
                <a:ahLst/>
                <a:cxnLst/>
                <a:rect l="l" t="t" r="r" b="b"/>
                <a:pathLst>
                  <a:path w="2311" h="358" extrusionOk="0">
                    <a:moveTo>
                      <a:pt x="191" y="0"/>
                    </a:moveTo>
                    <a:cubicBezTo>
                      <a:pt x="96" y="0"/>
                      <a:pt x="25" y="71"/>
                      <a:pt x="25" y="167"/>
                    </a:cubicBezTo>
                    <a:cubicBezTo>
                      <a:pt x="1" y="262"/>
                      <a:pt x="96" y="357"/>
                      <a:pt x="191" y="357"/>
                    </a:cubicBezTo>
                    <a:lnTo>
                      <a:pt x="2120" y="357"/>
                    </a:lnTo>
                    <a:cubicBezTo>
                      <a:pt x="2216" y="357"/>
                      <a:pt x="2287" y="286"/>
                      <a:pt x="2287" y="191"/>
                    </a:cubicBezTo>
                    <a:cubicBezTo>
                      <a:pt x="2311" y="95"/>
                      <a:pt x="2216" y="0"/>
                      <a:pt x="212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112" name="Google Shape;2112;p44"/>
              <p:cNvSpPr/>
              <p:nvPr/>
            </p:nvSpPr>
            <p:spPr>
              <a:xfrm>
                <a:off x="3537600" y="2939950"/>
                <a:ext cx="57775" cy="8350"/>
              </a:xfrm>
              <a:custGeom>
                <a:avLst/>
                <a:gdLst/>
                <a:ahLst/>
                <a:cxnLst/>
                <a:rect l="l" t="t" r="r" b="b"/>
                <a:pathLst>
                  <a:path w="2311" h="334" extrusionOk="0">
                    <a:moveTo>
                      <a:pt x="191" y="0"/>
                    </a:moveTo>
                    <a:cubicBezTo>
                      <a:pt x="96" y="0"/>
                      <a:pt x="25" y="72"/>
                      <a:pt x="25" y="167"/>
                    </a:cubicBezTo>
                    <a:cubicBezTo>
                      <a:pt x="1" y="262"/>
                      <a:pt x="96" y="334"/>
                      <a:pt x="191" y="334"/>
                    </a:cubicBezTo>
                    <a:lnTo>
                      <a:pt x="2120" y="334"/>
                    </a:lnTo>
                    <a:cubicBezTo>
                      <a:pt x="2216" y="334"/>
                      <a:pt x="2287" y="262"/>
                      <a:pt x="2287" y="191"/>
                    </a:cubicBezTo>
                    <a:cubicBezTo>
                      <a:pt x="2311" y="96"/>
                      <a:pt x="2216" y="0"/>
                      <a:pt x="212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113" name="Google Shape;2113;p44"/>
              <p:cNvSpPr/>
              <p:nvPr/>
            </p:nvSpPr>
            <p:spPr>
              <a:xfrm>
                <a:off x="3384000" y="2819075"/>
                <a:ext cx="251875" cy="211400"/>
              </a:xfrm>
              <a:custGeom>
                <a:avLst/>
                <a:gdLst/>
                <a:ahLst/>
                <a:cxnLst/>
                <a:rect l="l" t="t" r="r" b="b"/>
                <a:pathLst>
                  <a:path w="10075" h="8456" extrusionOk="0">
                    <a:moveTo>
                      <a:pt x="4454" y="358"/>
                    </a:moveTo>
                    <a:cubicBezTo>
                      <a:pt x="4692" y="358"/>
                      <a:pt x="4883" y="549"/>
                      <a:pt x="4883" y="787"/>
                    </a:cubicBezTo>
                    <a:lnTo>
                      <a:pt x="4883" y="5907"/>
                    </a:lnTo>
                    <a:lnTo>
                      <a:pt x="930" y="5907"/>
                    </a:lnTo>
                    <a:lnTo>
                      <a:pt x="930" y="358"/>
                    </a:lnTo>
                    <a:close/>
                    <a:moveTo>
                      <a:pt x="9169" y="358"/>
                    </a:moveTo>
                    <a:lnTo>
                      <a:pt x="9169" y="5907"/>
                    </a:lnTo>
                    <a:lnTo>
                      <a:pt x="5216" y="5907"/>
                    </a:lnTo>
                    <a:lnTo>
                      <a:pt x="5216" y="787"/>
                    </a:lnTo>
                    <a:lnTo>
                      <a:pt x="5240" y="787"/>
                    </a:lnTo>
                    <a:cubicBezTo>
                      <a:pt x="5240" y="549"/>
                      <a:pt x="5430" y="358"/>
                      <a:pt x="5669" y="358"/>
                    </a:cubicBezTo>
                    <a:close/>
                    <a:moveTo>
                      <a:pt x="4883" y="6240"/>
                    </a:moveTo>
                    <a:lnTo>
                      <a:pt x="4883" y="6574"/>
                    </a:lnTo>
                    <a:lnTo>
                      <a:pt x="930" y="6574"/>
                    </a:lnTo>
                    <a:lnTo>
                      <a:pt x="930" y="6240"/>
                    </a:lnTo>
                    <a:close/>
                    <a:moveTo>
                      <a:pt x="9193" y="6240"/>
                    </a:moveTo>
                    <a:lnTo>
                      <a:pt x="9193" y="6574"/>
                    </a:lnTo>
                    <a:lnTo>
                      <a:pt x="5240" y="6574"/>
                    </a:lnTo>
                    <a:lnTo>
                      <a:pt x="5240" y="6240"/>
                    </a:lnTo>
                    <a:close/>
                    <a:moveTo>
                      <a:pt x="596" y="1049"/>
                    </a:moveTo>
                    <a:lnTo>
                      <a:pt x="596" y="6764"/>
                    </a:lnTo>
                    <a:cubicBezTo>
                      <a:pt x="572" y="6860"/>
                      <a:pt x="668" y="6931"/>
                      <a:pt x="763" y="6931"/>
                    </a:cubicBezTo>
                    <a:lnTo>
                      <a:pt x="4144" y="6931"/>
                    </a:lnTo>
                    <a:lnTo>
                      <a:pt x="4144" y="7169"/>
                    </a:lnTo>
                    <a:lnTo>
                      <a:pt x="382" y="7169"/>
                    </a:lnTo>
                    <a:cubicBezTo>
                      <a:pt x="358" y="7169"/>
                      <a:pt x="334" y="7145"/>
                      <a:pt x="334" y="7121"/>
                    </a:cubicBezTo>
                    <a:lnTo>
                      <a:pt x="334" y="1096"/>
                    </a:lnTo>
                    <a:cubicBezTo>
                      <a:pt x="334" y="1073"/>
                      <a:pt x="358" y="1049"/>
                      <a:pt x="382" y="1049"/>
                    </a:cubicBezTo>
                    <a:close/>
                    <a:moveTo>
                      <a:pt x="5645" y="6931"/>
                    </a:moveTo>
                    <a:lnTo>
                      <a:pt x="5645" y="7169"/>
                    </a:lnTo>
                    <a:lnTo>
                      <a:pt x="4525" y="7169"/>
                    </a:lnTo>
                    <a:lnTo>
                      <a:pt x="4525" y="6931"/>
                    </a:lnTo>
                    <a:close/>
                    <a:moveTo>
                      <a:pt x="6693" y="6931"/>
                    </a:moveTo>
                    <a:lnTo>
                      <a:pt x="6693" y="7169"/>
                    </a:lnTo>
                    <a:lnTo>
                      <a:pt x="5978" y="7169"/>
                    </a:lnTo>
                    <a:lnTo>
                      <a:pt x="5978" y="6931"/>
                    </a:lnTo>
                    <a:close/>
                    <a:moveTo>
                      <a:pt x="9717" y="1049"/>
                    </a:moveTo>
                    <a:cubicBezTo>
                      <a:pt x="9741" y="1049"/>
                      <a:pt x="9765" y="1073"/>
                      <a:pt x="9765" y="1096"/>
                    </a:cubicBezTo>
                    <a:lnTo>
                      <a:pt x="9765" y="7098"/>
                    </a:lnTo>
                    <a:cubicBezTo>
                      <a:pt x="9765" y="7145"/>
                      <a:pt x="9717" y="7169"/>
                      <a:pt x="9717" y="7169"/>
                    </a:cubicBezTo>
                    <a:lnTo>
                      <a:pt x="8121" y="7169"/>
                    </a:lnTo>
                    <a:lnTo>
                      <a:pt x="8121" y="6931"/>
                    </a:lnTo>
                    <a:lnTo>
                      <a:pt x="9336" y="6931"/>
                    </a:lnTo>
                    <a:cubicBezTo>
                      <a:pt x="9431" y="6931"/>
                      <a:pt x="9503" y="6860"/>
                      <a:pt x="9503" y="6764"/>
                    </a:cubicBezTo>
                    <a:lnTo>
                      <a:pt x="9503" y="1049"/>
                    </a:lnTo>
                    <a:close/>
                    <a:moveTo>
                      <a:pt x="7812" y="6907"/>
                    </a:moveTo>
                    <a:lnTo>
                      <a:pt x="7812" y="7979"/>
                    </a:lnTo>
                    <a:lnTo>
                      <a:pt x="7502" y="7788"/>
                    </a:lnTo>
                    <a:cubicBezTo>
                      <a:pt x="7478" y="7776"/>
                      <a:pt x="7449" y="7770"/>
                      <a:pt x="7419" y="7770"/>
                    </a:cubicBezTo>
                    <a:cubicBezTo>
                      <a:pt x="7389" y="7770"/>
                      <a:pt x="7359" y="7776"/>
                      <a:pt x="7336" y="7788"/>
                    </a:cubicBezTo>
                    <a:lnTo>
                      <a:pt x="7026" y="7979"/>
                    </a:lnTo>
                    <a:lnTo>
                      <a:pt x="7026" y="6907"/>
                    </a:lnTo>
                    <a:close/>
                    <a:moveTo>
                      <a:pt x="787" y="1"/>
                    </a:moveTo>
                    <a:cubicBezTo>
                      <a:pt x="691" y="1"/>
                      <a:pt x="620" y="96"/>
                      <a:pt x="620" y="191"/>
                    </a:cubicBezTo>
                    <a:lnTo>
                      <a:pt x="620" y="692"/>
                    </a:lnTo>
                    <a:lnTo>
                      <a:pt x="382" y="692"/>
                    </a:lnTo>
                    <a:cubicBezTo>
                      <a:pt x="167" y="692"/>
                      <a:pt x="1" y="882"/>
                      <a:pt x="1" y="1096"/>
                    </a:cubicBezTo>
                    <a:lnTo>
                      <a:pt x="1" y="7098"/>
                    </a:lnTo>
                    <a:cubicBezTo>
                      <a:pt x="1" y="7312"/>
                      <a:pt x="167" y="7503"/>
                      <a:pt x="382" y="7503"/>
                    </a:cubicBezTo>
                    <a:lnTo>
                      <a:pt x="6645" y="7503"/>
                    </a:lnTo>
                    <a:lnTo>
                      <a:pt x="6645" y="8288"/>
                    </a:lnTo>
                    <a:cubicBezTo>
                      <a:pt x="6621" y="8384"/>
                      <a:pt x="6716" y="8455"/>
                      <a:pt x="6812" y="8455"/>
                    </a:cubicBezTo>
                    <a:cubicBezTo>
                      <a:pt x="6836" y="8455"/>
                      <a:pt x="6859" y="8455"/>
                      <a:pt x="6883" y="8431"/>
                    </a:cubicBezTo>
                    <a:lnTo>
                      <a:pt x="7359" y="8122"/>
                    </a:lnTo>
                    <a:lnTo>
                      <a:pt x="7836" y="8431"/>
                    </a:lnTo>
                    <a:cubicBezTo>
                      <a:pt x="7860" y="8455"/>
                      <a:pt x="7931" y="8455"/>
                      <a:pt x="7955" y="8455"/>
                    </a:cubicBezTo>
                    <a:cubicBezTo>
                      <a:pt x="8050" y="8431"/>
                      <a:pt x="8098" y="8360"/>
                      <a:pt x="8098" y="8288"/>
                    </a:cubicBezTo>
                    <a:lnTo>
                      <a:pt x="8098" y="7503"/>
                    </a:lnTo>
                    <a:lnTo>
                      <a:pt x="9669" y="7503"/>
                    </a:lnTo>
                    <a:cubicBezTo>
                      <a:pt x="9884" y="7503"/>
                      <a:pt x="10050" y="7336"/>
                      <a:pt x="10074" y="7098"/>
                    </a:cubicBezTo>
                    <a:lnTo>
                      <a:pt x="10074" y="1096"/>
                    </a:lnTo>
                    <a:cubicBezTo>
                      <a:pt x="10074" y="882"/>
                      <a:pt x="9908" y="715"/>
                      <a:pt x="9693" y="692"/>
                    </a:cubicBezTo>
                    <a:lnTo>
                      <a:pt x="9503" y="692"/>
                    </a:lnTo>
                    <a:lnTo>
                      <a:pt x="9503" y="191"/>
                    </a:lnTo>
                    <a:cubicBezTo>
                      <a:pt x="9503" y="96"/>
                      <a:pt x="9431" y="1"/>
                      <a:pt x="9336" y="1"/>
                    </a:cubicBezTo>
                    <a:lnTo>
                      <a:pt x="5645" y="1"/>
                    </a:lnTo>
                    <a:cubicBezTo>
                      <a:pt x="5407" y="25"/>
                      <a:pt x="5192" y="120"/>
                      <a:pt x="5049" y="311"/>
                    </a:cubicBezTo>
                    <a:cubicBezTo>
                      <a:pt x="4907" y="120"/>
                      <a:pt x="4692" y="1"/>
                      <a:pt x="445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0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0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0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0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0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0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0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0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0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20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0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20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0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0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20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0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0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79" grpId="0" build="p"/>
      <p:bldP spid="2080" grpId="0" build="p"/>
      <p:bldP spid="2081" grpId="0" build="p"/>
      <p:bldP spid="2082" grpId="0" build="p"/>
      <p:bldP spid="2083" grpId="0" build="p"/>
      <p:bldP spid="2084" grpId="0" build="p"/>
      <p:bldP spid="2085" grpId="0" build="p"/>
      <p:bldP spid="2086" grpId="0" build="p"/>
      <p:bldP spid="2087" grpId="0"/>
      <p:bldP spid="2088" grpId="0" animBg="1"/>
      <p:bldP spid="209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088325-0793-464C-BEA5-D0943CF60B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HOẠT ĐỘNG BỂ CÁ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763B9403-2263-4593-9C80-4123B4DD7A6E}"/>
              </a:ext>
            </a:extLst>
          </p:cNvPr>
          <p:cNvSpPr>
            <a:spLocks noGrp="1"/>
          </p:cNvSpPr>
          <p:nvPr>
            <p:ph type="subTitle" idx="3"/>
          </p:nvPr>
        </p:nvSpPr>
        <p:spPr>
          <a:xfrm>
            <a:off x="111514" y="1372902"/>
            <a:ext cx="5560740" cy="3228835"/>
          </a:xfrm>
        </p:spPr>
        <p:txBody>
          <a:bodyPr/>
          <a:lstStyle/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Giáo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viên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sẽ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bốc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thăm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nhóm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ngẫu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nhiên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Nhóm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sẽ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thảo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luận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tại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vị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trí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trung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tâm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nhóm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còn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sẽ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sát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đưa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ra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nhận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xét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đánh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giá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thảo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luận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nhóm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trung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tâm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Thời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gian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thảo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luận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tối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đa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5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Hết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5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nhóm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cần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đưa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ra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kết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luận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saukhi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viên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thảo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luận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pic>
        <p:nvPicPr>
          <p:cNvPr id="1026" name="Picture 2" descr="Fisch in Schüssel Illustration, Aquarium, Aquarium, Aquarium, Bereich,  Kunstwerk png | PNGWing">
            <a:extLst>
              <a:ext uri="{FF2B5EF4-FFF2-40B4-BE49-F238E27FC236}">
                <a16:creationId xmlns:a16="http://schemas.microsoft.com/office/drawing/2014/main" id="{1633501A-3429-485F-AEE3-2FE3E33F97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895" b="89751" l="10000" r="91304">
                        <a14:foregroundMark x1="72174" y1="49307" x2="60435" y2="57341"/>
                        <a14:foregroundMark x1="73913" y1="30609" x2="72935" y2="40997"/>
                        <a14:foregroundMark x1="60543" y1="27285" x2="71848" y2="41967"/>
                        <a14:foregroundMark x1="23043" y1="9003" x2="33696" y2="10665"/>
                        <a14:foregroundMark x1="36196" y1="8449" x2="40652" y2="8172"/>
                        <a14:foregroundMark x1="44239" y1="7895" x2="50870" y2="8864"/>
                        <a14:foregroundMark x1="91304" y1="56648" x2="91304" y2="56648"/>
                        <a14:foregroundMark x1="71522" y1="14820" x2="69239" y2="211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3861" y="89848"/>
            <a:ext cx="3902655" cy="3062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5 Minute Countdown Timer with Music For Kids!">
            <a:hlinkClick r:id="" action="ppaction://media"/>
            <a:extLst>
              <a:ext uri="{FF2B5EF4-FFF2-40B4-BE49-F238E27FC236}">
                <a16:creationId xmlns:a16="http://schemas.microsoft.com/office/drawing/2014/main" id="{7611DB64-A0EB-4C55-BD93-BFF1C136106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132895" y="3571328"/>
            <a:ext cx="2304585" cy="1296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96659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419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2" grpId="0"/>
      <p:bldP spid="5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81632E-360F-4EFF-AE94-6363C908BB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58291" y="793107"/>
            <a:ext cx="3937623" cy="1821756"/>
          </a:xfrm>
        </p:spPr>
        <p:txBody>
          <a:bodyPr/>
          <a:lstStyle/>
          <a:p>
            <a:r>
              <a:rPr lang="en-US" sz="4800" b="1" dirty="0">
                <a:solidFill>
                  <a:srgbClr val="FFC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III.</a:t>
            </a:r>
            <a:r>
              <a:rPr lang="en-US" sz="4800" b="1" dirty="0">
                <a:latin typeface="Cambria" panose="02040503050406030204" pitchFamily="18" charset="0"/>
                <a:ea typeface="Cambria" panose="02040503050406030204" pitchFamily="18" charset="0"/>
              </a:rPr>
              <a:t/>
            </a:r>
            <a:br>
              <a:rPr lang="en-US" sz="4800" b="1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en-US" sz="4800" b="1" dirty="0">
                <a:latin typeface="Cambria" panose="02040503050406030204" pitchFamily="18" charset="0"/>
                <a:ea typeface="Cambria" panose="02040503050406030204" pitchFamily="18" charset="0"/>
              </a:rPr>
              <a:t>SAU KHI NÓI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792CEC5-0ED2-4EC6-A9A2-9166EDED565C}"/>
              </a:ext>
            </a:extLst>
          </p:cNvPr>
          <p:cNvGrpSpPr/>
          <p:nvPr/>
        </p:nvGrpSpPr>
        <p:grpSpPr>
          <a:xfrm>
            <a:off x="770734" y="624468"/>
            <a:ext cx="3957383" cy="3951315"/>
            <a:chOff x="5305563" y="378493"/>
            <a:chExt cx="2903437" cy="2792236"/>
          </a:xfrm>
        </p:grpSpPr>
        <p:sp>
          <p:nvSpPr>
            <p:cNvPr id="12" name="Google Shape;3045;p69">
              <a:extLst>
                <a:ext uri="{FF2B5EF4-FFF2-40B4-BE49-F238E27FC236}">
                  <a16:creationId xmlns:a16="http://schemas.microsoft.com/office/drawing/2014/main" id="{10B94ABA-D5EE-4669-8354-FBB01E0FC929}"/>
                </a:ext>
              </a:extLst>
            </p:cNvPr>
            <p:cNvSpPr/>
            <p:nvPr/>
          </p:nvSpPr>
          <p:spPr>
            <a:xfrm>
              <a:off x="5305563" y="516760"/>
              <a:ext cx="734737" cy="766924"/>
            </a:xfrm>
            <a:custGeom>
              <a:avLst/>
              <a:gdLst/>
              <a:ahLst/>
              <a:cxnLst/>
              <a:rect l="l" t="t" r="r" b="b"/>
              <a:pathLst>
                <a:path w="36043" h="37622" extrusionOk="0">
                  <a:moveTo>
                    <a:pt x="18849" y="667"/>
                  </a:moveTo>
                  <a:cubicBezTo>
                    <a:pt x="21444" y="667"/>
                    <a:pt x="23158" y="7767"/>
                    <a:pt x="23468" y="9343"/>
                  </a:cubicBezTo>
                  <a:cubicBezTo>
                    <a:pt x="23508" y="9546"/>
                    <a:pt x="23542" y="9749"/>
                    <a:pt x="23579" y="9955"/>
                  </a:cubicBezTo>
                  <a:cubicBezTo>
                    <a:pt x="23490" y="9986"/>
                    <a:pt x="23398" y="10017"/>
                    <a:pt x="23311" y="10048"/>
                  </a:cubicBezTo>
                  <a:cubicBezTo>
                    <a:pt x="21788" y="10590"/>
                    <a:pt x="20295" y="11205"/>
                    <a:pt x="18836" y="11892"/>
                  </a:cubicBezTo>
                  <a:cubicBezTo>
                    <a:pt x="17297" y="11162"/>
                    <a:pt x="15721" y="10516"/>
                    <a:pt x="14114" y="9955"/>
                  </a:cubicBezTo>
                  <a:cubicBezTo>
                    <a:pt x="14209" y="9395"/>
                    <a:pt x="14314" y="8835"/>
                    <a:pt x="14434" y="8278"/>
                  </a:cubicBezTo>
                  <a:lnTo>
                    <a:pt x="14437" y="8278"/>
                  </a:lnTo>
                  <a:cubicBezTo>
                    <a:pt x="14930" y="6000"/>
                    <a:pt x="15619" y="3427"/>
                    <a:pt x="17183" y="1629"/>
                  </a:cubicBezTo>
                  <a:cubicBezTo>
                    <a:pt x="17771" y="953"/>
                    <a:pt x="18328" y="667"/>
                    <a:pt x="18849" y="667"/>
                  </a:cubicBezTo>
                  <a:close/>
                  <a:moveTo>
                    <a:pt x="23705" y="10645"/>
                  </a:moveTo>
                  <a:cubicBezTo>
                    <a:pt x="23927" y="11975"/>
                    <a:pt x="24093" y="13326"/>
                    <a:pt x="24204" y="14690"/>
                  </a:cubicBezTo>
                  <a:cubicBezTo>
                    <a:pt x="22674" y="13803"/>
                    <a:pt x="21117" y="12997"/>
                    <a:pt x="19599" y="12258"/>
                  </a:cubicBezTo>
                  <a:cubicBezTo>
                    <a:pt x="20947" y="11652"/>
                    <a:pt x="22317" y="11113"/>
                    <a:pt x="23705" y="10645"/>
                  </a:cubicBezTo>
                  <a:close/>
                  <a:moveTo>
                    <a:pt x="13991" y="10679"/>
                  </a:moveTo>
                  <a:cubicBezTo>
                    <a:pt x="15355" y="11144"/>
                    <a:pt x="16712" y="11673"/>
                    <a:pt x="18054" y="12267"/>
                  </a:cubicBezTo>
                  <a:cubicBezTo>
                    <a:pt x="16533" y="13009"/>
                    <a:pt x="15050" y="13819"/>
                    <a:pt x="13600" y="14677"/>
                  </a:cubicBezTo>
                  <a:cubicBezTo>
                    <a:pt x="13578" y="14690"/>
                    <a:pt x="13557" y="14702"/>
                    <a:pt x="13538" y="14717"/>
                  </a:cubicBezTo>
                  <a:cubicBezTo>
                    <a:pt x="13634" y="13363"/>
                    <a:pt x="13782" y="12015"/>
                    <a:pt x="13991" y="10679"/>
                  </a:cubicBezTo>
                  <a:close/>
                  <a:moveTo>
                    <a:pt x="31558" y="8969"/>
                  </a:moveTo>
                  <a:cubicBezTo>
                    <a:pt x="32667" y="8969"/>
                    <a:pt x="33736" y="9181"/>
                    <a:pt x="34476" y="9842"/>
                  </a:cubicBezTo>
                  <a:cubicBezTo>
                    <a:pt x="35864" y="11082"/>
                    <a:pt x="34174" y="13431"/>
                    <a:pt x="33365" y="14477"/>
                  </a:cubicBezTo>
                  <a:cubicBezTo>
                    <a:pt x="32272" y="15887"/>
                    <a:pt x="30979" y="17158"/>
                    <a:pt x="29572" y="18319"/>
                  </a:cubicBezTo>
                  <a:cubicBezTo>
                    <a:pt x="28107" y="17140"/>
                    <a:pt x="26528" y="16075"/>
                    <a:pt x="24906" y="15102"/>
                  </a:cubicBezTo>
                  <a:cubicBezTo>
                    <a:pt x="24807" y="13535"/>
                    <a:pt x="24638" y="11969"/>
                    <a:pt x="24389" y="10417"/>
                  </a:cubicBezTo>
                  <a:cubicBezTo>
                    <a:pt x="25635" y="10020"/>
                    <a:pt x="26894" y="9682"/>
                    <a:pt x="28160" y="9417"/>
                  </a:cubicBezTo>
                  <a:cubicBezTo>
                    <a:pt x="29096" y="9220"/>
                    <a:pt x="30351" y="8969"/>
                    <a:pt x="31558" y="8969"/>
                  </a:cubicBezTo>
                  <a:close/>
                  <a:moveTo>
                    <a:pt x="5998" y="9109"/>
                  </a:moveTo>
                  <a:cubicBezTo>
                    <a:pt x="8629" y="9109"/>
                    <a:pt x="12032" y="10039"/>
                    <a:pt x="13043" y="10362"/>
                  </a:cubicBezTo>
                  <a:cubicBezTo>
                    <a:pt x="13092" y="10377"/>
                    <a:pt x="13141" y="10396"/>
                    <a:pt x="13191" y="10411"/>
                  </a:cubicBezTo>
                  <a:cubicBezTo>
                    <a:pt x="12954" y="12002"/>
                    <a:pt x="12818" y="13615"/>
                    <a:pt x="12744" y="15198"/>
                  </a:cubicBezTo>
                  <a:cubicBezTo>
                    <a:pt x="11190" y="16155"/>
                    <a:pt x="9691" y="17204"/>
                    <a:pt x="8256" y="18340"/>
                  </a:cubicBezTo>
                  <a:cubicBezTo>
                    <a:pt x="8035" y="18159"/>
                    <a:pt x="7810" y="17980"/>
                    <a:pt x="7591" y="17795"/>
                  </a:cubicBezTo>
                  <a:cubicBezTo>
                    <a:pt x="5815" y="16290"/>
                    <a:pt x="3885" y="14480"/>
                    <a:pt x="2984" y="12283"/>
                  </a:cubicBezTo>
                  <a:cubicBezTo>
                    <a:pt x="1977" y="9823"/>
                    <a:pt x="3691" y="9109"/>
                    <a:pt x="5998" y="9109"/>
                  </a:cubicBezTo>
                  <a:close/>
                  <a:moveTo>
                    <a:pt x="12710" y="16038"/>
                  </a:moveTo>
                  <a:lnTo>
                    <a:pt x="12710" y="16038"/>
                  </a:lnTo>
                  <a:cubicBezTo>
                    <a:pt x="12680" y="16980"/>
                    <a:pt x="12667" y="17909"/>
                    <a:pt x="12661" y="18811"/>
                  </a:cubicBezTo>
                  <a:cubicBezTo>
                    <a:pt x="12667" y="19722"/>
                    <a:pt x="12689" y="20630"/>
                    <a:pt x="12732" y="21545"/>
                  </a:cubicBezTo>
                  <a:cubicBezTo>
                    <a:pt x="11390" y="20695"/>
                    <a:pt x="10088" y="19787"/>
                    <a:pt x="8838" y="18808"/>
                  </a:cubicBezTo>
                  <a:cubicBezTo>
                    <a:pt x="8998" y="18676"/>
                    <a:pt x="9131" y="18571"/>
                    <a:pt x="9229" y="18500"/>
                  </a:cubicBezTo>
                  <a:cubicBezTo>
                    <a:pt x="10343" y="17642"/>
                    <a:pt x="11507" y="16817"/>
                    <a:pt x="12710" y="16038"/>
                  </a:cubicBezTo>
                  <a:close/>
                  <a:moveTo>
                    <a:pt x="24955" y="15982"/>
                  </a:moveTo>
                  <a:cubicBezTo>
                    <a:pt x="26328" y="16866"/>
                    <a:pt x="27652" y="17820"/>
                    <a:pt x="28923" y="18845"/>
                  </a:cubicBezTo>
                  <a:cubicBezTo>
                    <a:pt x="27658" y="19833"/>
                    <a:pt x="26319" y="20741"/>
                    <a:pt x="24955" y="21579"/>
                  </a:cubicBezTo>
                  <a:cubicBezTo>
                    <a:pt x="25023" y="20052"/>
                    <a:pt x="25035" y="18528"/>
                    <a:pt x="24992" y="17001"/>
                  </a:cubicBezTo>
                  <a:lnTo>
                    <a:pt x="24992" y="17001"/>
                  </a:lnTo>
                  <a:lnTo>
                    <a:pt x="24995" y="17004"/>
                  </a:lnTo>
                  <a:cubicBezTo>
                    <a:pt x="24986" y="16663"/>
                    <a:pt x="24971" y="16324"/>
                    <a:pt x="24955" y="15982"/>
                  </a:cubicBezTo>
                  <a:close/>
                  <a:moveTo>
                    <a:pt x="18824" y="12618"/>
                  </a:moveTo>
                  <a:cubicBezTo>
                    <a:pt x="20695" y="13483"/>
                    <a:pt x="22514" y="14462"/>
                    <a:pt x="24266" y="15548"/>
                  </a:cubicBezTo>
                  <a:cubicBezTo>
                    <a:pt x="24407" y="17694"/>
                    <a:pt x="24410" y="19842"/>
                    <a:pt x="24275" y="21988"/>
                  </a:cubicBezTo>
                  <a:cubicBezTo>
                    <a:pt x="23321" y="22560"/>
                    <a:pt x="22360" y="23099"/>
                    <a:pt x="21412" y="23613"/>
                  </a:cubicBezTo>
                  <a:cubicBezTo>
                    <a:pt x="20566" y="24066"/>
                    <a:pt x="19707" y="24500"/>
                    <a:pt x="18839" y="24912"/>
                  </a:cubicBezTo>
                  <a:cubicBezTo>
                    <a:pt x="17971" y="24500"/>
                    <a:pt x="17115" y="24066"/>
                    <a:pt x="16269" y="23613"/>
                  </a:cubicBezTo>
                  <a:cubicBezTo>
                    <a:pt x="15324" y="23102"/>
                    <a:pt x="14394" y="22564"/>
                    <a:pt x="13477" y="22003"/>
                  </a:cubicBezTo>
                  <a:cubicBezTo>
                    <a:pt x="13421" y="20938"/>
                    <a:pt x="13391" y="19870"/>
                    <a:pt x="13388" y="18805"/>
                  </a:cubicBezTo>
                  <a:cubicBezTo>
                    <a:pt x="13394" y="17715"/>
                    <a:pt x="13425" y="16623"/>
                    <a:pt x="13486" y="15533"/>
                  </a:cubicBezTo>
                  <a:cubicBezTo>
                    <a:pt x="15207" y="14456"/>
                    <a:pt x="16989" y="13483"/>
                    <a:pt x="18824" y="12618"/>
                  </a:cubicBezTo>
                  <a:close/>
                  <a:moveTo>
                    <a:pt x="13532" y="22908"/>
                  </a:moveTo>
                  <a:lnTo>
                    <a:pt x="13532" y="22908"/>
                  </a:lnTo>
                  <a:cubicBezTo>
                    <a:pt x="14326" y="23373"/>
                    <a:pt x="15121" y="23816"/>
                    <a:pt x="15902" y="24241"/>
                  </a:cubicBezTo>
                  <a:cubicBezTo>
                    <a:pt x="16592" y="24610"/>
                    <a:pt x="17288" y="24964"/>
                    <a:pt x="17992" y="25306"/>
                  </a:cubicBezTo>
                  <a:cubicBezTo>
                    <a:pt x="16678" y="25903"/>
                    <a:pt x="15342" y="26451"/>
                    <a:pt x="13979" y="26928"/>
                  </a:cubicBezTo>
                  <a:cubicBezTo>
                    <a:pt x="13769" y="25595"/>
                    <a:pt x="13625" y="24253"/>
                    <a:pt x="13532" y="22908"/>
                  </a:cubicBezTo>
                  <a:close/>
                  <a:moveTo>
                    <a:pt x="24216" y="22847"/>
                  </a:moveTo>
                  <a:lnTo>
                    <a:pt x="24216" y="22847"/>
                  </a:lnTo>
                  <a:cubicBezTo>
                    <a:pt x="24106" y="24223"/>
                    <a:pt x="23936" y="25592"/>
                    <a:pt x="23712" y="26941"/>
                  </a:cubicBezTo>
                  <a:cubicBezTo>
                    <a:pt x="22351" y="26467"/>
                    <a:pt x="21018" y="25919"/>
                    <a:pt x="19704" y="25318"/>
                  </a:cubicBezTo>
                  <a:cubicBezTo>
                    <a:pt x="20412" y="24961"/>
                    <a:pt x="21108" y="24601"/>
                    <a:pt x="21779" y="24241"/>
                  </a:cubicBezTo>
                  <a:cubicBezTo>
                    <a:pt x="22604" y="23795"/>
                    <a:pt x="23416" y="23330"/>
                    <a:pt x="24216" y="22847"/>
                  </a:cubicBezTo>
                  <a:close/>
                  <a:moveTo>
                    <a:pt x="29437" y="19261"/>
                  </a:moveTo>
                  <a:cubicBezTo>
                    <a:pt x="30096" y="19809"/>
                    <a:pt x="30733" y="20372"/>
                    <a:pt x="31352" y="20954"/>
                  </a:cubicBezTo>
                  <a:lnTo>
                    <a:pt x="31352" y="20957"/>
                  </a:lnTo>
                  <a:cubicBezTo>
                    <a:pt x="32826" y="22348"/>
                    <a:pt x="34553" y="24121"/>
                    <a:pt x="34941" y="26196"/>
                  </a:cubicBezTo>
                  <a:cubicBezTo>
                    <a:pt x="35328" y="28251"/>
                    <a:pt x="32825" y="28578"/>
                    <a:pt x="31356" y="28578"/>
                  </a:cubicBezTo>
                  <a:cubicBezTo>
                    <a:pt x="31342" y="28578"/>
                    <a:pt x="31328" y="28578"/>
                    <a:pt x="31315" y="28578"/>
                  </a:cubicBezTo>
                  <a:cubicBezTo>
                    <a:pt x="29049" y="28569"/>
                    <a:pt x="26781" y="27938"/>
                    <a:pt x="24638" y="27255"/>
                  </a:cubicBezTo>
                  <a:cubicBezTo>
                    <a:pt x="24555" y="27227"/>
                    <a:pt x="24475" y="27196"/>
                    <a:pt x="24392" y="27171"/>
                  </a:cubicBezTo>
                  <a:cubicBezTo>
                    <a:pt x="24644" y="25599"/>
                    <a:pt x="24820" y="24013"/>
                    <a:pt x="24912" y="22425"/>
                  </a:cubicBezTo>
                  <a:cubicBezTo>
                    <a:pt x="26476" y="21452"/>
                    <a:pt x="27987" y="20397"/>
                    <a:pt x="29437" y="19261"/>
                  </a:cubicBezTo>
                  <a:close/>
                  <a:moveTo>
                    <a:pt x="8204" y="19335"/>
                  </a:moveTo>
                  <a:cubicBezTo>
                    <a:pt x="9657" y="20480"/>
                    <a:pt x="11211" y="21514"/>
                    <a:pt x="12784" y="22465"/>
                  </a:cubicBezTo>
                  <a:cubicBezTo>
                    <a:pt x="12883" y="24038"/>
                    <a:pt x="13055" y="25602"/>
                    <a:pt x="13295" y="27159"/>
                  </a:cubicBezTo>
                  <a:cubicBezTo>
                    <a:pt x="12612" y="27387"/>
                    <a:pt x="11925" y="27602"/>
                    <a:pt x="11227" y="27793"/>
                  </a:cubicBezTo>
                  <a:cubicBezTo>
                    <a:pt x="9737" y="28203"/>
                    <a:pt x="8030" y="28617"/>
                    <a:pt x="6384" y="28617"/>
                  </a:cubicBezTo>
                  <a:cubicBezTo>
                    <a:pt x="5582" y="28617"/>
                    <a:pt x="4795" y="28519"/>
                    <a:pt x="4055" y="28273"/>
                  </a:cubicBezTo>
                  <a:cubicBezTo>
                    <a:pt x="1" y="26925"/>
                    <a:pt x="5606" y="21554"/>
                    <a:pt x="8204" y="19335"/>
                  </a:cubicBezTo>
                  <a:close/>
                  <a:moveTo>
                    <a:pt x="18882" y="25728"/>
                  </a:moveTo>
                  <a:cubicBezTo>
                    <a:pt x="20418" y="26448"/>
                    <a:pt x="21988" y="27088"/>
                    <a:pt x="23589" y="27652"/>
                  </a:cubicBezTo>
                  <a:cubicBezTo>
                    <a:pt x="23422" y="28563"/>
                    <a:pt x="23225" y="29462"/>
                    <a:pt x="23007" y="30348"/>
                  </a:cubicBezTo>
                  <a:cubicBezTo>
                    <a:pt x="22487" y="32426"/>
                    <a:pt x="21757" y="34882"/>
                    <a:pt x="20107" y="36366"/>
                  </a:cubicBezTo>
                  <a:cubicBezTo>
                    <a:pt x="19700" y="36733"/>
                    <a:pt x="19296" y="36884"/>
                    <a:pt x="18908" y="36884"/>
                  </a:cubicBezTo>
                  <a:cubicBezTo>
                    <a:pt x="17864" y="36884"/>
                    <a:pt x="16938" y="35786"/>
                    <a:pt x="16376" y="34839"/>
                  </a:cubicBezTo>
                  <a:cubicBezTo>
                    <a:pt x="15204" y="32866"/>
                    <a:pt x="14653" y="30499"/>
                    <a:pt x="14216" y="28267"/>
                  </a:cubicBezTo>
                  <a:cubicBezTo>
                    <a:pt x="14182" y="28101"/>
                    <a:pt x="14157" y="27932"/>
                    <a:pt x="14126" y="27762"/>
                  </a:cubicBezTo>
                  <a:cubicBezTo>
                    <a:pt x="15755" y="27178"/>
                    <a:pt x="17352" y="26473"/>
                    <a:pt x="18882" y="25728"/>
                  </a:cubicBezTo>
                  <a:close/>
                  <a:moveTo>
                    <a:pt x="18798" y="1"/>
                  </a:moveTo>
                  <a:cubicBezTo>
                    <a:pt x="18643" y="1"/>
                    <a:pt x="18483" y="16"/>
                    <a:pt x="18319" y="47"/>
                  </a:cubicBezTo>
                  <a:cubicBezTo>
                    <a:pt x="16992" y="302"/>
                    <a:pt x="16096" y="1743"/>
                    <a:pt x="15518" y="2830"/>
                  </a:cubicBezTo>
                  <a:cubicBezTo>
                    <a:pt x="14406" y="4910"/>
                    <a:pt x="13726" y="7262"/>
                    <a:pt x="13308" y="9685"/>
                  </a:cubicBezTo>
                  <a:cubicBezTo>
                    <a:pt x="12236" y="9337"/>
                    <a:pt x="11150" y="9032"/>
                    <a:pt x="10048" y="8786"/>
                  </a:cubicBezTo>
                  <a:cubicBezTo>
                    <a:pt x="8861" y="8519"/>
                    <a:pt x="7563" y="8285"/>
                    <a:pt x="6289" y="8285"/>
                  </a:cubicBezTo>
                  <a:cubicBezTo>
                    <a:pt x="5458" y="8285"/>
                    <a:pt x="4637" y="8385"/>
                    <a:pt x="3864" y="8641"/>
                  </a:cubicBezTo>
                  <a:cubicBezTo>
                    <a:pt x="826" y="9651"/>
                    <a:pt x="2239" y="12895"/>
                    <a:pt x="3590" y="14705"/>
                  </a:cubicBezTo>
                  <a:cubicBezTo>
                    <a:pt x="4729" y="16238"/>
                    <a:pt x="6108" y="17611"/>
                    <a:pt x="7616" y="18857"/>
                  </a:cubicBezTo>
                  <a:cubicBezTo>
                    <a:pt x="7087" y="19298"/>
                    <a:pt x="6566" y="19747"/>
                    <a:pt x="6059" y="20215"/>
                  </a:cubicBezTo>
                  <a:cubicBezTo>
                    <a:pt x="4553" y="21606"/>
                    <a:pt x="3073" y="23216"/>
                    <a:pt x="2285" y="25140"/>
                  </a:cubicBezTo>
                  <a:cubicBezTo>
                    <a:pt x="1866" y="26165"/>
                    <a:pt x="1863" y="27298"/>
                    <a:pt x="2590" y="28175"/>
                  </a:cubicBezTo>
                  <a:cubicBezTo>
                    <a:pt x="3438" y="29200"/>
                    <a:pt x="5093" y="29305"/>
                    <a:pt x="6314" y="29305"/>
                  </a:cubicBezTo>
                  <a:cubicBezTo>
                    <a:pt x="6332" y="29305"/>
                    <a:pt x="6351" y="29305"/>
                    <a:pt x="6369" y="29305"/>
                  </a:cubicBezTo>
                  <a:cubicBezTo>
                    <a:pt x="8724" y="29295"/>
                    <a:pt x="11113" y="28781"/>
                    <a:pt x="13437" y="28003"/>
                  </a:cubicBezTo>
                  <a:cubicBezTo>
                    <a:pt x="13486" y="28277"/>
                    <a:pt x="13532" y="28550"/>
                    <a:pt x="13588" y="28824"/>
                  </a:cubicBezTo>
                  <a:cubicBezTo>
                    <a:pt x="14043" y="31155"/>
                    <a:pt x="14714" y="33571"/>
                    <a:pt x="15989" y="35599"/>
                  </a:cubicBezTo>
                  <a:cubicBezTo>
                    <a:pt x="16624" y="36606"/>
                    <a:pt x="17610" y="37622"/>
                    <a:pt x="18862" y="37622"/>
                  </a:cubicBezTo>
                  <a:cubicBezTo>
                    <a:pt x="18950" y="37622"/>
                    <a:pt x="19038" y="37617"/>
                    <a:pt x="19128" y="37606"/>
                  </a:cubicBezTo>
                  <a:cubicBezTo>
                    <a:pt x="20587" y="37437"/>
                    <a:pt x="21545" y="35956"/>
                    <a:pt x="22170" y="34781"/>
                  </a:cubicBezTo>
                  <a:cubicBezTo>
                    <a:pt x="23296" y="32669"/>
                    <a:pt x="23862" y="30247"/>
                    <a:pt x="24272" y="27892"/>
                  </a:cubicBezTo>
                  <a:cubicBezTo>
                    <a:pt x="24694" y="28030"/>
                    <a:pt x="25121" y="28166"/>
                    <a:pt x="25549" y="28292"/>
                  </a:cubicBezTo>
                  <a:cubicBezTo>
                    <a:pt x="27384" y="28837"/>
                    <a:pt x="29376" y="29308"/>
                    <a:pt x="31330" y="29308"/>
                  </a:cubicBezTo>
                  <a:cubicBezTo>
                    <a:pt x="31805" y="29308"/>
                    <a:pt x="32278" y="29280"/>
                    <a:pt x="32746" y="29218"/>
                  </a:cubicBezTo>
                  <a:cubicBezTo>
                    <a:pt x="34017" y="29052"/>
                    <a:pt x="35316" y="28461"/>
                    <a:pt x="35636" y="27113"/>
                  </a:cubicBezTo>
                  <a:cubicBezTo>
                    <a:pt x="35993" y="25623"/>
                    <a:pt x="34931" y="24026"/>
                    <a:pt x="34097" y="22905"/>
                  </a:cubicBezTo>
                  <a:cubicBezTo>
                    <a:pt x="32958" y="21378"/>
                    <a:pt x="31595" y="19996"/>
                    <a:pt x="30093" y="18740"/>
                  </a:cubicBezTo>
                  <a:cubicBezTo>
                    <a:pt x="31921" y="17248"/>
                    <a:pt x="33700" y="15542"/>
                    <a:pt x="34910" y="13498"/>
                  </a:cubicBezTo>
                  <a:cubicBezTo>
                    <a:pt x="35566" y="12384"/>
                    <a:pt x="36043" y="10947"/>
                    <a:pt x="35335" y="9749"/>
                  </a:cubicBezTo>
                  <a:cubicBezTo>
                    <a:pt x="34570" y="8455"/>
                    <a:pt x="32694" y="8309"/>
                    <a:pt x="31361" y="8309"/>
                  </a:cubicBezTo>
                  <a:cubicBezTo>
                    <a:pt x="31346" y="8309"/>
                    <a:pt x="31332" y="8309"/>
                    <a:pt x="31318" y="8309"/>
                  </a:cubicBezTo>
                  <a:cubicBezTo>
                    <a:pt x="28932" y="8318"/>
                    <a:pt x="26537" y="8958"/>
                    <a:pt x="24272" y="9718"/>
                  </a:cubicBezTo>
                  <a:cubicBezTo>
                    <a:pt x="24133" y="8943"/>
                    <a:pt x="23973" y="8170"/>
                    <a:pt x="23792" y="7404"/>
                  </a:cubicBezTo>
                  <a:cubicBezTo>
                    <a:pt x="23302" y="5357"/>
                    <a:pt x="22619" y="3082"/>
                    <a:pt x="21271" y="1420"/>
                  </a:cubicBezTo>
                  <a:cubicBezTo>
                    <a:pt x="20623" y="623"/>
                    <a:pt x="19804" y="1"/>
                    <a:pt x="187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3" name="Google Shape;3046;p69">
              <a:extLst>
                <a:ext uri="{FF2B5EF4-FFF2-40B4-BE49-F238E27FC236}">
                  <a16:creationId xmlns:a16="http://schemas.microsoft.com/office/drawing/2014/main" id="{E1A29112-FB7B-498B-8BCC-D9F484024454}"/>
                </a:ext>
              </a:extLst>
            </p:cNvPr>
            <p:cNvSpPr/>
            <p:nvPr/>
          </p:nvSpPr>
          <p:spPr>
            <a:xfrm rot="-2416241">
              <a:off x="7932244" y="2572727"/>
              <a:ext cx="222425" cy="572751"/>
            </a:xfrm>
            <a:custGeom>
              <a:avLst/>
              <a:gdLst/>
              <a:ahLst/>
              <a:cxnLst/>
              <a:rect l="l" t="t" r="r" b="b"/>
              <a:pathLst>
                <a:path w="8897" h="22910" extrusionOk="0">
                  <a:moveTo>
                    <a:pt x="5327" y="0"/>
                  </a:moveTo>
                  <a:cubicBezTo>
                    <a:pt x="3841" y="0"/>
                    <a:pt x="2410" y="1481"/>
                    <a:pt x="1712" y="2659"/>
                  </a:cubicBezTo>
                  <a:cubicBezTo>
                    <a:pt x="983" y="3890"/>
                    <a:pt x="789" y="5460"/>
                    <a:pt x="610" y="6851"/>
                  </a:cubicBezTo>
                  <a:cubicBezTo>
                    <a:pt x="364" y="8791"/>
                    <a:pt x="259" y="10742"/>
                    <a:pt x="29" y="12681"/>
                  </a:cubicBezTo>
                  <a:cubicBezTo>
                    <a:pt x="1" y="12913"/>
                    <a:pt x="168" y="13029"/>
                    <a:pt x="349" y="13029"/>
                  </a:cubicBezTo>
                  <a:cubicBezTo>
                    <a:pt x="530" y="13029"/>
                    <a:pt x="726" y="12913"/>
                    <a:pt x="752" y="12681"/>
                  </a:cubicBezTo>
                  <a:cubicBezTo>
                    <a:pt x="1121" y="9585"/>
                    <a:pt x="853" y="5848"/>
                    <a:pt x="2340" y="3025"/>
                  </a:cubicBezTo>
                  <a:cubicBezTo>
                    <a:pt x="2934" y="1896"/>
                    <a:pt x="4046" y="794"/>
                    <a:pt x="5388" y="769"/>
                  </a:cubicBezTo>
                  <a:cubicBezTo>
                    <a:pt x="5399" y="769"/>
                    <a:pt x="5411" y="769"/>
                    <a:pt x="5422" y="769"/>
                  </a:cubicBezTo>
                  <a:cubicBezTo>
                    <a:pt x="7086" y="769"/>
                    <a:pt x="7695" y="2960"/>
                    <a:pt x="7912" y="4241"/>
                  </a:cubicBezTo>
                  <a:cubicBezTo>
                    <a:pt x="8386" y="7039"/>
                    <a:pt x="8133" y="10068"/>
                    <a:pt x="7942" y="12875"/>
                  </a:cubicBezTo>
                  <a:cubicBezTo>
                    <a:pt x="7838" y="14383"/>
                    <a:pt x="7755" y="15898"/>
                    <a:pt x="7613" y="17403"/>
                  </a:cubicBezTo>
                  <a:cubicBezTo>
                    <a:pt x="7462" y="19007"/>
                    <a:pt x="7324" y="20949"/>
                    <a:pt x="5871" y="21931"/>
                  </a:cubicBezTo>
                  <a:cubicBezTo>
                    <a:pt x="5522" y="22167"/>
                    <a:pt x="5220" y="22268"/>
                    <a:pt x="4960" y="22268"/>
                  </a:cubicBezTo>
                  <a:cubicBezTo>
                    <a:pt x="3789" y="22268"/>
                    <a:pt x="3442" y="20234"/>
                    <a:pt x="3356" y="19262"/>
                  </a:cubicBezTo>
                  <a:cubicBezTo>
                    <a:pt x="3224" y="17773"/>
                    <a:pt x="3027" y="16295"/>
                    <a:pt x="2959" y="14796"/>
                  </a:cubicBezTo>
                  <a:cubicBezTo>
                    <a:pt x="2867" y="12743"/>
                    <a:pt x="2916" y="10693"/>
                    <a:pt x="3399" y="8686"/>
                  </a:cubicBezTo>
                  <a:cubicBezTo>
                    <a:pt x="3488" y="8316"/>
                    <a:pt x="3608" y="7956"/>
                    <a:pt x="3796" y="7630"/>
                  </a:cubicBezTo>
                  <a:cubicBezTo>
                    <a:pt x="3981" y="7309"/>
                    <a:pt x="4213" y="7181"/>
                    <a:pt x="4458" y="7181"/>
                  </a:cubicBezTo>
                  <a:cubicBezTo>
                    <a:pt x="5184" y="7181"/>
                    <a:pt x="6023" y="8305"/>
                    <a:pt x="6089" y="8892"/>
                  </a:cubicBezTo>
                  <a:cubicBezTo>
                    <a:pt x="6166" y="9563"/>
                    <a:pt x="6105" y="10268"/>
                    <a:pt x="6083" y="10942"/>
                  </a:cubicBezTo>
                  <a:cubicBezTo>
                    <a:pt x="6022" y="12866"/>
                    <a:pt x="6016" y="14962"/>
                    <a:pt x="5486" y="16824"/>
                  </a:cubicBezTo>
                  <a:cubicBezTo>
                    <a:pt x="5410" y="17095"/>
                    <a:pt x="5633" y="17273"/>
                    <a:pt x="5851" y="17273"/>
                  </a:cubicBezTo>
                  <a:cubicBezTo>
                    <a:pt x="5995" y="17273"/>
                    <a:pt x="6136" y="17195"/>
                    <a:pt x="6188" y="17015"/>
                  </a:cubicBezTo>
                  <a:cubicBezTo>
                    <a:pt x="6733" y="15085"/>
                    <a:pt x="6736" y="12928"/>
                    <a:pt x="6810" y="10939"/>
                  </a:cubicBezTo>
                  <a:cubicBezTo>
                    <a:pt x="6865" y="9468"/>
                    <a:pt x="7028" y="7171"/>
                    <a:pt x="5169" y="6654"/>
                  </a:cubicBezTo>
                  <a:cubicBezTo>
                    <a:pt x="4936" y="6589"/>
                    <a:pt x="4723" y="6558"/>
                    <a:pt x="4530" y="6558"/>
                  </a:cubicBezTo>
                  <a:cubicBezTo>
                    <a:pt x="2904" y="6558"/>
                    <a:pt x="2602" y="8695"/>
                    <a:pt x="2399" y="10089"/>
                  </a:cubicBezTo>
                  <a:cubicBezTo>
                    <a:pt x="2017" y="12715"/>
                    <a:pt x="2180" y="15412"/>
                    <a:pt x="2503" y="18031"/>
                  </a:cubicBezTo>
                  <a:cubicBezTo>
                    <a:pt x="2685" y="19493"/>
                    <a:pt x="2583" y="22910"/>
                    <a:pt x="4830" y="22910"/>
                  </a:cubicBezTo>
                  <a:cubicBezTo>
                    <a:pt x="4831" y="22910"/>
                    <a:pt x="4833" y="22910"/>
                    <a:pt x="4834" y="22910"/>
                  </a:cubicBezTo>
                  <a:cubicBezTo>
                    <a:pt x="7708" y="22904"/>
                    <a:pt x="8106" y="19582"/>
                    <a:pt x="8336" y="17403"/>
                  </a:cubicBezTo>
                  <a:cubicBezTo>
                    <a:pt x="8693" y="14042"/>
                    <a:pt x="8897" y="10616"/>
                    <a:pt x="8820" y="7239"/>
                  </a:cubicBezTo>
                  <a:cubicBezTo>
                    <a:pt x="8767" y="4854"/>
                    <a:pt x="8801" y="1908"/>
                    <a:pt x="6610" y="412"/>
                  </a:cubicBezTo>
                  <a:cubicBezTo>
                    <a:pt x="6188" y="123"/>
                    <a:pt x="5755" y="0"/>
                    <a:pt x="53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4" name="Google Shape;3047;p69">
              <a:extLst>
                <a:ext uri="{FF2B5EF4-FFF2-40B4-BE49-F238E27FC236}">
                  <a16:creationId xmlns:a16="http://schemas.microsoft.com/office/drawing/2014/main" id="{70CF8A51-CE9F-4F8B-8CE1-275CF3C543ED}"/>
                </a:ext>
              </a:extLst>
            </p:cNvPr>
            <p:cNvSpPr/>
            <p:nvPr/>
          </p:nvSpPr>
          <p:spPr>
            <a:xfrm rot="943077">
              <a:off x="5460491" y="2574708"/>
              <a:ext cx="734770" cy="596021"/>
            </a:xfrm>
            <a:custGeom>
              <a:avLst/>
              <a:gdLst/>
              <a:ahLst/>
              <a:cxnLst/>
              <a:rect l="l" t="t" r="r" b="b"/>
              <a:pathLst>
                <a:path w="29391" h="23841" extrusionOk="0">
                  <a:moveTo>
                    <a:pt x="15826" y="741"/>
                  </a:moveTo>
                  <a:cubicBezTo>
                    <a:pt x="18305" y="741"/>
                    <a:pt x="20678" y="1177"/>
                    <a:pt x="22939" y="2240"/>
                  </a:cubicBezTo>
                  <a:cubicBezTo>
                    <a:pt x="25100" y="3256"/>
                    <a:pt x="27147" y="4878"/>
                    <a:pt x="28095" y="7122"/>
                  </a:cubicBezTo>
                  <a:cubicBezTo>
                    <a:pt x="29301" y="9991"/>
                    <a:pt x="27673" y="12789"/>
                    <a:pt x="25540" y="14679"/>
                  </a:cubicBezTo>
                  <a:cubicBezTo>
                    <a:pt x="22624" y="17260"/>
                    <a:pt x="18545" y="17656"/>
                    <a:pt x="14591" y="17656"/>
                  </a:cubicBezTo>
                  <a:cubicBezTo>
                    <a:pt x="12873" y="17656"/>
                    <a:pt x="11178" y="17581"/>
                    <a:pt x="9614" y="17578"/>
                  </a:cubicBezTo>
                  <a:cubicBezTo>
                    <a:pt x="9592" y="17578"/>
                    <a:pt x="9573" y="17581"/>
                    <a:pt x="9552" y="17585"/>
                  </a:cubicBezTo>
                  <a:cubicBezTo>
                    <a:pt x="9444" y="17597"/>
                    <a:pt x="9352" y="17662"/>
                    <a:pt x="9300" y="17760"/>
                  </a:cubicBezTo>
                  <a:cubicBezTo>
                    <a:pt x="7945" y="20146"/>
                    <a:pt x="5079" y="21891"/>
                    <a:pt x="2297" y="22719"/>
                  </a:cubicBezTo>
                  <a:cubicBezTo>
                    <a:pt x="3888" y="21334"/>
                    <a:pt x="5400" y="19456"/>
                    <a:pt x="5498" y="17434"/>
                  </a:cubicBezTo>
                  <a:cubicBezTo>
                    <a:pt x="5501" y="17418"/>
                    <a:pt x="5498" y="17400"/>
                    <a:pt x="5498" y="17381"/>
                  </a:cubicBezTo>
                  <a:cubicBezTo>
                    <a:pt x="5529" y="17261"/>
                    <a:pt x="5489" y="17135"/>
                    <a:pt x="5393" y="17058"/>
                  </a:cubicBezTo>
                  <a:cubicBezTo>
                    <a:pt x="3273" y="15134"/>
                    <a:pt x="2115" y="12909"/>
                    <a:pt x="2401" y="10006"/>
                  </a:cubicBezTo>
                  <a:cubicBezTo>
                    <a:pt x="2700" y="6971"/>
                    <a:pt x="3947" y="4352"/>
                    <a:pt x="6609" y="2794"/>
                  </a:cubicBezTo>
                  <a:cubicBezTo>
                    <a:pt x="9238" y="1255"/>
                    <a:pt x="12452" y="796"/>
                    <a:pt x="15447" y="744"/>
                  </a:cubicBezTo>
                  <a:cubicBezTo>
                    <a:pt x="15573" y="742"/>
                    <a:pt x="15700" y="741"/>
                    <a:pt x="15826" y="741"/>
                  </a:cubicBezTo>
                  <a:close/>
                  <a:moveTo>
                    <a:pt x="15723" y="1"/>
                  </a:moveTo>
                  <a:cubicBezTo>
                    <a:pt x="14010" y="1"/>
                    <a:pt x="12295" y="199"/>
                    <a:pt x="10651" y="541"/>
                  </a:cubicBezTo>
                  <a:cubicBezTo>
                    <a:pt x="8034" y="1086"/>
                    <a:pt x="5212" y="2240"/>
                    <a:pt x="3559" y="4426"/>
                  </a:cubicBezTo>
                  <a:cubicBezTo>
                    <a:pt x="2069" y="6396"/>
                    <a:pt x="1444" y="9526"/>
                    <a:pt x="1657" y="11945"/>
                  </a:cubicBezTo>
                  <a:cubicBezTo>
                    <a:pt x="1854" y="14174"/>
                    <a:pt x="3177" y="15993"/>
                    <a:pt x="4769" y="17468"/>
                  </a:cubicBezTo>
                  <a:cubicBezTo>
                    <a:pt x="4636" y="19702"/>
                    <a:pt x="2429" y="21826"/>
                    <a:pt x="718" y="23051"/>
                  </a:cubicBezTo>
                  <a:cubicBezTo>
                    <a:pt x="699" y="23064"/>
                    <a:pt x="681" y="23079"/>
                    <a:pt x="665" y="23097"/>
                  </a:cubicBezTo>
                  <a:cubicBezTo>
                    <a:pt x="592" y="23110"/>
                    <a:pt x="515" y="23125"/>
                    <a:pt x="441" y="23134"/>
                  </a:cubicBezTo>
                  <a:cubicBezTo>
                    <a:pt x="0" y="23202"/>
                    <a:pt x="159" y="23841"/>
                    <a:pt x="573" y="23841"/>
                  </a:cubicBezTo>
                  <a:cubicBezTo>
                    <a:pt x="593" y="23841"/>
                    <a:pt x="613" y="23839"/>
                    <a:pt x="635" y="23836"/>
                  </a:cubicBezTo>
                  <a:cubicBezTo>
                    <a:pt x="4011" y="23335"/>
                    <a:pt x="8004" y="21297"/>
                    <a:pt x="9814" y="18305"/>
                  </a:cubicBezTo>
                  <a:cubicBezTo>
                    <a:pt x="11214" y="18311"/>
                    <a:pt x="12667" y="18356"/>
                    <a:pt x="14128" y="18356"/>
                  </a:cubicBezTo>
                  <a:cubicBezTo>
                    <a:pt x="18264" y="18356"/>
                    <a:pt x="22472" y="18000"/>
                    <a:pt x="25777" y="15421"/>
                  </a:cubicBezTo>
                  <a:cubicBezTo>
                    <a:pt x="27814" y="13832"/>
                    <a:pt x="29390" y="11373"/>
                    <a:pt x="29221" y="8720"/>
                  </a:cubicBezTo>
                  <a:cubicBezTo>
                    <a:pt x="29073" y="6423"/>
                    <a:pt x="27507" y="4478"/>
                    <a:pt x="25764" y="3117"/>
                  </a:cubicBezTo>
                  <a:cubicBezTo>
                    <a:pt x="22892" y="873"/>
                    <a:pt x="19314" y="1"/>
                    <a:pt x="1572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5" name="Google Shape;3048;p69">
              <a:extLst>
                <a:ext uri="{FF2B5EF4-FFF2-40B4-BE49-F238E27FC236}">
                  <a16:creationId xmlns:a16="http://schemas.microsoft.com/office/drawing/2014/main" id="{F7F261A4-B52B-43AE-A307-C686507044F6}"/>
                </a:ext>
              </a:extLst>
            </p:cNvPr>
            <p:cNvSpPr/>
            <p:nvPr/>
          </p:nvSpPr>
          <p:spPr>
            <a:xfrm>
              <a:off x="5323950" y="1819175"/>
              <a:ext cx="334325" cy="311400"/>
            </a:xfrm>
            <a:custGeom>
              <a:avLst/>
              <a:gdLst/>
              <a:ahLst/>
              <a:cxnLst/>
              <a:rect l="l" t="t" r="r" b="b"/>
              <a:pathLst>
                <a:path w="13373" h="12456" extrusionOk="0">
                  <a:moveTo>
                    <a:pt x="10599" y="876"/>
                  </a:moveTo>
                  <a:cubicBezTo>
                    <a:pt x="11187" y="1520"/>
                    <a:pt x="11889" y="2046"/>
                    <a:pt x="12504" y="2665"/>
                  </a:cubicBezTo>
                  <a:cubicBezTo>
                    <a:pt x="11322" y="3610"/>
                    <a:pt x="10214" y="4641"/>
                    <a:pt x="9010" y="5555"/>
                  </a:cubicBezTo>
                  <a:cubicBezTo>
                    <a:pt x="8764" y="5743"/>
                    <a:pt x="8847" y="6091"/>
                    <a:pt x="9041" y="6211"/>
                  </a:cubicBezTo>
                  <a:cubicBezTo>
                    <a:pt x="9057" y="6239"/>
                    <a:pt x="9075" y="6263"/>
                    <a:pt x="9097" y="6288"/>
                  </a:cubicBezTo>
                  <a:cubicBezTo>
                    <a:pt x="10199" y="7408"/>
                    <a:pt x="11165" y="8655"/>
                    <a:pt x="12267" y="9775"/>
                  </a:cubicBezTo>
                  <a:cubicBezTo>
                    <a:pt x="11725" y="10477"/>
                    <a:pt x="10974" y="11007"/>
                    <a:pt x="10316" y="11598"/>
                  </a:cubicBezTo>
                  <a:cubicBezTo>
                    <a:pt x="9109" y="10548"/>
                    <a:pt x="8266" y="9123"/>
                    <a:pt x="7028" y="8113"/>
                  </a:cubicBezTo>
                  <a:cubicBezTo>
                    <a:pt x="7007" y="8095"/>
                    <a:pt x="6979" y="8076"/>
                    <a:pt x="6948" y="8064"/>
                  </a:cubicBezTo>
                  <a:cubicBezTo>
                    <a:pt x="6891" y="8022"/>
                    <a:pt x="6825" y="8002"/>
                    <a:pt x="6759" y="8002"/>
                  </a:cubicBezTo>
                  <a:cubicBezTo>
                    <a:pt x="6669" y="8002"/>
                    <a:pt x="6580" y="8040"/>
                    <a:pt x="6517" y="8113"/>
                  </a:cubicBezTo>
                  <a:cubicBezTo>
                    <a:pt x="5366" y="9332"/>
                    <a:pt x="4064" y="10388"/>
                    <a:pt x="2922" y="11616"/>
                  </a:cubicBezTo>
                  <a:cubicBezTo>
                    <a:pt x="2322" y="11219"/>
                    <a:pt x="1771" y="10751"/>
                    <a:pt x="1284" y="10219"/>
                  </a:cubicBezTo>
                  <a:cubicBezTo>
                    <a:pt x="2319" y="9021"/>
                    <a:pt x="3691" y="8125"/>
                    <a:pt x="4689" y="6894"/>
                  </a:cubicBezTo>
                  <a:lnTo>
                    <a:pt x="4689" y="6891"/>
                  </a:lnTo>
                  <a:cubicBezTo>
                    <a:pt x="4707" y="6867"/>
                    <a:pt x="4726" y="6839"/>
                    <a:pt x="4738" y="6811"/>
                  </a:cubicBezTo>
                  <a:cubicBezTo>
                    <a:pt x="4833" y="6676"/>
                    <a:pt x="4812" y="6488"/>
                    <a:pt x="4689" y="6380"/>
                  </a:cubicBezTo>
                  <a:cubicBezTo>
                    <a:pt x="3396" y="5134"/>
                    <a:pt x="2291" y="3696"/>
                    <a:pt x="989" y="2459"/>
                  </a:cubicBezTo>
                  <a:cubicBezTo>
                    <a:pt x="1688" y="1997"/>
                    <a:pt x="2312" y="1431"/>
                    <a:pt x="2996" y="947"/>
                  </a:cubicBezTo>
                  <a:cubicBezTo>
                    <a:pt x="4039" y="2157"/>
                    <a:pt x="5027" y="3416"/>
                    <a:pt x="6114" y="4592"/>
                  </a:cubicBezTo>
                  <a:cubicBezTo>
                    <a:pt x="6176" y="4667"/>
                    <a:pt x="6265" y="4706"/>
                    <a:pt x="6355" y="4706"/>
                  </a:cubicBezTo>
                  <a:cubicBezTo>
                    <a:pt x="6413" y="4706"/>
                    <a:pt x="6472" y="4690"/>
                    <a:pt x="6523" y="4656"/>
                  </a:cubicBezTo>
                  <a:cubicBezTo>
                    <a:pt x="6560" y="4641"/>
                    <a:pt x="6597" y="4619"/>
                    <a:pt x="6625" y="4592"/>
                  </a:cubicBezTo>
                  <a:cubicBezTo>
                    <a:pt x="7976" y="3388"/>
                    <a:pt x="9167" y="1991"/>
                    <a:pt x="10599" y="876"/>
                  </a:cubicBezTo>
                  <a:close/>
                  <a:moveTo>
                    <a:pt x="10649" y="0"/>
                  </a:moveTo>
                  <a:cubicBezTo>
                    <a:pt x="10581" y="0"/>
                    <a:pt x="10516" y="23"/>
                    <a:pt x="10463" y="67"/>
                  </a:cubicBezTo>
                  <a:cubicBezTo>
                    <a:pt x="8977" y="1169"/>
                    <a:pt x="7752" y="2569"/>
                    <a:pt x="6394" y="3819"/>
                  </a:cubicBezTo>
                  <a:cubicBezTo>
                    <a:pt x="5335" y="2643"/>
                    <a:pt x="4359" y="1394"/>
                    <a:pt x="3316" y="205"/>
                  </a:cubicBezTo>
                  <a:cubicBezTo>
                    <a:pt x="3261" y="135"/>
                    <a:pt x="3177" y="95"/>
                    <a:pt x="3091" y="88"/>
                  </a:cubicBezTo>
                  <a:lnTo>
                    <a:pt x="3088" y="88"/>
                  </a:lnTo>
                  <a:cubicBezTo>
                    <a:pt x="3073" y="88"/>
                    <a:pt x="3057" y="88"/>
                    <a:pt x="3042" y="92"/>
                  </a:cubicBezTo>
                  <a:cubicBezTo>
                    <a:pt x="2984" y="95"/>
                    <a:pt x="2925" y="116"/>
                    <a:pt x="2876" y="150"/>
                  </a:cubicBezTo>
                  <a:cubicBezTo>
                    <a:pt x="1958" y="753"/>
                    <a:pt x="1170" y="1541"/>
                    <a:pt x="213" y="2086"/>
                  </a:cubicBezTo>
                  <a:cubicBezTo>
                    <a:pt x="124" y="2132"/>
                    <a:pt x="59" y="2219"/>
                    <a:pt x="41" y="2317"/>
                  </a:cubicBezTo>
                  <a:cubicBezTo>
                    <a:pt x="1" y="2440"/>
                    <a:pt x="38" y="2576"/>
                    <a:pt x="139" y="2656"/>
                  </a:cubicBezTo>
                  <a:cubicBezTo>
                    <a:pt x="1506" y="3884"/>
                    <a:pt x="2636" y="5355"/>
                    <a:pt x="3935" y="6654"/>
                  </a:cubicBezTo>
                  <a:cubicBezTo>
                    <a:pt x="2888" y="7833"/>
                    <a:pt x="1521" y="8729"/>
                    <a:pt x="543" y="9969"/>
                  </a:cubicBezTo>
                  <a:cubicBezTo>
                    <a:pt x="509" y="10015"/>
                    <a:pt x="481" y="10068"/>
                    <a:pt x="469" y="10123"/>
                  </a:cubicBezTo>
                  <a:cubicBezTo>
                    <a:pt x="426" y="10249"/>
                    <a:pt x="453" y="10388"/>
                    <a:pt x="543" y="10483"/>
                  </a:cubicBezTo>
                  <a:cubicBezTo>
                    <a:pt x="1207" y="11241"/>
                    <a:pt x="1931" y="11875"/>
                    <a:pt x="2796" y="12395"/>
                  </a:cubicBezTo>
                  <a:cubicBezTo>
                    <a:pt x="2827" y="12416"/>
                    <a:pt x="2860" y="12429"/>
                    <a:pt x="2897" y="12438"/>
                  </a:cubicBezTo>
                  <a:cubicBezTo>
                    <a:pt x="2930" y="12450"/>
                    <a:pt x="2964" y="12455"/>
                    <a:pt x="2998" y="12455"/>
                  </a:cubicBezTo>
                  <a:cubicBezTo>
                    <a:pt x="3089" y="12455"/>
                    <a:pt x="3177" y="12414"/>
                    <a:pt x="3236" y="12339"/>
                  </a:cubicBezTo>
                  <a:cubicBezTo>
                    <a:pt x="4347" y="11108"/>
                    <a:pt x="5631" y="10059"/>
                    <a:pt x="6788" y="8873"/>
                  </a:cubicBezTo>
                  <a:cubicBezTo>
                    <a:pt x="7964" y="9942"/>
                    <a:pt x="8807" y="11354"/>
                    <a:pt x="10063" y="12339"/>
                  </a:cubicBezTo>
                  <a:cubicBezTo>
                    <a:pt x="10091" y="12361"/>
                    <a:pt x="10122" y="12379"/>
                    <a:pt x="10156" y="12392"/>
                  </a:cubicBezTo>
                  <a:cubicBezTo>
                    <a:pt x="10210" y="12427"/>
                    <a:pt x="10272" y="12443"/>
                    <a:pt x="10333" y="12443"/>
                  </a:cubicBezTo>
                  <a:cubicBezTo>
                    <a:pt x="10422" y="12443"/>
                    <a:pt x="10511" y="12407"/>
                    <a:pt x="10577" y="12339"/>
                  </a:cubicBezTo>
                  <a:cubicBezTo>
                    <a:pt x="11408" y="11536"/>
                    <a:pt x="12409" y="10899"/>
                    <a:pt x="13055" y="9926"/>
                  </a:cubicBezTo>
                  <a:cubicBezTo>
                    <a:pt x="13135" y="9818"/>
                    <a:pt x="13138" y="9671"/>
                    <a:pt x="13058" y="9560"/>
                  </a:cubicBezTo>
                  <a:cubicBezTo>
                    <a:pt x="13043" y="9532"/>
                    <a:pt x="13021" y="9508"/>
                    <a:pt x="13000" y="9483"/>
                  </a:cubicBezTo>
                  <a:cubicBezTo>
                    <a:pt x="11845" y="8347"/>
                    <a:pt x="10854" y="7064"/>
                    <a:pt x="9731" y="5900"/>
                  </a:cubicBezTo>
                  <a:cubicBezTo>
                    <a:pt x="10897" y="4980"/>
                    <a:pt x="11993" y="3979"/>
                    <a:pt x="13160" y="3059"/>
                  </a:cubicBezTo>
                  <a:cubicBezTo>
                    <a:pt x="13240" y="3003"/>
                    <a:pt x="13286" y="2911"/>
                    <a:pt x="13286" y="2813"/>
                  </a:cubicBezTo>
                  <a:cubicBezTo>
                    <a:pt x="13372" y="2677"/>
                    <a:pt x="13351" y="2499"/>
                    <a:pt x="13240" y="2385"/>
                  </a:cubicBezTo>
                  <a:cubicBezTo>
                    <a:pt x="12510" y="1581"/>
                    <a:pt x="11596" y="966"/>
                    <a:pt x="10900" y="125"/>
                  </a:cubicBezTo>
                  <a:cubicBezTo>
                    <a:pt x="10860" y="76"/>
                    <a:pt x="10808" y="36"/>
                    <a:pt x="10750" y="18"/>
                  </a:cubicBezTo>
                  <a:cubicBezTo>
                    <a:pt x="10740" y="15"/>
                    <a:pt x="10728" y="8"/>
                    <a:pt x="10719" y="8"/>
                  </a:cubicBezTo>
                  <a:cubicBezTo>
                    <a:pt x="10695" y="3"/>
                    <a:pt x="10672" y="0"/>
                    <a:pt x="106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grpSp>
          <p:nvGrpSpPr>
            <p:cNvPr id="16" name="Google Shape;3049;p69">
              <a:extLst>
                <a:ext uri="{FF2B5EF4-FFF2-40B4-BE49-F238E27FC236}">
                  <a16:creationId xmlns:a16="http://schemas.microsoft.com/office/drawing/2014/main" id="{F541FF5B-402B-4D4F-AF81-E76688392BB9}"/>
                </a:ext>
              </a:extLst>
            </p:cNvPr>
            <p:cNvGrpSpPr/>
            <p:nvPr/>
          </p:nvGrpSpPr>
          <p:grpSpPr>
            <a:xfrm>
              <a:off x="7773500" y="1559075"/>
              <a:ext cx="435500" cy="401375"/>
              <a:chOff x="-6024350" y="2409900"/>
              <a:chExt cx="435500" cy="401375"/>
            </a:xfrm>
          </p:grpSpPr>
          <p:sp>
            <p:nvSpPr>
              <p:cNvPr id="108" name="Google Shape;3050;p69">
                <a:extLst>
                  <a:ext uri="{FF2B5EF4-FFF2-40B4-BE49-F238E27FC236}">
                    <a16:creationId xmlns:a16="http://schemas.microsoft.com/office/drawing/2014/main" id="{68B6FE2A-4A4F-4D2F-98BF-76769E13BF3E}"/>
                  </a:ext>
                </a:extLst>
              </p:cNvPr>
              <p:cNvSpPr/>
              <p:nvPr/>
            </p:nvSpPr>
            <p:spPr>
              <a:xfrm>
                <a:off x="-6016275" y="2663475"/>
                <a:ext cx="425" cy="250"/>
              </a:xfrm>
              <a:custGeom>
                <a:avLst/>
                <a:gdLst/>
                <a:ahLst/>
                <a:cxnLst/>
                <a:rect l="l" t="t" r="r" b="b"/>
                <a:pathLst>
                  <a:path w="17" h="10" extrusionOk="0">
                    <a:moveTo>
                      <a:pt x="16" y="9"/>
                    </a:moveTo>
                    <a:cubicBezTo>
                      <a:pt x="13" y="6"/>
                      <a:pt x="7" y="3"/>
                      <a:pt x="1" y="0"/>
                    </a:cubicBezTo>
                    <a:cubicBezTo>
                      <a:pt x="7" y="3"/>
                      <a:pt x="13" y="6"/>
                      <a:pt x="16" y="9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09" name="Google Shape;3051;p69">
                <a:extLst>
                  <a:ext uri="{FF2B5EF4-FFF2-40B4-BE49-F238E27FC236}">
                    <a16:creationId xmlns:a16="http://schemas.microsoft.com/office/drawing/2014/main" id="{5FC7F9F7-1811-4A7F-AEE4-AFF981C22B38}"/>
                  </a:ext>
                </a:extLst>
              </p:cNvPr>
              <p:cNvSpPr/>
              <p:nvPr/>
            </p:nvSpPr>
            <p:spPr>
              <a:xfrm>
                <a:off x="-6019975" y="2565275"/>
                <a:ext cx="950" cy="725"/>
              </a:xfrm>
              <a:custGeom>
                <a:avLst/>
                <a:gdLst/>
                <a:ahLst/>
                <a:cxnLst/>
                <a:rect l="l" t="t" r="r" b="b"/>
                <a:pathLst>
                  <a:path w="38" h="29" extrusionOk="0">
                    <a:moveTo>
                      <a:pt x="38" y="1"/>
                    </a:moveTo>
                    <a:cubicBezTo>
                      <a:pt x="26" y="10"/>
                      <a:pt x="10" y="16"/>
                      <a:pt x="1" y="28"/>
                    </a:cubicBezTo>
                    <a:cubicBezTo>
                      <a:pt x="13" y="19"/>
                      <a:pt x="26" y="10"/>
                      <a:pt x="3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10" name="Google Shape;3052;p69">
                <a:extLst>
                  <a:ext uri="{FF2B5EF4-FFF2-40B4-BE49-F238E27FC236}">
                    <a16:creationId xmlns:a16="http://schemas.microsoft.com/office/drawing/2014/main" id="{39C1AFFF-334C-4552-920A-ED63A672E1ED}"/>
                  </a:ext>
                </a:extLst>
              </p:cNvPr>
              <p:cNvSpPr/>
              <p:nvPr/>
            </p:nvSpPr>
            <p:spPr>
              <a:xfrm>
                <a:off x="-6024350" y="2566275"/>
                <a:ext cx="23025" cy="96300"/>
              </a:xfrm>
              <a:custGeom>
                <a:avLst/>
                <a:gdLst/>
                <a:ahLst/>
                <a:cxnLst/>
                <a:rect l="l" t="t" r="r" b="b"/>
                <a:pathLst>
                  <a:path w="921" h="3852" extrusionOk="0">
                    <a:moveTo>
                      <a:pt x="167" y="1"/>
                    </a:moveTo>
                    <a:lnTo>
                      <a:pt x="167" y="1"/>
                    </a:lnTo>
                    <a:cubicBezTo>
                      <a:pt x="102" y="65"/>
                      <a:pt x="68" y="151"/>
                      <a:pt x="71" y="241"/>
                    </a:cubicBezTo>
                    <a:cubicBezTo>
                      <a:pt x="77" y="1373"/>
                      <a:pt x="204" y="2497"/>
                      <a:pt x="213" y="3630"/>
                    </a:cubicBezTo>
                    <a:cubicBezTo>
                      <a:pt x="213" y="3710"/>
                      <a:pt x="244" y="3790"/>
                      <a:pt x="296" y="3851"/>
                    </a:cubicBezTo>
                    <a:cubicBezTo>
                      <a:pt x="148" y="3639"/>
                      <a:pt x="241" y="3266"/>
                      <a:pt x="576" y="3266"/>
                    </a:cubicBezTo>
                    <a:cubicBezTo>
                      <a:pt x="647" y="3266"/>
                      <a:pt x="721" y="3266"/>
                      <a:pt x="792" y="3270"/>
                    </a:cubicBezTo>
                    <a:cubicBezTo>
                      <a:pt x="776" y="3236"/>
                      <a:pt x="779" y="3199"/>
                      <a:pt x="804" y="3171"/>
                    </a:cubicBezTo>
                    <a:cubicBezTo>
                      <a:pt x="844" y="3131"/>
                      <a:pt x="884" y="3091"/>
                      <a:pt x="921" y="3048"/>
                    </a:cubicBezTo>
                    <a:cubicBezTo>
                      <a:pt x="915" y="2866"/>
                      <a:pt x="909" y="2688"/>
                      <a:pt x="899" y="2506"/>
                    </a:cubicBezTo>
                    <a:cubicBezTo>
                      <a:pt x="829" y="2568"/>
                      <a:pt x="761" y="2632"/>
                      <a:pt x="690" y="2694"/>
                    </a:cubicBezTo>
                    <a:cubicBezTo>
                      <a:pt x="671" y="2713"/>
                      <a:pt x="649" y="2721"/>
                      <a:pt x="628" y="2721"/>
                    </a:cubicBezTo>
                    <a:cubicBezTo>
                      <a:pt x="567" y="2721"/>
                      <a:pt x="512" y="2653"/>
                      <a:pt x="548" y="2586"/>
                    </a:cubicBezTo>
                    <a:cubicBezTo>
                      <a:pt x="644" y="2386"/>
                      <a:pt x="761" y="2204"/>
                      <a:pt x="872" y="2023"/>
                    </a:cubicBezTo>
                    <a:cubicBezTo>
                      <a:pt x="869" y="1940"/>
                      <a:pt x="862" y="1860"/>
                      <a:pt x="859" y="1780"/>
                    </a:cubicBezTo>
                    <a:cubicBezTo>
                      <a:pt x="847" y="1798"/>
                      <a:pt x="835" y="1817"/>
                      <a:pt x="825" y="1829"/>
                    </a:cubicBezTo>
                    <a:cubicBezTo>
                      <a:pt x="808" y="1860"/>
                      <a:pt x="782" y="1873"/>
                      <a:pt x="755" y="1873"/>
                    </a:cubicBezTo>
                    <a:cubicBezTo>
                      <a:pt x="694" y="1873"/>
                      <a:pt x="630" y="1807"/>
                      <a:pt x="668" y="1737"/>
                    </a:cubicBezTo>
                    <a:cubicBezTo>
                      <a:pt x="727" y="1635"/>
                      <a:pt x="785" y="1555"/>
                      <a:pt x="841" y="1466"/>
                    </a:cubicBezTo>
                    <a:cubicBezTo>
                      <a:pt x="825" y="1176"/>
                      <a:pt x="816" y="887"/>
                      <a:pt x="807" y="601"/>
                    </a:cubicBezTo>
                    <a:cubicBezTo>
                      <a:pt x="684" y="601"/>
                      <a:pt x="561" y="604"/>
                      <a:pt x="435" y="604"/>
                    </a:cubicBezTo>
                    <a:cubicBezTo>
                      <a:pt x="90" y="604"/>
                      <a:pt x="1" y="207"/>
                      <a:pt x="16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11" name="Google Shape;3053;p69">
                <a:extLst>
                  <a:ext uri="{FF2B5EF4-FFF2-40B4-BE49-F238E27FC236}">
                    <a16:creationId xmlns:a16="http://schemas.microsoft.com/office/drawing/2014/main" id="{2B900DB2-FCF5-4A55-9C8C-02D54A066AD8}"/>
                  </a:ext>
                </a:extLst>
              </p:cNvPr>
              <p:cNvSpPr/>
              <p:nvPr/>
            </p:nvSpPr>
            <p:spPr>
              <a:xfrm>
                <a:off x="-6003850" y="2621375"/>
                <a:ext cx="1700" cy="2325"/>
              </a:xfrm>
              <a:custGeom>
                <a:avLst/>
                <a:gdLst/>
                <a:ahLst/>
                <a:cxnLst/>
                <a:rect l="l" t="t" r="r" b="b"/>
                <a:pathLst>
                  <a:path w="68" h="93" extrusionOk="0">
                    <a:moveTo>
                      <a:pt x="64" y="0"/>
                    </a:moveTo>
                    <a:cubicBezTo>
                      <a:pt x="23" y="56"/>
                      <a:pt x="1" y="93"/>
                      <a:pt x="16" y="93"/>
                    </a:cubicBezTo>
                    <a:cubicBezTo>
                      <a:pt x="24" y="93"/>
                      <a:pt x="40" y="84"/>
                      <a:pt x="67" y="65"/>
                    </a:cubicBezTo>
                    <a:cubicBezTo>
                      <a:pt x="67" y="44"/>
                      <a:pt x="64" y="22"/>
                      <a:pt x="6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grpSp>
            <p:nvGrpSpPr>
              <p:cNvPr id="112" name="Google Shape;3054;p69">
                <a:extLst>
                  <a:ext uri="{FF2B5EF4-FFF2-40B4-BE49-F238E27FC236}">
                    <a16:creationId xmlns:a16="http://schemas.microsoft.com/office/drawing/2014/main" id="{C4892EF4-CE06-4C41-BAEF-7E787E655A25}"/>
                  </a:ext>
                </a:extLst>
              </p:cNvPr>
              <p:cNvGrpSpPr/>
              <p:nvPr/>
            </p:nvGrpSpPr>
            <p:grpSpPr>
              <a:xfrm>
                <a:off x="-6024350" y="2409900"/>
                <a:ext cx="435500" cy="401375"/>
                <a:chOff x="-6024350" y="2409900"/>
                <a:chExt cx="435500" cy="401375"/>
              </a:xfrm>
            </p:grpSpPr>
            <p:sp>
              <p:nvSpPr>
                <p:cNvPr id="113" name="Google Shape;3055;p69">
                  <a:extLst>
                    <a:ext uri="{FF2B5EF4-FFF2-40B4-BE49-F238E27FC236}">
                      <a16:creationId xmlns:a16="http://schemas.microsoft.com/office/drawing/2014/main" id="{7EEEC5DF-033F-4E4A-8124-0BC56CB6194A}"/>
                    </a:ext>
                  </a:extLst>
                </p:cNvPr>
                <p:cNvSpPr/>
                <p:nvPr/>
              </p:nvSpPr>
              <p:spPr>
                <a:xfrm>
                  <a:off x="-5607025" y="2583350"/>
                  <a:ext cx="18175" cy="9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7" h="3780" extrusionOk="0">
                      <a:moveTo>
                        <a:pt x="721" y="1"/>
                      </a:moveTo>
                      <a:cubicBezTo>
                        <a:pt x="718" y="191"/>
                        <a:pt x="570" y="399"/>
                        <a:pt x="341" y="399"/>
                      </a:cubicBezTo>
                      <a:cubicBezTo>
                        <a:pt x="317" y="399"/>
                        <a:pt x="293" y="396"/>
                        <a:pt x="268" y="392"/>
                      </a:cubicBezTo>
                      <a:cubicBezTo>
                        <a:pt x="179" y="376"/>
                        <a:pt x="89" y="364"/>
                        <a:pt x="0" y="349"/>
                      </a:cubicBezTo>
                      <a:lnTo>
                        <a:pt x="0" y="3067"/>
                      </a:lnTo>
                      <a:lnTo>
                        <a:pt x="40" y="3067"/>
                      </a:lnTo>
                      <a:cubicBezTo>
                        <a:pt x="440" y="3067"/>
                        <a:pt x="496" y="3596"/>
                        <a:pt x="213" y="3750"/>
                      </a:cubicBezTo>
                      <a:cubicBezTo>
                        <a:pt x="261" y="3769"/>
                        <a:pt x="314" y="3779"/>
                        <a:pt x="366" y="3779"/>
                      </a:cubicBezTo>
                      <a:cubicBezTo>
                        <a:pt x="547" y="3779"/>
                        <a:pt x="727" y="3664"/>
                        <a:pt x="727" y="3430"/>
                      </a:cubicBezTo>
                      <a:lnTo>
                        <a:pt x="727" y="41"/>
                      </a:lnTo>
                      <a:cubicBezTo>
                        <a:pt x="727" y="29"/>
                        <a:pt x="724" y="13"/>
                        <a:pt x="72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  <p:sp>
              <p:nvSpPr>
                <p:cNvPr id="114" name="Google Shape;3056;p69">
                  <a:extLst>
                    <a:ext uri="{FF2B5EF4-FFF2-40B4-BE49-F238E27FC236}">
                      <a16:creationId xmlns:a16="http://schemas.microsoft.com/office/drawing/2014/main" id="{C9DD2459-E981-42A6-A221-381916EC48D2}"/>
                    </a:ext>
                  </a:extLst>
                </p:cNvPr>
                <p:cNvSpPr/>
                <p:nvPr/>
              </p:nvSpPr>
              <p:spPr>
                <a:xfrm>
                  <a:off x="-5853200" y="2479625"/>
                  <a:ext cx="2950" cy="2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" h="103" extrusionOk="0">
                      <a:moveTo>
                        <a:pt x="105" y="1"/>
                      </a:moveTo>
                      <a:cubicBezTo>
                        <a:pt x="68" y="31"/>
                        <a:pt x="34" y="68"/>
                        <a:pt x="0" y="102"/>
                      </a:cubicBezTo>
                      <a:cubicBezTo>
                        <a:pt x="40" y="90"/>
                        <a:pt x="77" y="81"/>
                        <a:pt x="117" y="65"/>
                      </a:cubicBezTo>
                      <a:cubicBezTo>
                        <a:pt x="111" y="44"/>
                        <a:pt x="108" y="22"/>
                        <a:pt x="10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  <p:sp>
              <p:nvSpPr>
                <p:cNvPr id="115" name="Google Shape;3057;p69">
                  <a:extLst>
                    <a:ext uri="{FF2B5EF4-FFF2-40B4-BE49-F238E27FC236}">
                      <a16:creationId xmlns:a16="http://schemas.microsoft.com/office/drawing/2014/main" id="{B51FBAE3-FB62-4C27-B966-0F5316B45F6D}"/>
                    </a:ext>
                  </a:extLst>
                </p:cNvPr>
                <p:cNvSpPr/>
                <p:nvPr/>
              </p:nvSpPr>
              <p:spPr>
                <a:xfrm>
                  <a:off x="-5894200" y="2409900"/>
                  <a:ext cx="153975" cy="12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59" h="4923" extrusionOk="0">
                      <a:moveTo>
                        <a:pt x="3772" y="683"/>
                      </a:moveTo>
                      <a:cubicBezTo>
                        <a:pt x="3814" y="683"/>
                        <a:pt x="3853" y="713"/>
                        <a:pt x="3860" y="758"/>
                      </a:cubicBezTo>
                      <a:cubicBezTo>
                        <a:pt x="4180" y="823"/>
                        <a:pt x="4478" y="967"/>
                        <a:pt x="4728" y="1180"/>
                      </a:cubicBezTo>
                      <a:cubicBezTo>
                        <a:pt x="4730" y="1180"/>
                        <a:pt x="4732" y="1180"/>
                        <a:pt x="4733" y="1180"/>
                      </a:cubicBezTo>
                      <a:cubicBezTo>
                        <a:pt x="4792" y="1180"/>
                        <a:pt x="4841" y="1224"/>
                        <a:pt x="4832" y="1275"/>
                      </a:cubicBezTo>
                      <a:cubicBezTo>
                        <a:pt x="5165" y="1611"/>
                        <a:pt x="5319" y="2085"/>
                        <a:pt x="5242" y="2553"/>
                      </a:cubicBezTo>
                      <a:cubicBezTo>
                        <a:pt x="5094" y="3584"/>
                        <a:pt x="4140" y="4150"/>
                        <a:pt x="3170" y="4193"/>
                      </a:cubicBezTo>
                      <a:cubicBezTo>
                        <a:pt x="3069" y="4172"/>
                        <a:pt x="2967" y="4147"/>
                        <a:pt x="2868" y="4113"/>
                      </a:cubicBezTo>
                      <a:cubicBezTo>
                        <a:pt x="2862" y="4116"/>
                        <a:pt x="2856" y="4119"/>
                        <a:pt x="2850" y="4122"/>
                      </a:cubicBezTo>
                      <a:cubicBezTo>
                        <a:pt x="2837" y="4128"/>
                        <a:pt x="2824" y="4131"/>
                        <a:pt x="2811" y="4131"/>
                      </a:cubicBezTo>
                      <a:cubicBezTo>
                        <a:pt x="2763" y="4131"/>
                        <a:pt x="2718" y="4095"/>
                        <a:pt x="2718" y="4039"/>
                      </a:cubicBezTo>
                      <a:cubicBezTo>
                        <a:pt x="2539" y="3959"/>
                        <a:pt x="2376" y="3852"/>
                        <a:pt x="2237" y="3716"/>
                      </a:cubicBezTo>
                      <a:cubicBezTo>
                        <a:pt x="2191" y="3735"/>
                        <a:pt x="2148" y="3753"/>
                        <a:pt x="2105" y="3768"/>
                      </a:cubicBezTo>
                      <a:cubicBezTo>
                        <a:pt x="2095" y="3772"/>
                        <a:pt x="2086" y="3773"/>
                        <a:pt x="2077" y="3773"/>
                      </a:cubicBezTo>
                      <a:cubicBezTo>
                        <a:pt x="2003" y="3773"/>
                        <a:pt x="1958" y="3672"/>
                        <a:pt x="2016" y="3614"/>
                      </a:cubicBezTo>
                      <a:cubicBezTo>
                        <a:pt x="2040" y="3593"/>
                        <a:pt x="2065" y="3571"/>
                        <a:pt x="2087" y="3547"/>
                      </a:cubicBezTo>
                      <a:cubicBezTo>
                        <a:pt x="1967" y="3390"/>
                        <a:pt x="1871" y="3214"/>
                        <a:pt x="1810" y="3027"/>
                      </a:cubicBezTo>
                      <a:cubicBezTo>
                        <a:pt x="1668" y="3082"/>
                        <a:pt x="1523" y="3125"/>
                        <a:pt x="1379" y="3162"/>
                      </a:cubicBezTo>
                      <a:cubicBezTo>
                        <a:pt x="1369" y="3165"/>
                        <a:pt x="1359" y="3166"/>
                        <a:pt x="1350" y="3166"/>
                      </a:cubicBezTo>
                      <a:cubicBezTo>
                        <a:pt x="1272" y="3166"/>
                        <a:pt x="1239" y="3075"/>
                        <a:pt x="1286" y="3011"/>
                      </a:cubicBezTo>
                      <a:cubicBezTo>
                        <a:pt x="1413" y="2854"/>
                        <a:pt x="1554" y="2710"/>
                        <a:pt x="1711" y="2577"/>
                      </a:cubicBezTo>
                      <a:cubicBezTo>
                        <a:pt x="1699" y="2451"/>
                        <a:pt x="1702" y="2322"/>
                        <a:pt x="1717" y="2192"/>
                      </a:cubicBezTo>
                      <a:cubicBezTo>
                        <a:pt x="1631" y="2192"/>
                        <a:pt x="1594" y="2079"/>
                        <a:pt x="1668" y="2029"/>
                      </a:cubicBezTo>
                      <a:cubicBezTo>
                        <a:pt x="1696" y="2011"/>
                        <a:pt x="1723" y="1992"/>
                        <a:pt x="1754" y="1974"/>
                      </a:cubicBezTo>
                      <a:cubicBezTo>
                        <a:pt x="1915" y="1290"/>
                        <a:pt x="2469" y="712"/>
                        <a:pt x="3404" y="712"/>
                      </a:cubicBezTo>
                      <a:cubicBezTo>
                        <a:pt x="3416" y="712"/>
                        <a:pt x="3429" y="712"/>
                        <a:pt x="3441" y="712"/>
                      </a:cubicBezTo>
                      <a:cubicBezTo>
                        <a:pt x="3518" y="715"/>
                        <a:pt x="3595" y="721"/>
                        <a:pt x="3672" y="733"/>
                      </a:cubicBezTo>
                      <a:lnTo>
                        <a:pt x="3727" y="696"/>
                      </a:lnTo>
                      <a:cubicBezTo>
                        <a:pt x="3741" y="687"/>
                        <a:pt x="3757" y="683"/>
                        <a:pt x="3772" y="683"/>
                      </a:cubicBezTo>
                      <a:close/>
                      <a:moveTo>
                        <a:pt x="3415" y="1"/>
                      </a:moveTo>
                      <a:cubicBezTo>
                        <a:pt x="560" y="1"/>
                        <a:pt x="0" y="4336"/>
                        <a:pt x="2979" y="4892"/>
                      </a:cubicBezTo>
                      <a:cubicBezTo>
                        <a:pt x="2985" y="4895"/>
                        <a:pt x="2992" y="4895"/>
                        <a:pt x="2998" y="4898"/>
                      </a:cubicBezTo>
                      <a:cubicBezTo>
                        <a:pt x="3013" y="4901"/>
                        <a:pt x="3025" y="4907"/>
                        <a:pt x="3041" y="4907"/>
                      </a:cubicBezTo>
                      <a:lnTo>
                        <a:pt x="3059" y="4907"/>
                      </a:lnTo>
                      <a:cubicBezTo>
                        <a:pt x="3084" y="4917"/>
                        <a:pt x="3109" y="4920"/>
                        <a:pt x="3136" y="4923"/>
                      </a:cubicBezTo>
                      <a:cubicBezTo>
                        <a:pt x="4512" y="4880"/>
                        <a:pt x="5756" y="4036"/>
                        <a:pt x="5962" y="2611"/>
                      </a:cubicBezTo>
                      <a:cubicBezTo>
                        <a:pt x="6159" y="1250"/>
                        <a:pt x="5119" y="201"/>
                        <a:pt x="3820" y="28"/>
                      </a:cubicBezTo>
                      <a:cubicBezTo>
                        <a:pt x="3680" y="10"/>
                        <a:pt x="3545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  <p:sp>
              <p:nvSpPr>
                <p:cNvPr id="116" name="Google Shape;3058;p69">
                  <a:extLst>
                    <a:ext uri="{FF2B5EF4-FFF2-40B4-BE49-F238E27FC236}">
                      <a16:creationId xmlns:a16="http://schemas.microsoft.com/office/drawing/2014/main" id="{9A6DC72F-291A-46BF-89A7-0E6595E99826}"/>
                    </a:ext>
                  </a:extLst>
                </p:cNvPr>
                <p:cNvSpPr/>
                <p:nvPr/>
              </p:nvSpPr>
              <p:spPr>
                <a:xfrm>
                  <a:off x="-6024350" y="2560900"/>
                  <a:ext cx="435350" cy="32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414" h="1296" extrusionOk="0">
                      <a:moveTo>
                        <a:pt x="6845" y="1"/>
                      </a:moveTo>
                      <a:cubicBezTo>
                        <a:pt x="4709" y="1"/>
                        <a:pt x="2568" y="88"/>
                        <a:pt x="438" y="92"/>
                      </a:cubicBezTo>
                      <a:cubicBezTo>
                        <a:pt x="355" y="92"/>
                        <a:pt x="274" y="123"/>
                        <a:pt x="213" y="176"/>
                      </a:cubicBezTo>
                      <a:cubicBezTo>
                        <a:pt x="204" y="185"/>
                        <a:pt x="188" y="194"/>
                        <a:pt x="176" y="203"/>
                      </a:cubicBezTo>
                      <a:cubicBezTo>
                        <a:pt x="173" y="206"/>
                        <a:pt x="170" y="212"/>
                        <a:pt x="167" y="216"/>
                      </a:cubicBezTo>
                      <a:cubicBezTo>
                        <a:pt x="1" y="422"/>
                        <a:pt x="90" y="819"/>
                        <a:pt x="435" y="819"/>
                      </a:cubicBezTo>
                      <a:cubicBezTo>
                        <a:pt x="561" y="819"/>
                        <a:pt x="684" y="816"/>
                        <a:pt x="807" y="816"/>
                      </a:cubicBezTo>
                      <a:cubicBezTo>
                        <a:pt x="1099" y="816"/>
                        <a:pt x="1389" y="810"/>
                        <a:pt x="1678" y="807"/>
                      </a:cubicBezTo>
                      <a:cubicBezTo>
                        <a:pt x="1792" y="727"/>
                        <a:pt x="1909" y="653"/>
                        <a:pt x="2035" y="588"/>
                      </a:cubicBezTo>
                      <a:cubicBezTo>
                        <a:pt x="2048" y="582"/>
                        <a:pt x="2061" y="579"/>
                        <a:pt x="2074" y="579"/>
                      </a:cubicBezTo>
                      <a:cubicBezTo>
                        <a:pt x="2140" y="579"/>
                        <a:pt x="2204" y="648"/>
                        <a:pt x="2158" y="714"/>
                      </a:cubicBezTo>
                      <a:cubicBezTo>
                        <a:pt x="2137" y="745"/>
                        <a:pt x="2112" y="773"/>
                        <a:pt x="2091" y="803"/>
                      </a:cubicBezTo>
                      <a:cubicBezTo>
                        <a:pt x="2426" y="797"/>
                        <a:pt x="2765" y="797"/>
                        <a:pt x="3100" y="791"/>
                      </a:cubicBezTo>
                      <a:cubicBezTo>
                        <a:pt x="3149" y="767"/>
                        <a:pt x="3193" y="736"/>
                        <a:pt x="3242" y="711"/>
                      </a:cubicBezTo>
                      <a:cubicBezTo>
                        <a:pt x="3256" y="704"/>
                        <a:pt x="3271" y="701"/>
                        <a:pt x="3286" y="701"/>
                      </a:cubicBezTo>
                      <a:cubicBezTo>
                        <a:pt x="3333" y="701"/>
                        <a:pt x="3376" y="736"/>
                        <a:pt x="3380" y="788"/>
                      </a:cubicBezTo>
                      <a:cubicBezTo>
                        <a:pt x="3710" y="782"/>
                        <a:pt x="4039" y="776"/>
                        <a:pt x="4368" y="773"/>
                      </a:cubicBezTo>
                      <a:cubicBezTo>
                        <a:pt x="4396" y="751"/>
                        <a:pt x="4424" y="730"/>
                        <a:pt x="4455" y="708"/>
                      </a:cubicBezTo>
                      <a:cubicBezTo>
                        <a:pt x="4468" y="701"/>
                        <a:pt x="4483" y="697"/>
                        <a:pt x="4498" y="697"/>
                      </a:cubicBezTo>
                      <a:cubicBezTo>
                        <a:pt x="4539" y="697"/>
                        <a:pt x="4578" y="724"/>
                        <a:pt x="4587" y="770"/>
                      </a:cubicBezTo>
                      <a:cubicBezTo>
                        <a:pt x="4879" y="763"/>
                        <a:pt x="5172" y="763"/>
                        <a:pt x="5464" y="760"/>
                      </a:cubicBezTo>
                      <a:cubicBezTo>
                        <a:pt x="5492" y="745"/>
                        <a:pt x="5517" y="727"/>
                        <a:pt x="5541" y="708"/>
                      </a:cubicBezTo>
                      <a:cubicBezTo>
                        <a:pt x="5554" y="702"/>
                        <a:pt x="5568" y="698"/>
                        <a:pt x="5582" y="698"/>
                      </a:cubicBezTo>
                      <a:cubicBezTo>
                        <a:pt x="5620" y="698"/>
                        <a:pt x="5658" y="722"/>
                        <a:pt x="5674" y="760"/>
                      </a:cubicBezTo>
                      <a:lnTo>
                        <a:pt x="6289" y="754"/>
                      </a:lnTo>
                      <a:cubicBezTo>
                        <a:pt x="6329" y="736"/>
                        <a:pt x="6369" y="717"/>
                        <a:pt x="6412" y="699"/>
                      </a:cubicBezTo>
                      <a:cubicBezTo>
                        <a:pt x="6421" y="696"/>
                        <a:pt x="6430" y="694"/>
                        <a:pt x="6438" y="694"/>
                      </a:cubicBezTo>
                      <a:cubicBezTo>
                        <a:pt x="6473" y="694"/>
                        <a:pt x="6504" y="717"/>
                        <a:pt x="6514" y="754"/>
                      </a:cubicBezTo>
                      <a:cubicBezTo>
                        <a:pt x="6693" y="754"/>
                        <a:pt x="6872" y="753"/>
                        <a:pt x="7051" y="753"/>
                      </a:cubicBezTo>
                      <a:cubicBezTo>
                        <a:pt x="7767" y="753"/>
                        <a:pt x="8481" y="759"/>
                        <a:pt x="9195" y="779"/>
                      </a:cubicBezTo>
                      <a:cubicBezTo>
                        <a:pt x="10328" y="813"/>
                        <a:pt x="11470" y="828"/>
                        <a:pt x="12609" y="871"/>
                      </a:cubicBezTo>
                      <a:cubicBezTo>
                        <a:pt x="12633" y="859"/>
                        <a:pt x="12658" y="843"/>
                        <a:pt x="12686" y="831"/>
                      </a:cubicBezTo>
                      <a:cubicBezTo>
                        <a:pt x="12699" y="823"/>
                        <a:pt x="12714" y="820"/>
                        <a:pt x="12729" y="820"/>
                      </a:cubicBezTo>
                      <a:cubicBezTo>
                        <a:pt x="12766" y="820"/>
                        <a:pt x="12802" y="843"/>
                        <a:pt x="12818" y="880"/>
                      </a:cubicBezTo>
                      <a:cubicBezTo>
                        <a:pt x="13477" y="908"/>
                        <a:pt x="14135" y="948"/>
                        <a:pt x="14791" y="1007"/>
                      </a:cubicBezTo>
                      <a:cubicBezTo>
                        <a:pt x="14816" y="988"/>
                        <a:pt x="14840" y="970"/>
                        <a:pt x="14865" y="951"/>
                      </a:cubicBezTo>
                      <a:cubicBezTo>
                        <a:pt x="14880" y="941"/>
                        <a:pt x="14895" y="936"/>
                        <a:pt x="14910" y="936"/>
                      </a:cubicBezTo>
                      <a:cubicBezTo>
                        <a:pt x="14955" y="936"/>
                        <a:pt x="14993" y="979"/>
                        <a:pt x="14997" y="1025"/>
                      </a:cubicBezTo>
                      <a:cubicBezTo>
                        <a:pt x="15474" y="1071"/>
                        <a:pt x="15951" y="1133"/>
                        <a:pt x="16425" y="1204"/>
                      </a:cubicBezTo>
                      <a:cubicBezTo>
                        <a:pt x="16440" y="1190"/>
                        <a:pt x="16459" y="1183"/>
                        <a:pt x="16478" y="1183"/>
                      </a:cubicBezTo>
                      <a:cubicBezTo>
                        <a:pt x="16507" y="1183"/>
                        <a:pt x="16535" y="1198"/>
                        <a:pt x="16552" y="1225"/>
                      </a:cubicBezTo>
                      <a:lnTo>
                        <a:pt x="16696" y="1247"/>
                      </a:lnTo>
                      <a:cubicBezTo>
                        <a:pt x="16782" y="1262"/>
                        <a:pt x="16872" y="1271"/>
                        <a:pt x="16961" y="1290"/>
                      </a:cubicBezTo>
                      <a:cubicBezTo>
                        <a:pt x="16985" y="1294"/>
                        <a:pt x="17009" y="1296"/>
                        <a:pt x="17031" y="1296"/>
                      </a:cubicBezTo>
                      <a:cubicBezTo>
                        <a:pt x="17265" y="1296"/>
                        <a:pt x="17411" y="1090"/>
                        <a:pt x="17414" y="899"/>
                      </a:cubicBezTo>
                      <a:cubicBezTo>
                        <a:pt x="17414" y="754"/>
                        <a:pt x="17340" y="622"/>
                        <a:pt x="17155" y="591"/>
                      </a:cubicBezTo>
                      <a:cubicBezTo>
                        <a:pt x="14812" y="172"/>
                        <a:pt x="12482" y="243"/>
                        <a:pt x="10118" y="92"/>
                      </a:cubicBezTo>
                      <a:cubicBezTo>
                        <a:pt x="9030" y="24"/>
                        <a:pt x="7938" y="1"/>
                        <a:pt x="68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  <p:sp>
              <p:nvSpPr>
                <p:cNvPr id="117" name="Google Shape;3059;p69">
                  <a:extLst>
                    <a:ext uri="{FF2B5EF4-FFF2-40B4-BE49-F238E27FC236}">
                      <a16:creationId xmlns:a16="http://schemas.microsoft.com/office/drawing/2014/main" id="{44111537-DE28-49E2-BE80-2052D4645F75}"/>
                    </a:ext>
                  </a:extLst>
                </p:cNvPr>
                <p:cNvSpPr/>
                <p:nvPr/>
              </p:nvSpPr>
              <p:spPr>
                <a:xfrm>
                  <a:off x="-6020725" y="2648000"/>
                  <a:ext cx="426100" cy="30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44" h="1211" extrusionOk="0">
                      <a:moveTo>
                        <a:pt x="428" y="1"/>
                      </a:moveTo>
                      <a:cubicBezTo>
                        <a:pt x="93" y="1"/>
                        <a:pt x="0" y="373"/>
                        <a:pt x="151" y="582"/>
                      </a:cubicBezTo>
                      <a:cubicBezTo>
                        <a:pt x="157" y="598"/>
                        <a:pt x="166" y="610"/>
                        <a:pt x="179" y="622"/>
                      </a:cubicBezTo>
                      <a:cubicBezTo>
                        <a:pt x="182" y="625"/>
                        <a:pt x="188" y="628"/>
                        <a:pt x="194" y="632"/>
                      </a:cubicBezTo>
                      <a:cubicBezTo>
                        <a:pt x="256" y="693"/>
                        <a:pt x="342" y="727"/>
                        <a:pt x="428" y="727"/>
                      </a:cubicBezTo>
                      <a:cubicBezTo>
                        <a:pt x="5821" y="739"/>
                        <a:pt x="11198" y="1198"/>
                        <a:pt x="16588" y="1210"/>
                      </a:cubicBezTo>
                      <a:cubicBezTo>
                        <a:pt x="16647" y="1210"/>
                        <a:pt x="16705" y="1195"/>
                        <a:pt x="16758" y="1167"/>
                      </a:cubicBezTo>
                      <a:cubicBezTo>
                        <a:pt x="17044" y="1010"/>
                        <a:pt x="16988" y="481"/>
                        <a:pt x="16588" y="481"/>
                      </a:cubicBezTo>
                      <a:lnTo>
                        <a:pt x="16548" y="481"/>
                      </a:lnTo>
                      <a:cubicBezTo>
                        <a:pt x="15606" y="478"/>
                        <a:pt x="14664" y="459"/>
                        <a:pt x="13726" y="435"/>
                      </a:cubicBezTo>
                      <a:cubicBezTo>
                        <a:pt x="13682" y="465"/>
                        <a:pt x="13642" y="499"/>
                        <a:pt x="13599" y="530"/>
                      </a:cubicBezTo>
                      <a:cubicBezTo>
                        <a:pt x="13583" y="541"/>
                        <a:pt x="13568" y="545"/>
                        <a:pt x="13553" y="545"/>
                      </a:cubicBezTo>
                      <a:cubicBezTo>
                        <a:pt x="13499" y="545"/>
                        <a:pt x="13459" y="484"/>
                        <a:pt x="13473" y="428"/>
                      </a:cubicBezTo>
                      <a:cubicBezTo>
                        <a:pt x="13193" y="419"/>
                        <a:pt x="12913" y="413"/>
                        <a:pt x="12636" y="404"/>
                      </a:cubicBezTo>
                      <a:lnTo>
                        <a:pt x="12630" y="410"/>
                      </a:lnTo>
                      <a:cubicBezTo>
                        <a:pt x="12618" y="419"/>
                        <a:pt x="12603" y="424"/>
                        <a:pt x="12589" y="424"/>
                      </a:cubicBezTo>
                      <a:cubicBezTo>
                        <a:pt x="12570" y="424"/>
                        <a:pt x="12551" y="416"/>
                        <a:pt x="12537" y="401"/>
                      </a:cubicBezTo>
                      <a:cubicBezTo>
                        <a:pt x="11922" y="382"/>
                        <a:pt x="11306" y="358"/>
                        <a:pt x="10694" y="333"/>
                      </a:cubicBezTo>
                      <a:cubicBezTo>
                        <a:pt x="10614" y="398"/>
                        <a:pt x="10537" y="468"/>
                        <a:pt x="10450" y="530"/>
                      </a:cubicBezTo>
                      <a:cubicBezTo>
                        <a:pt x="10436" y="541"/>
                        <a:pt x="10420" y="546"/>
                        <a:pt x="10406" y="546"/>
                      </a:cubicBezTo>
                      <a:cubicBezTo>
                        <a:pt x="10337" y="546"/>
                        <a:pt x="10279" y="444"/>
                        <a:pt x="10343" y="388"/>
                      </a:cubicBezTo>
                      <a:cubicBezTo>
                        <a:pt x="10364" y="367"/>
                        <a:pt x="10389" y="342"/>
                        <a:pt x="10414" y="321"/>
                      </a:cubicBezTo>
                      <a:cubicBezTo>
                        <a:pt x="10038" y="305"/>
                        <a:pt x="9662" y="290"/>
                        <a:pt x="9287" y="274"/>
                      </a:cubicBezTo>
                      <a:cubicBezTo>
                        <a:pt x="9232" y="318"/>
                        <a:pt x="9179" y="367"/>
                        <a:pt x="9121" y="410"/>
                      </a:cubicBezTo>
                      <a:cubicBezTo>
                        <a:pt x="9106" y="421"/>
                        <a:pt x="9091" y="426"/>
                        <a:pt x="9076" y="426"/>
                      </a:cubicBezTo>
                      <a:cubicBezTo>
                        <a:pt x="9007" y="426"/>
                        <a:pt x="8949" y="323"/>
                        <a:pt x="9010" y="265"/>
                      </a:cubicBezTo>
                      <a:cubicBezTo>
                        <a:pt x="9013" y="265"/>
                        <a:pt x="9013" y="262"/>
                        <a:pt x="9016" y="262"/>
                      </a:cubicBezTo>
                      <a:lnTo>
                        <a:pt x="8348" y="234"/>
                      </a:lnTo>
                      <a:cubicBezTo>
                        <a:pt x="8323" y="250"/>
                        <a:pt x="8302" y="271"/>
                        <a:pt x="8271" y="287"/>
                      </a:cubicBezTo>
                      <a:cubicBezTo>
                        <a:pt x="8256" y="297"/>
                        <a:pt x="8240" y="302"/>
                        <a:pt x="8226" y="302"/>
                      </a:cubicBezTo>
                      <a:cubicBezTo>
                        <a:pt x="8185" y="302"/>
                        <a:pt x="8151" y="266"/>
                        <a:pt x="8142" y="225"/>
                      </a:cubicBezTo>
                      <a:lnTo>
                        <a:pt x="7415" y="191"/>
                      </a:lnTo>
                      <a:cubicBezTo>
                        <a:pt x="7378" y="222"/>
                        <a:pt x="7345" y="259"/>
                        <a:pt x="7305" y="287"/>
                      </a:cubicBezTo>
                      <a:cubicBezTo>
                        <a:pt x="7287" y="300"/>
                        <a:pt x="7270" y="306"/>
                        <a:pt x="7255" y="306"/>
                      </a:cubicBezTo>
                      <a:cubicBezTo>
                        <a:pt x="7203" y="306"/>
                        <a:pt x="7167" y="239"/>
                        <a:pt x="7181" y="182"/>
                      </a:cubicBezTo>
                      <a:cubicBezTo>
                        <a:pt x="6803" y="167"/>
                        <a:pt x="6424" y="151"/>
                        <a:pt x="6046" y="136"/>
                      </a:cubicBezTo>
                      <a:cubicBezTo>
                        <a:pt x="5935" y="191"/>
                        <a:pt x="5830" y="253"/>
                        <a:pt x="5707" y="296"/>
                      </a:cubicBezTo>
                      <a:cubicBezTo>
                        <a:pt x="5697" y="300"/>
                        <a:pt x="5687" y="302"/>
                        <a:pt x="5677" y="302"/>
                      </a:cubicBezTo>
                      <a:cubicBezTo>
                        <a:pt x="5607" y="302"/>
                        <a:pt x="5572" y="200"/>
                        <a:pt x="5621" y="145"/>
                      </a:cubicBezTo>
                      <a:cubicBezTo>
                        <a:pt x="5627" y="139"/>
                        <a:pt x="5636" y="130"/>
                        <a:pt x="5642" y="121"/>
                      </a:cubicBezTo>
                      <a:cubicBezTo>
                        <a:pt x="5458" y="114"/>
                        <a:pt x="5276" y="108"/>
                        <a:pt x="5091" y="102"/>
                      </a:cubicBezTo>
                      <a:cubicBezTo>
                        <a:pt x="5064" y="121"/>
                        <a:pt x="5036" y="145"/>
                        <a:pt x="5005" y="167"/>
                      </a:cubicBezTo>
                      <a:cubicBezTo>
                        <a:pt x="4991" y="175"/>
                        <a:pt x="4975" y="179"/>
                        <a:pt x="4960" y="179"/>
                      </a:cubicBezTo>
                      <a:cubicBezTo>
                        <a:pt x="4914" y="179"/>
                        <a:pt x="4872" y="144"/>
                        <a:pt x="4870" y="93"/>
                      </a:cubicBezTo>
                      <a:cubicBezTo>
                        <a:pt x="4639" y="84"/>
                        <a:pt x="4411" y="77"/>
                        <a:pt x="4180" y="68"/>
                      </a:cubicBezTo>
                      <a:cubicBezTo>
                        <a:pt x="4131" y="99"/>
                        <a:pt x="4085" y="139"/>
                        <a:pt x="4036" y="167"/>
                      </a:cubicBezTo>
                      <a:cubicBezTo>
                        <a:pt x="4022" y="174"/>
                        <a:pt x="4007" y="177"/>
                        <a:pt x="3993" y="177"/>
                      </a:cubicBezTo>
                      <a:cubicBezTo>
                        <a:pt x="3937" y="177"/>
                        <a:pt x="3889" y="124"/>
                        <a:pt x="3906" y="62"/>
                      </a:cubicBezTo>
                      <a:cubicBezTo>
                        <a:pt x="3743" y="56"/>
                        <a:pt x="3577" y="53"/>
                        <a:pt x="3411" y="50"/>
                      </a:cubicBezTo>
                      <a:cubicBezTo>
                        <a:pt x="3402" y="53"/>
                        <a:pt x="3392" y="54"/>
                        <a:pt x="3383" y="54"/>
                      </a:cubicBezTo>
                      <a:cubicBezTo>
                        <a:pt x="3374" y="54"/>
                        <a:pt x="3365" y="53"/>
                        <a:pt x="3355" y="50"/>
                      </a:cubicBezTo>
                      <a:cubicBezTo>
                        <a:pt x="2955" y="37"/>
                        <a:pt x="2555" y="28"/>
                        <a:pt x="2155" y="19"/>
                      </a:cubicBezTo>
                      <a:cubicBezTo>
                        <a:pt x="2050" y="74"/>
                        <a:pt x="1949" y="133"/>
                        <a:pt x="1835" y="179"/>
                      </a:cubicBezTo>
                      <a:cubicBezTo>
                        <a:pt x="1825" y="183"/>
                        <a:pt x="1815" y="185"/>
                        <a:pt x="1805" y="185"/>
                      </a:cubicBezTo>
                      <a:cubicBezTo>
                        <a:pt x="1734" y="185"/>
                        <a:pt x="1697" y="80"/>
                        <a:pt x="1749" y="25"/>
                      </a:cubicBezTo>
                      <a:cubicBezTo>
                        <a:pt x="1752" y="22"/>
                        <a:pt x="1755" y="19"/>
                        <a:pt x="1758" y="16"/>
                      </a:cubicBezTo>
                      <a:cubicBezTo>
                        <a:pt x="1450" y="10"/>
                        <a:pt x="1142" y="7"/>
                        <a:pt x="837" y="4"/>
                      </a:cubicBezTo>
                      <a:cubicBezTo>
                        <a:pt x="813" y="19"/>
                        <a:pt x="791" y="34"/>
                        <a:pt x="767" y="47"/>
                      </a:cubicBezTo>
                      <a:cubicBezTo>
                        <a:pt x="753" y="55"/>
                        <a:pt x="738" y="59"/>
                        <a:pt x="724" y="59"/>
                      </a:cubicBezTo>
                      <a:cubicBezTo>
                        <a:pt x="689" y="59"/>
                        <a:pt x="657" y="37"/>
                        <a:pt x="64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  <p:sp>
              <p:nvSpPr>
                <p:cNvPr id="118" name="Google Shape;3060;p69">
                  <a:extLst>
                    <a:ext uri="{FF2B5EF4-FFF2-40B4-BE49-F238E27FC236}">
                      <a16:creationId xmlns:a16="http://schemas.microsoft.com/office/drawing/2014/main" id="{5D6E722A-E342-4E9E-A499-589D8B21B70A}"/>
                    </a:ext>
                  </a:extLst>
                </p:cNvPr>
                <p:cNvSpPr/>
                <p:nvPr/>
              </p:nvSpPr>
              <p:spPr>
                <a:xfrm>
                  <a:off x="-5875650" y="2712025"/>
                  <a:ext cx="112125" cy="99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85" h="3970" extrusionOk="0">
                      <a:moveTo>
                        <a:pt x="2546" y="340"/>
                      </a:moveTo>
                      <a:cubicBezTo>
                        <a:pt x="2617" y="340"/>
                        <a:pt x="2671" y="432"/>
                        <a:pt x="2610" y="496"/>
                      </a:cubicBezTo>
                      <a:cubicBezTo>
                        <a:pt x="2545" y="573"/>
                        <a:pt x="2474" y="647"/>
                        <a:pt x="2410" y="721"/>
                      </a:cubicBezTo>
                      <a:cubicBezTo>
                        <a:pt x="3641" y="838"/>
                        <a:pt x="4023" y="2558"/>
                        <a:pt x="2899" y="3100"/>
                      </a:cubicBezTo>
                      <a:cubicBezTo>
                        <a:pt x="2884" y="3119"/>
                        <a:pt x="2871" y="3140"/>
                        <a:pt x="2853" y="3159"/>
                      </a:cubicBezTo>
                      <a:cubicBezTo>
                        <a:pt x="2838" y="3177"/>
                        <a:pt x="2816" y="3186"/>
                        <a:pt x="2794" y="3186"/>
                      </a:cubicBezTo>
                      <a:cubicBezTo>
                        <a:pt x="2775" y="3186"/>
                        <a:pt x="2756" y="3179"/>
                        <a:pt x="2742" y="3165"/>
                      </a:cubicBezTo>
                      <a:cubicBezTo>
                        <a:pt x="2677" y="3189"/>
                        <a:pt x="2613" y="3208"/>
                        <a:pt x="2548" y="3223"/>
                      </a:cubicBezTo>
                      <a:cubicBezTo>
                        <a:pt x="2438" y="3247"/>
                        <a:pt x="2327" y="3258"/>
                        <a:pt x="2218" y="3258"/>
                      </a:cubicBezTo>
                      <a:cubicBezTo>
                        <a:pt x="1518" y="3258"/>
                        <a:pt x="882" y="2795"/>
                        <a:pt x="794" y="2063"/>
                      </a:cubicBezTo>
                      <a:cubicBezTo>
                        <a:pt x="754" y="2032"/>
                        <a:pt x="738" y="1980"/>
                        <a:pt x="791" y="1940"/>
                      </a:cubicBezTo>
                      <a:cubicBezTo>
                        <a:pt x="772" y="1666"/>
                        <a:pt x="852" y="1395"/>
                        <a:pt x="1009" y="1170"/>
                      </a:cubicBezTo>
                      <a:cubicBezTo>
                        <a:pt x="997" y="1133"/>
                        <a:pt x="1012" y="1093"/>
                        <a:pt x="1049" y="1078"/>
                      </a:cubicBezTo>
                      <a:lnTo>
                        <a:pt x="1129" y="1038"/>
                      </a:lnTo>
                      <a:cubicBezTo>
                        <a:pt x="1280" y="893"/>
                        <a:pt x="1474" y="798"/>
                        <a:pt x="1680" y="764"/>
                      </a:cubicBezTo>
                      <a:cubicBezTo>
                        <a:pt x="1954" y="625"/>
                        <a:pt x="2228" y="490"/>
                        <a:pt x="2502" y="351"/>
                      </a:cubicBezTo>
                      <a:cubicBezTo>
                        <a:pt x="2517" y="343"/>
                        <a:pt x="2532" y="340"/>
                        <a:pt x="2546" y="340"/>
                      </a:cubicBezTo>
                      <a:close/>
                      <a:moveTo>
                        <a:pt x="2254" y="1"/>
                      </a:moveTo>
                      <a:cubicBezTo>
                        <a:pt x="2145" y="1"/>
                        <a:pt x="2035" y="8"/>
                        <a:pt x="1923" y="22"/>
                      </a:cubicBezTo>
                      <a:cubicBezTo>
                        <a:pt x="1920" y="19"/>
                        <a:pt x="1914" y="19"/>
                        <a:pt x="1911" y="19"/>
                      </a:cubicBezTo>
                      <a:cubicBezTo>
                        <a:pt x="1898" y="19"/>
                        <a:pt x="1885" y="19"/>
                        <a:pt x="1872" y="19"/>
                      </a:cubicBezTo>
                      <a:cubicBezTo>
                        <a:pt x="740" y="19"/>
                        <a:pt x="0" y="955"/>
                        <a:pt x="64" y="2057"/>
                      </a:cubicBezTo>
                      <a:cubicBezTo>
                        <a:pt x="136" y="3238"/>
                        <a:pt x="1149" y="3969"/>
                        <a:pt x="2251" y="3969"/>
                      </a:cubicBezTo>
                      <a:cubicBezTo>
                        <a:pt x="2370" y="3969"/>
                        <a:pt x="2490" y="3961"/>
                        <a:pt x="2610" y="3944"/>
                      </a:cubicBezTo>
                      <a:cubicBezTo>
                        <a:pt x="3730" y="3780"/>
                        <a:pt x="4484" y="2802"/>
                        <a:pt x="4290" y="1669"/>
                      </a:cubicBezTo>
                      <a:cubicBezTo>
                        <a:pt x="4107" y="594"/>
                        <a:pt x="3253" y="1"/>
                        <a:pt x="225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  <p:sp>
              <p:nvSpPr>
                <p:cNvPr id="119" name="Google Shape;3061;p69">
                  <a:extLst>
                    <a:ext uri="{FF2B5EF4-FFF2-40B4-BE49-F238E27FC236}">
                      <a16:creationId xmlns:a16="http://schemas.microsoft.com/office/drawing/2014/main" id="{FDE46C75-95DA-4AF8-9FE7-65DDABAFE5AD}"/>
                    </a:ext>
                  </a:extLst>
                </p:cNvPr>
                <p:cNvSpPr/>
                <p:nvPr/>
              </p:nvSpPr>
              <p:spPr>
                <a:xfrm>
                  <a:off x="-5863250" y="2427050"/>
                  <a:ext cx="93425" cy="86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37" h="3448" extrusionOk="0">
                      <a:moveTo>
                        <a:pt x="2531" y="0"/>
                      </a:moveTo>
                      <a:cubicBezTo>
                        <a:pt x="2516" y="0"/>
                        <a:pt x="2500" y="4"/>
                        <a:pt x="2486" y="14"/>
                      </a:cubicBezTo>
                      <a:lnTo>
                        <a:pt x="2431" y="50"/>
                      </a:lnTo>
                      <a:cubicBezTo>
                        <a:pt x="1794" y="469"/>
                        <a:pt x="1150" y="872"/>
                        <a:pt x="513" y="1291"/>
                      </a:cubicBezTo>
                      <a:cubicBezTo>
                        <a:pt x="485" y="1309"/>
                        <a:pt x="458" y="1328"/>
                        <a:pt x="427" y="1346"/>
                      </a:cubicBezTo>
                      <a:cubicBezTo>
                        <a:pt x="356" y="1396"/>
                        <a:pt x="390" y="1509"/>
                        <a:pt x="476" y="1509"/>
                      </a:cubicBezTo>
                      <a:cubicBezTo>
                        <a:pt x="480" y="1510"/>
                        <a:pt x="484" y="1511"/>
                        <a:pt x="488" y="1511"/>
                      </a:cubicBezTo>
                      <a:cubicBezTo>
                        <a:pt x="499" y="1511"/>
                        <a:pt x="511" y="1507"/>
                        <a:pt x="522" y="1500"/>
                      </a:cubicBezTo>
                      <a:cubicBezTo>
                        <a:pt x="1089" y="1125"/>
                        <a:pt x="1667" y="761"/>
                        <a:pt x="2240" y="389"/>
                      </a:cubicBezTo>
                      <a:lnTo>
                        <a:pt x="2240" y="389"/>
                      </a:lnTo>
                      <a:cubicBezTo>
                        <a:pt x="1775" y="1020"/>
                        <a:pt x="1055" y="1380"/>
                        <a:pt x="470" y="1894"/>
                      </a:cubicBezTo>
                      <a:cubicBezTo>
                        <a:pt x="316" y="2024"/>
                        <a:pt x="175" y="2168"/>
                        <a:pt x="48" y="2328"/>
                      </a:cubicBezTo>
                      <a:cubicBezTo>
                        <a:pt x="1" y="2390"/>
                        <a:pt x="35" y="2482"/>
                        <a:pt x="113" y="2482"/>
                      </a:cubicBezTo>
                      <a:cubicBezTo>
                        <a:pt x="121" y="2482"/>
                        <a:pt x="129" y="2481"/>
                        <a:pt x="138" y="2479"/>
                      </a:cubicBezTo>
                      <a:cubicBezTo>
                        <a:pt x="282" y="2442"/>
                        <a:pt x="427" y="2399"/>
                        <a:pt x="569" y="2344"/>
                      </a:cubicBezTo>
                      <a:cubicBezTo>
                        <a:pt x="1403" y="2030"/>
                        <a:pt x="2111" y="1457"/>
                        <a:pt x="2880" y="1002"/>
                      </a:cubicBezTo>
                      <a:lnTo>
                        <a:pt x="2880" y="1002"/>
                      </a:lnTo>
                      <a:cubicBezTo>
                        <a:pt x="2188" y="1608"/>
                        <a:pt x="1504" y="2217"/>
                        <a:pt x="849" y="2864"/>
                      </a:cubicBezTo>
                      <a:cubicBezTo>
                        <a:pt x="824" y="2885"/>
                        <a:pt x="799" y="2907"/>
                        <a:pt x="775" y="2932"/>
                      </a:cubicBezTo>
                      <a:cubicBezTo>
                        <a:pt x="719" y="2987"/>
                        <a:pt x="764" y="3090"/>
                        <a:pt x="838" y="3090"/>
                      </a:cubicBezTo>
                      <a:cubicBezTo>
                        <a:pt x="846" y="3090"/>
                        <a:pt x="855" y="3088"/>
                        <a:pt x="864" y="3085"/>
                      </a:cubicBezTo>
                      <a:cubicBezTo>
                        <a:pt x="910" y="3070"/>
                        <a:pt x="953" y="3049"/>
                        <a:pt x="996" y="3033"/>
                      </a:cubicBezTo>
                      <a:cubicBezTo>
                        <a:pt x="1689" y="2768"/>
                        <a:pt x="2277" y="2310"/>
                        <a:pt x="2917" y="1940"/>
                      </a:cubicBezTo>
                      <a:lnTo>
                        <a:pt x="2917" y="1940"/>
                      </a:lnTo>
                      <a:cubicBezTo>
                        <a:pt x="2406" y="2365"/>
                        <a:pt x="1883" y="2768"/>
                        <a:pt x="1486" y="3313"/>
                      </a:cubicBezTo>
                      <a:cubicBezTo>
                        <a:pt x="1480" y="3326"/>
                        <a:pt x="1473" y="3341"/>
                        <a:pt x="1477" y="3356"/>
                      </a:cubicBezTo>
                      <a:cubicBezTo>
                        <a:pt x="1479" y="3410"/>
                        <a:pt x="1524" y="3448"/>
                        <a:pt x="1573" y="3448"/>
                      </a:cubicBezTo>
                      <a:cubicBezTo>
                        <a:pt x="1586" y="3448"/>
                        <a:pt x="1599" y="3445"/>
                        <a:pt x="1612" y="3439"/>
                      </a:cubicBezTo>
                      <a:cubicBezTo>
                        <a:pt x="1618" y="3436"/>
                        <a:pt x="1624" y="3430"/>
                        <a:pt x="1627" y="3427"/>
                      </a:cubicBezTo>
                      <a:cubicBezTo>
                        <a:pt x="2215" y="3119"/>
                        <a:pt x="2763" y="2744"/>
                        <a:pt x="3339" y="2414"/>
                      </a:cubicBezTo>
                      <a:lnTo>
                        <a:pt x="3339" y="2414"/>
                      </a:lnTo>
                      <a:cubicBezTo>
                        <a:pt x="3170" y="2611"/>
                        <a:pt x="2957" y="2765"/>
                        <a:pt x="2729" y="2919"/>
                      </a:cubicBezTo>
                      <a:cubicBezTo>
                        <a:pt x="2650" y="2973"/>
                        <a:pt x="2699" y="3092"/>
                        <a:pt x="2774" y="3092"/>
                      </a:cubicBezTo>
                      <a:cubicBezTo>
                        <a:pt x="2789" y="3092"/>
                        <a:pt x="2805" y="3087"/>
                        <a:pt x="2822" y="3076"/>
                      </a:cubicBezTo>
                      <a:cubicBezTo>
                        <a:pt x="3185" y="2830"/>
                        <a:pt x="3514" y="2602"/>
                        <a:pt x="3702" y="2196"/>
                      </a:cubicBezTo>
                      <a:cubicBezTo>
                        <a:pt x="3737" y="2131"/>
                        <a:pt x="3687" y="2060"/>
                        <a:pt x="3624" y="2060"/>
                      </a:cubicBezTo>
                      <a:cubicBezTo>
                        <a:pt x="3610" y="2060"/>
                        <a:pt x="3594" y="2064"/>
                        <a:pt x="3579" y="2073"/>
                      </a:cubicBezTo>
                      <a:cubicBezTo>
                        <a:pt x="3025" y="2362"/>
                        <a:pt x="2508" y="2710"/>
                        <a:pt x="1972" y="3027"/>
                      </a:cubicBezTo>
                      <a:cubicBezTo>
                        <a:pt x="2458" y="2510"/>
                        <a:pt x="3049" y="2100"/>
                        <a:pt x="3567" y="1608"/>
                      </a:cubicBezTo>
                      <a:cubicBezTo>
                        <a:pt x="3621" y="1557"/>
                        <a:pt x="3580" y="1451"/>
                        <a:pt x="3509" y="1451"/>
                      </a:cubicBezTo>
                      <a:cubicBezTo>
                        <a:pt x="3499" y="1451"/>
                        <a:pt x="3488" y="1453"/>
                        <a:pt x="3477" y="1457"/>
                      </a:cubicBezTo>
                      <a:cubicBezTo>
                        <a:pt x="2689" y="1783"/>
                        <a:pt x="2031" y="2353"/>
                        <a:pt x="1267" y="2719"/>
                      </a:cubicBezTo>
                      <a:cubicBezTo>
                        <a:pt x="2012" y="2005"/>
                        <a:pt x="2788" y="1322"/>
                        <a:pt x="3567" y="641"/>
                      </a:cubicBezTo>
                      <a:cubicBezTo>
                        <a:pt x="3582" y="629"/>
                        <a:pt x="3588" y="611"/>
                        <a:pt x="3591" y="592"/>
                      </a:cubicBezTo>
                      <a:cubicBezTo>
                        <a:pt x="3600" y="542"/>
                        <a:pt x="3551" y="497"/>
                        <a:pt x="3495" y="497"/>
                      </a:cubicBezTo>
                      <a:cubicBezTo>
                        <a:pt x="3493" y="497"/>
                        <a:pt x="3492" y="497"/>
                        <a:pt x="3490" y="497"/>
                      </a:cubicBezTo>
                      <a:cubicBezTo>
                        <a:pt x="3484" y="495"/>
                        <a:pt x="3478" y="494"/>
                        <a:pt x="3473" y="494"/>
                      </a:cubicBezTo>
                      <a:cubicBezTo>
                        <a:pt x="3467" y="494"/>
                        <a:pt x="3462" y="495"/>
                        <a:pt x="3456" y="497"/>
                      </a:cubicBezTo>
                      <a:cubicBezTo>
                        <a:pt x="2418" y="946"/>
                        <a:pt x="1572" y="1774"/>
                        <a:pt x="516" y="2171"/>
                      </a:cubicBezTo>
                      <a:cubicBezTo>
                        <a:pt x="479" y="2184"/>
                        <a:pt x="439" y="2193"/>
                        <a:pt x="402" y="2205"/>
                      </a:cubicBezTo>
                      <a:cubicBezTo>
                        <a:pt x="436" y="2171"/>
                        <a:pt x="467" y="2137"/>
                        <a:pt x="504" y="2104"/>
                      </a:cubicBezTo>
                      <a:cubicBezTo>
                        <a:pt x="1209" y="1439"/>
                        <a:pt x="2151" y="1054"/>
                        <a:pt x="2609" y="137"/>
                      </a:cubicBezTo>
                      <a:cubicBezTo>
                        <a:pt x="2622" y="118"/>
                        <a:pt x="2622" y="97"/>
                        <a:pt x="2615" y="75"/>
                      </a:cubicBezTo>
                      <a:cubicBezTo>
                        <a:pt x="2611" y="30"/>
                        <a:pt x="2572" y="0"/>
                        <a:pt x="253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  <p:sp>
              <p:nvSpPr>
                <p:cNvPr id="120" name="Google Shape;3062;p69">
                  <a:extLst>
                    <a:ext uri="{FF2B5EF4-FFF2-40B4-BE49-F238E27FC236}">
                      <a16:creationId xmlns:a16="http://schemas.microsoft.com/office/drawing/2014/main" id="{012B2012-5B6D-41FB-B1B8-55D17A997AC0}"/>
                    </a:ext>
                  </a:extLst>
                </p:cNvPr>
                <p:cNvSpPr/>
                <p:nvPr/>
              </p:nvSpPr>
              <p:spPr>
                <a:xfrm>
                  <a:off x="-6011575" y="2575350"/>
                  <a:ext cx="405050" cy="86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02" h="3449" extrusionOk="0">
                      <a:moveTo>
                        <a:pt x="1564" y="1"/>
                      </a:moveTo>
                      <a:cubicBezTo>
                        <a:pt x="1551" y="1"/>
                        <a:pt x="1537" y="4"/>
                        <a:pt x="1524" y="10"/>
                      </a:cubicBezTo>
                      <a:cubicBezTo>
                        <a:pt x="1401" y="75"/>
                        <a:pt x="1281" y="145"/>
                        <a:pt x="1167" y="229"/>
                      </a:cubicBezTo>
                      <a:cubicBezTo>
                        <a:pt x="835" y="462"/>
                        <a:pt x="551" y="758"/>
                        <a:pt x="333" y="1103"/>
                      </a:cubicBezTo>
                      <a:cubicBezTo>
                        <a:pt x="274" y="1192"/>
                        <a:pt x="213" y="1278"/>
                        <a:pt x="161" y="1374"/>
                      </a:cubicBezTo>
                      <a:cubicBezTo>
                        <a:pt x="122" y="1441"/>
                        <a:pt x="186" y="1507"/>
                        <a:pt x="248" y="1507"/>
                      </a:cubicBezTo>
                      <a:cubicBezTo>
                        <a:pt x="274" y="1507"/>
                        <a:pt x="300" y="1495"/>
                        <a:pt x="318" y="1466"/>
                      </a:cubicBezTo>
                      <a:cubicBezTo>
                        <a:pt x="324" y="1454"/>
                        <a:pt x="336" y="1435"/>
                        <a:pt x="348" y="1414"/>
                      </a:cubicBezTo>
                      <a:cubicBezTo>
                        <a:pt x="527" y="1158"/>
                        <a:pt x="1221" y="339"/>
                        <a:pt x="1260" y="339"/>
                      </a:cubicBezTo>
                      <a:cubicBezTo>
                        <a:pt x="1273" y="339"/>
                        <a:pt x="1218" y="425"/>
                        <a:pt x="1053" y="644"/>
                      </a:cubicBezTo>
                      <a:cubicBezTo>
                        <a:pt x="804" y="980"/>
                        <a:pt x="576" y="1312"/>
                        <a:pt x="361" y="1660"/>
                      </a:cubicBezTo>
                      <a:cubicBezTo>
                        <a:pt x="250" y="1845"/>
                        <a:pt x="133" y="2023"/>
                        <a:pt x="37" y="2223"/>
                      </a:cubicBezTo>
                      <a:cubicBezTo>
                        <a:pt x="1" y="2292"/>
                        <a:pt x="57" y="2360"/>
                        <a:pt x="118" y="2360"/>
                      </a:cubicBezTo>
                      <a:cubicBezTo>
                        <a:pt x="139" y="2360"/>
                        <a:pt x="160" y="2352"/>
                        <a:pt x="179" y="2334"/>
                      </a:cubicBezTo>
                      <a:cubicBezTo>
                        <a:pt x="250" y="2269"/>
                        <a:pt x="318" y="2208"/>
                        <a:pt x="388" y="2143"/>
                      </a:cubicBezTo>
                      <a:cubicBezTo>
                        <a:pt x="687" y="1875"/>
                        <a:pt x="982" y="1604"/>
                        <a:pt x="1281" y="1337"/>
                      </a:cubicBezTo>
                      <a:cubicBezTo>
                        <a:pt x="1552" y="1090"/>
                        <a:pt x="1841" y="866"/>
                        <a:pt x="2146" y="663"/>
                      </a:cubicBezTo>
                      <a:cubicBezTo>
                        <a:pt x="2324" y="526"/>
                        <a:pt x="2430" y="458"/>
                        <a:pt x="2463" y="458"/>
                      </a:cubicBezTo>
                      <a:cubicBezTo>
                        <a:pt x="2501" y="458"/>
                        <a:pt x="2446" y="544"/>
                        <a:pt x="2300" y="715"/>
                      </a:cubicBezTo>
                      <a:cubicBezTo>
                        <a:pt x="1743" y="1429"/>
                        <a:pt x="1032" y="2023"/>
                        <a:pt x="413" y="2688"/>
                      </a:cubicBezTo>
                      <a:cubicBezTo>
                        <a:pt x="373" y="2728"/>
                        <a:pt x="333" y="2768"/>
                        <a:pt x="296" y="2811"/>
                      </a:cubicBezTo>
                      <a:cubicBezTo>
                        <a:pt x="271" y="2836"/>
                        <a:pt x="265" y="2876"/>
                        <a:pt x="284" y="2907"/>
                      </a:cubicBezTo>
                      <a:cubicBezTo>
                        <a:pt x="294" y="2941"/>
                        <a:pt x="326" y="2962"/>
                        <a:pt x="360" y="2962"/>
                      </a:cubicBezTo>
                      <a:cubicBezTo>
                        <a:pt x="375" y="2962"/>
                        <a:pt x="390" y="2958"/>
                        <a:pt x="404" y="2950"/>
                      </a:cubicBezTo>
                      <a:cubicBezTo>
                        <a:pt x="428" y="2937"/>
                        <a:pt x="450" y="2922"/>
                        <a:pt x="471" y="2910"/>
                      </a:cubicBezTo>
                      <a:cubicBezTo>
                        <a:pt x="1536" y="2316"/>
                        <a:pt x="2423" y="1475"/>
                        <a:pt x="3386" y="736"/>
                      </a:cubicBezTo>
                      <a:cubicBezTo>
                        <a:pt x="3573" y="593"/>
                        <a:pt x="3666" y="535"/>
                        <a:pt x="3693" y="535"/>
                      </a:cubicBezTo>
                      <a:cubicBezTo>
                        <a:pt x="3804" y="535"/>
                        <a:pt x="2836" y="1493"/>
                        <a:pt x="2700" y="1629"/>
                      </a:cubicBezTo>
                      <a:cubicBezTo>
                        <a:pt x="2263" y="2060"/>
                        <a:pt x="1807" y="2466"/>
                        <a:pt x="1392" y="2919"/>
                      </a:cubicBezTo>
                      <a:cubicBezTo>
                        <a:pt x="1392" y="2922"/>
                        <a:pt x="1386" y="2925"/>
                        <a:pt x="1383" y="2931"/>
                      </a:cubicBezTo>
                      <a:cubicBezTo>
                        <a:pt x="1334" y="2983"/>
                        <a:pt x="1369" y="3088"/>
                        <a:pt x="1442" y="3088"/>
                      </a:cubicBezTo>
                      <a:cubicBezTo>
                        <a:pt x="1451" y="3088"/>
                        <a:pt x="1461" y="3086"/>
                        <a:pt x="1472" y="3082"/>
                      </a:cubicBezTo>
                      <a:cubicBezTo>
                        <a:pt x="1586" y="3036"/>
                        <a:pt x="1684" y="2977"/>
                        <a:pt x="1792" y="2925"/>
                      </a:cubicBezTo>
                      <a:cubicBezTo>
                        <a:pt x="2488" y="2577"/>
                        <a:pt x="3045" y="2078"/>
                        <a:pt x="3611" y="1521"/>
                      </a:cubicBezTo>
                      <a:cubicBezTo>
                        <a:pt x="3768" y="1364"/>
                        <a:pt x="3931" y="1210"/>
                        <a:pt x="4094" y="1060"/>
                      </a:cubicBezTo>
                      <a:cubicBezTo>
                        <a:pt x="4162" y="997"/>
                        <a:pt x="4744" y="410"/>
                        <a:pt x="4796" y="410"/>
                      </a:cubicBezTo>
                      <a:cubicBezTo>
                        <a:pt x="4808" y="410"/>
                        <a:pt x="4791" y="442"/>
                        <a:pt x="4732" y="521"/>
                      </a:cubicBezTo>
                      <a:cubicBezTo>
                        <a:pt x="4156" y="1297"/>
                        <a:pt x="3577" y="2069"/>
                        <a:pt x="2956" y="2808"/>
                      </a:cubicBezTo>
                      <a:cubicBezTo>
                        <a:pt x="2916" y="2854"/>
                        <a:pt x="2934" y="2928"/>
                        <a:pt x="2989" y="2953"/>
                      </a:cubicBezTo>
                      <a:cubicBezTo>
                        <a:pt x="2999" y="2956"/>
                        <a:pt x="3009" y="2957"/>
                        <a:pt x="3019" y="2957"/>
                      </a:cubicBezTo>
                      <a:cubicBezTo>
                        <a:pt x="3029" y="2957"/>
                        <a:pt x="3039" y="2956"/>
                        <a:pt x="3048" y="2953"/>
                      </a:cubicBezTo>
                      <a:cubicBezTo>
                        <a:pt x="3060" y="2947"/>
                        <a:pt x="3072" y="2947"/>
                        <a:pt x="3085" y="2934"/>
                      </a:cubicBezTo>
                      <a:cubicBezTo>
                        <a:pt x="3851" y="2128"/>
                        <a:pt x="4467" y="1192"/>
                        <a:pt x="5393" y="549"/>
                      </a:cubicBezTo>
                      <a:cubicBezTo>
                        <a:pt x="5514" y="446"/>
                        <a:pt x="5577" y="395"/>
                        <a:pt x="5583" y="395"/>
                      </a:cubicBezTo>
                      <a:cubicBezTo>
                        <a:pt x="5591" y="395"/>
                        <a:pt x="5496" y="488"/>
                        <a:pt x="5298" y="675"/>
                      </a:cubicBezTo>
                      <a:cubicBezTo>
                        <a:pt x="5006" y="964"/>
                        <a:pt x="4747" y="1287"/>
                        <a:pt x="4488" y="1608"/>
                      </a:cubicBezTo>
                      <a:cubicBezTo>
                        <a:pt x="4144" y="2029"/>
                        <a:pt x="3842" y="2485"/>
                        <a:pt x="3547" y="2943"/>
                      </a:cubicBezTo>
                      <a:cubicBezTo>
                        <a:pt x="3540" y="2953"/>
                        <a:pt x="3547" y="2959"/>
                        <a:pt x="3543" y="2965"/>
                      </a:cubicBezTo>
                      <a:cubicBezTo>
                        <a:pt x="3524" y="3025"/>
                        <a:pt x="3572" y="3080"/>
                        <a:pt x="3628" y="3080"/>
                      </a:cubicBezTo>
                      <a:cubicBezTo>
                        <a:pt x="3642" y="3080"/>
                        <a:pt x="3656" y="3077"/>
                        <a:pt x="3670" y="3070"/>
                      </a:cubicBezTo>
                      <a:cubicBezTo>
                        <a:pt x="3722" y="3039"/>
                        <a:pt x="3765" y="3002"/>
                        <a:pt x="3814" y="2971"/>
                      </a:cubicBezTo>
                      <a:cubicBezTo>
                        <a:pt x="4664" y="2448"/>
                        <a:pt x="5316" y="1697"/>
                        <a:pt x="6055" y="1029"/>
                      </a:cubicBezTo>
                      <a:cubicBezTo>
                        <a:pt x="6446" y="677"/>
                        <a:pt x="6588" y="550"/>
                        <a:pt x="6589" y="550"/>
                      </a:cubicBezTo>
                      <a:lnTo>
                        <a:pt x="6589" y="550"/>
                      </a:lnTo>
                      <a:cubicBezTo>
                        <a:pt x="6591" y="550"/>
                        <a:pt x="5912" y="1167"/>
                        <a:pt x="5720" y="1364"/>
                      </a:cubicBezTo>
                      <a:cubicBezTo>
                        <a:pt x="5258" y="1841"/>
                        <a:pt x="4852" y="2371"/>
                        <a:pt x="4513" y="2943"/>
                      </a:cubicBezTo>
                      <a:cubicBezTo>
                        <a:pt x="4507" y="2959"/>
                        <a:pt x="4504" y="2977"/>
                        <a:pt x="4507" y="2996"/>
                      </a:cubicBezTo>
                      <a:cubicBezTo>
                        <a:pt x="4507" y="3045"/>
                        <a:pt x="4549" y="3082"/>
                        <a:pt x="4596" y="3082"/>
                      </a:cubicBezTo>
                      <a:cubicBezTo>
                        <a:pt x="4610" y="3082"/>
                        <a:pt x="4625" y="3078"/>
                        <a:pt x="4639" y="3070"/>
                      </a:cubicBezTo>
                      <a:cubicBezTo>
                        <a:pt x="4670" y="3048"/>
                        <a:pt x="4698" y="3023"/>
                        <a:pt x="4729" y="3002"/>
                      </a:cubicBezTo>
                      <a:cubicBezTo>
                        <a:pt x="5473" y="2488"/>
                        <a:pt x="6071" y="1823"/>
                        <a:pt x="6717" y="1189"/>
                      </a:cubicBezTo>
                      <a:cubicBezTo>
                        <a:pt x="6957" y="961"/>
                        <a:pt x="7216" y="755"/>
                        <a:pt x="7493" y="573"/>
                      </a:cubicBezTo>
                      <a:lnTo>
                        <a:pt x="7493" y="573"/>
                      </a:lnTo>
                      <a:cubicBezTo>
                        <a:pt x="7231" y="752"/>
                        <a:pt x="7022" y="1072"/>
                        <a:pt x="6812" y="1315"/>
                      </a:cubicBezTo>
                      <a:cubicBezTo>
                        <a:pt x="6314" y="1897"/>
                        <a:pt x="5784" y="2451"/>
                        <a:pt x="5276" y="3023"/>
                      </a:cubicBezTo>
                      <a:cubicBezTo>
                        <a:pt x="5270" y="3033"/>
                        <a:pt x="5261" y="3039"/>
                        <a:pt x="5255" y="3048"/>
                      </a:cubicBezTo>
                      <a:cubicBezTo>
                        <a:pt x="5206" y="3102"/>
                        <a:pt x="5241" y="3205"/>
                        <a:pt x="5313" y="3205"/>
                      </a:cubicBezTo>
                      <a:cubicBezTo>
                        <a:pt x="5323" y="3205"/>
                        <a:pt x="5333" y="3203"/>
                        <a:pt x="5344" y="3199"/>
                      </a:cubicBezTo>
                      <a:cubicBezTo>
                        <a:pt x="5464" y="3156"/>
                        <a:pt x="5569" y="3094"/>
                        <a:pt x="5680" y="3039"/>
                      </a:cubicBezTo>
                      <a:cubicBezTo>
                        <a:pt x="6434" y="2676"/>
                        <a:pt x="7009" y="2122"/>
                        <a:pt x="7613" y="1521"/>
                      </a:cubicBezTo>
                      <a:cubicBezTo>
                        <a:pt x="7884" y="1247"/>
                        <a:pt x="8179" y="1001"/>
                        <a:pt x="8493" y="780"/>
                      </a:cubicBezTo>
                      <a:cubicBezTo>
                        <a:pt x="8633" y="681"/>
                        <a:pt x="8698" y="643"/>
                        <a:pt x="8716" y="643"/>
                      </a:cubicBezTo>
                      <a:cubicBezTo>
                        <a:pt x="8768" y="643"/>
                        <a:pt x="8420" y="963"/>
                        <a:pt x="8361" y="1038"/>
                      </a:cubicBezTo>
                      <a:cubicBezTo>
                        <a:pt x="7841" y="1703"/>
                        <a:pt x="7366" y="2399"/>
                        <a:pt x="6828" y="3048"/>
                      </a:cubicBezTo>
                      <a:cubicBezTo>
                        <a:pt x="6822" y="3060"/>
                        <a:pt x="6815" y="3073"/>
                        <a:pt x="6815" y="3085"/>
                      </a:cubicBezTo>
                      <a:cubicBezTo>
                        <a:pt x="6801" y="3143"/>
                        <a:pt x="6837" y="3210"/>
                        <a:pt x="6891" y="3210"/>
                      </a:cubicBezTo>
                      <a:cubicBezTo>
                        <a:pt x="6906" y="3210"/>
                        <a:pt x="6922" y="3205"/>
                        <a:pt x="6939" y="3193"/>
                      </a:cubicBezTo>
                      <a:cubicBezTo>
                        <a:pt x="6979" y="3162"/>
                        <a:pt x="7012" y="3128"/>
                        <a:pt x="7053" y="3097"/>
                      </a:cubicBezTo>
                      <a:cubicBezTo>
                        <a:pt x="7985" y="2362"/>
                        <a:pt x="8721" y="1414"/>
                        <a:pt x="9706" y="733"/>
                      </a:cubicBezTo>
                      <a:cubicBezTo>
                        <a:pt x="9866" y="623"/>
                        <a:pt x="9949" y="579"/>
                        <a:pt x="9980" y="579"/>
                      </a:cubicBezTo>
                      <a:cubicBezTo>
                        <a:pt x="10101" y="579"/>
                        <a:pt x="9404" y="1269"/>
                        <a:pt x="9296" y="1401"/>
                      </a:cubicBezTo>
                      <a:cubicBezTo>
                        <a:pt x="8832" y="1986"/>
                        <a:pt x="8351" y="2546"/>
                        <a:pt x="7797" y="3048"/>
                      </a:cubicBezTo>
                      <a:cubicBezTo>
                        <a:pt x="7776" y="3070"/>
                        <a:pt x="7767" y="3097"/>
                        <a:pt x="7776" y="3125"/>
                      </a:cubicBezTo>
                      <a:cubicBezTo>
                        <a:pt x="7785" y="3166"/>
                        <a:pt x="7822" y="3204"/>
                        <a:pt x="7864" y="3204"/>
                      </a:cubicBezTo>
                      <a:cubicBezTo>
                        <a:pt x="7878" y="3204"/>
                        <a:pt x="7893" y="3200"/>
                        <a:pt x="7908" y="3190"/>
                      </a:cubicBezTo>
                      <a:cubicBezTo>
                        <a:pt x="7933" y="3174"/>
                        <a:pt x="7957" y="3153"/>
                        <a:pt x="7985" y="3134"/>
                      </a:cubicBezTo>
                      <a:cubicBezTo>
                        <a:pt x="8764" y="2608"/>
                        <a:pt x="9410" y="1934"/>
                        <a:pt x="10115" y="1312"/>
                      </a:cubicBezTo>
                      <a:cubicBezTo>
                        <a:pt x="10380" y="1078"/>
                        <a:pt x="10669" y="872"/>
                        <a:pt x="10974" y="693"/>
                      </a:cubicBezTo>
                      <a:lnTo>
                        <a:pt x="10974" y="693"/>
                      </a:lnTo>
                      <a:cubicBezTo>
                        <a:pt x="10679" y="878"/>
                        <a:pt x="10377" y="1398"/>
                        <a:pt x="10146" y="1666"/>
                      </a:cubicBezTo>
                      <a:cubicBezTo>
                        <a:pt x="9684" y="2202"/>
                        <a:pt x="9176" y="2691"/>
                        <a:pt x="8650" y="3165"/>
                      </a:cubicBezTo>
                      <a:cubicBezTo>
                        <a:pt x="8650" y="3165"/>
                        <a:pt x="8647" y="3168"/>
                        <a:pt x="8644" y="3168"/>
                      </a:cubicBezTo>
                      <a:cubicBezTo>
                        <a:pt x="8583" y="3224"/>
                        <a:pt x="8641" y="3328"/>
                        <a:pt x="8711" y="3328"/>
                      </a:cubicBezTo>
                      <a:cubicBezTo>
                        <a:pt x="8725" y="3328"/>
                        <a:pt x="8740" y="3324"/>
                        <a:pt x="8755" y="3313"/>
                      </a:cubicBezTo>
                      <a:cubicBezTo>
                        <a:pt x="8813" y="3270"/>
                        <a:pt x="8866" y="3220"/>
                        <a:pt x="8921" y="3174"/>
                      </a:cubicBezTo>
                      <a:cubicBezTo>
                        <a:pt x="9709" y="2556"/>
                        <a:pt x="10386" y="1814"/>
                        <a:pt x="11140" y="1149"/>
                      </a:cubicBezTo>
                      <a:cubicBezTo>
                        <a:pt x="11396" y="927"/>
                        <a:pt x="11673" y="730"/>
                        <a:pt x="11965" y="561"/>
                      </a:cubicBezTo>
                      <a:lnTo>
                        <a:pt x="11965" y="561"/>
                      </a:lnTo>
                      <a:cubicBezTo>
                        <a:pt x="11954" y="570"/>
                        <a:pt x="11639" y="1358"/>
                        <a:pt x="11593" y="1435"/>
                      </a:cubicBezTo>
                      <a:cubicBezTo>
                        <a:pt x="11183" y="2109"/>
                        <a:pt x="10626" y="2694"/>
                        <a:pt x="10048" y="3224"/>
                      </a:cubicBezTo>
                      <a:cubicBezTo>
                        <a:pt x="10023" y="3245"/>
                        <a:pt x="10001" y="3270"/>
                        <a:pt x="9977" y="3291"/>
                      </a:cubicBezTo>
                      <a:cubicBezTo>
                        <a:pt x="9913" y="3347"/>
                        <a:pt x="9973" y="3449"/>
                        <a:pt x="10042" y="3449"/>
                      </a:cubicBezTo>
                      <a:cubicBezTo>
                        <a:pt x="10057" y="3449"/>
                        <a:pt x="10073" y="3444"/>
                        <a:pt x="10088" y="3433"/>
                      </a:cubicBezTo>
                      <a:cubicBezTo>
                        <a:pt x="10171" y="3371"/>
                        <a:pt x="10248" y="3301"/>
                        <a:pt x="10328" y="3236"/>
                      </a:cubicBezTo>
                      <a:cubicBezTo>
                        <a:pt x="11020" y="2676"/>
                        <a:pt x="11624" y="2026"/>
                        <a:pt x="12258" y="1401"/>
                      </a:cubicBezTo>
                      <a:cubicBezTo>
                        <a:pt x="12507" y="1155"/>
                        <a:pt x="12775" y="930"/>
                        <a:pt x="13058" y="721"/>
                      </a:cubicBezTo>
                      <a:lnTo>
                        <a:pt x="13058" y="721"/>
                      </a:lnTo>
                      <a:cubicBezTo>
                        <a:pt x="12882" y="856"/>
                        <a:pt x="12685" y="1192"/>
                        <a:pt x="12550" y="1395"/>
                      </a:cubicBezTo>
                      <a:cubicBezTo>
                        <a:pt x="12175" y="1955"/>
                        <a:pt x="11802" y="2516"/>
                        <a:pt x="11414" y="3067"/>
                      </a:cubicBezTo>
                      <a:cubicBezTo>
                        <a:pt x="11370" y="3132"/>
                        <a:pt x="11433" y="3202"/>
                        <a:pt x="11498" y="3202"/>
                      </a:cubicBezTo>
                      <a:cubicBezTo>
                        <a:pt x="11519" y="3202"/>
                        <a:pt x="11541" y="3195"/>
                        <a:pt x="11559" y="3177"/>
                      </a:cubicBezTo>
                      <a:cubicBezTo>
                        <a:pt x="12301" y="2426"/>
                        <a:pt x="13024" y="1657"/>
                        <a:pt x="13834" y="977"/>
                      </a:cubicBezTo>
                      <a:cubicBezTo>
                        <a:pt x="14010" y="808"/>
                        <a:pt x="14111" y="723"/>
                        <a:pt x="14136" y="723"/>
                      </a:cubicBezTo>
                      <a:cubicBezTo>
                        <a:pt x="14165" y="723"/>
                        <a:pt x="14097" y="832"/>
                        <a:pt x="13932" y="1047"/>
                      </a:cubicBezTo>
                      <a:cubicBezTo>
                        <a:pt x="13704" y="1371"/>
                        <a:pt x="13461" y="1681"/>
                        <a:pt x="13203" y="1980"/>
                      </a:cubicBezTo>
                      <a:cubicBezTo>
                        <a:pt x="12864" y="2383"/>
                        <a:pt x="12501" y="2771"/>
                        <a:pt x="12156" y="3168"/>
                      </a:cubicBezTo>
                      <a:cubicBezTo>
                        <a:pt x="12122" y="3211"/>
                        <a:pt x="12128" y="3270"/>
                        <a:pt x="12171" y="3304"/>
                      </a:cubicBezTo>
                      <a:cubicBezTo>
                        <a:pt x="12185" y="3319"/>
                        <a:pt x="12204" y="3327"/>
                        <a:pt x="12223" y="3327"/>
                      </a:cubicBezTo>
                      <a:cubicBezTo>
                        <a:pt x="12237" y="3327"/>
                        <a:pt x="12252" y="3322"/>
                        <a:pt x="12264" y="3313"/>
                      </a:cubicBezTo>
                      <a:lnTo>
                        <a:pt x="12270" y="3307"/>
                      </a:lnTo>
                      <a:cubicBezTo>
                        <a:pt x="13003" y="2777"/>
                        <a:pt x="13612" y="2131"/>
                        <a:pt x="14243" y="1487"/>
                      </a:cubicBezTo>
                      <a:cubicBezTo>
                        <a:pt x="14418" y="1312"/>
                        <a:pt x="14597" y="1146"/>
                        <a:pt x="14782" y="983"/>
                      </a:cubicBezTo>
                      <a:lnTo>
                        <a:pt x="14782" y="983"/>
                      </a:lnTo>
                      <a:cubicBezTo>
                        <a:pt x="14711" y="1247"/>
                        <a:pt x="14591" y="1497"/>
                        <a:pt x="14434" y="1721"/>
                      </a:cubicBezTo>
                      <a:cubicBezTo>
                        <a:pt x="14095" y="2306"/>
                        <a:pt x="13590" y="2811"/>
                        <a:pt x="13123" y="3291"/>
                      </a:cubicBezTo>
                      <a:cubicBezTo>
                        <a:pt x="13113" y="3301"/>
                        <a:pt x="13107" y="3313"/>
                        <a:pt x="13107" y="3328"/>
                      </a:cubicBezTo>
                      <a:cubicBezTo>
                        <a:pt x="13093" y="3384"/>
                        <a:pt x="13133" y="3445"/>
                        <a:pt x="13187" y="3445"/>
                      </a:cubicBezTo>
                      <a:cubicBezTo>
                        <a:pt x="13202" y="3445"/>
                        <a:pt x="13217" y="3440"/>
                        <a:pt x="13233" y="3430"/>
                      </a:cubicBezTo>
                      <a:cubicBezTo>
                        <a:pt x="13276" y="3402"/>
                        <a:pt x="13316" y="3365"/>
                        <a:pt x="13360" y="3334"/>
                      </a:cubicBezTo>
                      <a:cubicBezTo>
                        <a:pt x="14092" y="2817"/>
                        <a:pt x="14652" y="2159"/>
                        <a:pt x="15250" y="1487"/>
                      </a:cubicBezTo>
                      <a:cubicBezTo>
                        <a:pt x="15365" y="1360"/>
                        <a:pt x="15650" y="962"/>
                        <a:pt x="15709" y="962"/>
                      </a:cubicBezTo>
                      <a:cubicBezTo>
                        <a:pt x="15736" y="962"/>
                        <a:pt x="15713" y="1050"/>
                        <a:pt x="15597" y="1297"/>
                      </a:cubicBezTo>
                      <a:cubicBezTo>
                        <a:pt x="15274" y="1980"/>
                        <a:pt x="14849" y="2611"/>
                        <a:pt x="14335" y="3168"/>
                      </a:cubicBezTo>
                      <a:cubicBezTo>
                        <a:pt x="14280" y="3226"/>
                        <a:pt x="14330" y="3325"/>
                        <a:pt x="14400" y="3325"/>
                      </a:cubicBezTo>
                      <a:cubicBezTo>
                        <a:pt x="14415" y="3325"/>
                        <a:pt x="14430" y="3320"/>
                        <a:pt x="14446" y="3310"/>
                      </a:cubicBezTo>
                      <a:cubicBezTo>
                        <a:pt x="14652" y="3174"/>
                        <a:pt x="14849" y="3030"/>
                        <a:pt x="15037" y="2870"/>
                      </a:cubicBezTo>
                      <a:cubicBezTo>
                        <a:pt x="15288" y="2665"/>
                        <a:pt x="15561" y="2482"/>
                        <a:pt x="15649" y="2482"/>
                      </a:cubicBezTo>
                      <a:cubicBezTo>
                        <a:pt x="15737" y="2482"/>
                        <a:pt x="15646" y="2659"/>
                        <a:pt x="15182" y="3168"/>
                      </a:cubicBezTo>
                      <a:cubicBezTo>
                        <a:pt x="15129" y="3223"/>
                        <a:pt x="15169" y="3323"/>
                        <a:pt x="15244" y="3323"/>
                      </a:cubicBezTo>
                      <a:cubicBezTo>
                        <a:pt x="15252" y="3323"/>
                        <a:pt x="15262" y="3322"/>
                        <a:pt x="15271" y="3319"/>
                      </a:cubicBezTo>
                      <a:cubicBezTo>
                        <a:pt x="15475" y="3241"/>
                        <a:pt x="15688" y="3201"/>
                        <a:pt x="15905" y="3201"/>
                      </a:cubicBezTo>
                      <a:cubicBezTo>
                        <a:pt x="15928" y="3201"/>
                        <a:pt x="15950" y="3201"/>
                        <a:pt x="15973" y="3202"/>
                      </a:cubicBezTo>
                      <a:cubicBezTo>
                        <a:pt x="16086" y="3199"/>
                        <a:pt x="16087" y="3020"/>
                        <a:pt x="15976" y="3020"/>
                      </a:cubicBezTo>
                      <a:cubicBezTo>
                        <a:pt x="15975" y="3020"/>
                        <a:pt x="15974" y="3020"/>
                        <a:pt x="15973" y="3020"/>
                      </a:cubicBezTo>
                      <a:cubicBezTo>
                        <a:pt x="15870" y="3022"/>
                        <a:pt x="15667" y="3091"/>
                        <a:pt x="15579" y="3091"/>
                      </a:cubicBezTo>
                      <a:cubicBezTo>
                        <a:pt x="15530" y="3091"/>
                        <a:pt x="15517" y="3069"/>
                        <a:pt x="15579" y="3002"/>
                      </a:cubicBezTo>
                      <a:cubicBezTo>
                        <a:pt x="15874" y="2682"/>
                        <a:pt x="16034" y="2322"/>
                        <a:pt x="16182" y="1925"/>
                      </a:cubicBezTo>
                      <a:cubicBezTo>
                        <a:pt x="16202" y="1866"/>
                        <a:pt x="16146" y="1810"/>
                        <a:pt x="16090" y="1810"/>
                      </a:cubicBezTo>
                      <a:cubicBezTo>
                        <a:pt x="16075" y="1810"/>
                        <a:pt x="16060" y="1814"/>
                        <a:pt x="16047" y="1823"/>
                      </a:cubicBezTo>
                      <a:cubicBezTo>
                        <a:pt x="15841" y="1955"/>
                        <a:pt x="15644" y="2103"/>
                        <a:pt x="15456" y="2263"/>
                      </a:cubicBezTo>
                      <a:cubicBezTo>
                        <a:pt x="15323" y="2371"/>
                        <a:pt x="14786" y="2981"/>
                        <a:pt x="14762" y="2981"/>
                      </a:cubicBezTo>
                      <a:cubicBezTo>
                        <a:pt x="14754" y="2981"/>
                        <a:pt x="14808" y="2907"/>
                        <a:pt x="14963" y="2713"/>
                      </a:cubicBezTo>
                      <a:cubicBezTo>
                        <a:pt x="15431" y="2125"/>
                        <a:pt x="15751" y="1417"/>
                        <a:pt x="16050" y="736"/>
                      </a:cubicBezTo>
                      <a:cubicBezTo>
                        <a:pt x="16065" y="706"/>
                        <a:pt x="16062" y="672"/>
                        <a:pt x="16041" y="644"/>
                      </a:cubicBezTo>
                      <a:cubicBezTo>
                        <a:pt x="16024" y="617"/>
                        <a:pt x="15997" y="602"/>
                        <a:pt x="15969" y="602"/>
                      </a:cubicBezTo>
                      <a:cubicBezTo>
                        <a:pt x="15950" y="602"/>
                        <a:pt x="15931" y="609"/>
                        <a:pt x="15914" y="623"/>
                      </a:cubicBezTo>
                      <a:cubicBezTo>
                        <a:pt x="15914" y="623"/>
                        <a:pt x="15908" y="623"/>
                        <a:pt x="15908" y="626"/>
                      </a:cubicBezTo>
                      <a:cubicBezTo>
                        <a:pt x="15253" y="1174"/>
                        <a:pt x="14726" y="1838"/>
                        <a:pt x="14138" y="2448"/>
                      </a:cubicBezTo>
                      <a:cubicBezTo>
                        <a:pt x="14218" y="2346"/>
                        <a:pt x="14295" y="2248"/>
                        <a:pt x="14357" y="2159"/>
                      </a:cubicBezTo>
                      <a:cubicBezTo>
                        <a:pt x="14674" y="1694"/>
                        <a:pt x="14920" y="1247"/>
                        <a:pt x="15093" y="715"/>
                      </a:cubicBezTo>
                      <a:cubicBezTo>
                        <a:pt x="15115" y="647"/>
                        <a:pt x="15061" y="604"/>
                        <a:pt x="15005" y="604"/>
                      </a:cubicBezTo>
                      <a:cubicBezTo>
                        <a:pt x="14983" y="604"/>
                        <a:pt x="14960" y="611"/>
                        <a:pt x="14942" y="626"/>
                      </a:cubicBezTo>
                      <a:cubicBezTo>
                        <a:pt x="14175" y="1241"/>
                        <a:pt x="13464" y="1965"/>
                        <a:pt x="12808" y="2700"/>
                      </a:cubicBezTo>
                      <a:lnTo>
                        <a:pt x="12808" y="2700"/>
                      </a:lnTo>
                      <a:cubicBezTo>
                        <a:pt x="13422" y="2004"/>
                        <a:pt x="14027" y="1317"/>
                        <a:pt x="14477" y="496"/>
                      </a:cubicBezTo>
                      <a:cubicBezTo>
                        <a:pt x="14486" y="481"/>
                        <a:pt x="14489" y="462"/>
                        <a:pt x="14486" y="444"/>
                      </a:cubicBezTo>
                      <a:cubicBezTo>
                        <a:pt x="14482" y="398"/>
                        <a:pt x="14445" y="357"/>
                        <a:pt x="14401" y="357"/>
                      </a:cubicBezTo>
                      <a:cubicBezTo>
                        <a:pt x="14385" y="357"/>
                        <a:pt x="14370" y="362"/>
                        <a:pt x="14354" y="373"/>
                      </a:cubicBezTo>
                      <a:cubicBezTo>
                        <a:pt x="14329" y="389"/>
                        <a:pt x="14305" y="410"/>
                        <a:pt x="14280" y="429"/>
                      </a:cubicBezTo>
                      <a:cubicBezTo>
                        <a:pt x="13461" y="1017"/>
                        <a:pt x="12747" y="1706"/>
                        <a:pt x="12042" y="2429"/>
                      </a:cubicBezTo>
                      <a:cubicBezTo>
                        <a:pt x="12119" y="2346"/>
                        <a:pt x="12190" y="2260"/>
                        <a:pt x="12255" y="2168"/>
                      </a:cubicBezTo>
                      <a:cubicBezTo>
                        <a:pt x="12630" y="1608"/>
                        <a:pt x="13003" y="1047"/>
                        <a:pt x="13390" y="496"/>
                      </a:cubicBezTo>
                      <a:cubicBezTo>
                        <a:pt x="13430" y="436"/>
                        <a:pt x="13371" y="360"/>
                        <a:pt x="13307" y="360"/>
                      </a:cubicBezTo>
                      <a:cubicBezTo>
                        <a:pt x="13293" y="360"/>
                        <a:pt x="13278" y="364"/>
                        <a:pt x="13264" y="373"/>
                      </a:cubicBezTo>
                      <a:cubicBezTo>
                        <a:pt x="12750" y="709"/>
                        <a:pt x="12310" y="1097"/>
                        <a:pt x="11870" y="1531"/>
                      </a:cubicBezTo>
                      <a:cubicBezTo>
                        <a:pt x="11734" y="1663"/>
                        <a:pt x="11602" y="1808"/>
                        <a:pt x="11473" y="1955"/>
                      </a:cubicBezTo>
                      <a:cubicBezTo>
                        <a:pt x="11833" y="1460"/>
                        <a:pt x="12131" y="918"/>
                        <a:pt x="12310" y="355"/>
                      </a:cubicBezTo>
                      <a:cubicBezTo>
                        <a:pt x="12316" y="336"/>
                        <a:pt x="12316" y="318"/>
                        <a:pt x="12310" y="302"/>
                      </a:cubicBezTo>
                      <a:cubicBezTo>
                        <a:pt x="12294" y="262"/>
                        <a:pt x="12258" y="240"/>
                        <a:pt x="12219" y="240"/>
                      </a:cubicBezTo>
                      <a:cubicBezTo>
                        <a:pt x="12204" y="240"/>
                        <a:pt x="12189" y="243"/>
                        <a:pt x="12175" y="250"/>
                      </a:cubicBezTo>
                      <a:cubicBezTo>
                        <a:pt x="12150" y="262"/>
                        <a:pt x="12125" y="281"/>
                        <a:pt x="12098" y="293"/>
                      </a:cubicBezTo>
                      <a:cubicBezTo>
                        <a:pt x="11565" y="576"/>
                        <a:pt x="11100" y="946"/>
                        <a:pt x="10660" y="1346"/>
                      </a:cubicBezTo>
                      <a:cubicBezTo>
                        <a:pt x="10891" y="1066"/>
                        <a:pt x="11113" y="783"/>
                        <a:pt x="11331" y="496"/>
                      </a:cubicBezTo>
                      <a:cubicBezTo>
                        <a:pt x="11379" y="433"/>
                        <a:pt x="11312" y="363"/>
                        <a:pt x="11246" y="363"/>
                      </a:cubicBezTo>
                      <a:cubicBezTo>
                        <a:pt x="11232" y="363"/>
                        <a:pt x="11218" y="366"/>
                        <a:pt x="11205" y="373"/>
                      </a:cubicBezTo>
                      <a:cubicBezTo>
                        <a:pt x="10263" y="856"/>
                        <a:pt x="9549" y="1589"/>
                        <a:pt x="8776" y="2297"/>
                      </a:cubicBezTo>
                      <a:cubicBezTo>
                        <a:pt x="8838" y="2232"/>
                        <a:pt x="8896" y="2174"/>
                        <a:pt x="8936" y="2128"/>
                      </a:cubicBezTo>
                      <a:cubicBezTo>
                        <a:pt x="9426" y="1564"/>
                        <a:pt x="9869" y="964"/>
                        <a:pt x="10349" y="395"/>
                      </a:cubicBezTo>
                      <a:cubicBezTo>
                        <a:pt x="10406" y="330"/>
                        <a:pt x="10352" y="239"/>
                        <a:pt x="10281" y="239"/>
                      </a:cubicBezTo>
                      <a:cubicBezTo>
                        <a:pt x="10267" y="239"/>
                        <a:pt x="10253" y="243"/>
                        <a:pt x="10238" y="250"/>
                      </a:cubicBezTo>
                      <a:cubicBezTo>
                        <a:pt x="9275" y="703"/>
                        <a:pt x="8582" y="1417"/>
                        <a:pt x="7847" y="2165"/>
                      </a:cubicBezTo>
                      <a:cubicBezTo>
                        <a:pt x="7720" y="2294"/>
                        <a:pt x="7279" y="2837"/>
                        <a:pt x="7261" y="2837"/>
                      </a:cubicBezTo>
                      <a:cubicBezTo>
                        <a:pt x="7254" y="2837"/>
                        <a:pt x="7316" y="2747"/>
                        <a:pt x="7499" y="2503"/>
                      </a:cubicBezTo>
                      <a:cubicBezTo>
                        <a:pt x="8001" y="1838"/>
                        <a:pt x="8484" y="1158"/>
                        <a:pt x="9016" y="515"/>
                      </a:cubicBezTo>
                      <a:cubicBezTo>
                        <a:pt x="9077" y="451"/>
                        <a:pt x="9025" y="360"/>
                        <a:pt x="8953" y="360"/>
                      </a:cubicBezTo>
                      <a:cubicBezTo>
                        <a:pt x="8937" y="360"/>
                        <a:pt x="8922" y="364"/>
                        <a:pt x="8906" y="373"/>
                      </a:cubicBezTo>
                      <a:cubicBezTo>
                        <a:pt x="8065" y="736"/>
                        <a:pt x="7480" y="1414"/>
                        <a:pt x="6831" y="2042"/>
                      </a:cubicBezTo>
                      <a:cubicBezTo>
                        <a:pt x="6675" y="2193"/>
                        <a:pt x="5912" y="2802"/>
                        <a:pt x="5796" y="2802"/>
                      </a:cubicBezTo>
                      <a:cubicBezTo>
                        <a:pt x="5751" y="2802"/>
                        <a:pt x="5802" y="2712"/>
                        <a:pt x="6021" y="2469"/>
                      </a:cubicBezTo>
                      <a:cubicBezTo>
                        <a:pt x="6634" y="1792"/>
                        <a:pt x="7243" y="1118"/>
                        <a:pt x="7807" y="392"/>
                      </a:cubicBezTo>
                      <a:cubicBezTo>
                        <a:pt x="7857" y="328"/>
                        <a:pt x="7814" y="236"/>
                        <a:pt x="7744" y="236"/>
                      </a:cubicBezTo>
                      <a:cubicBezTo>
                        <a:pt x="7729" y="236"/>
                        <a:pt x="7713" y="240"/>
                        <a:pt x="7696" y="250"/>
                      </a:cubicBezTo>
                      <a:cubicBezTo>
                        <a:pt x="6880" y="712"/>
                        <a:pt x="6274" y="1389"/>
                        <a:pt x="5615" y="2048"/>
                      </a:cubicBezTo>
                      <a:cubicBezTo>
                        <a:pt x="5452" y="2214"/>
                        <a:pt x="5280" y="2371"/>
                        <a:pt x="5101" y="2519"/>
                      </a:cubicBezTo>
                      <a:cubicBezTo>
                        <a:pt x="4967" y="2636"/>
                        <a:pt x="4901" y="2684"/>
                        <a:pt x="4880" y="2684"/>
                      </a:cubicBezTo>
                      <a:cubicBezTo>
                        <a:pt x="4798" y="2684"/>
                        <a:pt x="5486" y="1893"/>
                        <a:pt x="5587" y="1777"/>
                      </a:cubicBezTo>
                      <a:cubicBezTo>
                        <a:pt x="6009" y="1284"/>
                        <a:pt x="6498" y="847"/>
                        <a:pt x="6960" y="392"/>
                      </a:cubicBezTo>
                      <a:cubicBezTo>
                        <a:pt x="7019" y="330"/>
                        <a:pt x="6965" y="238"/>
                        <a:pt x="6893" y="238"/>
                      </a:cubicBezTo>
                      <a:cubicBezTo>
                        <a:pt x="6879" y="238"/>
                        <a:pt x="6864" y="242"/>
                        <a:pt x="6849" y="250"/>
                      </a:cubicBezTo>
                      <a:cubicBezTo>
                        <a:pt x="6006" y="758"/>
                        <a:pt x="5356" y="1451"/>
                        <a:pt x="4652" y="2128"/>
                      </a:cubicBezTo>
                      <a:cubicBezTo>
                        <a:pt x="4411" y="2359"/>
                        <a:pt x="4153" y="2565"/>
                        <a:pt x="3876" y="2746"/>
                      </a:cubicBezTo>
                      <a:cubicBezTo>
                        <a:pt x="4030" y="2642"/>
                        <a:pt x="4273" y="2199"/>
                        <a:pt x="4384" y="2048"/>
                      </a:cubicBezTo>
                      <a:cubicBezTo>
                        <a:pt x="4855" y="1398"/>
                        <a:pt x="5393" y="804"/>
                        <a:pt x="5991" y="272"/>
                      </a:cubicBezTo>
                      <a:cubicBezTo>
                        <a:pt x="6018" y="247"/>
                        <a:pt x="6024" y="207"/>
                        <a:pt x="6006" y="173"/>
                      </a:cubicBezTo>
                      <a:cubicBezTo>
                        <a:pt x="5996" y="139"/>
                        <a:pt x="5963" y="116"/>
                        <a:pt x="5928" y="116"/>
                      </a:cubicBezTo>
                      <a:cubicBezTo>
                        <a:pt x="5919" y="116"/>
                        <a:pt x="5910" y="118"/>
                        <a:pt x="5901" y="121"/>
                      </a:cubicBezTo>
                      <a:cubicBezTo>
                        <a:pt x="5858" y="136"/>
                        <a:pt x="5821" y="158"/>
                        <a:pt x="5778" y="176"/>
                      </a:cubicBezTo>
                      <a:cubicBezTo>
                        <a:pt x="5375" y="352"/>
                        <a:pt x="5002" y="598"/>
                        <a:pt x="4679" y="900"/>
                      </a:cubicBezTo>
                      <a:cubicBezTo>
                        <a:pt x="4839" y="684"/>
                        <a:pt x="4996" y="469"/>
                        <a:pt x="5159" y="253"/>
                      </a:cubicBezTo>
                      <a:cubicBezTo>
                        <a:pt x="5175" y="232"/>
                        <a:pt x="5175" y="204"/>
                        <a:pt x="5163" y="179"/>
                      </a:cubicBezTo>
                      <a:cubicBezTo>
                        <a:pt x="5149" y="142"/>
                        <a:pt x="5114" y="120"/>
                        <a:pt x="5076" y="120"/>
                      </a:cubicBezTo>
                      <a:cubicBezTo>
                        <a:pt x="5062" y="120"/>
                        <a:pt x="5047" y="123"/>
                        <a:pt x="5033" y="130"/>
                      </a:cubicBezTo>
                      <a:cubicBezTo>
                        <a:pt x="5006" y="145"/>
                        <a:pt x="4981" y="164"/>
                        <a:pt x="4956" y="182"/>
                      </a:cubicBezTo>
                      <a:cubicBezTo>
                        <a:pt x="3950" y="816"/>
                        <a:pt x="3217" y="1765"/>
                        <a:pt x="2263" y="2472"/>
                      </a:cubicBezTo>
                      <a:cubicBezTo>
                        <a:pt x="2176" y="2537"/>
                        <a:pt x="1837" y="2803"/>
                        <a:pt x="1787" y="2803"/>
                      </a:cubicBezTo>
                      <a:cubicBezTo>
                        <a:pt x="1761" y="2803"/>
                        <a:pt x="1816" y="2728"/>
                        <a:pt x="2032" y="2509"/>
                      </a:cubicBezTo>
                      <a:cubicBezTo>
                        <a:pt x="2291" y="2251"/>
                        <a:pt x="2565" y="2005"/>
                        <a:pt x="2829" y="1755"/>
                      </a:cubicBezTo>
                      <a:cubicBezTo>
                        <a:pt x="3300" y="1306"/>
                        <a:pt x="3716" y="801"/>
                        <a:pt x="4070" y="253"/>
                      </a:cubicBezTo>
                      <a:cubicBezTo>
                        <a:pt x="4079" y="235"/>
                        <a:pt x="4082" y="210"/>
                        <a:pt x="4076" y="189"/>
                      </a:cubicBezTo>
                      <a:cubicBezTo>
                        <a:pt x="4067" y="146"/>
                        <a:pt x="4028" y="118"/>
                        <a:pt x="3988" y="118"/>
                      </a:cubicBezTo>
                      <a:cubicBezTo>
                        <a:pt x="3973" y="118"/>
                        <a:pt x="3958" y="122"/>
                        <a:pt x="3944" y="130"/>
                      </a:cubicBezTo>
                      <a:cubicBezTo>
                        <a:pt x="3916" y="149"/>
                        <a:pt x="3888" y="173"/>
                        <a:pt x="3857" y="192"/>
                      </a:cubicBezTo>
                      <a:cubicBezTo>
                        <a:pt x="2740" y="953"/>
                        <a:pt x="1769" y="1904"/>
                        <a:pt x="622" y="2624"/>
                      </a:cubicBezTo>
                      <a:lnTo>
                        <a:pt x="622" y="2624"/>
                      </a:lnTo>
                      <a:cubicBezTo>
                        <a:pt x="1389" y="2141"/>
                        <a:pt x="2290" y="1090"/>
                        <a:pt x="2857" y="253"/>
                      </a:cubicBezTo>
                      <a:cubicBezTo>
                        <a:pt x="2866" y="241"/>
                        <a:pt x="2869" y="222"/>
                        <a:pt x="2869" y="207"/>
                      </a:cubicBezTo>
                      <a:cubicBezTo>
                        <a:pt x="2865" y="157"/>
                        <a:pt x="2820" y="121"/>
                        <a:pt x="2773" y="121"/>
                      </a:cubicBezTo>
                      <a:cubicBezTo>
                        <a:pt x="2760" y="121"/>
                        <a:pt x="2747" y="124"/>
                        <a:pt x="2734" y="130"/>
                      </a:cubicBezTo>
                      <a:cubicBezTo>
                        <a:pt x="2685" y="155"/>
                        <a:pt x="2638" y="185"/>
                        <a:pt x="2589" y="213"/>
                      </a:cubicBezTo>
                      <a:cubicBezTo>
                        <a:pt x="1844" y="610"/>
                        <a:pt x="1232" y="1127"/>
                        <a:pt x="604" y="1706"/>
                      </a:cubicBezTo>
                      <a:cubicBezTo>
                        <a:pt x="493" y="1811"/>
                        <a:pt x="422" y="1869"/>
                        <a:pt x="376" y="1903"/>
                      </a:cubicBezTo>
                      <a:cubicBezTo>
                        <a:pt x="349" y="1924"/>
                        <a:pt x="333" y="1933"/>
                        <a:pt x="326" y="1933"/>
                      </a:cubicBezTo>
                      <a:cubicBezTo>
                        <a:pt x="311" y="1933"/>
                        <a:pt x="332" y="1896"/>
                        <a:pt x="373" y="1838"/>
                      </a:cubicBezTo>
                      <a:cubicBezTo>
                        <a:pt x="475" y="1694"/>
                        <a:pt x="699" y="1426"/>
                        <a:pt x="767" y="1327"/>
                      </a:cubicBezTo>
                      <a:cubicBezTo>
                        <a:pt x="1022" y="949"/>
                        <a:pt x="1315" y="598"/>
                        <a:pt x="1583" y="225"/>
                      </a:cubicBezTo>
                      <a:cubicBezTo>
                        <a:pt x="1604" y="195"/>
                        <a:pt x="1626" y="164"/>
                        <a:pt x="1647" y="133"/>
                      </a:cubicBezTo>
                      <a:cubicBezTo>
                        <a:pt x="1693" y="67"/>
                        <a:pt x="1629" y="1"/>
                        <a:pt x="15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  <p:sp>
              <p:nvSpPr>
                <p:cNvPr id="121" name="Google Shape;3063;p69">
                  <a:extLst>
                    <a:ext uri="{FF2B5EF4-FFF2-40B4-BE49-F238E27FC236}">
                      <a16:creationId xmlns:a16="http://schemas.microsoft.com/office/drawing/2014/main" id="{A44238DC-7D2A-4188-B859-D56BF4D3DF56}"/>
                    </a:ext>
                  </a:extLst>
                </p:cNvPr>
                <p:cNvSpPr/>
                <p:nvPr/>
              </p:nvSpPr>
              <p:spPr>
                <a:xfrm>
                  <a:off x="-5857125" y="2720500"/>
                  <a:ext cx="69200" cy="71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68" h="2848" extrusionOk="0">
                      <a:moveTo>
                        <a:pt x="1806" y="1"/>
                      </a:moveTo>
                      <a:cubicBezTo>
                        <a:pt x="1791" y="1"/>
                        <a:pt x="1776" y="4"/>
                        <a:pt x="1761" y="12"/>
                      </a:cubicBezTo>
                      <a:cubicBezTo>
                        <a:pt x="1487" y="151"/>
                        <a:pt x="1213" y="286"/>
                        <a:pt x="939" y="425"/>
                      </a:cubicBezTo>
                      <a:lnTo>
                        <a:pt x="391" y="699"/>
                      </a:lnTo>
                      <a:lnTo>
                        <a:pt x="308" y="739"/>
                      </a:lnTo>
                      <a:cubicBezTo>
                        <a:pt x="274" y="754"/>
                        <a:pt x="256" y="794"/>
                        <a:pt x="271" y="831"/>
                      </a:cubicBezTo>
                      <a:cubicBezTo>
                        <a:pt x="278" y="876"/>
                        <a:pt x="317" y="906"/>
                        <a:pt x="359" y="906"/>
                      </a:cubicBezTo>
                      <a:cubicBezTo>
                        <a:pt x="373" y="906"/>
                        <a:pt x="387" y="903"/>
                        <a:pt x="400" y="896"/>
                      </a:cubicBezTo>
                      <a:lnTo>
                        <a:pt x="1416" y="388"/>
                      </a:lnTo>
                      <a:lnTo>
                        <a:pt x="1416" y="388"/>
                      </a:lnTo>
                      <a:cubicBezTo>
                        <a:pt x="995" y="828"/>
                        <a:pt x="527" y="1216"/>
                        <a:pt x="50" y="1601"/>
                      </a:cubicBezTo>
                      <a:cubicBezTo>
                        <a:pt x="0" y="1638"/>
                        <a:pt x="16" y="1690"/>
                        <a:pt x="56" y="1721"/>
                      </a:cubicBezTo>
                      <a:cubicBezTo>
                        <a:pt x="76" y="1739"/>
                        <a:pt x="102" y="1749"/>
                        <a:pt x="129" y="1749"/>
                      </a:cubicBezTo>
                      <a:cubicBezTo>
                        <a:pt x="138" y="1749"/>
                        <a:pt x="148" y="1748"/>
                        <a:pt x="157" y="1745"/>
                      </a:cubicBezTo>
                      <a:cubicBezTo>
                        <a:pt x="687" y="1518"/>
                        <a:pt x="1164" y="1198"/>
                        <a:pt x="1684" y="954"/>
                      </a:cubicBezTo>
                      <a:lnTo>
                        <a:pt x="1684" y="954"/>
                      </a:lnTo>
                      <a:cubicBezTo>
                        <a:pt x="1262" y="1376"/>
                        <a:pt x="794" y="1748"/>
                        <a:pt x="410" y="2207"/>
                      </a:cubicBezTo>
                      <a:cubicBezTo>
                        <a:pt x="357" y="2270"/>
                        <a:pt x="401" y="2364"/>
                        <a:pt x="471" y="2364"/>
                      </a:cubicBezTo>
                      <a:cubicBezTo>
                        <a:pt x="486" y="2364"/>
                        <a:pt x="503" y="2359"/>
                        <a:pt x="521" y="2349"/>
                      </a:cubicBezTo>
                      <a:cubicBezTo>
                        <a:pt x="1007" y="2050"/>
                        <a:pt x="1469" y="1712"/>
                        <a:pt x="1973" y="1441"/>
                      </a:cubicBezTo>
                      <a:lnTo>
                        <a:pt x="1973" y="1441"/>
                      </a:lnTo>
                      <a:cubicBezTo>
                        <a:pt x="1647" y="1822"/>
                        <a:pt x="1250" y="2149"/>
                        <a:pt x="1001" y="2589"/>
                      </a:cubicBezTo>
                      <a:cubicBezTo>
                        <a:pt x="963" y="2654"/>
                        <a:pt x="1015" y="2725"/>
                        <a:pt x="1080" y="2725"/>
                      </a:cubicBezTo>
                      <a:cubicBezTo>
                        <a:pt x="1095" y="2725"/>
                        <a:pt x="1111" y="2721"/>
                        <a:pt x="1127" y="2712"/>
                      </a:cubicBezTo>
                      <a:cubicBezTo>
                        <a:pt x="1564" y="2481"/>
                        <a:pt x="1980" y="2226"/>
                        <a:pt x="2447" y="2069"/>
                      </a:cubicBezTo>
                      <a:lnTo>
                        <a:pt x="2447" y="2069"/>
                      </a:lnTo>
                      <a:cubicBezTo>
                        <a:pt x="2315" y="2290"/>
                        <a:pt x="2158" y="2500"/>
                        <a:pt x="1986" y="2690"/>
                      </a:cubicBezTo>
                      <a:cubicBezTo>
                        <a:pt x="1946" y="2730"/>
                        <a:pt x="1955" y="2795"/>
                        <a:pt x="2001" y="2826"/>
                      </a:cubicBezTo>
                      <a:cubicBezTo>
                        <a:pt x="2017" y="2840"/>
                        <a:pt x="2036" y="2847"/>
                        <a:pt x="2055" y="2847"/>
                      </a:cubicBezTo>
                      <a:cubicBezTo>
                        <a:pt x="2076" y="2847"/>
                        <a:pt x="2097" y="2838"/>
                        <a:pt x="2112" y="2820"/>
                      </a:cubicBezTo>
                      <a:cubicBezTo>
                        <a:pt x="2130" y="2801"/>
                        <a:pt x="2143" y="2780"/>
                        <a:pt x="2161" y="2761"/>
                      </a:cubicBezTo>
                      <a:cubicBezTo>
                        <a:pt x="2383" y="2518"/>
                        <a:pt x="2577" y="2244"/>
                        <a:pt x="2734" y="1955"/>
                      </a:cubicBezTo>
                      <a:cubicBezTo>
                        <a:pt x="2767" y="1891"/>
                        <a:pt x="2720" y="1817"/>
                        <a:pt x="2652" y="1817"/>
                      </a:cubicBezTo>
                      <a:cubicBezTo>
                        <a:pt x="2644" y="1817"/>
                        <a:pt x="2637" y="1818"/>
                        <a:pt x="2629" y="1819"/>
                      </a:cubicBezTo>
                      <a:cubicBezTo>
                        <a:pt x="2177" y="1930"/>
                        <a:pt x="1779" y="2149"/>
                        <a:pt x="1379" y="2367"/>
                      </a:cubicBezTo>
                      <a:cubicBezTo>
                        <a:pt x="1690" y="1976"/>
                        <a:pt x="2093" y="1653"/>
                        <a:pt x="2370" y="1228"/>
                      </a:cubicBezTo>
                      <a:cubicBezTo>
                        <a:pt x="2414" y="1157"/>
                        <a:pt x="2351" y="1094"/>
                        <a:pt x="2285" y="1094"/>
                      </a:cubicBezTo>
                      <a:cubicBezTo>
                        <a:pt x="2271" y="1094"/>
                        <a:pt x="2257" y="1096"/>
                        <a:pt x="2244" y="1102"/>
                      </a:cubicBezTo>
                      <a:cubicBezTo>
                        <a:pt x="1841" y="1278"/>
                        <a:pt x="1472" y="1511"/>
                        <a:pt x="1108" y="1755"/>
                      </a:cubicBezTo>
                      <a:cubicBezTo>
                        <a:pt x="1453" y="1431"/>
                        <a:pt x="1810" y="1124"/>
                        <a:pt x="2112" y="760"/>
                      </a:cubicBezTo>
                      <a:cubicBezTo>
                        <a:pt x="2158" y="706"/>
                        <a:pt x="2128" y="604"/>
                        <a:pt x="2056" y="604"/>
                      </a:cubicBezTo>
                      <a:cubicBezTo>
                        <a:pt x="2047" y="604"/>
                        <a:pt x="2037" y="606"/>
                        <a:pt x="2026" y="610"/>
                      </a:cubicBezTo>
                      <a:cubicBezTo>
                        <a:pt x="1592" y="767"/>
                        <a:pt x="1198" y="994"/>
                        <a:pt x="798" y="1216"/>
                      </a:cubicBezTo>
                      <a:cubicBezTo>
                        <a:pt x="1105" y="957"/>
                        <a:pt x="1395" y="677"/>
                        <a:pt x="1669" y="382"/>
                      </a:cubicBezTo>
                      <a:cubicBezTo>
                        <a:pt x="1736" y="305"/>
                        <a:pt x="1807" y="234"/>
                        <a:pt x="1872" y="157"/>
                      </a:cubicBezTo>
                      <a:cubicBezTo>
                        <a:pt x="1931" y="93"/>
                        <a:pt x="1878" y="1"/>
                        <a:pt x="180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p:grpSp>
        </p:grpSp>
        <p:sp>
          <p:nvSpPr>
            <p:cNvPr id="17" name="Google Shape;3064;p69">
              <a:extLst>
                <a:ext uri="{FF2B5EF4-FFF2-40B4-BE49-F238E27FC236}">
                  <a16:creationId xmlns:a16="http://schemas.microsoft.com/office/drawing/2014/main" id="{F2B92903-EB4F-46E2-9940-313E1AB96E8D}"/>
                </a:ext>
              </a:extLst>
            </p:cNvPr>
            <p:cNvSpPr/>
            <p:nvPr/>
          </p:nvSpPr>
          <p:spPr>
            <a:xfrm rot="-966027">
              <a:off x="7161626" y="378493"/>
              <a:ext cx="638999" cy="1096587"/>
            </a:xfrm>
            <a:custGeom>
              <a:avLst/>
              <a:gdLst/>
              <a:ahLst/>
              <a:cxnLst/>
              <a:rect l="l" t="t" r="r" b="b"/>
              <a:pathLst>
                <a:path w="25562" h="43867" extrusionOk="0">
                  <a:moveTo>
                    <a:pt x="9949" y="12819"/>
                  </a:moveTo>
                  <a:cubicBezTo>
                    <a:pt x="10078" y="13023"/>
                    <a:pt x="10128" y="13294"/>
                    <a:pt x="10183" y="13527"/>
                  </a:cubicBezTo>
                  <a:cubicBezTo>
                    <a:pt x="10238" y="13743"/>
                    <a:pt x="10266" y="13965"/>
                    <a:pt x="10272" y="14189"/>
                  </a:cubicBezTo>
                  <a:cubicBezTo>
                    <a:pt x="10112" y="14026"/>
                    <a:pt x="9980" y="13878"/>
                    <a:pt x="9878" y="13761"/>
                  </a:cubicBezTo>
                  <a:cubicBezTo>
                    <a:pt x="9801" y="13651"/>
                    <a:pt x="9724" y="13543"/>
                    <a:pt x="9647" y="13435"/>
                  </a:cubicBezTo>
                  <a:cubicBezTo>
                    <a:pt x="9426" y="13186"/>
                    <a:pt x="9524" y="12980"/>
                    <a:pt x="9949" y="12819"/>
                  </a:cubicBezTo>
                  <a:close/>
                  <a:moveTo>
                    <a:pt x="14304" y="12555"/>
                  </a:moveTo>
                  <a:cubicBezTo>
                    <a:pt x="14443" y="12555"/>
                    <a:pt x="14544" y="12961"/>
                    <a:pt x="14492" y="13173"/>
                  </a:cubicBezTo>
                  <a:cubicBezTo>
                    <a:pt x="14419" y="13481"/>
                    <a:pt x="14268" y="13768"/>
                    <a:pt x="14126" y="14048"/>
                  </a:cubicBezTo>
                  <a:cubicBezTo>
                    <a:pt x="14068" y="14162"/>
                    <a:pt x="14006" y="14272"/>
                    <a:pt x="13941" y="14383"/>
                  </a:cubicBezTo>
                  <a:cubicBezTo>
                    <a:pt x="13917" y="14294"/>
                    <a:pt x="13898" y="14205"/>
                    <a:pt x="13886" y="14112"/>
                  </a:cubicBezTo>
                  <a:cubicBezTo>
                    <a:pt x="13834" y="13684"/>
                    <a:pt x="13981" y="13220"/>
                    <a:pt x="14114" y="12819"/>
                  </a:cubicBezTo>
                  <a:lnTo>
                    <a:pt x="14117" y="12816"/>
                  </a:lnTo>
                  <a:cubicBezTo>
                    <a:pt x="14180" y="12628"/>
                    <a:pt x="14245" y="12555"/>
                    <a:pt x="14304" y="12555"/>
                  </a:cubicBezTo>
                  <a:close/>
                  <a:moveTo>
                    <a:pt x="17844" y="14102"/>
                  </a:moveTo>
                  <a:cubicBezTo>
                    <a:pt x="18025" y="14102"/>
                    <a:pt x="17797" y="14685"/>
                    <a:pt x="17718" y="14830"/>
                  </a:cubicBezTo>
                  <a:cubicBezTo>
                    <a:pt x="17469" y="15282"/>
                    <a:pt x="16967" y="15565"/>
                    <a:pt x="16499" y="15750"/>
                  </a:cubicBezTo>
                  <a:cubicBezTo>
                    <a:pt x="16718" y="15196"/>
                    <a:pt x="17152" y="14660"/>
                    <a:pt x="17558" y="14285"/>
                  </a:cubicBezTo>
                  <a:cubicBezTo>
                    <a:pt x="17700" y="14154"/>
                    <a:pt x="17790" y="14102"/>
                    <a:pt x="17844" y="14102"/>
                  </a:cubicBezTo>
                  <a:close/>
                  <a:moveTo>
                    <a:pt x="6326" y="14556"/>
                  </a:moveTo>
                  <a:lnTo>
                    <a:pt x="6326" y="14556"/>
                  </a:lnTo>
                  <a:cubicBezTo>
                    <a:pt x="6939" y="14654"/>
                    <a:pt x="7456" y="15331"/>
                    <a:pt x="7868" y="16024"/>
                  </a:cubicBezTo>
                  <a:cubicBezTo>
                    <a:pt x="7791" y="16005"/>
                    <a:pt x="7714" y="15984"/>
                    <a:pt x="7637" y="15962"/>
                  </a:cubicBezTo>
                  <a:cubicBezTo>
                    <a:pt x="7311" y="15858"/>
                    <a:pt x="6997" y="15722"/>
                    <a:pt x="6696" y="15559"/>
                  </a:cubicBezTo>
                  <a:lnTo>
                    <a:pt x="6465" y="15417"/>
                  </a:lnTo>
                  <a:cubicBezTo>
                    <a:pt x="6065" y="15239"/>
                    <a:pt x="6018" y="14950"/>
                    <a:pt x="6326" y="14556"/>
                  </a:cubicBezTo>
                  <a:close/>
                  <a:moveTo>
                    <a:pt x="18028" y="17233"/>
                  </a:moveTo>
                  <a:cubicBezTo>
                    <a:pt x="18119" y="17233"/>
                    <a:pt x="18009" y="17391"/>
                    <a:pt x="17675" y="17443"/>
                  </a:cubicBezTo>
                  <a:cubicBezTo>
                    <a:pt x="17703" y="17421"/>
                    <a:pt x="17728" y="17397"/>
                    <a:pt x="17755" y="17375"/>
                  </a:cubicBezTo>
                  <a:cubicBezTo>
                    <a:pt x="17892" y="17270"/>
                    <a:pt x="17984" y="17233"/>
                    <a:pt x="18028" y="17233"/>
                  </a:cubicBezTo>
                  <a:close/>
                  <a:moveTo>
                    <a:pt x="10620" y="15528"/>
                  </a:moveTo>
                  <a:cubicBezTo>
                    <a:pt x="11057" y="15882"/>
                    <a:pt x="11528" y="16181"/>
                    <a:pt x="11938" y="16264"/>
                  </a:cubicBezTo>
                  <a:cubicBezTo>
                    <a:pt x="12068" y="16291"/>
                    <a:pt x="12197" y="16304"/>
                    <a:pt x="12326" y="16304"/>
                  </a:cubicBezTo>
                  <a:cubicBezTo>
                    <a:pt x="12885" y="16304"/>
                    <a:pt x="13418" y="16059"/>
                    <a:pt x="13874" y="15676"/>
                  </a:cubicBezTo>
                  <a:cubicBezTo>
                    <a:pt x="14323" y="16199"/>
                    <a:pt x="14963" y="16522"/>
                    <a:pt x="15653" y="16575"/>
                  </a:cubicBezTo>
                  <a:cubicBezTo>
                    <a:pt x="15634" y="16732"/>
                    <a:pt x="15634" y="16892"/>
                    <a:pt x="15656" y="17052"/>
                  </a:cubicBezTo>
                  <a:cubicBezTo>
                    <a:pt x="15702" y="17366"/>
                    <a:pt x="15930" y="17631"/>
                    <a:pt x="16244" y="17831"/>
                  </a:cubicBezTo>
                  <a:cubicBezTo>
                    <a:pt x="15761" y="18449"/>
                    <a:pt x="15545" y="19157"/>
                    <a:pt x="15385" y="19964"/>
                  </a:cubicBezTo>
                  <a:cubicBezTo>
                    <a:pt x="15040" y="21740"/>
                    <a:pt x="14843" y="23538"/>
                    <a:pt x="14797" y="25347"/>
                  </a:cubicBezTo>
                  <a:cubicBezTo>
                    <a:pt x="14693" y="29167"/>
                    <a:pt x="14175" y="32966"/>
                    <a:pt x="14148" y="36795"/>
                  </a:cubicBezTo>
                  <a:cubicBezTo>
                    <a:pt x="13415" y="36823"/>
                    <a:pt x="12679" y="36860"/>
                    <a:pt x="11947" y="36875"/>
                  </a:cubicBezTo>
                  <a:cubicBezTo>
                    <a:pt x="12673" y="33640"/>
                    <a:pt x="12818" y="30242"/>
                    <a:pt x="12322" y="26960"/>
                  </a:cubicBezTo>
                  <a:cubicBezTo>
                    <a:pt x="11842" y="23793"/>
                    <a:pt x="11079" y="20250"/>
                    <a:pt x="9478" y="17443"/>
                  </a:cubicBezTo>
                  <a:cubicBezTo>
                    <a:pt x="9377" y="17261"/>
                    <a:pt x="9253" y="17024"/>
                    <a:pt x="9109" y="16753"/>
                  </a:cubicBezTo>
                  <a:cubicBezTo>
                    <a:pt x="9752" y="16566"/>
                    <a:pt x="10288" y="16116"/>
                    <a:pt x="10620" y="15528"/>
                  </a:cubicBezTo>
                  <a:close/>
                  <a:moveTo>
                    <a:pt x="13345" y="728"/>
                  </a:moveTo>
                  <a:cubicBezTo>
                    <a:pt x="15327" y="728"/>
                    <a:pt x="17314" y="1203"/>
                    <a:pt x="19085" y="2181"/>
                  </a:cubicBezTo>
                  <a:cubicBezTo>
                    <a:pt x="24817" y="5346"/>
                    <a:pt x="24887" y="13592"/>
                    <a:pt x="22957" y="19007"/>
                  </a:cubicBezTo>
                  <a:cubicBezTo>
                    <a:pt x="21828" y="22180"/>
                    <a:pt x="19341" y="24510"/>
                    <a:pt x="17721" y="27407"/>
                  </a:cubicBezTo>
                  <a:cubicBezTo>
                    <a:pt x="16201" y="30128"/>
                    <a:pt x="15822" y="33317"/>
                    <a:pt x="15505" y="36383"/>
                  </a:cubicBezTo>
                  <a:cubicBezTo>
                    <a:pt x="15391" y="36441"/>
                    <a:pt x="15324" y="36558"/>
                    <a:pt x="15330" y="36684"/>
                  </a:cubicBezTo>
                  <a:lnTo>
                    <a:pt x="15330" y="36761"/>
                  </a:lnTo>
                  <a:cubicBezTo>
                    <a:pt x="15176" y="36764"/>
                    <a:pt x="15022" y="36767"/>
                    <a:pt x="14868" y="36770"/>
                  </a:cubicBezTo>
                  <a:cubicBezTo>
                    <a:pt x="14896" y="33255"/>
                    <a:pt x="15262" y="29758"/>
                    <a:pt x="15484" y="26256"/>
                  </a:cubicBezTo>
                  <a:cubicBezTo>
                    <a:pt x="15601" y="24470"/>
                    <a:pt x="15690" y="22740"/>
                    <a:pt x="15958" y="20967"/>
                  </a:cubicBezTo>
                  <a:cubicBezTo>
                    <a:pt x="16124" y="19853"/>
                    <a:pt x="16312" y="18945"/>
                    <a:pt x="16961" y="18135"/>
                  </a:cubicBezTo>
                  <a:cubicBezTo>
                    <a:pt x="17161" y="18184"/>
                    <a:pt x="17366" y="18210"/>
                    <a:pt x="17564" y="18210"/>
                  </a:cubicBezTo>
                  <a:cubicBezTo>
                    <a:pt x="18148" y="18210"/>
                    <a:pt x="18669" y="17985"/>
                    <a:pt x="18796" y="17452"/>
                  </a:cubicBezTo>
                  <a:cubicBezTo>
                    <a:pt x="18887" y="17073"/>
                    <a:pt x="18840" y="16390"/>
                    <a:pt x="18295" y="16390"/>
                  </a:cubicBezTo>
                  <a:cubicBezTo>
                    <a:pt x="18286" y="16390"/>
                    <a:pt x="18278" y="16390"/>
                    <a:pt x="18269" y="16390"/>
                  </a:cubicBezTo>
                  <a:cubicBezTo>
                    <a:pt x="17678" y="16412"/>
                    <a:pt x="17164" y="16867"/>
                    <a:pt x="16739" y="17289"/>
                  </a:cubicBezTo>
                  <a:cubicBezTo>
                    <a:pt x="16502" y="17135"/>
                    <a:pt x="16367" y="16880"/>
                    <a:pt x="16349" y="16550"/>
                  </a:cubicBezTo>
                  <a:cubicBezTo>
                    <a:pt x="17272" y="16390"/>
                    <a:pt x="18051" y="15725"/>
                    <a:pt x="18488" y="14922"/>
                  </a:cubicBezTo>
                  <a:cubicBezTo>
                    <a:pt x="18700" y="14531"/>
                    <a:pt x="18980" y="13512"/>
                    <a:pt x="18352" y="13303"/>
                  </a:cubicBezTo>
                  <a:cubicBezTo>
                    <a:pt x="18224" y="13260"/>
                    <a:pt x="18098" y="13240"/>
                    <a:pt x="17975" y="13240"/>
                  </a:cubicBezTo>
                  <a:cubicBezTo>
                    <a:pt x="16927" y="13240"/>
                    <a:pt x="16092" y="14687"/>
                    <a:pt x="15773" y="15885"/>
                  </a:cubicBezTo>
                  <a:cubicBezTo>
                    <a:pt x="15234" y="15870"/>
                    <a:pt x="14720" y="15590"/>
                    <a:pt x="14363" y="15177"/>
                  </a:cubicBezTo>
                  <a:cubicBezTo>
                    <a:pt x="14923" y="14494"/>
                    <a:pt x="15284" y="13604"/>
                    <a:pt x="15287" y="12829"/>
                  </a:cubicBezTo>
                  <a:cubicBezTo>
                    <a:pt x="15287" y="12384"/>
                    <a:pt x="15047" y="11665"/>
                    <a:pt x="14482" y="11665"/>
                  </a:cubicBezTo>
                  <a:cubicBezTo>
                    <a:pt x="14460" y="11665"/>
                    <a:pt x="14438" y="11666"/>
                    <a:pt x="14416" y="11668"/>
                  </a:cubicBezTo>
                  <a:cubicBezTo>
                    <a:pt x="13775" y="11733"/>
                    <a:pt x="13532" y="12278"/>
                    <a:pt x="13341" y="12835"/>
                  </a:cubicBezTo>
                  <a:cubicBezTo>
                    <a:pt x="13092" y="13564"/>
                    <a:pt x="13138" y="14362"/>
                    <a:pt x="13467" y="15057"/>
                  </a:cubicBezTo>
                  <a:cubicBezTo>
                    <a:pt x="13403" y="15137"/>
                    <a:pt x="13335" y="15217"/>
                    <a:pt x="13267" y="15291"/>
                  </a:cubicBezTo>
                  <a:cubicBezTo>
                    <a:pt x="13061" y="15512"/>
                    <a:pt x="12819" y="15604"/>
                    <a:pt x="12559" y="15604"/>
                  </a:cubicBezTo>
                  <a:cubicBezTo>
                    <a:pt x="12029" y="15604"/>
                    <a:pt x="11426" y="15225"/>
                    <a:pt x="10910" y="14789"/>
                  </a:cubicBezTo>
                  <a:cubicBezTo>
                    <a:pt x="10986" y="14454"/>
                    <a:pt x="11002" y="14106"/>
                    <a:pt x="10953" y="13761"/>
                  </a:cubicBezTo>
                  <a:cubicBezTo>
                    <a:pt x="10854" y="13093"/>
                    <a:pt x="10697" y="12376"/>
                    <a:pt x="10118" y="11961"/>
                  </a:cubicBezTo>
                  <a:cubicBezTo>
                    <a:pt x="10014" y="11886"/>
                    <a:pt x="9890" y="11854"/>
                    <a:pt x="9759" y="11854"/>
                  </a:cubicBezTo>
                  <a:cubicBezTo>
                    <a:pt x="9330" y="11854"/>
                    <a:pt x="8834" y="12209"/>
                    <a:pt x="8758" y="12592"/>
                  </a:cubicBezTo>
                  <a:cubicBezTo>
                    <a:pt x="8613" y="13337"/>
                    <a:pt x="9066" y="13931"/>
                    <a:pt x="9531" y="14469"/>
                  </a:cubicBezTo>
                  <a:cubicBezTo>
                    <a:pt x="9678" y="14642"/>
                    <a:pt x="9869" y="14848"/>
                    <a:pt x="10085" y="15054"/>
                  </a:cubicBezTo>
                  <a:cubicBezTo>
                    <a:pt x="10082" y="15057"/>
                    <a:pt x="10082" y="15063"/>
                    <a:pt x="10078" y="15067"/>
                  </a:cubicBezTo>
                  <a:cubicBezTo>
                    <a:pt x="9783" y="15698"/>
                    <a:pt x="9294" y="16002"/>
                    <a:pt x="8736" y="16076"/>
                  </a:cubicBezTo>
                  <a:cubicBezTo>
                    <a:pt x="8122" y="14992"/>
                    <a:pt x="7277" y="13792"/>
                    <a:pt x="6282" y="13792"/>
                  </a:cubicBezTo>
                  <a:cubicBezTo>
                    <a:pt x="6175" y="13792"/>
                    <a:pt x="6067" y="13806"/>
                    <a:pt x="5957" y="13835"/>
                  </a:cubicBezTo>
                  <a:cubicBezTo>
                    <a:pt x="5394" y="13986"/>
                    <a:pt x="5086" y="14706"/>
                    <a:pt x="5357" y="15242"/>
                  </a:cubicBezTo>
                  <a:cubicBezTo>
                    <a:pt x="5794" y="16107"/>
                    <a:pt x="6822" y="16473"/>
                    <a:pt x="7693" y="16741"/>
                  </a:cubicBezTo>
                  <a:cubicBezTo>
                    <a:pt x="7899" y="16803"/>
                    <a:pt x="8108" y="16836"/>
                    <a:pt x="8321" y="16849"/>
                  </a:cubicBezTo>
                  <a:cubicBezTo>
                    <a:pt x="8398" y="16990"/>
                    <a:pt x="8469" y="17126"/>
                    <a:pt x="8530" y="17237"/>
                  </a:cubicBezTo>
                  <a:cubicBezTo>
                    <a:pt x="10032" y="19924"/>
                    <a:pt x="10796" y="22928"/>
                    <a:pt x="11411" y="25923"/>
                  </a:cubicBezTo>
                  <a:cubicBezTo>
                    <a:pt x="12135" y="29438"/>
                    <a:pt x="12027" y="33206"/>
                    <a:pt x="11239" y="36697"/>
                  </a:cubicBezTo>
                  <a:cubicBezTo>
                    <a:pt x="11227" y="36758"/>
                    <a:pt x="11227" y="36820"/>
                    <a:pt x="11245" y="36881"/>
                  </a:cubicBezTo>
                  <a:cubicBezTo>
                    <a:pt x="11011" y="36881"/>
                    <a:pt x="10780" y="36878"/>
                    <a:pt x="10546" y="36872"/>
                  </a:cubicBezTo>
                  <a:cubicBezTo>
                    <a:pt x="10509" y="33745"/>
                    <a:pt x="10020" y="30984"/>
                    <a:pt x="8195" y="28361"/>
                  </a:cubicBezTo>
                  <a:cubicBezTo>
                    <a:pt x="6283" y="25618"/>
                    <a:pt x="3750" y="23313"/>
                    <a:pt x="2328" y="20247"/>
                  </a:cubicBezTo>
                  <a:cubicBezTo>
                    <a:pt x="59" y="15368"/>
                    <a:pt x="789" y="9113"/>
                    <a:pt x="4184" y="4943"/>
                  </a:cubicBezTo>
                  <a:cubicBezTo>
                    <a:pt x="6435" y="2180"/>
                    <a:pt x="9882" y="728"/>
                    <a:pt x="13345" y="728"/>
                  </a:cubicBezTo>
                  <a:close/>
                  <a:moveTo>
                    <a:pt x="15348" y="37485"/>
                  </a:moveTo>
                  <a:cubicBezTo>
                    <a:pt x="15364" y="37999"/>
                    <a:pt x="15379" y="38590"/>
                    <a:pt x="15357" y="39190"/>
                  </a:cubicBezTo>
                  <a:cubicBezTo>
                    <a:pt x="15299" y="39150"/>
                    <a:pt x="15228" y="39128"/>
                    <a:pt x="15154" y="39128"/>
                  </a:cubicBezTo>
                  <a:cubicBezTo>
                    <a:pt x="13560" y="39113"/>
                    <a:pt x="11975" y="38934"/>
                    <a:pt x="10380" y="38913"/>
                  </a:cubicBezTo>
                  <a:cubicBezTo>
                    <a:pt x="10349" y="38433"/>
                    <a:pt x="10340" y="37980"/>
                    <a:pt x="10340" y="37592"/>
                  </a:cubicBezTo>
                  <a:lnTo>
                    <a:pt x="10340" y="37592"/>
                  </a:lnTo>
                  <a:cubicBezTo>
                    <a:pt x="10645" y="37604"/>
                    <a:pt x="10949" y="37609"/>
                    <a:pt x="11254" y="37609"/>
                  </a:cubicBezTo>
                  <a:cubicBezTo>
                    <a:pt x="12620" y="37609"/>
                    <a:pt x="13984" y="37510"/>
                    <a:pt x="15348" y="37485"/>
                  </a:cubicBezTo>
                  <a:close/>
                  <a:moveTo>
                    <a:pt x="10442" y="39642"/>
                  </a:moveTo>
                  <a:cubicBezTo>
                    <a:pt x="12015" y="39667"/>
                    <a:pt x="13578" y="39839"/>
                    <a:pt x="15151" y="39855"/>
                  </a:cubicBezTo>
                  <a:cubicBezTo>
                    <a:pt x="15210" y="39855"/>
                    <a:pt x="15265" y="39842"/>
                    <a:pt x="15317" y="39818"/>
                  </a:cubicBezTo>
                  <a:lnTo>
                    <a:pt x="15317" y="39818"/>
                  </a:lnTo>
                  <a:cubicBezTo>
                    <a:pt x="15287" y="40224"/>
                    <a:pt x="15225" y="40627"/>
                    <a:pt x="15136" y="41024"/>
                  </a:cubicBezTo>
                  <a:cubicBezTo>
                    <a:pt x="15105" y="41003"/>
                    <a:pt x="15071" y="40987"/>
                    <a:pt x="15037" y="40975"/>
                  </a:cubicBezTo>
                  <a:cubicBezTo>
                    <a:pt x="14657" y="40860"/>
                    <a:pt x="14275" y="40823"/>
                    <a:pt x="13891" y="40823"/>
                  </a:cubicBezTo>
                  <a:cubicBezTo>
                    <a:pt x="13193" y="40823"/>
                    <a:pt x="12490" y="40946"/>
                    <a:pt x="11791" y="40946"/>
                  </a:cubicBezTo>
                  <a:cubicBezTo>
                    <a:pt x="11505" y="40946"/>
                    <a:pt x="11219" y="40925"/>
                    <a:pt x="10934" y="40867"/>
                  </a:cubicBezTo>
                  <a:cubicBezTo>
                    <a:pt x="10910" y="40862"/>
                    <a:pt x="10885" y="40860"/>
                    <a:pt x="10860" y="40860"/>
                  </a:cubicBezTo>
                  <a:cubicBezTo>
                    <a:pt x="10794" y="40860"/>
                    <a:pt x="10728" y="40878"/>
                    <a:pt x="10673" y="40914"/>
                  </a:cubicBezTo>
                  <a:cubicBezTo>
                    <a:pt x="10565" y="40495"/>
                    <a:pt x="10488" y="40070"/>
                    <a:pt x="10442" y="39642"/>
                  </a:cubicBezTo>
                  <a:close/>
                  <a:moveTo>
                    <a:pt x="13701" y="41527"/>
                  </a:moveTo>
                  <a:cubicBezTo>
                    <a:pt x="14086" y="41527"/>
                    <a:pt x="14466" y="41563"/>
                    <a:pt x="14840" y="41677"/>
                  </a:cubicBezTo>
                  <a:cubicBezTo>
                    <a:pt x="14868" y="41683"/>
                    <a:pt x="14893" y="41689"/>
                    <a:pt x="14917" y="41692"/>
                  </a:cubicBezTo>
                  <a:cubicBezTo>
                    <a:pt x="14606" y="42453"/>
                    <a:pt x="14083" y="43013"/>
                    <a:pt x="13212" y="43124"/>
                  </a:cubicBezTo>
                  <a:lnTo>
                    <a:pt x="13212" y="43121"/>
                  </a:lnTo>
                  <a:cubicBezTo>
                    <a:pt x="13099" y="43135"/>
                    <a:pt x="12990" y="43142"/>
                    <a:pt x="12885" y="43142"/>
                  </a:cubicBezTo>
                  <a:cubicBezTo>
                    <a:pt x="11874" y="43142"/>
                    <a:pt x="11265" y="42489"/>
                    <a:pt x="10897" y="41594"/>
                  </a:cubicBezTo>
                  <a:lnTo>
                    <a:pt x="10897" y="41594"/>
                  </a:lnTo>
                  <a:cubicBezTo>
                    <a:pt x="11134" y="41631"/>
                    <a:pt x="11372" y="41645"/>
                    <a:pt x="11611" y="41645"/>
                  </a:cubicBezTo>
                  <a:cubicBezTo>
                    <a:pt x="12307" y="41645"/>
                    <a:pt x="13010" y="41527"/>
                    <a:pt x="13701" y="41527"/>
                  </a:cubicBezTo>
                  <a:close/>
                  <a:moveTo>
                    <a:pt x="13449" y="1"/>
                  </a:moveTo>
                  <a:cubicBezTo>
                    <a:pt x="11503" y="1"/>
                    <a:pt x="9554" y="413"/>
                    <a:pt x="7847" y="1181"/>
                  </a:cubicBezTo>
                  <a:cubicBezTo>
                    <a:pt x="3356" y="3206"/>
                    <a:pt x="838" y="7981"/>
                    <a:pt x="379" y="12703"/>
                  </a:cubicBezTo>
                  <a:cubicBezTo>
                    <a:pt x="1" y="16609"/>
                    <a:pt x="1180" y="20364"/>
                    <a:pt x="3457" y="23516"/>
                  </a:cubicBezTo>
                  <a:cubicBezTo>
                    <a:pt x="4919" y="25538"/>
                    <a:pt x="6652" y="27342"/>
                    <a:pt x="8041" y="29420"/>
                  </a:cubicBezTo>
                  <a:cubicBezTo>
                    <a:pt x="9540" y="31661"/>
                    <a:pt x="9801" y="34277"/>
                    <a:pt x="9826" y="36903"/>
                  </a:cubicBezTo>
                  <a:cubicBezTo>
                    <a:pt x="9691" y="36952"/>
                    <a:pt x="9604" y="37081"/>
                    <a:pt x="9611" y="37223"/>
                  </a:cubicBezTo>
                  <a:cubicBezTo>
                    <a:pt x="9617" y="39593"/>
                    <a:pt x="9743" y="43776"/>
                    <a:pt x="12950" y="43866"/>
                  </a:cubicBezTo>
                  <a:cubicBezTo>
                    <a:pt x="12982" y="43866"/>
                    <a:pt x="13013" y="43867"/>
                    <a:pt x="13044" y="43867"/>
                  </a:cubicBezTo>
                  <a:cubicBezTo>
                    <a:pt x="16138" y="43867"/>
                    <a:pt x="16096" y="39631"/>
                    <a:pt x="16062" y="37232"/>
                  </a:cubicBezTo>
                  <a:cubicBezTo>
                    <a:pt x="16121" y="37171"/>
                    <a:pt x="16158" y="37094"/>
                    <a:pt x="16167" y="37007"/>
                  </a:cubicBezTo>
                  <a:cubicBezTo>
                    <a:pt x="16555" y="33249"/>
                    <a:pt x="17063" y="29635"/>
                    <a:pt x="19177" y="26413"/>
                  </a:cubicBezTo>
                  <a:cubicBezTo>
                    <a:pt x="20907" y="23778"/>
                    <a:pt x="22883" y="21555"/>
                    <a:pt x="23896" y="18514"/>
                  </a:cubicBezTo>
                  <a:cubicBezTo>
                    <a:pt x="25561" y="13515"/>
                    <a:pt x="25291" y="6679"/>
                    <a:pt x="21243" y="2856"/>
                  </a:cubicBezTo>
                  <a:cubicBezTo>
                    <a:pt x="19166" y="892"/>
                    <a:pt x="16310" y="1"/>
                    <a:pt x="134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grpSp>
          <p:nvGrpSpPr>
            <p:cNvPr id="18" name="Google Shape;3065;p69">
              <a:extLst>
                <a:ext uri="{FF2B5EF4-FFF2-40B4-BE49-F238E27FC236}">
                  <a16:creationId xmlns:a16="http://schemas.microsoft.com/office/drawing/2014/main" id="{6A74B7F7-60F7-4DC9-9BCB-73B6C66B5003}"/>
                </a:ext>
              </a:extLst>
            </p:cNvPr>
            <p:cNvGrpSpPr/>
            <p:nvPr/>
          </p:nvGrpSpPr>
          <p:grpSpPr>
            <a:xfrm rot="3151502">
              <a:off x="7079183" y="2194836"/>
              <a:ext cx="496063" cy="1164372"/>
              <a:chOff x="12409550" y="4084063"/>
              <a:chExt cx="496075" cy="1164400"/>
            </a:xfrm>
          </p:grpSpPr>
          <p:sp>
            <p:nvSpPr>
              <p:cNvPr id="97" name="Google Shape;3066;p69">
                <a:extLst>
                  <a:ext uri="{FF2B5EF4-FFF2-40B4-BE49-F238E27FC236}">
                    <a16:creationId xmlns:a16="http://schemas.microsoft.com/office/drawing/2014/main" id="{95A2F110-968B-4A41-BF80-2B29098267F3}"/>
                  </a:ext>
                </a:extLst>
              </p:cNvPr>
              <p:cNvSpPr/>
              <p:nvPr/>
            </p:nvSpPr>
            <p:spPr>
              <a:xfrm>
                <a:off x="12409550" y="4150913"/>
                <a:ext cx="298300" cy="887000"/>
              </a:xfrm>
              <a:custGeom>
                <a:avLst/>
                <a:gdLst/>
                <a:ahLst/>
                <a:cxnLst/>
                <a:rect l="l" t="t" r="r" b="b"/>
                <a:pathLst>
                  <a:path w="11932" h="35480" extrusionOk="0">
                    <a:moveTo>
                      <a:pt x="133" y="1"/>
                    </a:moveTo>
                    <a:cubicBezTo>
                      <a:pt x="35" y="87"/>
                      <a:pt x="1" y="225"/>
                      <a:pt x="47" y="349"/>
                    </a:cubicBezTo>
                    <a:cubicBezTo>
                      <a:pt x="1949" y="6237"/>
                      <a:pt x="3799" y="12135"/>
                      <a:pt x="5689" y="18026"/>
                    </a:cubicBezTo>
                    <a:cubicBezTo>
                      <a:pt x="6653" y="21024"/>
                      <a:pt x="7631" y="24016"/>
                      <a:pt x="8629" y="27005"/>
                    </a:cubicBezTo>
                    <a:cubicBezTo>
                      <a:pt x="9577" y="29840"/>
                      <a:pt x="10774" y="32580"/>
                      <a:pt x="11725" y="35412"/>
                    </a:cubicBezTo>
                    <a:cubicBezTo>
                      <a:pt x="11735" y="35436"/>
                      <a:pt x="11747" y="35458"/>
                      <a:pt x="11762" y="35479"/>
                    </a:cubicBezTo>
                    <a:cubicBezTo>
                      <a:pt x="11759" y="35390"/>
                      <a:pt x="11790" y="35301"/>
                      <a:pt x="11848" y="35233"/>
                    </a:cubicBezTo>
                    <a:cubicBezTo>
                      <a:pt x="11827" y="35196"/>
                      <a:pt x="11815" y="35156"/>
                      <a:pt x="11808" y="35113"/>
                    </a:cubicBezTo>
                    <a:cubicBezTo>
                      <a:pt x="11768" y="34734"/>
                      <a:pt x="11787" y="34239"/>
                      <a:pt x="11932" y="33836"/>
                    </a:cubicBezTo>
                    <a:cubicBezTo>
                      <a:pt x="11125" y="31629"/>
                      <a:pt x="10217" y="29458"/>
                      <a:pt x="9469" y="27227"/>
                    </a:cubicBezTo>
                    <a:cubicBezTo>
                      <a:pt x="8466" y="24244"/>
                      <a:pt x="7484" y="21252"/>
                      <a:pt x="6526" y="18254"/>
                    </a:cubicBezTo>
                    <a:cubicBezTo>
                      <a:pt x="4581" y="12215"/>
                      <a:pt x="2688" y="6160"/>
                      <a:pt x="736" y="124"/>
                    </a:cubicBezTo>
                    <a:cubicBezTo>
                      <a:pt x="736" y="124"/>
                      <a:pt x="736" y="124"/>
                      <a:pt x="736" y="121"/>
                    </a:cubicBezTo>
                    <a:cubicBezTo>
                      <a:pt x="706" y="145"/>
                      <a:pt x="675" y="161"/>
                      <a:pt x="647" y="182"/>
                    </a:cubicBezTo>
                    <a:cubicBezTo>
                      <a:pt x="579" y="239"/>
                      <a:pt x="510" y="263"/>
                      <a:pt x="445" y="263"/>
                    </a:cubicBezTo>
                    <a:cubicBezTo>
                      <a:pt x="303" y="263"/>
                      <a:pt x="182" y="147"/>
                      <a:pt x="13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98" name="Google Shape;3067;p69">
                <a:extLst>
                  <a:ext uri="{FF2B5EF4-FFF2-40B4-BE49-F238E27FC236}">
                    <a16:creationId xmlns:a16="http://schemas.microsoft.com/office/drawing/2014/main" id="{E017BC88-35A6-417B-BC4F-E5B1335A4A38}"/>
                  </a:ext>
                </a:extLst>
              </p:cNvPr>
              <p:cNvSpPr/>
              <p:nvPr/>
            </p:nvSpPr>
            <p:spPr>
              <a:xfrm>
                <a:off x="12411400" y="4084063"/>
                <a:ext cx="174975" cy="73450"/>
              </a:xfrm>
              <a:custGeom>
                <a:avLst/>
                <a:gdLst/>
                <a:ahLst/>
                <a:cxnLst/>
                <a:rect l="l" t="t" r="r" b="b"/>
                <a:pathLst>
                  <a:path w="6999" h="2938" extrusionOk="0">
                    <a:moveTo>
                      <a:pt x="6453" y="34"/>
                    </a:moveTo>
                    <a:cubicBezTo>
                      <a:pt x="6415" y="38"/>
                      <a:pt x="6379" y="49"/>
                      <a:pt x="6344" y="66"/>
                    </a:cubicBezTo>
                    <a:lnTo>
                      <a:pt x="6344" y="66"/>
                    </a:lnTo>
                    <a:cubicBezTo>
                      <a:pt x="6381" y="56"/>
                      <a:pt x="6417" y="45"/>
                      <a:pt x="6453" y="34"/>
                    </a:cubicBezTo>
                    <a:close/>
                    <a:moveTo>
                      <a:pt x="6619" y="1"/>
                    </a:moveTo>
                    <a:cubicBezTo>
                      <a:pt x="6583" y="1"/>
                      <a:pt x="6545" y="6"/>
                      <a:pt x="6505" y="18"/>
                    </a:cubicBezTo>
                    <a:cubicBezTo>
                      <a:pt x="6487" y="24"/>
                      <a:pt x="6470" y="29"/>
                      <a:pt x="6453" y="34"/>
                    </a:cubicBezTo>
                    <a:lnTo>
                      <a:pt x="6453" y="34"/>
                    </a:lnTo>
                    <a:cubicBezTo>
                      <a:pt x="6461" y="33"/>
                      <a:pt x="6470" y="33"/>
                      <a:pt x="6479" y="33"/>
                    </a:cubicBezTo>
                    <a:cubicBezTo>
                      <a:pt x="6555" y="33"/>
                      <a:pt x="6634" y="66"/>
                      <a:pt x="6705" y="144"/>
                    </a:cubicBezTo>
                    <a:cubicBezTo>
                      <a:pt x="6797" y="243"/>
                      <a:pt x="6880" y="345"/>
                      <a:pt x="6963" y="449"/>
                    </a:cubicBezTo>
                    <a:cubicBezTo>
                      <a:pt x="6998" y="243"/>
                      <a:pt x="6856" y="1"/>
                      <a:pt x="6619" y="1"/>
                    </a:cubicBezTo>
                    <a:close/>
                    <a:moveTo>
                      <a:pt x="6344" y="66"/>
                    </a:moveTo>
                    <a:lnTo>
                      <a:pt x="6344" y="66"/>
                    </a:lnTo>
                    <a:cubicBezTo>
                      <a:pt x="4275" y="672"/>
                      <a:pt x="1886" y="828"/>
                      <a:pt x="173" y="2250"/>
                    </a:cubicBezTo>
                    <a:cubicBezTo>
                      <a:pt x="47" y="2352"/>
                      <a:pt x="1" y="2524"/>
                      <a:pt x="56" y="2675"/>
                    </a:cubicBezTo>
                    <a:cubicBezTo>
                      <a:pt x="107" y="2821"/>
                      <a:pt x="229" y="2937"/>
                      <a:pt x="371" y="2937"/>
                    </a:cubicBezTo>
                    <a:cubicBezTo>
                      <a:pt x="436" y="2937"/>
                      <a:pt x="505" y="2913"/>
                      <a:pt x="573" y="2856"/>
                    </a:cubicBezTo>
                    <a:cubicBezTo>
                      <a:pt x="601" y="2835"/>
                      <a:pt x="632" y="2819"/>
                      <a:pt x="662" y="2795"/>
                    </a:cubicBezTo>
                    <a:cubicBezTo>
                      <a:pt x="1112" y="2444"/>
                      <a:pt x="1614" y="2158"/>
                      <a:pt x="2143" y="1945"/>
                    </a:cubicBezTo>
                    <a:cubicBezTo>
                      <a:pt x="2134" y="1868"/>
                      <a:pt x="2118" y="1797"/>
                      <a:pt x="2109" y="1720"/>
                    </a:cubicBezTo>
                    <a:cubicBezTo>
                      <a:pt x="2081" y="1481"/>
                      <a:pt x="2259" y="1357"/>
                      <a:pt x="2447" y="1357"/>
                    </a:cubicBezTo>
                    <a:cubicBezTo>
                      <a:pt x="2623" y="1357"/>
                      <a:pt x="2807" y="1466"/>
                      <a:pt x="2836" y="1690"/>
                    </a:cubicBezTo>
                    <a:cubicBezTo>
                      <a:pt x="2836" y="1690"/>
                      <a:pt x="2836" y="1690"/>
                      <a:pt x="2836" y="1693"/>
                    </a:cubicBezTo>
                    <a:cubicBezTo>
                      <a:pt x="3476" y="1487"/>
                      <a:pt x="4144" y="1333"/>
                      <a:pt x="4806" y="1185"/>
                    </a:cubicBezTo>
                    <a:lnTo>
                      <a:pt x="4787" y="1126"/>
                    </a:lnTo>
                    <a:cubicBezTo>
                      <a:pt x="4698" y="851"/>
                      <a:pt x="4926" y="661"/>
                      <a:pt x="5149" y="661"/>
                    </a:cubicBezTo>
                    <a:cubicBezTo>
                      <a:pt x="5287" y="661"/>
                      <a:pt x="5423" y="734"/>
                      <a:pt x="5480" y="905"/>
                    </a:cubicBezTo>
                    <a:cubicBezTo>
                      <a:pt x="5492" y="942"/>
                      <a:pt x="5504" y="985"/>
                      <a:pt x="5517" y="1025"/>
                    </a:cubicBezTo>
                    <a:cubicBezTo>
                      <a:pt x="5794" y="960"/>
                      <a:pt x="6065" y="892"/>
                      <a:pt x="6332" y="819"/>
                    </a:cubicBezTo>
                    <a:cubicBezTo>
                      <a:pt x="6295" y="776"/>
                      <a:pt x="6262" y="729"/>
                      <a:pt x="6222" y="686"/>
                    </a:cubicBezTo>
                    <a:cubicBezTo>
                      <a:pt x="6024" y="467"/>
                      <a:pt x="6148" y="166"/>
                      <a:pt x="6344" y="6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99" name="Google Shape;3068;p69">
                <a:extLst>
                  <a:ext uri="{FF2B5EF4-FFF2-40B4-BE49-F238E27FC236}">
                    <a16:creationId xmlns:a16="http://schemas.microsoft.com/office/drawing/2014/main" id="{962FEAAD-65BA-451C-9172-3C2C979B8D95}"/>
                  </a:ext>
                </a:extLst>
              </p:cNvPr>
              <p:cNvSpPr/>
              <p:nvPr/>
            </p:nvSpPr>
            <p:spPr>
              <a:xfrm>
                <a:off x="12560900" y="4084863"/>
                <a:ext cx="328250" cy="880025"/>
              </a:xfrm>
              <a:custGeom>
                <a:avLst/>
                <a:gdLst/>
                <a:ahLst/>
                <a:cxnLst/>
                <a:rect l="l" t="t" r="r" b="b"/>
                <a:pathLst>
                  <a:path w="13130" h="35201" extrusionOk="0">
                    <a:moveTo>
                      <a:pt x="499" y="1"/>
                    </a:moveTo>
                    <a:cubicBezTo>
                      <a:pt x="236" y="1"/>
                      <a:pt x="1" y="387"/>
                      <a:pt x="242" y="654"/>
                    </a:cubicBezTo>
                    <a:cubicBezTo>
                      <a:pt x="282" y="697"/>
                      <a:pt x="315" y="744"/>
                      <a:pt x="352" y="787"/>
                    </a:cubicBezTo>
                    <a:cubicBezTo>
                      <a:pt x="2104" y="2843"/>
                      <a:pt x="2427" y="6096"/>
                      <a:pt x="3283" y="8580"/>
                    </a:cubicBezTo>
                    <a:cubicBezTo>
                      <a:pt x="4305" y="11539"/>
                      <a:pt x="5305" y="14503"/>
                      <a:pt x="6361" y="17445"/>
                    </a:cubicBezTo>
                    <a:cubicBezTo>
                      <a:pt x="7454" y="20480"/>
                      <a:pt x="8654" y="23476"/>
                      <a:pt x="9722" y="26520"/>
                    </a:cubicBezTo>
                    <a:cubicBezTo>
                      <a:pt x="10646" y="29158"/>
                      <a:pt x="11357" y="31863"/>
                      <a:pt x="12179" y="34532"/>
                    </a:cubicBezTo>
                    <a:cubicBezTo>
                      <a:pt x="12548" y="34532"/>
                      <a:pt x="12899" y="34822"/>
                      <a:pt x="13130" y="35200"/>
                    </a:cubicBezTo>
                    <a:cubicBezTo>
                      <a:pt x="13130" y="35179"/>
                      <a:pt x="13127" y="35157"/>
                      <a:pt x="13123" y="35135"/>
                    </a:cubicBezTo>
                    <a:cubicBezTo>
                      <a:pt x="12138" y="32051"/>
                      <a:pt x="11332" y="28921"/>
                      <a:pt x="10261" y="25861"/>
                    </a:cubicBezTo>
                    <a:cubicBezTo>
                      <a:pt x="9143" y="22675"/>
                      <a:pt x="7875" y="19542"/>
                      <a:pt x="6746" y="16359"/>
                    </a:cubicBezTo>
                    <a:cubicBezTo>
                      <a:pt x="5659" y="13296"/>
                      <a:pt x="4591" y="10218"/>
                      <a:pt x="3560" y="7134"/>
                    </a:cubicBezTo>
                    <a:cubicBezTo>
                      <a:pt x="2806" y="4871"/>
                      <a:pt x="2504" y="2326"/>
                      <a:pt x="983" y="417"/>
                    </a:cubicBezTo>
                    <a:cubicBezTo>
                      <a:pt x="900" y="316"/>
                      <a:pt x="817" y="211"/>
                      <a:pt x="725" y="112"/>
                    </a:cubicBezTo>
                    <a:cubicBezTo>
                      <a:pt x="654" y="34"/>
                      <a:pt x="575" y="1"/>
                      <a:pt x="49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00" name="Google Shape;3069;p69">
                <a:extLst>
                  <a:ext uri="{FF2B5EF4-FFF2-40B4-BE49-F238E27FC236}">
                    <a16:creationId xmlns:a16="http://schemas.microsoft.com/office/drawing/2014/main" id="{6D8FF249-DF1E-4A0C-B8AD-FE0A30292721}"/>
                  </a:ext>
                </a:extLst>
              </p:cNvPr>
              <p:cNvSpPr/>
              <p:nvPr/>
            </p:nvSpPr>
            <p:spPr>
              <a:xfrm>
                <a:off x="12703750" y="4978088"/>
                <a:ext cx="56500" cy="55825"/>
              </a:xfrm>
              <a:custGeom>
                <a:avLst/>
                <a:gdLst/>
                <a:ahLst/>
                <a:cxnLst/>
                <a:rect l="l" t="t" r="r" b="b"/>
                <a:pathLst>
                  <a:path w="2260" h="2233" extrusionOk="0">
                    <a:moveTo>
                      <a:pt x="1098" y="1"/>
                    </a:moveTo>
                    <a:cubicBezTo>
                      <a:pt x="598" y="1"/>
                      <a:pt x="311" y="327"/>
                      <a:pt x="164" y="749"/>
                    </a:cubicBezTo>
                    <a:cubicBezTo>
                      <a:pt x="19" y="1155"/>
                      <a:pt x="0" y="1647"/>
                      <a:pt x="40" y="2026"/>
                    </a:cubicBezTo>
                    <a:cubicBezTo>
                      <a:pt x="47" y="2069"/>
                      <a:pt x="62" y="2109"/>
                      <a:pt x="80" y="2149"/>
                    </a:cubicBezTo>
                    <a:cubicBezTo>
                      <a:pt x="156" y="2060"/>
                      <a:pt x="270" y="2002"/>
                      <a:pt x="382" y="2002"/>
                    </a:cubicBezTo>
                    <a:cubicBezTo>
                      <a:pt x="485" y="2002"/>
                      <a:pt x="586" y="2050"/>
                      <a:pt x="656" y="2168"/>
                    </a:cubicBezTo>
                    <a:cubicBezTo>
                      <a:pt x="668" y="2189"/>
                      <a:pt x="687" y="2211"/>
                      <a:pt x="699" y="2232"/>
                    </a:cubicBezTo>
                    <a:cubicBezTo>
                      <a:pt x="755" y="2168"/>
                      <a:pt x="779" y="2078"/>
                      <a:pt x="770" y="1992"/>
                    </a:cubicBezTo>
                    <a:cubicBezTo>
                      <a:pt x="724" y="1724"/>
                      <a:pt x="718" y="1447"/>
                      <a:pt x="755" y="1176"/>
                    </a:cubicBezTo>
                    <a:cubicBezTo>
                      <a:pt x="800" y="778"/>
                      <a:pt x="945" y="636"/>
                      <a:pt x="1126" y="636"/>
                    </a:cubicBezTo>
                    <a:cubicBezTo>
                      <a:pt x="1541" y="636"/>
                      <a:pt x="2152" y="1382"/>
                      <a:pt x="2223" y="1500"/>
                    </a:cubicBezTo>
                    <a:cubicBezTo>
                      <a:pt x="2238" y="1524"/>
                      <a:pt x="2247" y="1552"/>
                      <a:pt x="2260" y="1577"/>
                    </a:cubicBezTo>
                    <a:cubicBezTo>
                      <a:pt x="2115" y="1115"/>
                      <a:pt x="1977" y="650"/>
                      <a:pt x="1841" y="185"/>
                    </a:cubicBezTo>
                    <a:cubicBezTo>
                      <a:pt x="1678" y="108"/>
                      <a:pt x="1506" y="56"/>
                      <a:pt x="1330" y="22"/>
                    </a:cubicBezTo>
                    <a:cubicBezTo>
                      <a:pt x="1248" y="8"/>
                      <a:pt x="1171" y="1"/>
                      <a:pt x="10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01" name="Google Shape;3070;p69">
                <a:extLst>
                  <a:ext uri="{FF2B5EF4-FFF2-40B4-BE49-F238E27FC236}">
                    <a16:creationId xmlns:a16="http://schemas.microsoft.com/office/drawing/2014/main" id="{EE4FEE82-B46A-428D-BDD4-D319A23CD4A2}"/>
                  </a:ext>
                </a:extLst>
              </p:cNvPr>
              <p:cNvSpPr/>
              <p:nvPr/>
            </p:nvSpPr>
            <p:spPr>
              <a:xfrm>
                <a:off x="12764400" y="4948163"/>
                <a:ext cx="126050" cy="109200"/>
              </a:xfrm>
              <a:custGeom>
                <a:avLst/>
                <a:gdLst/>
                <a:ahLst/>
                <a:cxnLst/>
                <a:rect l="l" t="t" r="r" b="b"/>
                <a:pathLst>
                  <a:path w="5042" h="4368" extrusionOk="0">
                    <a:moveTo>
                      <a:pt x="4039" y="0"/>
                    </a:moveTo>
                    <a:cubicBezTo>
                      <a:pt x="3820" y="0"/>
                      <a:pt x="3592" y="99"/>
                      <a:pt x="3386" y="345"/>
                    </a:cubicBezTo>
                    <a:cubicBezTo>
                      <a:pt x="3251" y="502"/>
                      <a:pt x="3137" y="674"/>
                      <a:pt x="3044" y="862"/>
                    </a:cubicBezTo>
                    <a:cubicBezTo>
                      <a:pt x="3130" y="1127"/>
                      <a:pt x="3217" y="1391"/>
                      <a:pt x="3291" y="1662"/>
                    </a:cubicBezTo>
                    <a:cubicBezTo>
                      <a:pt x="3365" y="1940"/>
                      <a:pt x="3131" y="2131"/>
                      <a:pt x="2912" y="2131"/>
                    </a:cubicBezTo>
                    <a:cubicBezTo>
                      <a:pt x="2775" y="2131"/>
                      <a:pt x="2645" y="2057"/>
                      <a:pt x="2598" y="1884"/>
                    </a:cubicBezTo>
                    <a:cubicBezTo>
                      <a:pt x="2490" y="1487"/>
                      <a:pt x="2367" y="1099"/>
                      <a:pt x="2232" y="711"/>
                    </a:cubicBezTo>
                    <a:cubicBezTo>
                      <a:pt x="1996" y="539"/>
                      <a:pt x="1727" y="432"/>
                      <a:pt x="1414" y="432"/>
                    </a:cubicBezTo>
                    <a:cubicBezTo>
                      <a:pt x="1269" y="432"/>
                      <a:pt x="1114" y="455"/>
                      <a:pt x="948" y="505"/>
                    </a:cubicBezTo>
                    <a:cubicBezTo>
                      <a:pt x="523" y="634"/>
                      <a:pt x="286" y="942"/>
                      <a:pt x="169" y="1330"/>
                    </a:cubicBezTo>
                    <a:cubicBezTo>
                      <a:pt x="302" y="1792"/>
                      <a:pt x="431" y="2250"/>
                      <a:pt x="576" y="2709"/>
                    </a:cubicBezTo>
                    <a:cubicBezTo>
                      <a:pt x="660" y="2983"/>
                      <a:pt x="435" y="3169"/>
                      <a:pt x="215" y="3169"/>
                    </a:cubicBezTo>
                    <a:cubicBezTo>
                      <a:pt x="138" y="3169"/>
                      <a:pt x="62" y="3146"/>
                      <a:pt x="0" y="3097"/>
                    </a:cubicBezTo>
                    <a:lnTo>
                      <a:pt x="0" y="3097"/>
                    </a:lnTo>
                    <a:cubicBezTo>
                      <a:pt x="151" y="3429"/>
                      <a:pt x="277" y="3774"/>
                      <a:pt x="431" y="4097"/>
                    </a:cubicBezTo>
                    <a:cubicBezTo>
                      <a:pt x="431" y="4100"/>
                      <a:pt x="434" y="4106"/>
                      <a:pt x="434" y="4109"/>
                    </a:cubicBezTo>
                    <a:cubicBezTo>
                      <a:pt x="449" y="4137"/>
                      <a:pt x="462" y="4168"/>
                      <a:pt x="477" y="4199"/>
                    </a:cubicBezTo>
                    <a:cubicBezTo>
                      <a:pt x="537" y="4318"/>
                      <a:pt x="637" y="4367"/>
                      <a:pt x="741" y="4367"/>
                    </a:cubicBezTo>
                    <a:cubicBezTo>
                      <a:pt x="962" y="4367"/>
                      <a:pt x="1203" y="4142"/>
                      <a:pt x="1124" y="3885"/>
                    </a:cubicBezTo>
                    <a:cubicBezTo>
                      <a:pt x="890" y="3128"/>
                      <a:pt x="625" y="2167"/>
                      <a:pt x="963" y="1404"/>
                    </a:cubicBezTo>
                    <a:cubicBezTo>
                      <a:pt x="1070" y="1164"/>
                      <a:pt x="1205" y="1070"/>
                      <a:pt x="1351" y="1070"/>
                    </a:cubicBezTo>
                    <a:cubicBezTo>
                      <a:pt x="1823" y="1070"/>
                      <a:pt x="2410" y="2058"/>
                      <a:pt x="2521" y="2253"/>
                    </a:cubicBezTo>
                    <a:cubicBezTo>
                      <a:pt x="2733" y="2629"/>
                      <a:pt x="2897" y="3032"/>
                      <a:pt x="3094" y="3417"/>
                    </a:cubicBezTo>
                    <a:cubicBezTo>
                      <a:pt x="3106" y="3445"/>
                      <a:pt x="3118" y="3475"/>
                      <a:pt x="3134" y="3506"/>
                    </a:cubicBezTo>
                    <a:cubicBezTo>
                      <a:pt x="3197" y="3625"/>
                      <a:pt x="3298" y="3674"/>
                      <a:pt x="3403" y="3674"/>
                    </a:cubicBezTo>
                    <a:cubicBezTo>
                      <a:pt x="3626" y="3674"/>
                      <a:pt x="3865" y="3452"/>
                      <a:pt x="3783" y="3192"/>
                    </a:cubicBezTo>
                    <a:cubicBezTo>
                      <a:pt x="3657" y="2820"/>
                      <a:pt x="3561" y="2438"/>
                      <a:pt x="3497" y="2050"/>
                    </a:cubicBezTo>
                    <a:cubicBezTo>
                      <a:pt x="3449" y="1746"/>
                      <a:pt x="3672" y="780"/>
                      <a:pt x="4033" y="780"/>
                    </a:cubicBezTo>
                    <a:cubicBezTo>
                      <a:pt x="4136" y="780"/>
                      <a:pt x="4249" y="857"/>
                      <a:pt x="4371" y="1050"/>
                    </a:cubicBezTo>
                    <a:cubicBezTo>
                      <a:pt x="4374" y="1016"/>
                      <a:pt x="4377" y="979"/>
                      <a:pt x="4380" y="945"/>
                    </a:cubicBezTo>
                    <a:cubicBezTo>
                      <a:pt x="4402" y="752"/>
                      <a:pt x="4536" y="667"/>
                      <a:pt x="4681" y="667"/>
                    </a:cubicBezTo>
                    <a:cubicBezTo>
                      <a:pt x="4818" y="667"/>
                      <a:pt x="4964" y="742"/>
                      <a:pt x="5039" y="871"/>
                    </a:cubicBezTo>
                    <a:cubicBezTo>
                      <a:pt x="5042" y="800"/>
                      <a:pt x="5027" y="730"/>
                      <a:pt x="4990" y="668"/>
                    </a:cubicBezTo>
                    <a:cubicBezTo>
                      <a:pt x="4759" y="290"/>
                      <a:pt x="4408" y="0"/>
                      <a:pt x="40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02" name="Google Shape;3071;p69">
                <a:extLst>
                  <a:ext uri="{FF2B5EF4-FFF2-40B4-BE49-F238E27FC236}">
                    <a16:creationId xmlns:a16="http://schemas.microsoft.com/office/drawing/2014/main" id="{31989F68-90A6-4199-8C0E-F81C637305BB}"/>
                  </a:ext>
                </a:extLst>
              </p:cNvPr>
              <p:cNvSpPr/>
              <p:nvPr/>
            </p:nvSpPr>
            <p:spPr>
              <a:xfrm>
                <a:off x="12703525" y="5028088"/>
                <a:ext cx="180000" cy="220375"/>
              </a:xfrm>
              <a:custGeom>
                <a:avLst/>
                <a:gdLst/>
                <a:ahLst/>
                <a:cxnLst/>
                <a:rect l="l" t="t" r="r" b="b"/>
                <a:pathLst>
                  <a:path w="7200" h="8815" extrusionOk="0">
                    <a:moveTo>
                      <a:pt x="389" y="1"/>
                    </a:moveTo>
                    <a:cubicBezTo>
                      <a:pt x="277" y="1"/>
                      <a:pt x="165" y="58"/>
                      <a:pt x="89" y="146"/>
                    </a:cubicBezTo>
                    <a:cubicBezTo>
                      <a:pt x="31" y="217"/>
                      <a:pt x="0" y="303"/>
                      <a:pt x="6" y="392"/>
                    </a:cubicBezTo>
                    <a:cubicBezTo>
                      <a:pt x="9" y="454"/>
                      <a:pt x="25" y="515"/>
                      <a:pt x="59" y="565"/>
                    </a:cubicBezTo>
                    <a:cubicBezTo>
                      <a:pt x="924" y="1990"/>
                      <a:pt x="2275" y="2969"/>
                      <a:pt x="3291" y="4271"/>
                    </a:cubicBezTo>
                    <a:cubicBezTo>
                      <a:pt x="4433" y="5733"/>
                      <a:pt x="5350" y="7349"/>
                      <a:pt x="6630" y="8706"/>
                    </a:cubicBezTo>
                    <a:cubicBezTo>
                      <a:pt x="6702" y="8783"/>
                      <a:pt x="6781" y="8815"/>
                      <a:pt x="6857" y="8815"/>
                    </a:cubicBezTo>
                    <a:cubicBezTo>
                      <a:pt x="7014" y="8815"/>
                      <a:pt x="7158" y="8678"/>
                      <a:pt x="7200" y="8512"/>
                    </a:cubicBezTo>
                    <a:lnTo>
                      <a:pt x="7200" y="8512"/>
                    </a:lnTo>
                    <a:cubicBezTo>
                      <a:pt x="7137" y="8560"/>
                      <a:pt x="7060" y="8583"/>
                      <a:pt x="6982" y="8583"/>
                    </a:cubicBezTo>
                    <a:cubicBezTo>
                      <a:pt x="6774" y="8583"/>
                      <a:pt x="6563" y="8422"/>
                      <a:pt x="6621" y="8155"/>
                    </a:cubicBezTo>
                    <a:cubicBezTo>
                      <a:pt x="6655" y="8001"/>
                      <a:pt x="6680" y="7844"/>
                      <a:pt x="6711" y="7691"/>
                    </a:cubicBezTo>
                    <a:cubicBezTo>
                      <a:pt x="6209" y="7106"/>
                      <a:pt x="5750" y="6493"/>
                      <a:pt x="5310" y="5862"/>
                    </a:cubicBezTo>
                    <a:cubicBezTo>
                      <a:pt x="5208" y="5914"/>
                      <a:pt x="5104" y="5961"/>
                      <a:pt x="5002" y="6016"/>
                    </a:cubicBezTo>
                    <a:cubicBezTo>
                      <a:pt x="4940" y="6050"/>
                      <a:pt x="4879" y="6065"/>
                      <a:pt x="4820" y="6065"/>
                    </a:cubicBezTo>
                    <a:cubicBezTo>
                      <a:pt x="4493" y="6065"/>
                      <a:pt x="4258" y="5600"/>
                      <a:pt x="4605" y="5410"/>
                    </a:cubicBezTo>
                    <a:cubicBezTo>
                      <a:pt x="4701" y="5357"/>
                      <a:pt x="4796" y="5314"/>
                      <a:pt x="4898" y="5265"/>
                    </a:cubicBezTo>
                    <a:cubicBezTo>
                      <a:pt x="4571" y="4794"/>
                      <a:pt x="4242" y="4326"/>
                      <a:pt x="3897" y="3871"/>
                    </a:cubicBezTo>
                    <a:cubicBezTo>
                      <a:pt x="2915" y="2578"/>
                      <a:pt x="1576" y="1617"/>
                      <a:pt x="711" y="232"/>
                    </a:cubicBezTo>
                    <a:cubicBezTo>
                      <a:pt x="696" y="211"/>
                      <a:pt x="680" y="189"/>
                      <a:pt x="665" y="168"/>
                    </a:cubicBezTo>
                    <a:cubicBezTo>
                      <a:pt x="594" y="49"/>
                      <a:pt x="492" y="1"/>
                      <a:pt x="38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03" name="Google Shape;3072;p69">
                <a:extLst>
                  <a:ext uri="{FF2B5EF4-FFF2-40B4-BE49-F238E27FC236}">
                    <a16:creationId xmlns:a16="http://schemas.microsoft.com/office/drawing/2014/main" id="{6DA40D7A-A657-4D71-A137-F112E3EA0517}"/>
                  </a:ext>
                </a:extLst>
              </p:cNvPr>
              <p:cNvSpPr/>
              <p:nvPr/>
            </p:nvSpPr>
            <p:spPr>
              <a:xfrm>
                <a:off x="12867600" y="4964813"/>
                <a:ext cx="38025" cy="277850"/>
              </a:xfrm>
              <a:custGeom>
                <a:avLst/>
                <a:gdLst/>
                <a:ahLst/>
                <a:cxnLst/>
                <a:rect l="l" t="t" r="r" b="b"/>
                <a:pathLst>
                  <a:path w="1521" h="11114" extrusionOk="0">
                    <a:moveTo>
                      <a:pt x="553" y="1"/>
                    </a:moveTo>
                    <a:cubicBezTo>
                      <a:pt x="408" y="1"/>
                      <a:pt x="274" y="86"/>
                      <a:pt x="252" y="279"/>
                    </a:cubicBezTo>
                    <a:cubicBezTo>
                      <a:pt x="249" y="313"/>
                      <a:pt x="246" y="350"/>
                      <a:pt x="243" y="384"/>
                    </a:cubicBezTo>
                    <a:cubicBezTo>
                      <a:pt x="9" y="2594"/>
                      <a:pt x="305" y="4822"/>
                      <a:pt x="351" y="7036"/>
                    </a:cubicBezTo>
                    <a:cubicBezTo>
                      <a:pt x="711" y="7042"/>
                      <a:pt x="855" y="7611"/>
                      <a:pt x="452" y="7741"/>
                    </a:cubicBezTo>
                    <a:lnTo>
                      <a:pt x="354" y="7774"/>
                    </a:lnTo>
                    <a:cubicBezTo>
                      <a:pt x="351" y="8593"/>
                      <a:pt x="283" y="9412"/>
                      <a:pt x="144" y="10222"/>
                    </a:cubicBezTo>
                    <a:cubicBezTo>
                      <a:pt x="117" y="10375"/>
                      <a:pt x="92" y="10532"/>
                      <a:pt x="58" y="10686"/>
                    </a:cubicBezTo>
                    <a:cubicBezTo>
                      <a:pt x="0" y="10953"/>
                      <a:pt x="211" y="11114"/>
                      <a:pt x="419" y="11114"/>
                    </a:cubicBezTo>
                    <a:cubicBezTo>
                      <a:pt x="497" y="11114"/>
                      <a:pt x="574" y="11091"/>
                      <a:pt x="637" y="11043"/>
                    </a:cubicBezTo>
                    <a:cubicBezTo>
                      <a:pt x="705" y="10994"/>
                      <a:pt x="751" y="10923"/>
                      <a:pt x="766" y="10843"/>
                    </a:cubicBezTo>
                    <a:cubicBezTo>
                      <a:pt x="1520" y="7396"/>
                      <a:pt x="566" y="3902"/>
                      <a:pt x="963" y="433"/>
                    </a:cubicBezTo>
                    <a:cubicBezTo>
                      <a:pt x="969" y="353"/>
                      <a:pt x="954" y="273"/>
                      <a:pt x="911" y="205"/>
                    </a:cubicBezTo>
                    <a:cubicBezTo>
                      <a:pt x="836" y="76"/>
                      <a:pt x="690" y="1"/>
                      <a:pt x="55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04" name="Google Shape;3073;p69">
                <a:extLst>
                  <a:ext uri="{FF2B5EF4-FFF2-40B4-BE49-F238E27FC236}">
                    <a16:creationId xmlns:a16="http://schemas.microsoft.com/office/drawing/2014/main" id="{0383CCD1-560D-40DA-9060-58894F275994}"/>
                  </a:ext>
                </a:extLst>
              </p:cNvPr>
              <p:cNvSpPr/>
              <p:nvPr/>
            </p:nvSpPr>
            <p:spPr>
              <a:xfrm>
                <a:off x="12809900" y="5140663"/>
                <a:ext cx="79025" cy="39075"/>
              </a:xfrm>
              <a:custGeom>
                <a:avLst/>
                <a:gdLst/>
                <a:ahLst/>
                <a:cxnLst/>
                <a:rect l="l" t="t" r="r" b="b"/>
                <a:pathLst>
                  <a:path w="3161" h="1563" extrusionOk="0">
                    <a:moveTo>
                      <a:pt x="2636" y="1"/>
                    </a:moveTo>
                    <a:cubicBezTo>
                      <a:pt x="2601" y="1"/>
                      <a:pt x="2568" y="6"/>
                      <a:pt x="2536" y="14"/>
                    </a:cubicBezTo>
                    <a:cubicBezTo>
                      <a:pt x="1886" y="226"/>
                      <a:pt x="1252" y="457"/>
                      <a:pt x="639" y="762"/>
                    </a:cubicBezTo>
                    <a:cubicBezTo>
                      <a:pt x="544" y="808"/>
                      <a:pt x="446" y="854"/>
                      <a:pt x="350" y="907"/>
                    </a:cubicBezTo>
                    <a:cubicBezTo>
                      <a:pt x="0" y="1097"/>
                      <a:pt x="235" y="1562"/>
                      <a:pt x="564" y="1562"/>
                    </a:cubicBezTo>
                    <a:cubicBezTo>
                      <a:pt x="623" y="1562"/>
                      <a:pt x="685" y="1547"/>
                      <a:pt x="747" y="1513"/>
                    </a:cubicBezTo>
                    <a:cubicBezTo>
                      <a:pt x="849" y="1458"/>
                      <a:pt x="953" y="1411"/>
                      <a:pt x="1055" y="1359"/>
                    </a:cubicBezTo>
                    <a:cubicBezTo>
                      <a:pt x="1575" y="1110"/>
                      <a:pt x="2111" y="919"/>
                      <a:pt x="2662" y="740"/>
                    </a:cubicBezTo>
                    <a:lnTo>
                      <a:pt x="2760" y="707"/>
                    </a:lnTo>
                    <a:cubicBezTo>
                      <a:pt x="3160" y="574"/>
                      <a:pt x="3016" y="5"/>
                      <a:pt x="2659" y="2"/>
                    </a:cubicBezTo>
                    <a:cubicBezTo>
                      <a:pt x="2651" y="1"/>
                      <a:pt x="2644" y="1"/>
                      <a:pt x="263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05" name="Google Shape;3074;p69">
                <a:extLst>
                  <a:ext uri="{FF2B5EF4-FFF2-40B4-BE49-F238E27FC236}">
                    <a16:creationId xmlns:a16="http://schemas.microsoft.com/office/drawing/2014/main" id="{E34960E4-1FF9-4278-996B-ACFE1A654A6D}"/>
                  </a:ext>
                </a:extLst>
              </p:cNvPr>
              <p:cNvSpPr/>
              <p:nvPr/>
            </p:nvSpPr>
            <p:spPr>
              <a:xfrm>
                <a:off x="12463325" y="4117988"/>
                <a:ext cx="317575" cy="909325"/>
              </a:xfrm>
              <a:custGeom>
                <a:avLst/>
                <a:gdLst/>
                <a:ahLst/>
                <a:cxnLst/>
                <a:rect l="l" t="t" r="r" b="b"/>
                <a:pathLst>
                  <a:path w="12703" h="36373" extrusionOk="0">
                    <a:moveTo>
                      <a:pt x="367" y="0"/>
                    </a:moveTo>
                    <a:cubicBezTo>
                      <a:pt x="179" y="0"/>
                      <a:pt x="0" y="124"/>
                      <a:pt x="29" y="363"/>
                    </a:cubicBezTo>
                    <a:cubicBezTo>
                      <a:pt x="38" y="440"/>
                      <a:pt x="54" y="511"/>
                      <a:pt x="63" y="588"/>
                    </a:cubicBezTo>
                    <a:cubicBezTo>
                      <a:pt x="454" y="3435"/>
                      <a:pt x="1507" y="6098"/>
                      <a:pt x="2630" y="8730"/>
                    </a:cubicBezTo>
                    <a:cubicBezTo>
                      <a:pt x="3849" y="11577"/>
                      <a:pt x="4880" y="14440"/>
                      <a:pt x="5896" y="17358"/>
                    </a:cubicBezTo>
                    <a:cubicBezTo>
                      <a:pt x="6955" y="20393"/>
                      <a:pt x="8094" y="23403"/>
                      <a:pt x="9125" y="26451"/>
                    </a:cubicBezTo>
                    <a:cubicBezTo>
                      <a:pt x="10030" y="29129"/>
                      <a:pt x="10676" y="31877"/>
                      <a:pt x="11461" y="34586"/>
                    </a:cubicBezTo>
                    <a:cubicBezTo>
                      <a:pt x="11594" y="35051"/>
                      <a:pt x="11735" y="35516"/>
                      <a:pt x="11880" y="35981"/>
                    </a:cubicBezTo>
                    <a:cubicBezTo>
                      <a:pt x="11895" y="36033"/>
                      <a:pt x="11911" y="36085"/>
                      <a:pt x="11926" y="36134"/>
                    </a:cubicBezTo>
                    <a:cubicBezTo>
                      <a:pt x="11948" y="36202"/>
                      <a:pt x="11988" y="36261"/>
                      <a:pt x="12043" y="36301"/>
                    </a:cubicBezTo>
                    <a:cubicBezTo>
                      <a:pt x="12105" y="36350"/>
                      <a:pt x="12181" y="36373"/>
                      <a:pt x="12258" y="36373"/>
                    </a:cubicBezTo>
                    <a:cubicBezTo>
                      <a:pt x="12478" y="36373"/>
                      <a:pt x="12702" y="36187"/>
                      <a:pt x="12616" y="35913"/>
                    </a:cubicBezTo>
                    <a:cubicBezTo>
                      <a:pt x="12471" y="35454"/>
                      <a:pt x="12342" y="34992"/>
                      <a:pt x="12209" y="34534"/>
                    </a:cubicBezTo>
                    <a:cubicBezTo>
                      <a:pt x="11498" y="32077"/>
                      <a:pt x="10910" y="29587"/>
                      <a:pt x="10122" y="27156"/>
                    </a:cubicBezTo>
                    <a:cubicBezTo>
                      <a:pt x="10082" y="27146"/>
                      <a:pt x="10055" y="27112"/>
                      <a:pt x="10051" y="27072"/>
                    </a:cubicBezTo>
                    <a:cubicBezTo>
                      <a:pt x="10045" y="27020"/>
                      <a:pt x="10048" y="26971"/>
                      <a:pt x="10042" y="26919"/>
                    </a:cubicBezTo>
                    <a:cubicBezTo>
                      <a:pt x="9842" y="26300"/>
                      <a:pt x="9633" y="25681"/>
                      <a:pt x="9417" y="25066"/>
                    </a:cubicBezTo>
                    <a:cubicBezTo>
                      <a:pt x="9396" y="25044"/>
                      <a:pt x="9384" y="25010"/>
                      <a:pt x="9384" y="24979"/>
                    </a:cubicBezTo>
                    <a:cubicBezTo>
                      <a:pt x="9384" y="24973"/>
                      <a:pt x="9384" y="24970"/>
                      <a:pt x="9384" y="24967"/>
                    </a:cubicBezTo>
                    <a:cubicBezTo>
                      <a:pt x="8577" y="22634"/>
                      <a:pt x="7715" y="20322"/>
                      <a:pt x="6890" y="17998"/>
                    </a:cubicBezTo>
                    <a:cubicBezTo>
                      <a:pt x="5850" y="15080"/>
                      <a:pt x="4896" y="12165"/>
                      <a:pt x="3671" y="9318"/>
                    </a:cubicBezTo>
                    <a:cubicBezTo>
                      <a:pt x="2424" y="6421"/>
                      <a:pt x="1146" y="3491"/>
                      <a:pt x="756" y="333"/>
                    </a:cubicBezTo>
                    <a:cubicBezTo>
                      <a:pt x="727" y="109"/>
                      <a:pt x="543" y="0"/>
                      <a:pt x="36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06" name="Google Shape;3075;p69">
                <a:extLst>
                  <a:ext uri="{FF2B5EF4-FFF2-40B4-BE49-F238E27FC236}">
                    <a16:creationId xmlns:a16="http://schemas.microsoft.com/office/drawing/2014/main" id="{E26E0658-65CF-4B8D-A1B1-DCE4B7E9F39A}"/>
                  </a:ext>
                </a:extLst>
              </p:cNvPr>
              <p:cNvSpPr/>
              <p:nvPr/>
            </p:nvSpPr>
            <p:spPr>
              <a:xfrm>
                <a:off x="12528875" y="4100563"/>
                <a:ext cx="319650" cy="900825"/>
              </a:xfrm>
              <a:custGeom>
                <a:avLst/>
                <a:gdLst/>
                <a:ahLst/>
                <a:cxnLst/>
                <a:rect l="l" t="t" r="r" b="b"/>
                <a:pathLst>
                  <a:path w="12786" h="36033" extrusionOk="0">
                    <a:moveTo>
                      <a:pt x="452" y="1"/>
                    </a:moveTo>
                    <a:cubicBezTo>
                      <a:pt x="230" y="1"/>
                      <a:pt x="1" y="191"/>
                      <a:pt x="88" y="466"/>
                    </a:cubicBezTo>
                    <a:lnTo>
                      <a:pt x="110" y="528"/>
                    </a:lnTo>
                    <a:cubicBezTo>
                      <a:pt x="2046" y="6503"/>
                      <a:pt x="4154" y="12419"/>
                      <a:pt x="6109" y="18387"/>
                    </a:cubicBezTo>
                    <a:cubicBezTo>
                      <a:pt x="7097" y="21404"/>
                      <a:pt x="8033" y="24436"/>
                      <a:pt x="8895" y="27492"/>
                    </a:cubicBezTo>
                    <a:cubicBezTo>
                      <a:pt x="9590" y="29958"/>
                      <a:pt x="10828" y="32208"/>
                      <a:pt x="11653" y="34615"/>
                    </a:cubicBezTo>
                    <a:cubicBezTo>
                      <a:pt x="11788" y="35000"/>
                      <a:pt x="11911" y="35391"/>
                      <a:pt x="12019" y="35785"/>
                    </a:cubicBezTo>
                    <a:cubicBezTo>
                      <a:pt x="12066" y="35958"/>
                      <a:pt x="12196" y="36032"/>
                      <a:pt x="12333" y="36032"/>
                    </a:cubicBezTo>
                    <a:cubicBezTo>
                      <a:pt x="12552" y="36032"/>
                      <a:pt x="12786" y="35841"/>
                      <a:pt x="12712" y="35563"/>
                    </a:cubicBezTo>
                    <a:cubicBezTo>
                      <a:pt x="12638" y="35295"/>
                      <a:pt x="12551" y="35028"/>
                      <a:pt x="12465" y="34763"/>
                    </a:cubicBezTo>
                    <a:cubicBezTo>
                      <a:pt x="11643" y="32214"/>
                      <a:pt x="10311" y="29866"/>
                      <a:pt x="9587" y="27271"/>
                    </a:cubicBezTo>
                    <a:cubicBezTo>
                      <a:pt x="8735" y="24211"/>
                      <a:pt x="7783" y="21182"/>
                      <a:pt x="6802" y="18163"/>
                    </a:cubicBezTo>
                    <a:cubicBezTo>
                      <a:pt x="4859" y="12213"/>
                      <a:pt x="2754" y="6318"/>
                      <a:pt x="821" y="365"/>
                    </a:cubicBezTo>
                    <a:cubicBezTo>
                      <a:pt x="808" y="325"/>
                      <a:pt x="793" y="285"/>
                      <a:pt x="781" y="245"/>
                    </a:cubicBezTo>
                    <a:cubicBezTo>
                      <a:pt x="725" y="74"/>
                      <a:pt x="590" y="1"/>
                      <a:pt x="45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07" name="Google Shape;3076;p69">
                <a:extLst>
                  <a:ext uri="{FF2B5EF4-FFF2-40B4-BE49-F238E27FC236}">
                    <a16:creationId xmlns:a16="http://schemas.microsoft.com/office/drawing/2014/main" id="{0C74317C-B4DB-4514-BA18-76E2538C2A9A}"/>
                  </a:ext>
                </a:extLst>
              </p:cNvPr>
              <p:cNvSpPr/>
              <p:nvPr/>
            </p:nvSpPr>
            <p:spPr>
              <a:xfrm>
                <a:off x="12484150" y="4124788"/>
                <a:ext cx="318850" cy="836425"/>
              </a:xfrm>
              <a:custGeom>
                <a:avLst/>
                <a:gdLst/>
                <a:ahLst/>
                <a:cxnLst/>
                <a:rect l="l" t="t" r="r" b="b"/>
                <a:pathLst>
                  <a:path w="12754" h="33457" extrusionOk="0">
                    <a:moveTo>
                      <a:pt x="2625" y="5783"/>
                    </a:moveTo>
                    <a:cubicBezTo>
                      <a:pt x="2625" y="5783"/>
                      <a:pt x="2624" y="5784"/>
                      <a:pt x="2624" y="5784"/>
                    </a:cubicBezTo>
                    <a:lnTo>
                      <a:pt x="2624" y="5784"/>
                    </a:lnTo>
                    <a:cubicBezTo>
                      <a:pt x="2624" y="5784"/>
                      <a:pt x="2625" y="5783"/>
                      <a:pt x="2625" y="5783"/>
                    </a:cubicBezTo>
                    <a:close/>
                    <a:moveTo>
                      <a:pt x="1446" y="1"/>
                    </a:moveTo>
                    <a:cubicBezTo>
                      <a:pt x="1419" y="1"/>
                      <a:pt x="1392" y="10"/>
                      <a:pt x="1372" y="27"/>
                    </a:cubicBezTo>
                    <a:cubicBezTo>
                      <a:pt x="1216" y="164"/>
                      <a:pt x="799" y="828"/>
                      <a:pt x="635" y="828"/>
                    </a:cubicBezTo>
                    <a:cubicBezTo>
                      <a:pt x="590" y="828"/>
                      <a:pt x="564" y="776"/>
                      <a:pt x="569" y="649"/>
                    </a:cubicBezTo>
                    <a:cubicBezTo>
                      <a:pt x="566" y="601"/>
                      <a:pt x="529" y="562"/>
                      <a:pt x="479" y="562"/>
                    </a:cubicBezTo>
                    <a:cubicBezTo>
                      <a:pt x="477" y="562"/>
                      <a:pt x="475" y="562"/>
                      <a:pt x="473" y="562"/>
                    </a:cubicBezTo>
                    <a:cubicBezTo>
                      <a:pt x="230" y="578"/>
                      <a:pt x="289" y="559"/>
                      <a:pt x="83" y="689"/>
                    </a:cubicBezTo>
                    <a:cubicBezTo>
                      <a:pt x="0" y="740"/>
                      <a:pt x="56" y="854"/>
                      <a:pt x="133" y="854"/>
                    </a:cubicBezTo>
                    <a:cubicBezTo>
                      <a:pt x="149" y="854"/>
                      <a:pt x="165" y="850"/>
                      <a:pt x="181" y="839"/>
                    </a:cubicBezTo>
                    <a:cubicBezTo>
                      <a:pt x="240" y="852"/>
                      <a:pt x="298" y="864"/>
                      <a:pt x="357" y="879"/>
                    </a:cubicBezTo>
                    <a:cubicBezTo>
                      <a:pt x="327" y="943"/>
                      <a:pt x="380" y="1007"/>
                      <a:pt x="440" y="1007"/>
                    </a:cubicBezTo>
                    <a:cubicBezTo>
                      <a:pt x="455" y="1007"/>
                      <a:pt x="471" y="1003"/>
                      <a:pt x="486" y="993"/>
                    </a:cubicBezTo>
                    <a:cubicBezTo>
                      <a:pt x="831" y="803"/>
                      <a:pt x="707" y="883"/>
                      <a:pt x="1021" y="606"/>
                    </a:cubicBezTo>
                    <a:cubicBezTo>
                      <a:pt x="1151" y="490"/>
                      <a:pt x="1230" y="442"/>
                      <a:pt x="1273" y="442"/>
                    </a:cubicBezTo>
                    <a:cubicBezTo>
                      <a:pt x="1464" y="442"/>
                      <a:pt x="932" y="1393"/>
                      <a:pt x="849" y="1609"/>
                    </a:cubicBezTo>
                    <a:cubicBezTo>
                      <a:pt x="822" y="1672"/>
                      <a:pt x="879" y="1745"/>
                      <a:pt x="936" y="1745"/>
                    </a:cubicBezTo>
                    <a:cubicBezTo>
                      <a:pt x="958" y="1745"/>
                      <a:pt x="979" y="1735"/>
                      <a:pt x="997" y="1711"/>
                    </a:cubicBezTo>
                    <a:cubicBezTo>
                      <a:pt x="1040" y="1650"/>
                      <a:pt x="1666" y="1012"/>
                      <a:pt x="1731" y="1012"/>
                    </a:cubicBezTo>
                    <a:cubicBezTo>
                      <a:pt x="1735" y="1012"/>
                      <a:pt x="1737" y="1015"/>
                      <a:pt x="1736" y="1021"/>
                    </a:cubicBezTo>
                    <a:cubicBezTo>
                      <a:pt x="1637" y="1495"/>
                      <a:pt x="1428" y="1945"/>
                      <a:pt x="1225" y="2379"/>
                    </a:cubicBezTo>
                    <a:cubicBezTo>
                      <a:pt x="1190" y="2448"/>
                      <a:pt x="1245" y="2506"/>
                      <a:pt x="1309" y="2506"/>
                    </a:cubicBezTo>
                    <a:cubicBezTo>
                      <a:pt x="1324" y="2506"/>
                      <a:pt x="1339" y="2503"/>
                      <a:pt x="1354" y="2496"/>
                    </a:cubicBezTo>
                    <a:cubicBezTo>
                      <a:pt x="1534" y="2404"/>
                      <a:pt x="1741" y="2325"/>
                      <a:pt x="1864" y="2153"/>
                    </a:cubicBezTo>
                    <a:lnTo>
                      <a:pt x="1864" y="2153"/>
                    </a:lnTo>
                    <a:cubicBezTo>
                      <a:pt x="1658" y="2446"/>
                      <a:pt x="1571" y="2978"/>
                      <a:pt x="1406" y="3336"/>
                    </a:cubicBezTo>
                    <a:cubicBezTo>
                      <a:pt x="1383" y="3391"/>
                      <a:pt x="1421" y="3470"/>
                      <a:pt x="1483" y="3470"/>
                    </a:cubicBezTo>
                    <a:cubicBezTo>
                      <a:pt x="1493" y="3470"/>
                      <a:pt x="1505" y="3468"/>
                      <a:pt x="1517" y="3462"/>
                    </a:cubicBezTo>
                    <a:cubicBezTo>
                      <a:pt x="1757" y="3351"/>
                      <a:pt x="1929" y="3299"/>
                      <a:pt x="2111" y="3087"/>
                    </a:cubicBezTo>
                    <a:lnTo>
                      <a:pt x="2111" y="3087"/>
                    </a:lnTo>
                    <a:cubicBezTo>
                      <a:pt x="1948" y="3277"/>
                      <a:pt x="1868" y="3982"/>
                      <a:pt x="1812" y="4241"/>
                    </a:cubicBezTo>
                    <a:cubicBezTo>
                      <a:pt x="1801" y="4302"/>
                      <a:pt x="1849" y="4351"/>
                      <a:pt x="1902" y="4351"/>
                    </a:cubicBezTo>
                    <a:cubicBezTo>
                      <a:pt x="1918" y="4351"/>
                      <a:pt x="1935" y="4346"/>
                      <a:pt x="1951" y="4336"/>
                    </a:cubicBezTo>
                    <a:cubicBezTo>
                      <a:pt x="2181" y="4207"/>
                      <a:pt x="2403" y="3888"/>
                      <a:pt x="2491" y="3888"/>
                    </a:cubicBezTo>
                    <a:cubicBezTo>
                      <a:pt x="2537" y="3888"/>
                      <a:pt x="2546" y="3975"/>
                      <a:pt x="2502" y="4222"/>
                    </a:cubicBezTo>
                    <a:cubicBezTo>
                      <a:pt x="2385" y="4853"/>
                      <a:pt x="2123" y="5441"/>
                      <a:pt x="2025" y="6078"/>
                    </a:cubicBezTo>
                    <a:cubicBezTo>
                      <a:pt x="2013" y="6140"/>
                      <a:pt x="2061" y="6188"/>
                      <a:pt x="2114" y="6188"/>
                    </a:cubicBezTo>
                    <a:cubicBezTo>
                      <a:pt x="2131" y="6188"/>
                      <a:pt x="2148" y="6184"/>
                      <a:pt x="2163" y="6174"/>
                    </a:cubicBezTo>
                    <a:cubicBezTo>
                      <a:pt x="2486" y="5983"/>
                      <a:pt x="2373" y="6075"/>
                      <a:pt x="2624" y="5784"/>
                    </a:cubicBezTo>
                    <a:lnTo>
                      <a:pt x="2624" y="5784"/>
                    </a:lnTo>
                    <a:cubicBezTo>
                      <a:pt x="2622" y="5786"/>
                      <a:pt x="2621" y="5787"/>
                      <a:pt x="2621" y="5787"/>
                    </a:cubicBezTo>
                    <a:cubicBezTo>
                      <a:pt x="2607" y="5787"/>
                      <a:pt x="2910" y="5262"/>
                      <a:pt x="3033" y="5262"/>
                    </a:cubicBezTo>
                    <a:cubicBezTo>
                      <a:pt x="3073" y="5262"/>
                      <a:pt x="3094" y="5319"/>
                      <a:pt x="3078" y="5469"/>
                    </a:cubicBezTo>
                    <a:cubicBezTo>
                      <a:pt x="3010" y="6122"/>
                      <a:pt x="2514" y="6676"/>
                      <a:pt x="2434" y="7347"/>
                    </a:cubicBezTo>
                    <a:cubicBezTo>
                      <a:pt x="2422" y="7406"/>
                      <a:pt x="2472" y="7455"/>
                      <a:pt x="2526" y="7455"/>
                    </a:cubicBezTo>
                    <a:cubicBezTo>
                      <a:pt x="2542" y="7455"/>
                      <a:pt x="2558" y="7451"/>
                      <a:pt x="2573" y="7442"/>
                    </a:cubicBezTo>
                    <a:cubicBezTo>
                      <a:pt x="2825" y="7313"/>
                      <a:pt x="3539" y="6796"/>
                      <a:pt x="3564" y="6537"/>
                    </a:cubicBezTo>
                    <a:lnTo>
                      <a:pt x="3564" y="6537"/>
                    </a:lnTo>
                    <a:cubicBezTo>
                      <a:pt x="3499" y="7224"/>
                      <a:pt x="3161" y="7818"/>
                      <a:pt x="3188" y="8526"/>
                    </a:cubicBezTo>
                    <a:cubicBezTo>
                      <a:pt x="3191" y="8576"/>
                      <a:pt x="3233" y="8610"/>
                      <a:pt x="3279" y="8610"/>
                    </a:cubicBezTo>
                    <a:cubicBezTo>
                      <a:pt x="3295" y="8610"/>
                      <a:pt x="3312" y="8606"/>
                      <a:pt x="3327" y="8596"/>
                    </a:cubicBezTo>
                    <a:cubicBezTo>
                      <a:pt x="3715" y="8384"/>
                      <a:pt x="3918" y="8085"/>
                      <a:pt x="4176" y="7725"/>
                    </a:cubicBezTo>
                    <a:lnTo>
                      <a:pt x="4176" y="7725"/>
                    </a:lnTo>
                    <a:cubicBezTo>
                      <a:pt x="4170" y="8021"/>
                      <a:pt x="4121" y="8313"/>
                      <a:pt x="4032" y="8596"/>
                    </a:cubicBezTo>
                    <a:cubicBezTo>
                      <a:pt x="3936" y="8975"/>
                      <a:pt x="3813" y="9351"/>
                      <a:pt x="3715" y="9732"/>
                    </a:cubicBezTo>
                    <a:cubicBezTo>
                      <a:pt x="3698" y="9796"/>
                      <a:pt x="3749" y="9836"/>
                      <a:pt x="3803" y="9836"/>
                    </a:cubicBezTo>
                    <a:cubicBezTo>
                      <a:pt x="3827" y="9836"/>
                      <a:pt x="3852" y="9827"/>
                      <a:pt x="3872" y="9809"/>
                    </a:cubicBezTo>
                    <a:cubicBezTo>
                      <a:pt x="4001" y="9689"/>
                      <a:pt x="4506" y="9172"/>
                      <a:pt x="4509" y="9157"/>
                    </a:cubicBezTo>
                    <a:lnTo>
                      <a:pt x="4509" y="9157"/>
                    </a:lnTo>
                    <a:cubicBezTo>
                      <a:pt x="4407" y="9760"/>
                      <a:pt x="4075" y="10308"/>
                      <a:pt x="3970" y="10920"/>
                    </a:cubicBezTo>
                    <a:cubicBezTo>
                      <a:pt x="3958" y="10980"/>
                      <a:pt x="4007" y="11030"/>
                      <a:pt x="4061" y="11030"/>
                    </a:cubicBezTo>
                    <a:cubicBezTo>
                      <a:pt x="4077" y="11030"/>
                      <a:pt x="4093" y="11026"/>
                      <a:pt x="4109" y="11016"/>
                    </a:cubicBezTo>
                    <a:cubicBezTo>
                      <a:pt x="4435" y="10819"/>
                      <a:pt x="4318" y="10917"/>
                      <a:pt x="4570" y="10616"/>
                    </a:cubicBezTo>
                    <a:cubicBezTo>
                      <a:pt x="4699" y="10462"/>
                      <a:pt x="4801" y="10392"/>
                      <a:pt x="4870" y="10392"/>
                    </a:cubicBezTo>
                    <a:cubicBezTo>
                      <a:pt x="4975" y="10392"/>
                      <a:pt x="5004" y="10558"/>
                      <a:pt x="4937" y="10846"/>
                    </a:cubicBezTo>
                    <a:cubicBezTo>
                      <a:pt x="4798" y="11465"/>
                      <a:pt x="4586" y="11988"/>
                      <a:pt x="4644" y="12632"/>
                    </a:cubicBezTo>
                    <a:cubicBezTo>
                      <a:pt x="4648" y="12681"/>
                      <a:pt x="4695" y="12719"/>
                      <a:pt x="4741" y="12719"/>
                    </a:cubicBezTo>
                    <a:cubicBezTo>
                      <a:pt x="4764" y="12719"/>
                      <a:pt x="4787" y="12710"/>
                      <a:pt x="4804" y="12687"/>
                    </a:cubicBezTo>
                    <a:cubicBezTo>
                      <a:pt x="4952" y="12494"/>
                      <a:pt x="5315" y="11793"/>
                      <a:pt x="5462" y="11793"/>
                    </a:cubicBezTo>
                    <a:cubicBezTo>
                      <a:pt x="5524" y="11793"/>
                      <a:pt x="5549" y="11916"/>
                      <a:pt x="5503" y="12253"/>
                    </a:cubicBezTo>
                    <a:cubicBezTo>
                      <a:pt x="5423" y="12841"/>
                      <a:pt x="5208" y="13407"/>
                      <a:pt x="5094" y="13989"/>
                    </a:cubicBezTo>
                    <a:cubicBezTo>
                      <a:pt x="5082" y="14051"/>
                      <a:pt x="5130" y="14099"/>
                      <a:pt x="5183" y="14099"/>
                    </a:cubicBezTo>
                    <a:cubicBezTo>
                      <a:pt x="5200" y="14099"/>
                      <a:pt x="5216" y="14095"/>
                      <a:pt x="5232" y="14085"/>
                    </a:cubicBezTo>
                    <a:cubicBezTo>
                      <a:pt x="5509" y="13936"/>
                      <a:pt x="5853" y="13396"/>
                      <a:pt x="5989" y="13396"/>
                    </a:cubicBezTo>
                    <a:cubicBezTo>
                      <a:pt x="6041" y="13396"/>
                      <a:pt x="6062" y="13478"/>
                      <a:pt x="6036" y="13697"/>
                    </a:cubicBezTo>
                    <a:cubicBezTo>
                      <a:pt x="5949" y="14405"/>
                      <a:pt x="5608" y="15011"/>
                      <a:pt x="5651" y="15741"/>
                    </a:cubicBezTo>
                    <a:cubicBezTo>
                      <a:pt x="5655" y="15793"/>
                      <a:pt x="5698" y="15827"/>
                      <a:pt x="5744" y="15827"/>
                    </a:cubicBezTo>
                    <a:cubicBezTo>
                      <a:pt x="5767" y="15827"/>
                      <a:pt x="5792" y="15817"/>
                      <a:pt x="5811" y="15796"/>
                    </a:cubicBezTo>
                    <a:cubicBezTo>
                      <a:pt x="5813" y="15791"/>
                      <a:pt x="6298" y="15170"/>
                      <a:pt x="6470" y="15170"/>
                    </a:cubicBezTo>
                    <a:cubicBezTo>
                      <a:pt x="6513" y="15170"/>
                      <a:pt x="6537" y="15209"/>
                      <a:pt x="6528" y="15307"/>
                    </a:cubicBezTo>
                    <a:cubicBezTo>
                      <a:pt x="6479" y="15855"/>
                      <a:pt x="6331" y="16384"/>
                      <a:pt x="6291" y="16935"/>
                    </a:cubicBezTo>
                    <a:cubicBezTo>
                      <a:pt x="6287" y="16990"/>
                      <a:pt x="6332" y="17016"/>
                      <a:pt x="6377" y="17016"/>
                    </a:cubicBezTo>
                    <a:cubicBezTo>
                      <a:pt x="6404" y="17016"/>
                      <a:pt x="6430" y="17007"/>
                      <a:pt x="6448" y="16990"/>
                    </a:cubicBezTo>
                    <a:cubicBezTo>
                      <a:pt x="6679" y="16774"/>
                      <a:pt x="6867" y="16551"/>
                      <a:pt x="6953" y="16551"/>
                    </a:cubicBezTo>
                    <a:cubicBezTo>
                      <a:pt x="7020" y="16551"/>
                      <a:pt x="7026" y="16685"/>
                      <a:pt x="6944" y="17058"/>
                    </a:cubicBezTo>
                    <a:cubicBezTo>
                      <a:pt x="6839" y="17538"/>
                      <a:pt x="6741" y="17942"/>
                      <a:pt x="6774" y="18431"/>
                    </a:cubicBezTo>
                    <a:cubicBezTo>
                      <a:pt x="6779" y="18479"/>
                      <a:pt x="6827" y="18518"/>
                      <a:pt x="6874" y="18518"/>
                    </a:cubicBezTo>
                    <a:cubicBezTo>
                      <a:pt x="6896" y="18518"/>
                      <a:pt x="6918" y="18509"/>
                      <a:pt x="6934" y="18486"/>
                    </a:cubicBezTo>
                    <a:cubicBezTo>
                      <a:pt x="7110" y="18245"/>
                      <a:pt x="7369" y="17729"/>
                      <a:pt x="7460" y="17729"/>
                    </a:cubicBezTo>
                    <a:cubicBezTo>
                      <a:pt x="7504" y="17729"/>
                      <a:pt x="7508" y="17852"/>
                      <a:pt x="7442" y="18191"/>
                    </a:cubicBezTo>
                    <a:cubicBezTo>
                      <a:pt x="7338" y="18733"/>
                      <a:pt x="7252" y="19262"/>
                      <a:pt x="7221" y="19813"/>
                    </a:cubicBezTo>
                    <a:cubicBezTo>
                      <a:pt x="7225" y="19865"/>
                      <a:pt x="7268" y="19898"/>
                      <a:pt x="7313" y="19898"/>
                    </a:cubicBezTo>
                    <a:cubicBezTo>
                      <a:pt x="7329" y="19898"/>
                      <a:pt x="7347" y="19894"/>
                      <a:pt x="7362" y="19884"/>
                    </a:cubicBezTo>
                    <a:cubicBezTo>
                      <a:pt x="7659" y="19633"/>
                      <a:pt x="7847" y="19439"/>
                      <a:pt x="7967" y="19043"/>
                    </a:cubicBezTo>
                    <a:lnTo>
                      <a:pt x="7967" y="19043"/>
                    </a:lnTo>
                    <a:cubicBezTo>
                      <a:pt x="7777" y="19674"/>
                      <a:pt x="7661" y="20640"/>
                      <a:pt x="7707" y="21312"/>
                    </a:cubicBezTo>
                    <a:cubicBezTo>
                      <a:pt x="7711" y="21364"/>
                      <a:pt x="7755" y="21397"/>
                      <a:pt x="7799" y="21397"/>
                    </a:cubicBezTo>
                    <a:cubicBezTo>
                      <a:pt x="7822" y="21397"/>
                      <a:pt x="7846" y="21388"/>
                      <a:pt x="7864" y="21368"/>
                    </a:cubicBezTo>
                    <a:cubicBezTo>
                      <a:pt x="8027" y="21232"/>
                      <a:pt x="8169" y="21075"/>
                      <a:pt x="8286" y="20897"/>
                    </a:cubicBezTo>
                    <a:cubicBezTo>
                      <a:pt x="8410" y="20736"/>
                      <a:pt x="8481" y="20672"/>
                      <a:pt x="8517" y="20672"/>
                    </a:cubicBezTo>
                    <a:cubicBezTo>
                      <a:pt x="8629" y="20672"/>
                      <a:pt x="8416" y="21261"/>
                      <a:pt x="8381" y="21451"/>
                    </a:cubicBezTo>
                    <a:cubicBezTo>
                      <a:pt x="8277" y="21999"/>
                      <a:pt x="8169" y="22519"/>
                      <a:pt x="8150" y="23076"/>
                    </a:cubicBezTo>
                    <a:cubicBezTo>
                      <a:pt x="8148" y="23128"/>
                      <a:pt x="8195" y="23161"/>
                      <a:pt x="8241" y="23161"/>
                    </a:cubicBezTo>
                    <a:cubicBezTo>
                      <a:pt x="8266" y="23161"/>
                      <a:pt x="8290" y="23152"/>
                      <a:pt x="8307" y="23131"/>
                    </a:cubicBezTo>
                    <a:cubicBezTo>
                      <a:pt x="8526" y="22876"/>
                      <a:pt x="9021" y="22229"/>
                      <a:pt x="9003" y="22029"/>
                    </a:cubicBezTo>
                    <a:lnTo>
                      <a:pt x="9003" y="22029"/>
                    </a:lnTo>
                    <a:cubicBezTo>
                      <a:pt x="9089" y="22885"/>
                      <a:pt x="8646" y="23836"/>
                      <a:pt x="8560" y="24692"/>
                    </a:cubicBezTo>
                    <a:cubicBezTo>
                      <a:pt x="8560" y="24695"/>
                      <a:pt x="8560" y="24698"/>
                      <a:pt x="8560" y="24701"/>
                    </a:cubicBezTo>
                    <a:cubicBezTo>
                      <a:pt x="8557" y="24735"/>
                      <a:pt x="8569" y="24766"/>
                      <a:pt x="8594" y="24790"/>
                    </a:cubicBezTo>
                    <a:cubicBezTo>
                      <a:pt x="8609" y="24807"/>
                      <a:pt x="8629" y="24816"/>
                      <a:pt x="8649" y="24816"/>
                    </a:cubicBezTo>
                    <a:cubicBezTo>
                      <a:pt x="8667" y="24816"/>
                      <a:pt x="8684" y="24809"/>
                      <a:pt x="8698" y="24797"/>
                    </a:cubicBezTo>
                    <a:cubicBezTo>
                      <a:pt x="9073" y="24495"/>
                      <a:pt x="9350" y="24061"/>
                      <a:pt x="9456" y="24061"/>
                    </a:cubicBezTo>
                    <a:cubicBezTo>
                      <a:pt x="9528" y="24061"/>
                      <a:pt x="9521" y="24263"/>
                      <a:pt x="9412" y="24846"/>
                    </a:cubicBezTo>
                    <a:cubicBezTo>
                      <a:pt x="9295" y="25465"/>
                      <a:pt x="9169" y="26025"/>
                      <a:pt x="9218" y="26643"/>
                    </a:cubicBezTo>
                    <a:cubicBezTo>
                      <a:pt x="9225" y="26696"/>
                      <a:pt x="9218" y="26745"/>
                      <a:pt x="9228" y="26797"/>
                    </a:cubicBezTo>
                    <a:cubicBezTo>
                      <a:pt x="9231" y="26837"/>
                      <a:pt x="9258" y="26868"/>
                      <a:pt x="9295" y="26877"/>
                    </a:cubicBezTo>
                    <a:cubicBezTo>
                      <a:pt x="9302" y="26878"/>
                      <a:pt x="9308" y="26879"/>
                      <a:pt x="9314" y="26879"/>
                    </a:cubicBezTo>
                    <a:cubicBezTo>
                      <a:pt x="9344" y="26879"/>
                      <a:pt x="9373" y="26866"/>
                      <a:pt x="9391" y="26840"/>
                    </a:cubicBezTo>
                    <a:cubicBezTo>
                      <a:pt x="9594" y="26530"/>
                      <a:pt x="9763" y="26206"/>
                      <a:pt x="9939" y="25877"/>
                    </a:cubicBezTo>
                    <a:cubicBezTo>
                      <a:pt x="10176" y="26092"/>
                      <a:pt x="10268" y="26345"/>
                      <a:pt x="10216" y="26640"/>
                    </a:cubicBezTo>
                    <a:cubicBezTo>
                      <a:pt x="10191" y="26948"/>
                      <a:pt x="10151" y="27256"/>
                      <a:pt x="10099" y="27561"/>
                    </a:cubicBezTo>
                    <a:cubicBezTo>
                      <a:pt x="10019" y="28087"/>
                      <a:pt x="9966" y="28570"/>
                      <a:pt x="10083" y="29094"/>
                    </a:cubicBezTo>
                    <a:cubicBezTo>
                      <a:pt x="10096" y="29133"/>
                      <a:pt x="10133" y="29155"/>
                      <a:pt x="10170" y="29155"/>
                    </a:cubicBezTo>
                    <a:cubicBezTo>
                      <a:pt x="10194" y="29155"/>
                      <a:pt x="10219" y="29145"/>
                      <a:pt x="10237" y="29124"/>
                    </a:cubicBezTo>
                    <a:cubicBezTo>
                      <a:pt x="10373" y="28943"/>
                      <a:pt x="10505" y="28758"/>
                      <a:pt x="10631" y="28570"/>
                    </a:cubicBezTo>
                    <a:cubicBezTo>
                      <a:pt x="10748" y="28401"/>
                      <a:pt x="10816" y="28335"/>
                      <a:pt x="10853" y="28335"/>
                    </a:cubicBezTo>
                    <a:cubicBezTo>
                      <a:pt x="10957" y="28335"/>
                      <a:pt x="10803" y="28871"/>
                      <a:pt x="10773" y="29026"/>
                    </a:cubicBezTo>
                    <a:cubicBezTo>
                      <a:pt x="10653" y="29638"/>
                      <a:pt x="10521" y="30208"/>
                      <a:pt x="10524" y="30836"/>
                    </a:cubicBezTo>
                    <a:cubicBezTo>
                      <a:pt x="10524" y="30891"/>
                      <a:pt x="10565" y="30918"/>
                      <a:pt x="10609" y="30918"/>
                    </a:cubicBezTo>
                    <a:cubicBezTo>
                      <a:pt x="10634" y="30918"/>
                      <a:pt x="10660" y="30909"/>
                      <a:pt x="10681" y="30891"/>
                    </a:cubicBezTo>
                    <a:cubicBezTo>
                      <a:pt x="10847" y="30744"/>
                      <a:pt x="10955" y="30660"/>
                      <a:pt x="11062" y="30451"/>
                    </a:cubicBezTo>
                    <a:cubicBezTo>
                      <a:pt x="11140" y="30300"/>
                      <a:pt x="11340" y="29630"/>
                      <a:pt x="11455" y="29630"/>
                    </a:cubicBezTo>
                    <a:cubicBezTo>
                      <a:pt x="11489" y="29630"/>
                      <a:pt x="11517" y="29692"/>
                      <a:pt x="11530" y="29848"/>
                    </a:cubicBezTo>
                    <a:cubicBezTo>
                      <a:pt x="11598" y="30673"/>
                      <a:pt x="11053" y="31501"/>
                      <a:pt x="11007" y="32332"/>
                    </a:cubicBezTo>
                    <a:cubicBezTo>
                      <a:pt x="11005" y="32386"/>
                      <a:pt x="11050" y="32417"/>
                      <a:pt x="11096" y="32417"/>
                    </a:cubicBezTo>
                    <a:cubicBezTo>
                      <a:pt x="11121" y="32417"/>
                      <a:pt x="11146" y="32408"/>
                      <a:pt x="11164" y="32387"/>
                    </a:cubicBezTo>
                    <a:cubicBezTo>
                      <a:pt x="11352" y="32199"/>
                      <a:pt x="11521" y="31990"/>
                      <a:pt x="11666" y="31765"/>
                    </a:cubicBezTo>
                    <a:cubicBezTo>
                      <a:pt x="11754" y="31641"/>
                      <a:pt x="11871" y="31400"/>
                      <a:pt x="11911" y="31400"/>
                    </a:cubicBezTo>
                    <a:cubicBezTo>
                      <a:pt x="11933" y="31400"/>
                      <a:pt x="11931" y="31476"/>
                      <a:pt x="11887" y="31692"/>
                    </a:cubicBezTo>
                    <a:cubicBezTo>
                      <a:pt x="11773" y="32255"/>
                      <a:pt x="11472" y="32778"/>
                      <a:pt x="11345" y="33345"/>
                    </a:cubicBezTo>
                    <a:cubicBezTo>
                      <a:pt x="11334" y="33403"/>
                      <a:pt x="11383" y="33457"/>
                      <a:pt x="11436" y="33457"/>
                    </a:cubicBezTo>
                    <a:cubicBezTo>
                      <a:pt x="11452" y="33457"/>
                      <a:pt x="11469" y="33452"/>
                      <a:pt x="11484" y="33440"/>
                    </a:cubicBezTo>
                    <a:cubicBezTo>
                      <a:pt x="11687" y="33289"/>
                      <a:pt x="11807" y="33218"/>
                      <a:pt x="11949" y="33003"/>
                    </a:cubicBezTo>
                    <a:cubicBezTo>
                      <a:pt x="12143" y="32707"/>
                      <a:pt x="12240" y="32536"/>
                      <a:pt x="12241" y="32536"/>
                    </a:cubicBezTo>
                    <a:lnTo>
                      <a:pt x="12241" y="32536"/>
                    </a:lnTo>
                    <a:cubicBezTo>
                      <a:pt x="12241" y="32536"/>
                      <a:pt x="12163" y="32675"/>
                      <a:pt x="12007" y="32984"/>
                    </a:cubicBezTo>
                    <a:cubicBezTo>
                      <a:pt x="11978" y="33043"/>
                      <a:pt x="12025" y="33119"/>
                      <a:pt x="12087" y="33119"/>
                    </a:cubicBezTo>
                    <a:cubicBezTo>
                      <a:pt x="12096" y="33119"/>
                      <a:pt x="12106" y="33117"/>
                      <a:pt x="12115" y="33114"/>
                    </a:cubicBezTo>
                    <a:cubicBezTo>
                      <a:pt x="12487" y="32972"/>
                      <a:pt x="12352" y="33049"/>
                      <a:pt x="12675" y="32800"/>
                    </a:cubicBezTo>
                    <a:cubicBezTo>
                      <a:pt x="12753" y="32744"/>
                      <a:pt x="12699" y="32631"/>
                      <a:pt x="12626" y="32631"/>
                    </a:cubicBezTo>
                    <a:cubicBezTo>
                      <a:pt x="12610" y="32631"/>
                      <a:pt x="12593" y="32636"/>
                      <a:pt x="12577" y="32649"/>
                    </a:cubicBezTo>
                    <a:cubicBezTo>
                      <a:pt x="12460" y="32738"/>
                      <a:pt x="12390" y="32774"/>
                      <a:pt x="12352" y="32774"/>
                    </a:cubicBezTo>
                    <a:cubicBezTo>
                      <a:pt x="12209" y="32774"/>
                      <a:pt x="12546" y="32237"/>
                      <a:pt x="12607" y="32015"/>
                    </a:cubicBezTo>
                    <a:cubicBezTo>
                      <a:pt x="12618" y="31953"/>
                      <a:pt x="12569" y="31908"/>
                      <a:pt x="12517" y="31908"/>
                    </a:cubicBezTo>
                    <a:cubicBezTo>
                      <a:pt x="12493" y="31908"/>
                      <a:pt x="12470" y="31917"/>
                      <a:pt x="12450" y="31938"/>
                    </a:cubicBezTo>
                    <a:cubicBezTo>
                      <a:pt x="12253" y="32174"/>
                      <a:pt x="11754" y="33023"/>
                      <a:pt x="11659" y="33023"/>
                    </a:cubicBezTo>
                    <a:cubicBezTo>
                      <a:pt x="11618" y="33023"/>
                      <a:pt x="11653" y="32861"/>
                      <a:pt x="11826" y="32415"/>
                    </a:cubicBezTo>
                    <a:cubicBezTo>
                      <a:pt x="12007" y="31941"/>
                      <a:pt x="12133" y="31501"/>
                      <a:pt x="12158" y="30993"/>
                    </a:cubicBezTo>
                    <a:cubicBezTo>
                      <a:pt x="12161" y="30936"/>
                      <a:pt x="12122" y="30911"/>
                      <a:pt x="12079" y="30911"/>
                    </a:cubicBezTo>
                    <a:cubicBezTo>
                      <a:pt x="12045" y="30911"/>
                      <a:pt x="12008" y="30927"/>
                      <a:pt x="11989" y="30956"/>
                    </a:cubicBezTo>
                    <a:cubicBezTo>
                      <a:pt x="11927" y="31047"/>
                      <a:pt x="11411" y="31971"/>
                      <a:pt x="11276" y="31971"/>
                    </a:cubicBezTo>
                    <a:cubicBezTo>
                      <a:pt x="11243" y="31971"/>
                      <a:pt x="11233" y="31915"/>
                      <a:pt x="11259" y="31775"/>
                    </a:cubicBezTo>
                    <a:cubicBezTo>
                      <a:pt x="11318" y="31452"/>
                      <a:pt x="11441" y="31131"/>
                      <a:pt x="11536" y="30817"/>
                    </a:cubicBezTo>
                    <a:cubicBezTo>
                      <a:pt x="11699" y="30279"/>
                      <a:pt x="11767" y="29783"/>
                      <a:pt x="11595" y="29241"/>
                    </a:cubicBezTo>
                    <a:cubicBezTo>
                      <a:pt x="11582" y="29201"/>
                      <a:pt x="11546" y="29180"/>
                      <a:pt x="11510" y="29180"/>
                    </a:cubicBezTo>
                    <a:cubicBezTo>
                      <a:pt x="11478" y="29180"/>
                      <a:pt x="11446" y="29196"/>
                      <a:pt x="11429" y="29229"/>
                    </a:cubicBezTo>
                    <a:cubicBezTo>
                      <a:pt x="11299" y="29509"/>
                      <a:pt x="11179" y="29795"/>
                      <a:pt x="11053" y="30082"/>
                    </a:cubicBezTo>
                    <a:cubicBezTo>
                      <a:pt x="10881" y="30471"/>
                      <a:pt x="10787" y="30611"/>
                      <a:pt x="10741" y="30611"/>
                    </a:cubicBezTo>
                    <a:cubicBezTo>
                      <a:pt x="10644" y="30611"/>
                      <a:pt x="10759" y="29989"/>
                      <a:pt x="10801" y="29762"/>
                    </a:cubicBezTo>
                    <a:cubicBezTo>
                      <a:pt x="10899" y="29177"/>
                      <a:pt x="11059" y="28629"/>
                      <a:pt x="11075" y="28035"/>
                    </a:cubicBezTo>
                    <a:cubicBezTo>
                      <a:pt x="11077" y="27980"/>
                      <a:pt x="11034" y="27953"/>
                      <a:pt x="10989" y="27953"/>
                    </a:cubicBezTo>
                    <a:cubicBezTo>
                      <a:pt x="10963" y="27953"/>
                      <a:pt x="10937" y="27961"/>
                      <a:pt x="10918" y="27979"/>
                    </a:cubicBezTo>
                    <a:cubicBezTo>
                      <a:pt x="10803" y="28090"/>
                      <a:pt x="10444" y="28673"/>
                      <a:pt x="10274" y="28673"/>
                    </a:cubicBezTo>
                    <a:cubicBezTo>
                      <a:pt x="10226" y="28673"/>
                      <a:pt x="10193" y="28625"/>
                      <a:pt x="10185" y="28506"/>
                    </a:cubicBezTo>
                    <a:cubicBezTo>
                      <a:pt x="10154" y="28010"/>
                      <a:pt x="10308" y="27459"/>
                      <a:pt x="10373" y="26967"/>
                    </a:cubicBezTo>
                    <a:cubicBezTo>
                      <a:pt x="10450" y="26422"/>
                      <a:pt x="10394" y="25966"/>
                      <a:pt x="10127" y="25492"/>
                    </a:cubicBezTo>
                    <a:cubicBezTo>
                      <a:pt x="10110" y="25464"/>
                      <a:pt x="10085" y="25452"/>
                      <a:pt x="10059" y="25452"/>
                    </a:cubicBezTo>
                    <a:cubicBezTo>
                      <a:pt x="10024" y="25452"/>
                      <a:pt x="9989" y="25472"/>
                      <a:pt x="9970" y="25501"/>
                    </a:cubicBezTo>
                    <a:cubicBezTo>
                      <a:pt x="9686" y="25937"/>
                      <a:pt x="9472" y="26368"/>
                      <a:pt x="9392" y="26368"/>
                    </a:cubicBezTo>
                    <a:cubicBezTo>
                      <a:pt x="9333" y="26368"/>
                      <a:pt x="9345" y="26142"/>
                      <a:pt x="9449" y="25526"/>
                    </a:cubicBezTo>
                    <a:cubicBezTo>
                      <a:pt x="9560" y="24886"/>
                      <a:pt x="9733" y="24313"/>
                      <a:pt x="9662" y="23658"/>
                    </a:cubicBezTo>
                    <a:cubicBezTo>
                      <a:pt x="9656" y="23610"/>
                      <a:pt x="9609" y="23569"/>
                      <a:pt x="9564" y="23569"/>
                    </a:cubicBezTo>
                    <a:cubicBezTo>
                      <a:pt x="9542" y="23569"/>
                      <a:pt x="9521" y="23579"/>
                      <a:pt x="9505" y="23602"/>
                    </a:cubicBezTo>
                    <a:cubicBezTo>
                      <a:pt x="9366" y="23787"/>
                      <a:pt x="9231" y="23975"/>
                      <a:pt x="9095" y="24162"/>
                    </a:cubicBezTo>
                    <a:cubicBezTo>
                      <a:pt x="8966" y="24343"/>
                      <a:pt x="8886" y="24413"/>
                      <a:pt x="8841" y="24413"/>
                    </a:cubicBezTo>
                    <a:cubicBezTo>
                      <a:pt x="8691" y="24413"/>
                      <a:pt x="8913" y="23653"/>
                      <a:pt x="8929" y="23578"/>
                    </a:cubicBezTo>
                    <a:cubicBezTo>
                      <a:pt x="9080" y="22919"/>
                      <a:pt x="9212" y="22337"/>
                      <a:pt x="9145" y="21663"/>
                    </a:cubicBezTo>
                    <a:cubicBezTo>
                      <a:pt x="9139" y="21611"/>
                      <a:pt x="9092" y="21577"/>
                      <a:pt x="9047" y="21577"/>
                    </a:cubicBezTo>
                    <a:cubicBezTo>
                      <a:pt x="9017" y="21577"/>
                      <a:pt x="8988" y="21592"/>
                      <a:pt x="8972" y="21626"/>
                    </a:cubicBezTo>
                    <a:cubicBezTo>
                      <a:pt x="8842" y="21895"/>
                      <a:pt x="8569" y="22425"/>
                      <a:pt x="8461" y="22425"/>
                    </a:cubicBezTo>
                    <a:cubicBezTo>
                      <a:pt x="8406" y="22425"/>
                      <a:pt x="8394" y="22286"/>
                      <a:pt x="8467" y="21903"/>
                    </a:cubicBezTo>
                    <a:cubicBezTo>
                      <a:pt x="8569" y="21358"/>
                      <a:pt x="8677" y="20838"/>
                      <a:pt x="8695" y="20281"/>
                    </a:cubicBezTo>
                    <a:cubicBezTo>
                      <a:pt x="8697" y="20229"/>
                      <a:pt x="8647" y="20193"/>
                      <a:pt x="8600" y="20193"/>
                    </a:cubicBezTo>
                    <a:cubicBezTo>
                      <a:pt x="8576" y="20193"/>
                      <a:pt x="8553" y="20202"/>
                      <a:pt x="8538" y="20222"/>
                    </a:cubicBezTo>
                    <a:cubicBezTo>
                      <a:pt x="8338" y="20496"/>
                      <a:pt x="8150" y="20773"/>
                      <a:pt x="7944" y="21041"/>
                    </a:cubicBezTo>
                    <a:cubicBezTo>
                      <a:pt x="7953" y="21029"/>
                      <a:pt x="8003" y="20167"/>
                      <a:pt x="8027" y="20059"/>
                    </a:cubicBezTo>
                    <a:cubicBezTo>
                      <a:pt x="8141" y="19567"/>
                      <a:pt x="8160" y="19170"/>
                      <a:pt x="8055" y="18680"/>
                    </a:cubicBezTo>
                    <a:cubicBezTo>
                      <a:pt x="8045" y="18638"/>
                      <a:pt x="8014" y="18620"/>
                      <a:pt x="7980" y="18620"/>
                    </a:cubicBezTo>
                    <a:cubicBezTo>
                      <a:pt x="7939" y="18620"/>
                      <a:pt x="7893" y="18647"/>
                      <a:pt x="7879" y="18690"/>
                    </a:cubicBezTo>
                    <a:cubicBezTo>
                      <a:pt x="7755" y="19105"/>
                      <a:pt x="7661" y="19256"/>
                      <a:pt x="7600" y="19256"/>
                    </a:cubicBezTo>
                    <a:cubicBezTo>
                      <a:pt x="7510" y="19256"/>
                      <a:pt x="7488" y="18932"/>
                      <a:pt x="7538" y="18643"/>
                    </a:cubicBezTo>
                    <a:cubicBezTo>
                      <a:pt x="7606" y="18237"/>
                      <a:pt x="7695" y="17831"/>
                      <a:pt x="7763" y="17424"/>
                    </a:cubicBezTo>
                    <a:cubicBezTo>
                      <a:pt x="7775" y="17362"/>
                      <a:pt x="7725" y="17316"/>
                      <a:pt x="7673" y="17316"/>
                    </a:cubicBezTo>
                    <a:cubicBezTo>
                      <a:pt x="7650" y="17316"/>
                      <a:pt x="7627" y="17325"/>
                      <a:pt x="7609" y="17344"/>
                    </a:cubicBezTo>
                    <a:cubicBezTo>
                      <a:pt x="7445" y="17480"/>
                      <a:pt x="7301" y="17637"/>
                      <a:pt x="7187" y="17815"/>
                    </a:cubicBezTo>
                    <a:cubicBezTo>
                      <a:pt x="7060" y="17980"/>
                      <a:pt x="6988" y="18044"/>
                      <a:pt x="6951" y="18044"/>
                    </a:cubicBezTo>
                    <a:cubicBezTo>
                      <a:pt x="6856" y="18044"/>
                      <a:pt x="6989" y="17632"/>
                      <a:pt x="7033" y="17431"/>
                    </a:cubicBezTo>
                    <a:cubicBezTo>
                      <a:pt x="7138" y="16950"/>
                      <a:pt x="7236" y="16547"/>
                      <a:pt x="7202" y="16058"/>
                    </a:cubicBezTo>
                    <a:cubicBezTo>
                      <a:pt x="7198" y="16008"/>
                      <a:pt x="7151" y="15968"/>
                      <a:pt x="7105" y="15968"/>
                    </a:cubicBezTo>
                    <a:cubicBezTo>
                      <a:pt x="7083" y="15968"/>
                      <a:pt x="7061" y="15977"/>
                      <a:pt x="7045" y="15999"/>
                    </a:cubicBezTo>
                    <a:cubicBezTo>
                      <a:pt x="6891" y="16212"/>
                      <a:pt x="6737" y="16418"/>
                      <a:pt x="6574" y="16624"/>
                    </a:cubicBezTo>
                    <a:cubicBezTo>
                      <a:pt x="6528" y="16332"/>
                      <a:pt x="6550" y="16036"/>
                      <a:pt x="6633" y="15756"/>
                    </a:cubicBezTo>
                    <a:cubicBezTo>
                      <a:pt x="6710" y="15362"/>
                      <a:pt x="6741" y="14962"/>
                      <a:pt x="6719" y="14562"/>
                    </a:cubicBezTo>
                    <a:cubicBezTo>
                      <a:pt x="6715" y="14509"/>
                      <a:pt x="6670" y="14475"/>
                      <a:pt x="6625" y="14475"/>
                    </a:cubicBezTo>
                    <a:cubicBezTo>
                      <a:pt x="6601" y="14475"/>
                      <a:pt x="6578" y="14484"/>
                      <a:pt x="6559" y="14503"/>
                    </a:cubicBezTo>
                    <a:cubicBezTo>
                      <a:pt x="6432" y="14652"/>
                      <a:pt x="6082" y="15139"/>
                      <a:pt x="5944" y="15139"/>
                    </a:cubicBezTo>
                    <a:cubicBezTo>
                      <a:pt x="5883" y="15139"/>
                      <a:pt x="5864" y="15040"/>
                      <a:pt x="5928" y="14768"/>
                    </a:cubicBezTo>
                    <a:cubicBezTo>
                      <a:pt x="6066" y="14180"/>
                      <a:pt x="6267" y="13672"/>
                      <a:pt x="6233" y="13063"/>
                    </a:cubicBezTo>
                    <a:cubicBezTo>
                      <a:pt x="6231" y="13010"/>
                      <a:pt x="6188" y="12978"/>
                      <a:pt x="6143" y="12978"/>
                    </a:cubicBezTo>
                    <a:cubicBezTo>
                      <a:pt x="6119" y="12978"/>
                      <a:pt x="6095" y="12987"/>
                      <a:pt x="6076" y="13007"/>
                    </a:cubicBezTo>
                    <a:cubicBezTo>
                      <a:pt x="5882" y="13198"/>
                      <a:pt x="5728" y="13407"/>
                      <a:pt x="5559" y="13623"/>
                    </a:cubicBezTo>
                    <a:cubicBezTo>
                      <a:pt x="5478" y="13728"/>
                      <a:pt x="5426" y="13771"/>
                      <a:pt x="5395" y="13771"/>
                    </a:cubicBezTo>
                    <a:cubicBezTo>
                      <a:pt x="5267" y="13771"/>
                      <a:pt x="5504" y="13030"/>
                      <a:pt x="5506" y="13020"/>
                    </a:cubicBezTo>
                    <a:cubicBezTo>
                      <a:pt x="5660" y="12438"/>
                      <a:pt x="5780" y="11905"/>
                      <a:pt x="5669" y="11311"/>
                    </a:cubicBezTo>
                    <a:cubicBezTo>
                      <a:pt x="5662" y="11269"/>
                      <a:pt x="5628" y="11251"/>
                      <a:pt x="5592" y="11251"/>
                    </a:cubicBezTo>
                    <a:cubicBezTo>
                      <a:pt x="5557" y="11251"/>
                      <a:pt x="5520" y="11269"/>
                      <a:pt x="5503" y="11299"/>
                    </a:cubicBezTo>
                    <a:cubicBezTo>
                      <a:pt x="5380" y="11517"/>
                      <a:pt x="4792" y="12292"/>
                      <a:pt x="4795" y="12342"/>
                    </a:cubicBezTo>
                    <a:lnTo>
                      <a:pt x="4795" y="12342"/>
                    </a:lnTo>
                    <a:cubicBezTo>
                      <a:pt x="4761" y="11979"/>
                      <a:pt x="4928" y="11536"/>
                      <a:pt x="5029" y="11188"/>
                    </a:cubicBezTo>
                    <a:cubicBezTo>
                      <a:pt x="5180" y="10668"/>
                      <a:pt x="5260" y="10228"/>
                      <a:pt x="5149" y="9698"/>
                    </a:cubicBezTo>
                    <a:cubicBezTo>
                      <a:pt x="5142" y="9658"/>
                      <a:pt x="5103" y="9638"/>
                      <a:pt x="5065" y="9638"/>
                    </a:cubicBezTo>
                    <a:cubicBezTo>
                      <a:pt x="5038" y="9638"/>
                      <a:pt x="5012" y="9647"/>
                      <a:pt x="4995" y="9668"/>
                    </a:cubicBezTo>
                    <a:cubicBezTo>
                      <a:pt x="4845" y="9852"/>
                      <a:pt x="4224" y="10510"/>
                      <a:pt x="4204" y="10628"/>
                    </a:cubicBezTo>
                    <a:lnTo>
                      <a:pt x="4204" y="10628"/>
                    </a:lnTo>
                    <a:cubicBezTo>
                      <a:pt x="4303" y="10021"/>
                      <a:pt x="4638" y="9477"/>
                      <a:pt x="4740" y="8864"/>
                    </a:cubicBezTo>
                    <a:cubicBezTo>
                      <a:pt x="4751" y="8802"/>
                      <a:pt x="4701" y="8755"/>
                      <a:pt x="4649" y="8755"/>
                    </a:cubicBezTo>
                    <a:cubicBezTo>
                      <a:pt x="4626" y="8755"/>
                      <a:pt x="4602" y="8764"/>
                      <a:pt x="4583" y="8784"/>
                    </a:cubicBezTo>
                    <a:cubicBezTo>
                      <a:pt x="4375" y="8977"/>
                      <a:pt x="4102" y="9444"/>
                      <a:pt x="4029" y="9444"/>
                    </a:cubicBezTo>
                    <a:cubicBezTo>
                      <a:pt x="3994" y="9444"/>
                      <a:pt x="4005" y="9335"/>
                      <a:pt x="4093" y="9033"/>
                    </a:cubicBezTo>
                    <a:cubicBezTo>
                      <a:pt x="4247" y="8495"/>
                      <a:pt x="4367" y="7978"/>
                      <a:pt x="4410" y="7421"/>
                    </a:cubicBezTo>
                    <a:cubicBezTo>
                      <a:pt x="4414" y="7368"/>
                      <a:pt x="4366" y="7337"/>
                      <a:pt x="4318" y="7337"/>
                    </a:cubicBezTo>
                    <a:cubicBezTo>
                      <a:pt x="4293" y="7337"/>
                      <a:pt x="4267" y="7346"/>
                      <a:pt x="4250" y="7365"/>
                    </a:cubicBezTo>
                    <a:cubicBezTo>
                      <a:pt x="4234" y="7384"/>
                      <a:pt x="3666" y="8107"/>
                      <a:pt x="3461" y="8107"/>
                    </a:cubicBezTo>
                    <a:cubicBezTo>
                      <a:pt x="3404" y="8107"/>
                      <a:pt x="3375" y="8051"/>
                      <a:pt x="3395" y="7907"/>
                    </a:cubicBezTo>
                    <a:cubicBezTo>
                      <a:pt x="3472" y="7340"/>
                      <a:pt x="3715" y="6826"/>
                      <a:pt x="3767" y="6251"/>
                    </a:cubicBezTo>
                    <a:cubicBezTo>
                      <a:pt x="3772" y="6199"/>
                      <a:pt x="3728" y="6136"/>
                      <a:pt x="3676" y="6136"/>
                    </a:cubicBezTo>
                    <a:cubicBezTo>
                      <a:pt x="3661" y="6136"/>
                      <a:pt x="3644" y="6142"/>
                      <a:pt x="3629" y="6155"/>
                    </a:cubicBezTo>
                    <a:cubicBezTo>
                      <a:pt x="3413" y="6338"/>
                      <a:pt x="2858" y="7088"/>
                      <a:pt x="2721" y="7088"/>
                    </a:cubicBezTo>
                    <a:cubicBezTo>
                      <a:pt x="2665" y="7088"/>
                      <a:pt x="2680" y="6960"/>
                      <a:pt x="2819" y="6611"/>
                    </a:cubicBezTo>
                    <a:cubicBezTo>
                      <a:pt x="3035" y="6063"/>
                      <a:pt x="3339" y="5604"/>
                      <a:pt x="3244" y="4998"/>
                    </a:cubicBezTo>
                    <a:cubicBezTo>
                      <a:pt x="3240" y="4946"/>
                      <a:pt x="3198" y="4913"/>
                      <a:pt x="3154" y="4913"/>
                    </a:cubicBezTo>
                    <a:cubicBezTo>
                      <a:pt x="3130" y="4913"/>
                      <a:pt x="3106" y="4922"/>
                      <a:pt x="3087" y="4943"/>
                    </a:cubicBezTo>
                    <a:cubicBezTo>
                      <a:pt x="2929" y="5080"/>
                      <a:pt x="2499" y="5706"/>
                      <a:pt x="2357" y="5706"/>
                    </a:cubicBezTo>
                    <a:cubicBezTo>
                      <a:pt x="2303" y="5706"/>
                      <a:pt x="2291" y="5613"/>
                      <a:pt x="2354" y="5361"/>
                    </a:cubicBezTo>
                    <a:cubicBezTo>
                      <a:pt x="2514" y="4727"/>
                      <a:pt x="2733" y="4158"/>
                      <a:pt x="2761" y="3502"/>
                    </a:cubicBezTo>
                    <a:cubicBezTo>
                      <a:pt x="2764" y="3444"/>
                      <a:pt x="2723" y="3417"/>
                      <a:pt x="2679" y="3417"/>
                    </a:cubicBezTo>
                    <a:cubicBezTo>
                      <a:pt x="2645" y="3417"/>
                      <a:pt x="2610" y="3433"/>
                      <a:pt x="2591" y="3462"/>
                    </a:cubicBezTo>
                    <a:cubicBezTo>
                      <a:pt x="2364" y="3824"/>
                      <a:pt x="2240" y="3959"/>
                      <a:pt x="2181" y="3959"/>
                    </a:cubicBezTo>
                    <a:cubicBezTo>
                      <a:pt x="2019" y="3959"/>
                      <a:pt x="2342" y="2948"/>
                      <a:pt x="2385" y="2754"/>
                    </a:cubicBezTo>
                    <a:cubicBezTo>
                      <a:pt x="2396" y="2692"/>
                      <a:pt x="2345" y="2646"/>
                      <a:pt x="2292" y="2646"/>
                    </a:cubicBezTo>
                    <a:cubicBezTo>
                      <a:pt x="2270" y="2646"/>
                      <a:pt x="2247" y="2655"/>
                      <a:pt x="2228" y="2674"/>
                    </a:cubicBezTo>
                    <a:cubicBezTo>
                      <a:pt x="2010" y="2926"/>
                      <a:pt x="1887" y="3025"/>
                      <a:pt x="1826" y="3025"/>
                    </a:cubicBezTo>
                    <a:cubicBezTo>
                      <a:pt x="1642" y="3025"/>
                      <a:pt x="2029" y="2121"/>
                      <a:pt x="2086" y="1834"/>
                    </a:cubicBezTo>
                    <a:cubicBezTo>
                      <a:pt x="2097" y="1775"/>
                      <a:pt x="2043" y="1721"/>
                      <a:pt x="1990" y="1721"/>
                    </a:cubicBezTo>
                    <a:cubicBezTo>
                      <a:pt x="1968" y="1721"/>
                      <a:pt x="1946" y="1731"/>
                      <a:pt x="1929" y="1754"/>
                    </a:cubicBezTo>
                    <a:cubicBezTo>
                      <a:pt x="1726" y="2038"/>
                      <a:pt x="1618" y="2149"/>
                      <a:pt x="1573" y="2149"/>
                    </a:cubicBezTo>
                    <a:cubicBezTo>
                      <a:pt x="1430" y="2149"/>
                      <a:pt x="1919" y="1027"/>
                      <a:pt x="1982" y="723"/>
                    </a:cubicBezTo>
                    <a:cubicBezTo>
                      <a:pt x="1993" y="663"/>
                      <a:pt x="1946" y="612"/>
                      <a:pt x="1888" y="612"/>
                    </a:cubicBezTo>
                    <a:cubicBezTo>
                      <a:pt x="1880" y="612"/>
                      <a:pt x="1873" y="613"/>
                      <a:pt x="1865" y="615"/>
                    </a:cubicBezTo>
                    <a:cubicBezTo>
                      <a:pt x="1452" y="738"/>
                      <a:pt x="1274" y="1015"/>
                      <a:pt x="1028" y="1360"/>
                    </a:cubicBezTo>
                    <a:cubicBezTo>
                      <a:pt x="1289" y="993"/>
                      <a:pt x="1492" y="615"/>
                      <a:pt x="1529" y="82"/>
                    </a:cubicBezTo>
                    <a:cubicBezTo>
                      <a:pt x="1533" y="26"/>
                      <a:pt x="1491" y="1"/>
                      <a:pt x="144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grpSp>
          <p:nvGrpSpPr>
            <p:cNvPr id="19" name="Google Shape;3077;p69">
              <a:extLst>
                <a:ext uri="{FF2B5EF4-FFF2-40B4-BE49-F238E27FC236}">
                  <a16:creationId xmlns:a16="http://schemas.microsoft.com/office/drawing/2014/main" id="{22AD55FD-C262-4BA4-BE1E-807084E82FEA}"/>
                </a:ext>
              </a:extLst>
            </p:cNvPr>
            <p:cNvGrpSpPr/>
            <p:nvPr/>
          </p:nvGrpSpPr>
          <p:grpSpPr>
            <a:xfrm rot="213105">
              <a:off x="6083980" y="1191884"/>
              <a:ext cx="1217176" cy="1432306"/>
              <a:chOff x="15138175" y="4227363"/>
              <a:chExt cx="620100" cy="729700"/>
            </a:xfrm>
          </p:grpSpPr>
          <p:sp>
            <p:nvSpPr>
              <p:cNvPr id="20" name="Google Shape;3078;p69">
                <a:extLst>
                  <a:ext uri="{FF2B5EF4-FFF2-40B4-BE49-F238E27FC236}">
                    <a16:creationId xmlns:a16="http://schemas.microsoft.com/office/drawing/2014/main" id="{5C917DCF-1A2C-46E4-BE4D-F5A1EC69ED72}"/>
                  </a:ext>
                </a:extLst>
              </p:cNvPr>
              <p:cNvSpPr/>
              <p:nvPr/>
            </p:nvSpPr>
            <p:spPr>
              <a:xfrm>
                <a:off x="15168800" y="4541063"/>
                <a:ext cx="14625" cy="47200"/>
              </a:xfrm>
              <a:custGeom>
                <a:avLst/>
                <a:gdLst/>
                <a:ahLst/>
                <a:cxnLst/>
                <a:rect l="l" t="t" r="r" b="b"/>
                <a:pathLst>
                  <a:path w="585" h="1888" extrusionOk="0">
                    <a:moveTo>
                      <a:pt x="585" y="1"/>
                    </a:moveTo>
                    <a:lnTo>
                      <a:pt x="585" y="1"/>
                    </a:lnTo>
                    <a:cubicBezTo>
                      <a:pt x="539" y="47"/>
                      <a:pt x="493" y="90"/>
                      <a:pt x="440" y="130"/>
                    </a:cubicBezTo>
                    <a:cubicBezTo>
                      <a:pt x="280" y="250"/>
                      <a:pt x="126" y="352"/>
                      <a:pt x="0" y="506"/>
                    </a:cubicBezTo>
                    <a:cubicBezTo>
                      <a:pt x="3" y="536"/>
                      <a:pt x="9" y="567"/>
                      <a:pt x="16" y="598"/>
                    </a:cubicBezTo>
                    <a:cubicBezTo>
                      <a:pt x="86" y="570"/>
                      <a:pt x="154" y="536"/>
                      <a:pt x="222" y="496"/>
                    </a:cubicBezTo>
                    <a:cubicBezTo>
                      <a:pt x="264" y="453"/>
                      <a:pt x="320" y="429"/>
                      <a:pt x="378" y="429"/>
                    </a:cubicBezTo>
                    <a:cubicBezTo>
                      <a:pt x="409" y="429"/>
                      <a:pt x="441" y="436"/>
                      <a:pt x="471" y="450"/>
                    </a:cubicBezTo>
                    <a:cubicBezTo>
                      <a:pt x="345" y="592"/>
                      <a:pt x="188" y="693"/>
                      <a:pt x="71" y="844"/>
                    </a:cubicBezTo>
                    <a:cubicBezTo>
                      <a:pt x="65" y="850"/>
                      <a:pt x="62" y="860"/>
                      <a:pt x="62" y="866"/>
                    </a:cubicBezTo>
                    <a:lnTo>
                      <a:pt x="68" y="897"/>
                    </a:lnTo>
                    <a:cubicBezTo>
                      <a:pt x="74" y="909"/>
                      <a:pt x="86" y="912"/>
                      <a:pt x="99" y="912"/>
                    </a:cubicBezTo>
                    <a:cubicBezTo>
                      <a:pt x="175" y="901"/>
                      <a:pt x="355" y="823"/>
                      <a:pt x="432" y="823"/>
                    </a:cubicBezTo>
                    <a:cubicBezTo>
                      <a:pt x="480" y="823"/>
                      <a:pt x="488" y="853"/>
                      <a:pt x="406" y="946"/>
                    </a:cubicBezTo>
                    <a:cubicBezTo>
                      <a:pt x="314" y="1047"/>
                      <a:pt x="222" y="1134"/>
                      <a:pt x="145" y="1247"/>
                    </a:cubicBezTo>
                    <a:cubicBezTo>
                      <a:pt x="151" y="1272"/>
                      <a:pt x="160" y="1297"/>
                      <a:pt x="166" y="1318"/>
                    </a:cubicBezTo>
                    <a:cubicBezTo>
                      <a:pt x="168" y="1320"/>
                      <a:pt x="169" y="1321"/>
                      <a:pt x="171" y="1321"/>
                    </a:cubicBezTo>
                    <a:cubicBezTo>
                      <a:pt x="172" y="1321"/>
                      <a:pt x="174" y="1320"/>
                      <a:pt x="176" y="1318"/>
                    </a:cubicBezTo>
                    <a:cubicBezTo>
                      <a:pt x="224" y="1302"/>
                      <a:pt x="399" y="1208"/>
                      <a:pt x="478" y="1208"/>
                    </a:cubicBezTo>
                    <a:cubicBezTo>
                      <a:pt x="518" y="1208"/>
                      <a:pt x="533" y="1233"/>
                      <a:pt x="493" y="1306"/>
                    </a:cubicBezTo>
                    <a:cubicBezTo>
                      <a:pt x="450" y="1377"/>
                      <a:pt x="376" y="1444"/>
                      <a:pt x="323" y="1512"/>
                    </a:cubicBezTo>
                    <a:cubicBezTo>
                      <a:pt x="274" y="1574"/>
                      <a:pt x="259" y="1654"/>
                      <a:pt x="277" y="1728"/>
                    </a:cubicBezTo>
                    <a:cubicBezTo>
                      <a:pt x="286" y="1755"/>
                      <a:pt x="296" y="1786"/>
                      <a:pt x="305" y="1814"/>
                    </a:cubicBezTo>
                    <a:cubicBezTo>
                      <a:pt x="314" y="1835"/>
                      <a:pt x="326" y="1860"/>
                      <a:pt x="339" y="1882"/>
                    </a:cubicBezTo>
                    <a:cubicBezTo>
                      <a:pt x="339" y="1882"/>
                      <a:pt x="342" y="1885"/>
                      <a:pt x="342" y="1888"/>
                    </a:cubicBezTo>
                    <a:cubicBezTo>
                      <a:pt x="354" y="1851"/>
                      <a:pt x="366" y="1814"/>
                      <a:pt x="379" y="1777"/>
                    </a:cubicBezTo>
                    <a:cubicBezTo>
                      <a:pt x="333" y="1623"/>
                      <a:pt x="428" y="1512"/>
                      <a:pt x="514" y="1392"/>
                    </a:cubicBezTo>
                    <a:cubicBezTo>
                      <a:pt x="539" y="1300"/>
                      <a:pt x="560" y="1204"/>
                      <a:pt x="570" y="1109"/>
                    </a:cubicBezTo>
                    <a:lnTo>
                      <a:pt x="566" y="1109"/>
                    </a:lnTo>
                    <a:cubicBezTo>
                      <a:pt x="511" y="1118"/>
                      <a:pt x="398" y="1166"/>
                      <a:pt x="351" y="1166"/>
                    </a:cubicBezTo>
                    <a:cubicBezTo>
                      <a:pt x="320" y="1166"/>
                      <a:pt x="320" y="1144"/>
                      <a:pt x="388" y="1075"/>
                    </a:cubicBezTo>
                    <a:cubicBezTo>
                      <a:pt x="468" y="1001"/>
                      <a:pt x="533" y="918"/>
                      <a:pt x="582" y="823"/>
                    </a:cubicBezTo>
                    <a:cubicBezTo>
                      <a:pt x="582" y="783"/>
                      <a:pt x="579" y="740"/>
                      <a:pt x="576" y="700"/>
                    </a:cubicBezTo>
                    <a:lnTo>
                      <a:pt x="566" y="700"/>
                    </a:lnTo>
                    <a:cubicBezTo>
                      <a:pt x="490" y="724"/>
                      <a:pt x="416" y="749"/>
                      <a:pt x="342" y="780"/>
                    </a:cubicBezTo>
                    <a:cubicBezTo>
                      <a:pt x="265" y="809"/>
                      <a:pt x="223" y="821"/>
                      <a:pt x="203" y="821"/>
                    </a:cubicBezTo>
                    <a:cubicBezTo>
                      <a:pt x="142" y="821"/>
                      <a:pt x="307" y="705"/>
                      <a:pt x="354" y="663"/>
                    </a:cubicBezTo>
                    <a:cubicBezTo>
                      <a:pt x="428" y="598"/>
                      <a:pt x="496" y="527"/>
                      <a:pt x="560" y="456"/>
                    </a:cubicBezTo>
                    <a:cubicBezTo>
                      <a:pt x="557" y="395"/>
                      <a:pt x="554" y="330"/>
                      <a:pt x="557" y="266"/>
                    </a:cubicBezTo>
                    <a:lnTo>
                      <a:pt x="557" y="266"/>
                    </a:lnTo>
                    <a:cubicBezTo>
                      <a:pt x="499" y="272"/>
                      <a:pt x="446" y="290"/>
                      <a:pt x="397" y="315"/>
                    </a:cubicBezTo>
                    <a:cubicBezTo>
                      <a:pt x="323" y="349"/>
                      <a:pt x="253" y="389"/>
                      <a:pt x="182" y="432"/>
                    </a:cubicBezTo>
                    <a:cubicBezTo>
                      <a:pt x="114" y="470"/>
                      <a:pt x="80" y="489"/>
                      <a:pt x="79" y="489"/>
                    </a:cubicBezTo>
                    <a:cubicBezTo>
                      <a:pt x="78" y="489"/>
                      <a:pt x="102" y="474"/>
                      <a:pt x="151" y="444"/>
                    </a:cubicBezTo>
                    <a:cubicBezTo>
                      <a:pt x="277" y="312"/>
                      <a:pt x="428" y="219"/>
                      <a:pt x="566" y="112"/>
                    </a:cubicBezTo>
                    <a:cubicBezTo>
                      <a:pt x="570" y="72"/>
                      <a:pt x="579" y="38"/>
                      <a:pt x="58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1" name="Google Shape;3079;p69">
                <a:extLst>
                  <a:ext uri="{FF2B5EF4-FFF2-40B4-BE49-F238E27FC236}">
                    <a16:creationId xmlns:a16="http://schemas.microsoft.com/office/drawing/2014/main" id="{07D7DDAB-97E7-4946-BCAB-2AECA0B391C7}"/>
                  </a:ext>
                </a:extLst>
              </p:cNvPr>
              <p:cNvSpPr/>
              <p:nvPr/>
            </p:nvSpPr>
            <p:spPr>
              <a:xfrm>
                <a:off x="15167400" y="4537913"/>
                <a:ext cx="16950" cy="8175"/>
              </a:xfrm>
              <a:custGeom>
                <a:avLst/>
                <a:gdLst/>
                <a:ahLst/>
                <a:cxnLst/>
                <a:rect l="l" t="t" r="r" b="b"/>
                <a:pathLst>
                  <a:path w="678" h="327" extrusionOk="0">
                    <a:moveTo>
                      <a:pt x="678" y="1"/>
                    </a:moveTo>
                    <a:cubicBezTo>
                      <a:pt x="444" y="59"/>
                      <a:pt x="213" y="127"/>
                      <a:pt x="1" y="244"/>
                    </a:cubicBezTo>
                    <a:cubicBezTo>
                      <a:pt x="4" y="272"/>
                      <a:pt x="7" y="299"/>
                      <a:pt x="10" y="327"/>
                    </a:cubicBezTo>
                    <a:cubicBezTo>
                      <a:pt x="158" y="241"/>
                      <a:pt x="318" y="173"/>
                      <a:pt x="484" y="127"/>
                    </a:cubicBezTo>
                    <a:cubicBezTo>
                      <a:pt x="539" y="111"/>
                      <a:pt x="595" y="99"/>
                      <a:pt x="650" y="87"/>
                    </a:cubicBezTo>
                    <a:cubicBezTo>
                      <a:pt x="659" y="56"/>
                      <a:pt x="669" y="28"/>
                      <a:pt x="67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2" name="Google Shape;3080;p69">
                <a:extLst>
                  <a:ext uri="{FF2B5EF4-FFF2-40B4-BE49-F238E27FC236}">
                    <a16:creationId xmlns:a16="http://schemas.microsoft.com/office/drawing/2014/main" id="{49B41E9A-F12A-4E00-9472-A2F08EF2ACE7}"/>
                  </a:ext>
                </a:extLst>
              </p:cNvPr>
              <p:cNvSpPr/>
              <p:nvPr/>
            </p:nvSpPr>
            <p:spPr>
              <a:xfrm>
                <a:off x="15193100" y="4390563"/>
                <a:ext cx="6100" cy="417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67" extrusionOk="0">
                    <a:moveTo>
                      <a:pt x="244" y="0"/>
                    </a:moveTo>
                    <a:cubicBezTo>
                      <a:pt x="204" y="28"/>
                      <a:pt x="164" y="52"/>
                      <a:pt x="124" y="80"/>
                    </a:cubicBezTo>
                    <a:cubicBezTo>
                      <a:pt x="35" y="137"/>
                      <a:pt x="1" y="166"/>
                      <a:pt x="21" y="166"/>
                    </a:cubicBezTo>
                    <a:cubicBezTo>
                      <a:pt x="37" y="166"/>
                      <a:pt x="85" y="149"/>
                      <a:pt x="167" y="114"/>
                    </a:cubicBezTo>
                    <a:lnTo>
                      <a:pt x="185" y="108"/>
                    </a:lnTo>
                    <a:cubicBezTo>
                      <a:pt x="207" y="71"/>
                      <a:pt x="226" y="37"/>
                      <a:pt x="24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3" name="Google Shape;3081;p69">
                <a:extLst>
                  <a:ext uri="{FF2B5EF4-FFF2-40B4-BE49-F238E27FC236}">
                    <a16:creationId xmlns:a16="http://schemas.microsoft.com/office/drawing/2014/main" id="{D861A49E-AACB-40B1-9234-C3912145E6C6}"/>
                  </a:ext>
                </a:extLst>
              </p:cNvPr>
              <p:cNvSpPr/>
              <p:nvPr/>
            </p:nvSpPr>
            <p:spPr>
              <a:xfrm>
                <a:off x="15178575" y="4428488"/>
                <a:ext cx="3025" cy="1100"/>
              </a:xfrm>
              <a:custGeom>
                <a:avLst/>
                <a:gdLst/>
                <a:ahLst/>
                <a:cxnLst/>
                <a:rect l="l" t="t" r="r" b="b"/>
                <a:pathLst>
                  <a:path w="121" h="44" extrusionOk="0">
                    <a:moveTo>
                      <a:pt x="120" y="1"/>
                    </a:moveTo>
                    <a:cubicBezTo>
                      <a:pt x="80" y="16"/>
                      <a:pt x="40" y="31"/>
                      <a:pt x="0" y="44"/>
                    </a:cubicBezTo>
                    <a:cubicBezTo>
                      <a:pt x="40" y="31"/>
                      <a:pt x="80" y="19"/>
                      <a:pt x="120" y="4"/>
                    </a:cubicBezTo>
                    <a:lnTo>
                      <a:pt x="12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4" name="Google Shape;3082;p69">
                <a:extLst>
                  <a:ext uri="{FF2B5EF4-FFF2-40B4-BE49-F238E27FC236}">
                    <a16:creationId xmlns:a16="http://schemas.microsoft.com/office/drawing/2014/main" id="{CBDD9E03-5FFF-4247-A039-57ACDD1D3C79}"/>
                  </a:ext>
                </a:extLst>
              </p:cNvPr>
              <p:cNvSpPr/>
              <p:nvPr/>
            </p:nvSpPr>
            <p:spPr>
              <a:xfrm>
                <a:off x="15138175" y="4249113"/>
                <a:ext cx="573475" cy="527975"/>
              </a:xfrm>
              <a:custGeom>
                <a:avLst/>
                <a:gdLst/>
                <a:ahLst/>
                <a:cxnLst/>
                <a:rect l="l" t="t" r="r" b="b"/>
                <a:pathLst>
                  <a:path w="22939" h="21119" extrusionOk="0">
                    <a:moveTo>
                      <a:pt x="11914" y="1"/>
                    </a:moveTo>
                    <a:cubicBezTo>
                      <a:pt x="8668" y="1"/>
                      <a:pt x="5453" y="1379"/>
                      <a:pt x="3287" y="3873"/>
                    </a:cubicBezTo>
                    <a:cubicBezTo>
                      <a:pt x="339" y="7271"/>
                      <a:pt x="0" y="12264"/>
                      <a:pt x="2386" y="16056"/>
                    </a:cubicBezTo>
                    <a:cubicBezTo>
                      <a:pt x="3543" y="17894"/>
                      <a:pt x="5224" y="19266"/>
                      <a:pt x="7141" y="20116"/>
                    </a:cubicBezTo>
                    <a:cubicBezTo>
                      <a:pt x="7147" y="20107"/>
                      <a:pt x="7154" y="20094"/>
                      <a:pt x="7157" y="20085"/>
                    </a:cubicBezTo>
                    <a:cubicBezTo>
                      <a:pt x="7181" y="20009"/>
                      <a:pt x="7243" y="19976"/>
                      <a:pt x="7305" y="19976"/>
                    </a:cubicBezTo>
                    <a:cubicBezTo>
                      <a:pt x="7398" y="19976"/>
                      <a:pt x="7490" y="20051"/>
                      <a:pt x="7455" y="20165"/>
                    </a:cubicBezTo>
                    <a:cubicBezTo>
                      <a:pt x="7446" y="20187"/>
                      <a:pt x="7434" y="20211"/>
                      <a:pt x="7424" y="20233"/>
                    </a:cubicBezTo>
                    <a:cubicBezTo>
                      <a:pt x="7554" y="20288"/>
                      <a:pt x="7686" y="20341"/>
                      <a:pt x="7822" y="20387"/>
                    </a:cubicBezTo>
                    <a:cubicBezTo>
                      <a:pt x="7843" y="20331"/>
                      <a:pt x="7862" y="20288"/>
                      <a:pt x="7874" y="20264"/>
                    </a:cubicBezTo>
                    <a:cubicBezTo>
                      <a:pt x="7898" y="20207"/>
                      <a:pt x="7941" y="20183"/>
                      <a:pt x="7986" y="20183"/>
                    </a:cubicBezTo>
                    <a:cubicBezTo>
                      <a:pt x="8084" y="20183"/>
                      <a:pt x="8191" y="20295"/>
                      <a:pt x="8139" y="20418"/>
                    </a:cubicBezTo>
                    <a:cubicBezTo>
                      <a:pt x="8129" y="20439"/>
                      <a:pt x="8120" y="20464"/>
                      <a:pt x="8108" y="20488"/>
                    </a:cubicBezTo>
                    <a:cubicBezTo>
                      <a:pt x="9344" y="20907"/>
                      <a:pt x="10636" y="21119"/>
                      <a:pt x="11931" y="21119"/>
                    </a:cubicBezTo>
                    <a:cubicBezTo>
                      <a:pt x="12645" y="21119"/>
                      <a:pt x="13360" y="21055"/>
                      <a:pt x="14067" y="20926"/>
                    </a:cubicBezTo>
                    <a:cubicBezTo>
                      <a:pt x="19035" y="20005"/>
                      <a:pt x="22901" y="15653"/>
                      <a:pt x="22938" y="10565"/>
                    </a:cubicBezTo>
                    <a:cubicBezTo>
                      <a:pt x="22907" y="6363"/>
                      <a:pt x="20310" y="2715"/>
                      <a:pt x="16567" y="1004"/>
                    </a:cubicBezTo>
                    <a:cubicBezTo>
                      <a:pt x="16554" y="1022"/>
                      <a:pt x="16539" y="1044"/>
                      <a:pt x="16530" y="1059"/>
                    </a:cubicBezTo>
                    <a:cubicBezTo>
                      <a:pt x="16517" y="1072"/>
                      <a:pt x="16505" y="1084"/>
                      <a:pt x="16490" y="1096"/>
                    </a:cubicBezTo>
                    <a:cubicBezTo>
                      <a:pt x="16501" y="1094"/>
                      <a:pt x="16512" y="1093"/>
                      <a:pt x="16523" y="1093"/>
                    </a:cubicBezTo>
                    <a:cubicBezTo>
                      <a:pt x="16672" y="1093"/>
                      <a:pt x="16733" y="1298"/>
                      <a:pt x="16616" y="1370"/>
                    </a:cubicBezTo>
                    <a:cubicBezTo>
                      <a:pt x="17105" y="1601"/>
                      <a:pt x="17576" y="1866"/>
                      <a:pt x="18029" y="2164"/>
                    </a:cubicBezTo>
                    <a:cubicBezTo>
                      <a:pt x="18031" y="2164"/>
                      <a:pt x="18033" y="2164"/>
                      <a:pt x="18035" y="2164"/>
                    </a:cubicBezTo>
                    <a:cubicBezTo>
                      <a:pt x="18049" y="2164"/>
                      <a:pt x="18063" y="2173"/>
                      <a:pt x="18069" y="2189"/>
                    </a:cubicBezTo>
                    <a:cubicBezTo>
                      <a:pt x="18139" y="2235"/>
                      <a:pt x="18207" y="2284"/>
                      <a:pt x="18278" y="2334"/>
                    </a:cubicBezTo>
                    <a:cubicBezTo>
                      <a:pt x="18290" y="2334"/>
                      <a:pt x="18299" y="2343"/>
                      <a:pt x="18306" y="2352"/>
                    </a:cubicBezTo>
                    <a:cubicBezTo>
                      <a:pt x="18423" y="2435"/>
                      <a:pt x="18540" y="2521"/>
                      <a:pt x="18653" y="2608"/>
                    </a:cubicBezTo>
                    <a:cubicBezTo>
                      <a:pt x="18666" y="2611"/>
                      <a:pt x="18678" y="2620"/>
                      <a:pt x="18684" y="2632"/>
                    </a:cubicBezTo>
                    <a:cubicBezTo>
                      <a:pt x="18746" y="2681"/>
                      <a:pt x="18810" y="2728"/>
                      <a:pt x="18872" y="2780"/>
                    </a:cubicBezTo>
                    <a:cubicBezTo>
                      <a:pt x="18998" y="2878"/>
                      <a:pt x="19118" y="2983"/>
                      <a:pt x="19238" y="3091"/>
                    </a:cubicBezTo>
                    <a:lnTo>
                      <a:pt x="19254" y="3085"/>
                    </a:lnTo>
                    <a:cubicBezTo>
                      <a:pt x="19257" y="3084"/>
                      <a:pt x="19261" y="3083"/>
                      <a:pt x="19264" y="3083"/>
                    </a:cubicBezTo>
                    <a:cubicBezTo>
                      <a:pt x="19293" y="3083"/>
                      <a:pt x="19313" y="3115"/>
                      <a:pt x="19297" y="3140"/>
                    </a:cubicBezTo>
                    <a:cubicBezTo>
                      <a:pt x="19389" y="3226"/>
                      <a:pt x="19481" y="3316"/>
                      <a:pt x="19571" y="3402"/>
                    </a:cubicBezTo>
                    <a:cubicBezTo>
                      <a:pt x="19580" y="3399"/>
                      <a:pt x="19586" y="3396"/>
                      <a:pt x="19595" y="3393"/>
                    </a:cubicBezTo>
                    <a:cubicBezTo>
                      <a:pt x="19599" y="3391"/>
                      <a:pt x="19603" y="3391"/>
                      <a:pt x="19607" y="3391"/>
                    </a:cubicBezTo>
                    <a:cubicBezTo>
                      <a:pt x="19635" y="3391"/>
                      <a:pt x="19655" y="3421"/>
                      <a:pt x="19638" y="3448"/>
                    </a:cubicBezTo>
                    <a:cubicBezTo>
                      <a:pt x="19635" y="3451"/>
                      <a:pt x="19632" y="3457"/>
                      <a:pt x="19629" y="3460"/>
                    </a:cubicBezTo>
                    <a:cubicBezTo>
                      <a:pt x="19799" y="3630"/>
                      <a:pt x="19965" y="3802"/>
                      <a:pt x="20122" y="3984"/>
                    </a:cubicBezTo>
                    <a:cubicBezTo>
                      <a:pt x="20128" y="3980"/>
                      <a:pt x="20134" y="3974"/>
                      <a:pt x="20143" y="3974"/>
                    </a:cubicBezTo>
                    <a:cubicBezTo>
                      <a:pt x="20149" y="3972"/>
                      <a:pt x="20154" y="3971"/>
                      <a:pt x="20159" y="3971"/>
                    </a:cubicBezTo>
                    <a:cubicBezTo>
                      <a:pt x="20190" y="3971"/>
                      <a:pt x="20198" y="4018"/>
                      <a:pt x="20171" y="4039"/>
                    </a:cubicBezTo>
                    <a:cubicBezTo>
                      <a:pt x="20233" y="4113"/>
                      <a:pt x="20291" y="4184"/>
                      <a:pt x="20353" y="4257"/>
                    </a:cubicBezTo>
                    <a:cubicBezTo>
                      <a:pt x="20362" y="4254"/>
                      <a:pt x="20371" y="4251"/>
                      <a:pt x="20380" y="4245"/>
                    </a:cubicBezTo>
                    <a:cubicBezTo>
                      <a:pt x="20385" y="4244"/>
                      <a:pt x="20389" y="4243"/>
                      <a:pt x="20393" y="4243"/>
                    </a:cubicBezTo>
                    <a:cubicBezTo>
                      <a:pt x="20428" y="4243"/>
                      <a:pt x="20444" y="4299"/>
                      <a:pt x="20411" y="4316"/>
                    </a:cubicBezTo>
                    <a:lnTo>
                      <a:pt x="20405" y="4319"/>
                    </a:lnTo>
                    <a:cubicBezTo>
                      <a:pt x="20439" y="4365"/>
                      <a:pt x="20473" y="4408"/>
                      <a:pt x="20507" y="4454"/>
                    </a:cubicBezTo>
                    <a:cubicBezTo>
                      <a:pt x="20519" y="4458"/>
                      <a:pt x="20528" y="4470"/>
                      <a:pt x="20528" y="4482"/>
                    </a:cubicBezTo>
                    <a:cubicBezTo>
                      <a:pt x="20583" y="4550"/>
                      <a:pt x="20633" y="4621"/>
                      <a:pt x="20685" y="4691"/>
                    </a:cubicBezTo>
                    <a:lnTo>
                      <a:pt x="20688" y="4691"/>
                    </a:lnTo>
                    <a:cubicBezTo>
                      <a:pt x="20690" y="4691"/>
                      <a:pt x="20691" y="4691"/>
                      <a:pt x="20692" y="4691"/>
                    </a:cubicBezTo>
                    <a:cubicBezTo>
                      <a:pt x="20724" y="4691"/>
                      <a:pt x="20743" y="4723"/>
                      <a:pt x="20728" y="4750"/>
                    </a:cubicBezTo>
                    <a:cubicBezTo>
                      <a:pt x="20857" y="4928"/>
                      <a:pt x="20981" y="5110"/>
                      <a:pt x="21098" y="5298"/>
                    </a:cubicBezTo>
                    <a:cubicBezTo>
                      <a:pt x="21122" y="5289"/>
                      <a:pt x="21144" y="5279"/>
                      <a:pt x="21168" y="5273"/>
                    </a:cubicBezTo>
                    <a:cubicBezTo>
                      <a:pt x="21173" y="5271"/>
                      <a:pt x="21178" y="5270"/>
                      <a:pt x="21182" y="5270"/>
                    </a:cubicBezTo>
                    <a:cubicBezTo>
                      <a:pt x="21218" y="5270"/>
                      <a:pt x="21231" y="5333"/>
                      <a:pt x="21190" y="5347"/>
                    </a:cubicBezTo>
                    <a:cubicBezTo>
                      <a:pt x="21171" y="5353"/>
                      <a:pt x="21153" y="5359"/>
                      <a:pt x="21138" y="5366"/>
                    </a:cubicBezTo>
                    <a:cubicBezTo>
                      <a:pt x="21190" y="5452"/>
                      <a:pt x="21239" y="5535"/>
                      <a:pt x="21288" y="5621"/>
                    </a:cubicBezTo>
                    <a:lnTo>
                      <a:pt x="21295" y="5618"/>
                    </a:lnTo>
                    <a:cubicBezTo>
                      <a:pt x="21300" y="5616"/>
                      <a:pt x="21306" y="5615"/>
                      <a:pt x="21311" y="5615"/>
                    </a:cubicBezTo>
                    <a:cubicBezTo>
                      <a:pt x="21349" y="5615"/>
                      <a:pt x="21375" y="5667"/>
                      <a:pt x="21335" y="5686"/>
                    </a:cubicBezTo>
                    <a:lnTo>
                      <a:pt x="21325" y="5689"/>
                    </a:lnTo>
                    <a:cubicBezTo>
                      <a:pt x="21402" y="5827"/>
                      <a:pt x="21479" y="5966"/>
                      <a:pt x="21550" y="6107"/>
                    </a:cubicBezTo>
                    <a:cubicBezTo>
                      <a:pt x="21553" y="6114"/>
                      <a:pt x="21556" y="6117"/>
                      <a:pt x="21556" y="6123"/>
                    </a:cubicBezTo>
                    <a:cubicBezTo>
                      <a:pt x="21670" y="6351"/>
                      <a:pt x="21778" y="6578"/>
                      <a:pt x="21873" y="6812"/>
                    </a:cubicBezTo>
                    <a:cubicBezTo>
                      <a:pt x="21895" y="6822"/>
                      <a:pt x="21904" y="6846"/>
                      <a:pt x="21892" y="6865"/>
                    </a:cubicBezTo>
                    <a:cubicBezTo>
                      <a:pt x="22002" y="7139"/>
                      <a:pt x="22101" y="7416"/>
                      <a:pt x="22190" y="7699"/>
                    </a:cubicBezTo>
                    <a:lnTo>
                      <a:pt x="22193" y="7699"/>
                    </a:lnTo>
                    <a:cubicBezTo>
                      <a:pt x="22196" y="7698"/>
                      <a:pt x="22199" y="7698"/>
                      <a:pt x="22202" y="7698"/>
                    </a:cubicBezTo>
                    <a:cubicBezTo>
                      <a:pt x="22237" y="7698"/>
                      <a:pt x="22261" y="7750"/>
                      <a:pt x="22224" y="7770"/>
                    </a:cubicBezTo>
                    <a:cubicBezTo>
                      <a:pt x="22218" y="7773"/>
                      <a:pt x="22215" y="7773"/>
                      <a:pt x="22212" y="7776"/>
                    </a:cubicBezTo>
                    <a:cubicBezTo>
                      <a:pt x="22249" y="7899"/>
                      <a:pt x="22280" y="8022"/>
                      <a:pt x="22313" y="8145"/>
                    </a:cubicBezTo>
                    <a:cubicBezTo>
                      <a:pt x="22341" y="8154"/>
                      <a:pt x="22350" y="8188"/>
                      <a:pt x="22329" y="8210"/>
                    </a:cubicBezTo>
                    <a:cubicBezTo>
                      <a:pt x="22353" y="8305"/>
                      <a:pt x="22375" y="8401"/>
                      <a:pt x="22396" y="8496"/>
                    </a:cubicBezTo>
                    <a:cubicBezTo>
                      <a:pt x="22412" y="8505"/>
                      <a:pt x="22415" y="8524"/>
                      <a:pt x="22406" y="8539"/>
                    </a:cubicBezTo>
                    <a:cubicBezTo>
                      <a:pt x="22517" y="9056"/>
                      <a:pt x="22587" y="9576"/>
                      <a:pt x="22618" y="10103"/>
                    </a:cubicBezTo>
                    <a:cubicBezTo>
                      <a:pt x="22634" y="10100"/>
                      <a:pt x="22649" y="10097"/>
                      <a:pt x="22670" y="10091"/>
                    </a:cubicBezTo>
                    <a:cubicBezTo>
                      <a:pt x="22673" y="10090"/>
                      <a:pt x="22675" y="10090"/>
                      <a:pt x="22678" y="10090"/>
                    </a:cubicBezTo>
                    <a:cubicBezTo>
                      <a:pt x="22699" y="10090"/>
                      <a:pt x="22728" y="10112"/>
                      <a:pt x="22720" y="10140"/>
                    </a:cubicBezTo>
                    <a:cubicBezTo>
                      <a:pt x="22701" y="10189"/>
                      <a:pt x="22661" y="10288"/>
                      <a:pt x="22627" y="10377"/>
                    </a:cubicBezTo>
                    <a:cubicBezTo>
                      <a:pt x="22627" y="10445"/>
                      <a:pt x="22634" y="10506"/>
                      <a:pt x="22634" y="10571"/>
                    </a:cubicBezTo>
                    <a:cubicBezTo>
                      <a:pt x="22634" y="10611"/>
                      <a:pt x="22630" y="10651"/>
                      <a:pt x="22630" y="10691"/>
                    </a:cubicBezTo>
                    <a:cubicBezTo>
                      <a:pt x="22720" y="10946"/>
                      <a:pt x="22790" y="11211"/>
                      <a:pt x="22840" y="11476"/>
                    </a:cubicBezTo>
                    <a:cubicBezTo>
                      <a:pt x="22861" y="11592"/>
                      <a:pt x="22763" y="11669"/>
                      <a:pt x="22674" y="11669"/>
                    </a:cubicBezTo>
                    <a:cubicBezTo>
                      <a:pt x="22633" y="11669"/>
                      <a:pt x="22594" y="11653"/>
                      <a:pt x="22569" y="11617"/>
                    </a:cubicBezTo>
                    <a:cubicBezTo>
                      <a:pt x="22070" y="16041"/>
                      <a:pt x="18635" y="19596"/>
                      <a:pt x="14267" y="20575"/>
                    </a:cubicBezTo>
                    <a:cubicBezTo>
                      <a:pt x="13482" y="20751"/>
                      <a:pt x="12688" y="20837"/>
                      <a:pt x="11898" y="20837"/>
                    </a:cubicBezTo>
                    <a:cubicBezTo>
                      <a:pt x="7883" y="20837"/>
                      <a:pt x="3992" y="18630"/>
                      <a:pt x="2130" y="14972"/>
                    </a:cubicBezTo>
                    <a:cubicBezTo>
                      <a:pt x="1985" y="14686"/>
                      <a:pt x="1856" y="14397"/>
                      <a:pt x="1742" y="14098"/>
                    </a:cubicBezTo>
                    <a:cubicBezTo>
                      <a:pt x="1709" y="14135"/>
                      <a:pt x="1660" y="14153"/>
                      <a:pt x="1613" y="14153"/>
                    </a:cubicBezTo>
                    <a:cubicBezTo>
                      <a:pt x="1538" y="14153"/>
                      <a:pt x="1467" y="14106"/>
                      <a:pt x="1474" y="14009"/>
                    </a:cubicBezTo>
                    <a:cubicBezTo>
                      <a:pt x="1490" y="13864"/>
                      <a:pt x="1518" y="13726"/>
                      <a:pt x="1564" y="13590"/>
                    </a:cubicBezTo>
                    <a:cubicBezTo>
                      <a:pt x="1551" y="13557"/>
                      <a:pt x="1542" y="13526"/>
                      <a:pt x="1533" y="13495"/>
                    </a:cubicBezTo>
                    <a:cubicBezTo>
                      <a:pt x="1524" y="13464"/>
                      <a:pt x="1514" y="13436"/>
                      <a:pt x="1505" y="13409"/>
                    </a:cubicBezTo>
                    <a:cubicBezTo>
                      <a:pt x="1465" y="13273"/>
                      <a:pt x="1428" y="13138"/>
                      <a:pt x="1394" y="12999"/>
                    </a:cubicBezTo>
                    <a:cubicBezTo>
                      <a:pt x="1388" y="12975"/>
                      <a:pt x="1382" y="12953"/>
                      <a:pt x="1376" y="12929"/>
                    </a:cubicBezTo>
                    <a:cubicBezTo>
                      <a:pt x="1345" y="12812"/>
                      <a:pt x="1321" y="12695"/>
                      <a:pt x="1299" y="12578"/>
                    </a:cubicBezTo>
                    <a:lnTo>
                      <a:pt x="1290" y="12547"/>
                    </a:lnTo>
                    <a:cubicBezTo>
                      <a:pt x="1274" y="12458"/>
                      <a:pt x="1256" y="12368"/>
                      <a:pt x="1241" y="12279"/>
                    </a:cubicBezTo>
                    <a:cubicBezTo>
                      <a:pt x="1237" y="12248"/>
                      <a:pt x="1231" y="12218"/>
                      <a:pt x="1225" y="12187"/>
                    </a:cubicBezTo>
                    <a:cubicBezTo>
                      <a:pt x="1210" y="12085"/>
                      <a:pt x="1194" y="11984"/>
                      <a:pt x="1182" y="11879"/>
                    </a:cubicBezTo>
                    <a:cubicBezTo>
                      <a:pt x="1179" y="11854"/>
                      <a:pt x="1176" y="11827"/>
                      <a:pt x="1173" y="11799"/>
                    </a:cubicBezTo>
                    <a:cubicBezTo>
                      <a:pt x="1164" y="11728"/>
                      <a:pt x="1154" y="11654"/>
                      <a:pt x="1148" y="11583"/>
                    </a:cubicBezTo>
                    <a:cubicBezTo>
                      <a:pt x="1130" y="11590"/>
                      <a:pt x="1114" y="11596"/>
                      <a:pt x="1099" y="11599"/>
                    </a:cubicBezTo>
                    <a:cubicBezTo>
                      <a:pt x="1095" y="11600"/>
                      <a:pt x="1090" y="11600"/>
                      <a:pt x="1087" y="11600"/>
                    </a:cubicBezTo>
                    <a:cubicBezTo>
                      <a:pt x="1049" y="11600"/>
                      <a:pt x="1032" y="11550"/>
                      <a:pt x="1068" y="11528"/>
                    </a:cubicBezTo>
                    <a:cubicBezTo>
                      <a:pt x="1093" y="11516"/>
                      <a:pt x="1114" y="11497"/>
                      <a:pt x="1139" y="11485"/>
                    </a:cubicBezTo>
                    <a:cubicBezTo>
                      <a:pt x="1130" y="11349"/>
                      <a:pt x="1120" y="11217"/>
                      <a:pt x="1114" y="11085"/>
                    </a:cubicBezTo>
                    <a:cubicBezTo>
                      <a:pt x="1087" y="11079"/>
                      <a:pt x="1074" y="11045"/>
                      <a:pt x="1093" y="11023"/>
                    </a:cubicBezTo>
                    <a:cubicBezTo>
                      <a:pt x="1099" y="11017"/>
                      <a:pt x="1105" y="11014"/>
                      <a:pt x="1111" y="11008"/>
                    </a:cubicBezTo>
                    <a:cubicBezTo>
                      <a:pt x="1108" y="10894"/>
                      <a:pt x="1105" y="10783"/>
                      <a:pt x="1105" y="10672"/>
                    </a:cubicBezTo>
                    <a:cubicBezTo>
                      <a:pt x="1080" y="10663"/>
                      <a:pt x="1074" y="10632"/>
                      <a:pt x="1093" y="10614"/>
                    </a:cubicBezTo>
                    <a:lnTo>
                      <a:pt x="1105" y="10605"/>
                    </a:lnTo>
                    <a:cubicBezTo>
                      <a:pt x="1105" y="10445"/>
                      <a:pt x="1111" y="10284"/>
                      <a:pt x="1120" y="10124"/>
                    </a:cubicBezTo>
                    <a:lnTo>
                      <a:pt x="1120" y="10124"/>
                    </a:lnTo>
                    <a:lnTo>
                      <a:pt x="1099" y="10131"/>
                    </a:lnTo>
                    <a:cubicBezTo>
                      <a:pt x="1096" y="10131"/>
                      <a:pt x="1093" y="10132"/>
                      <a:pt x="1090" y="10132"/>
                    </a:cubicBezTo>
                    <a:cubicBezTo>
                      <a:pt x="1057" y="10132"/>
                      <a:pt x="1031" y="10088"/>
                      <a:pt x="1059" y="10066"/>
                    </a:cubicBezTo>
                    <a:cubicBezTo>
                      <a:pt x="1080" y="10047"/>
                      <a:pt x="1105" y="10032"/>
                      <a:pt x="1127" y="10014"/>
                    </a:cubicBezTo>
                    <a:cubicBezTo>
                      <a:pt x="1136" y="9890"/>
                      <a:pt x="1145" y="9770"/>
                      <a:pt x="1160" y="9650"/>
                    </a:cubicBezTo>
                    <a:cubicBezTo>
                      <a:pt x="1127" y="9650"/>
                      <a:pt x="1096" y="9613"/>
                      <a:pt x="1127" y="9589"/>
                    </a:cubicBezTo>
                    <a:cubicBezTo>
                      <a:pt x="1142" y="9576"/>
                      <a:pt x="1154" y="9567"/>
                      <a:pt x="1170" y="9555"/>
                    </a:cubicBezTo>
                    <a:cubicBezTo>
                      <a:pt x="1185" y="9432"/>
                      <a:pt x="1200" y="9309"/>
                      <a:pt x="1219" y="9189"/>
                    </a:cubicBezTo>
                    <a:lnTo>
                      <a:pt x="1219" y="9189"/>
                    </a:lnTo>
                    <a:cubicBezTo>
                      <a:pt x="1200" y="9195"/>
                      <a:pt x="1182" y="9201"/>
                      <a:pt x="1164" y="9207"/>
                    </a:cubicBezTo>
                    <a:cubicBezTo>
                      <a:pt x="1159" y="9208"/>
                      <a:pt x="1155" y="9209"/>
                      <a:pt x="1151" y="9209"/>
                    </a:cubicBezTo>
                    <a:cubicBezTo>
                      <a:pt x="1120" y="9209"/>
                      <a:pt x="1099" y="9170"/>
                      <a:pt x="1127" y="9142"/>
                    </a:cubicBezTo>
                    <a:cubicBezTo>
                      <a:pt x="1164" y="9109"/>
                      <a:pt x="1200" y="9081"/>
                      <a:pt x="1237" y="9050"/>
                    </a:cubicBezTo>
                    <a:cubicBezTo>
                      <a:pt x="1256" y="8939"/>
                      <a:pt x="1277" y="8828"/>
                      <a:pt x="1302" y="8718"/>
                    </a:cubicBezTo>
                    <a:lnTo>
                      <a:pt x="1302" y="8718"/>
                    </a:lnTo>
                    <a:cubicBezTo>
                      <a:pt x="1290" y="8721"/>
                      <a:pt x="1277" y="8727"/>
                      <a:pt x="1265" y="8730"/>
                    </a:cubicBezTo>
                    <a:cubicBezTo>
                      <a:pt x="1261" y="8731"/>
                      <a:pt x="1257" y="8732"/>
                      <a:pt x="1253" y="8732"/>
                    </a:cubicBezTo>
                    <a:cubicBezTo>
                      <a:pt x="1222" y="8732"/>
                      <a:pt x="1201" y="8690"/>
                      <a:pt x="1228" y="8665"/>
                    </a:cubicBezTo>
                    <a:cubicBezTo>
                      <a:pt x="1259" y="8638"/>
                      <a:pt x="1293" y="8613"/>
                      <a:pt x="1327" y="8585"/>
                    </a:cubicBezTo>
                    <a:cubicBezTo>
                      <a:pt x="1351" y="8465"/>
                      <a:pt x="1382" y="8345"/>
                      <a:pt x="1413" y="8225"/>
                    </a:cubicBezTo>
                    <a:lnTo>
                      <a:pt x="1413" y="8225"/>
                    </a:lnTo>
                    <a:cubicBezTo>
                      <a:pt x="1385" y="8231"/>
                      <a:pt x="1361" y="8244"/>
                      <a:pt x="1336" y="8250"/>
                    </a:cubicBezTo>
                    <a:cubicBezTo>
                      <a:pt x="1332" y="8251"/>
                      <a:pt x="1328" y="8252"/>
                      <a:pt x="1324" y="8252"/>
                    </a:cubicBezTo>
                    <a:cubicBezTo>
                      <a:pt x="1293" y="8252"/>
                      <a:pt x="1271" y="8210"/>
                      <a:pt x="1296" y="8188"/>
                    </a:cubicBezTo>
                    <a:cubicBezTo>
                      <a:pt x="1348" y="8142"/>
                      <a:pt x="1401" y="8102"/>
                      <a:pt x="1453" y="8062"/>
                    </a:cubicBezTo>
                    <a:cubicBezTo>
                      <a:pt x="1478" y="7967"/>
                      <a:pt x="1508" y="7868"/>
                      <a:pt x="1536" y="7773"/>
                    </a:cubicBezTo>
                    <a:lnTo>
                      <a:pt x="1536" y="7773"/>
                    </a:lnTo>
                    <a:cubicBezTo>
                      <a:pt x="1502" y="7782"/>
                      <a:pt x="1471" y="7797"/>
                      <a:pt x="1438" y="7807"/>
                    </a:cubicBezTo>
                    <a:cubicBezTo>
                      <a:pt x="1433" y="7808"/>
                      <a:pt x="1429" y="7808"/>
                      <a:pt x="1425" y="7808"/>
                    </a:cubicBezTo>
                    <a:cubicBezTo>
                      <a:pt x="1392" y="7808"/>
                      <a:pt x="1373" y="7767"/>
                      <a:pt x="1397" y="7742"/>
                    </a:cubicBezTo>
                    <a:cubicBezTo>
                      <a:pt x="1459" y="7687"/>
                      <a:pt x="1524" y="7634"/>
                      <a:pt x="1594" y="7588"/>
                    </a:cubicBezTo>
                    <a:cubicBezTo>
                      <a:pt x="1628" y="7483"/>
                      <a:pt x="1662" y="7376"/>
                      <a:pt x="1702" y="7271"/>
                    </a:cubicBezTo>
                    <a:lnTo>
                      <a:pt x="1702" y="7271"/>
                    </a:lnTo>
                    <a:cubicBezTo>
                      <a:pt x="1625" y="7293"/>
                      <a:pt x="1548" y="7314"/>
                      <a:pt x="1471" y="7329"/>
                    </a:cubicBezTo>
                    <a:cubicBezTo>
                      <a:pt x="1467" y="7331"/>
                      <a:pt x="1463" y="7331"/>
                      <a:pt x="1459" y="7331"/>
                    </a:cubicBezTo>
                    <a:cubicBezTo>
                      <a:pt x="1425" y="7331"/>
                      <a:pt x="1404" y="7290"/>
                      <a:pt x="1431" y="7265"/>
                    </a:cubicBezTo>
                    <a:cubicBezTo>
                      <a:pt x="1545" y="7163"/>
                      <a:pt x="1668" y="7074"/>
                      <a:pt x="1804" y="7003"/>
                    </a:cubicBezTo>
                    <a:cubicBezTo>
                      <a:pt x="1819" y="6960"/>
                      <a:pt x="1835" y="6917"/>
                      <a:pt x="1853" y="6874"/>
                    </a:cubicBezTo>
                    <a:lnTo>
                      <a:pt x="1853" y="6874"/>
                    </a:lnTo>
                    <a:cubicBezTo>
                      <a:pt x="1838" y="6877"/>
                      <a:pt x="1825" y="6883"/>
                      <a:pt x="1810" y="6886"/>
                    </a:cubicBezTo>
                    <a:cubicBezTo>
                      <a:pt x="1806" y="6887"/>
                      <a:pt x="1803" y="6888"/>
                      <a:pt x="1800" y="6888"/>
                    </a:cubicBezTo>
                    <a:cubicBezTo>
                      <a:pt x="1771" y="6888"/>
                      <a:pt x="1753" y="6855"/>
                      <a:pt x="1767" y="6828"/>
                    </a:cubicBezTo>
                    <a:cubicBezTo>
                      <a:pt x="1825" y="6729"/>
                      <a:pt x="1899" y="6637"/>
                      <a:pt x="1988" y="6560"/>
                    </a:cubicBezTo>
                    <a:cubicBezTo>
                      <a:pt x="2019" y="6495"/>
                      <a:pt x="2050" y="6428"/>
                      <a:pt x="2081" y="6360"/>
                    </a:cubicBezTo>
                    <a:lnTo>
                      <a:pt x="2081" y="6360"/>
                    </a:lnTo>
                    <a:cubicBezTo>
                      <a:pt x="2056" y="6366"/>
                      <a:pt x="2032" y="6372"/>
                      <a:pt x="2004" y="6375"/>
                    </a:cubicBezTo>
                    <a:cubicBezTo>
                      <a:pt x="1970" y="6372"/>
                      <a:pt x="1952" y="6332"/>
                      <a:pt x="1976" y="6308"/>
                    </a:cubicBezTo>
                    <a:cubicBezTo>
                      <a:pt x="2038" y="6255"/>
                      <a:pt x="2105" y="6206"/>
                      <a:pt x="2176" y="6160"/>
                    </a:cubicBezTo>
                    <a:cubicBezTo>
                      <a:pt x="2226" y="6061"/>
                      <a:pt x="2278" y="5963"/>
                      <a:pt x="2330" y="5864"/>
                    </a:cubicBezTo>
                    <a:lnTo>
                      <a:pt x="2330" y="5864"/>
                    </a:lnTo>
                    <a:cubicBezTo>
                      <a:pt x="2250" y="5892"/>
                      <a:pt x="2167" y="5914"/>
                      <a:pt x="2084" y="5929"/>
                    </a:cubicBezTo>
                    <a:cubicBezTo>
                      <a:pt x="2082" y="5929"/>
                      <a:pt x="2079" y="5929"/>
                      <a:pt x="2077" y="5929"/>
                    </a:cubicBezTo>
                    <a:cubicBezTo>
                      <a:pt x="2043" y="5929"/>
                      <a:pt x="2015" y="5890"/>
                      <a:pt x="2044" y="5864"/>
                    </a:cubicBezTo>
                    <a:cubicBezTo>
                      <a:pt x="2189" y="5738"/>
                      <a:pt x="2346" y="5630"/>
                      <a:pt x="2515" y="5535"/>
                    </a:cubicBezTo>
                    <a:cubicBezTo>
                      <a:pt x="2546" y="5483"/>
                      <a:pt x="2573" y="5433"/>
                      <a:pt x="2604" y="5381"/>
                    </a:cubicBezTo>
                    <a:lnTo>
                      <a:pt x="2604" y="5381"/>
                    </a:lnTo>
                    <a:cubicBezTo>
                      <a:pt x="2490" y="5424"/>
                      <a:pt x="2376" y="5467"/>
                      <a:pt x="2262" y="5516"/>
                    </a:cubicBezTo>
                    <a:cubicBezTo>
                      <a:pt x="2256" y="5519"/>
                      <a:pt x="2250" y="5520"/>
                      <a:pt x="2245" y="5520"/>
                    </a:cubicBezTo>
                    <a:cubicBezTo>
                      <a:pt x="2208" y="5520"/>
                      <a:pt x="2185" y="5473"/>
                      <a:pt x="2222" y="5449"/>
                    </a:cubicBezTo>
                    <a:cubicBezTo>
                      <a:pt x="2379" y="5353"/>
                      <a:pt x="2546" y="5292"/>
                      <a:pt x="2709" y="5212"/>
                    </a:cubicBezTo>
                    <a:lnTo>
                      <a:pt x="2715" y="5212"/>
                    </a:lnTo>
                    <a:cubicBezTo>
                      <a:pt x="2724" y="5193"/>
                      <a:pt x="2736" y="5175"/>
                      <a:pt x="2749" y="5156"/>
                    </a:cubicBezTo>
                    <a:lnTo>
                      <a:pt x="2749" y="5156"/>
                    </a:lnTo>
                    <a:lnTo>
                      <a:pt x="2663" y="5178"/>
                    </a:lnTo>
                    <a:cubicBezTo>
                      <a:pt x="2658" y="5179"/>
                      <a:pt x="2654" y="5180"/>
                      <a:pt x="2650" y="5180"/>
                    </a:cubicBezTo>
                    <a:cubicBezTo>
                      <a:pt x="2610" y="5180"/>
                      <a:pt x="2596" y="5115"/>
                      <a:pt x="2641" y="5104"/>
                    </a:cubicBezTo>
                    <a:lnTo>
                      <a:pt x="2810" y="5061"/>
                    </a:lnTo>
                    <a:cubicBezTo>
                      <a:pt x="2890" y="4938"/>
                      <a:pt x="2977" y="4815"/>
                      <a:pt x="3063" y="4695"/>
                    </a:cubicBezTo>
                    <a:cubicBezTo>
                      <a:pt x="3047" y="4553"/>
                      <a:pt x="3038" y="4408"/>
                      <a:pt x="3041" y="4267"/>
                    </a:cubicBezTo>
                    <a:cubicBezTo>
                      <a:pt x="3046" y="4167"/>
                      <a:pt x="3125" y="4117"/>
                      <a:pt x="3202" y="4117"/>
                    </a:cubicBezTo>
                    <a:cubicBezTo>
                      <a:pt x="3279" y="4117"/>
                      <a:pt x="3354" y="4167"/>
                      <a:pt x="3349" y="4267"/>
                    </a:cubicBezTo>
                    <a:lnTo>
                      <a:pt x="3349" y="4316"/>
                    </a:lnTo>
                    <a:cubicBezTo>
                      <a:pt x="3928" y="3586"/>
                      <a:pt x="4602" y="2940"/>
                      <a:pt x="5350" y="2392"/>
                    </a:cubicBezTo>
                    <a:cubicBezTo>
                      <a:pt x="7247" y="1005"/>
                      <a:pt x="9530" y="325"/>
                      <a:pt x="11813" y="325"/>
                    </a:cubicBezTo>
                    <a:cubicBezTo>
                      <a:pt x="13289" y="325"/>
                      <a:pt x="14766" y="609"/>
                      <a:pt x="16139" y="1170"/>
                    </a:cubicBezTo>
                    <a:cubicBezTo>
                      <a:pt x="16213" y="1155"/>
                      <a:pt x="16283" y="1139"/>
                      <a:pt x="16357" y="1127"/>
                    </a:cubicBezTo>
                    <a:cubicBezTo>
                      <a:pt x="16262" y="1102"/>
                      <a:pt x="16191" y="1007"/>
                      <a:pt x="16262" y="908"/>
                    </a:cubicBezTo>
                    <a:cubicBezTo>
                      <a:pt x="16265" y="902"/>
                      <a:pt x="16274" y="893"/>
                      <a:pt x="16280" y="884"/>
                    </a:cubicBezTo>
                    <a:cubicBezTo>
                      <a:pt x="16132" y="822"/>
                      <a:pt x="15982" y="761"/>
                      <a:pt x="15831" y="705"/>
                    </a:cubicBezTo>
                    <a:cubicBezTo>
                      <a:pt x="15831" y="708"/>
                      <a:pt x="15828" y="711"/>
                      <a:pt x="15828" y="715"/>
                    </a:cubicBezTo>
                    <a:cubicBezTo>
                      <a:pt x="15799" y="770"/>
                      <a:pt x="15755" y="793"/>
                      <a:pt x="15709" y="793"/>
                    </a:cubicBezTo>
                    <a:cubicBezTo>
                      <a:pt x="15621" y="793"/>
                      <a:pt x="15529" y="707"/>
                      <a:pt x="15548" y="604"/>
                    </a:cubicBezTo>
                    <a:cubicBezTo>
                      <a:pt x="14369" y="197"/>
                      <a:pt x="13139" y="1"/>
                      <a:pt x="1191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5" name="Google Shape;3083;p69">
                <a:extLst>
                  <a:ext uri="{FF2B5EF4-FFF2-40B4-BE49-F238E27FC236}">
                    <a16:creationId xmlns:a16="http://schemas.microsoft.com/office/drawing/2014/main" id="{116B1BC9-F0E6-416C-ADF7-BF88A0B36558}"/>
                  </a:ext>
                </a:extLst>
              </p:cNvPr>
              <p:cNvSpPr/>
              <p:nvPr/>
            </p:nvSpPr>
            <p:spPr>
              <a:xfrm>
                <a:off x="15214875" y="4506738"/>
                <a:ext cx="500" cy="275"/>
              </a:xfrm>
              <a:custGeom>
                <a:avLst/>
                <a:gdLst/>
                <a:ahLst/>
                <a:cxnLst/>
                <a:rect l="l" t="t" r="r" b="b"/>
                <a:pathLst>
                  <a:path w="20" h="11" extrusionOk="0">
                    <a:moveTo>
                      <a:pt x="19" y="1"/>
                    </a:moveTo>
                    <a:lnTo>
                      <a:pt x="1" y="7"/>
                    </a:lnTo>
                    <a:lnTo>
                      <a:pt x="1" y="10"/>
                    </a:lnTo>
                    <a:cubicBezTo>
                      <a:pt x="10" y="7"/>
                      <a:pt x="13" y="4"/>
                      <a:pt x="1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6" name="Google Shape;3084;p69">
                <a:extLst>
                  <a:ext uri="{FF2B5EF4-FFF2-40B4-BE49-F238E27FC236}">
                    <a16:creationId xmlns:a16="http://schemas.microsoft.com/office/drawing/2014/main" id="{A6F8BE51-D24B-4047-96B5-7AC9A96B86A9}"/>
                  </a:ext>
                </a:extLst>
              </p:cNvPr>
              <p:cNvSpPr/>
              <p:nvPr/>
            </p:nvSpPr>
            <p:spPr>
              <a:xfrm>
                <a:off x="15174825" y="4351863"/>
                <a:ext cx="69175" cy="251100"/>
              </a:xfrm>
              <a:custGeom>
                <a:avLst/>
                <a:gdLst/>
                <a:ahLst/>
                <a:cxnLst/>
                <a:rect l="l" t="t" r="r" b="b"/>
                <a:pathLst>
                  <a:path w="2767" h="10044" extrusionOk="0">
                    <a:moveTo>
                      <a:pt x="1739" y="0"/>
                    </a:moveTo>
                    <a:cubicBezTo>
                      <a:pt x="1662" y="0"/>
                      <a:pt x="1583" y="51"/>
                      <a:pt x="1578" y="151"/>
                    </a:cubicBezTo>
                    <a:cubicBezTo>
                      <a:pt x="1575" y="292"/>
                      <a:pt x="1584" y="437"/>
                      <a:pt x="1600" y="578"/>
                    </a:cubicBezTo>
                    <a:cubicBezTo>
                      <a:pt x="1618" y="729"/>
                      <a:pt x="1637" y="880"/>
                      <a:pt x="1655" y="1034"/>
                    </a:cubicBezTo>
                    <a:cubicBezTo>
                      <a:pt x="1668" y="1031"/>
                      <a:pt x="1680" y="1025"/>
                      <a:pt x="1692" y="1022"/>
                    </a:cubicBezTo>
                    <a:cubicBezTo>
                      <a:pt x="1695" y="1021"/>
                      <a:pt x="1698" y="1021"/>
                      <a:pt x="1701" y="1021"/>
                    </a:cubicBezTo>
                    <a:cubicBezTo>
                      <a:pt x="1732" y="1021"/>
                      <a:pt x="1760" y="1064"/>
                      <a:pt x="1732" y="1086"/>
                    </a:cubicBezTo>
                    <a:cubicBezTo>
                      <a:pt x="1711" y="1102"/>
                      <a:pt x="1686" y="1117"/>
                      <a:pt x="1664" y="1132"/>
                    </a:cubicBezTo>
                    <a:cubicBezTo>
                      <a:pt x="1668" y="1166"/>
                      <a:pt x="1674" y="1197"/>
                      <a:pt x="1674" y="1231"/>
                    </a:cubicBezTo>
                    <a:cubicBezTo>
                      <a:pt x="1677" y="1277"/>
                      <a:pt x="1677" y="1320"/>
                      <a:pt x="1674" y="1363"/>
                    </a:cubicBezTo>
                    <a:cubicBezTo>
                      <a:pt x="1698" y="1366"/>
                      <a:pt x="1714" y="1397"/>
                      <a:pt x="1701" y="1419"/>
                    </a:cubicBezTo>
                    <a:cubicBezTo>
                      <a:pt x="1689" y="1443"/>
                      <a:pt x="1674" y="1468"/>
                      <a:pt x="1658" y="1490"/>
                    </a:cubicBezTo>
                    <a:cubicBezTo>
                      <a:pt x="1634" y="1607"/>
                      <a:pt x="1600" y="1720"/>
                      <a:pt x="1557" y="1828"/>
                    </a:cubicBezTo>
                    <a:cubicBezTo>
                      <a:pt x="1581" y="1822"/>
                      <a:pt x="1603" y="1813"/>
                      <a:pt x="1624" y="1807"/>
                    </a:cubicBezTo>
                    <a:cubicBezTo>
                      <a:pt x="1628" y="1806"/>
                      <a:pt x="1631" y="1805"/>
                      <a:pt x="1634" y="1805"/>
                    </a:cubicBezTo>
                    <a:cubicBezTo>
                      <a:pt x="1667" y="1805"/>
                      <a:pt x="1693" y="1849"/>
                      <a:pt x="1664" y="1871"/>
                    </a:cubicBezTo>
                    <a:cubicBezTo>
                      <a:pt x="1609" y="1914"/>
                      <a:pt x="1554" y="1954"/>
                      <a:pt x="1492" y="1988"/>
                    </a:cubicBezTo>
                    <a:cubicBezTo>
                      <a:pt x="1427" y="2133"/>
                      <a:pt x="1360" y="2274"/>
                      <a:pt x="1307" y="2416"/>
                    </a:cubicBezTo>
                    <a:cubicBezTo>
                      <a:pt x="1267" y="2527"/>
                      <a:pt x="1246" y="2647"/>
                      <a:pt x="1252" y="2767"/>
                    </a:cubicBezTo>
                    <a:cubicBezTo>
                      <a:pt x="1256" y="2766"/>
                      <a:pt x="1260" y="2765"/>
                      <a:pt x="1264" y="2765"/>
                    </a:cubicBezTo>
                    <a:cubicBezTo>
                      <a:pt x="1295" y="2765"/>
                      <a:pt x="1314" y="2804"/>
                      <a:pt x="1289" y="2832"/>
                    </a:cubicBezTo>
                    <a:cubicBezTo>
                      <a:pt x="1280" y="2841"/>
                      <a:pt x="1267" y="2850"/>
                      <a:pt x="1258" y="2859"/>
                    </a:cubicBezTo>
                    <a:cubicBezTo>
                      <a:pt x="1264" y="2945"/>
                      <a:pt x="1286" y="3029"/>
                      <a:pt x="1323" y="3106"/>
                    </a:cubicBezTo>
                    <a:cubicBezTo>
                      <a:pt x="1366" y="3096"/>
                      <a:pt x="1409" y="3081"/>
                      <a:pt x="1455" y="3075"/>
                    </a:cubicBezTo>
                    <a:cubicBezTo>
                      <a:pt x="1459" y="3074"/>
                      <a:pt x="1464" y="3073"/>
                      <a:pt x="1468" y="3073"/>
                    </a:cubicBezTo>
                    <a:cubicBezTo>
                      <a:pt x="1505" y="3073"/>
                      <a:pt x="1522" y="3123"/>
                      <a:pt x="1486" y="3142"/>
                    </a:cubicBezTo>
                    <a:cubicBezTo>
                      <a:pt x="1452" y="3167"/>
                      <a:pt x="1418" y="3189"/>
                      <a:pt x="1384" y="3213"/>
                    </a:cubicBezTo>
                    <a:cubicBezTo>
                      <a:pt x="1437" y="3284"/>
                      <a:pt x="1514" y="3336"/>
                      <a:pt x="1600" y="3361"/>
                    </a:cubicBezTo>
                    <a:cubicBezTo>
                      <a:pt x="1634" y="3370"/>
                      <a:pt x="1664" y="3386"/>
                      <a:pt x="1695" y="3398"/>
                    </a:cubicBezTo>
                    <a:cubicBezTo>
                      <a:pt x="1732" y="3392"/>
                      <a:pt x="1769" y="3386"/>
                      <a:pt x="1809" y="3383"/>
                    </a:cubicBezTo>
                    <a:cubicBezTo>
                      <a:pt x="1843" y="3383"/>
                      <a:pt x="1858" y="3423"/>
                      <a:pt x="1837" y="3447"/>
                    </a:cubicBezTo>
                    <a:cubicBezTo>
                      <a:pt x="1828" y="3453"/>
                      <a:pt x="1821" y="3456"/>
                      <a:pt x="1815" y="3463"/>
                    </a:cubicBezTo>
                    <a:cubicBezTo>
                      <a:pt x="1895" y="3515"/>
                      <a:pt x="1957" y="3586"/>
                      <a:pt x="1997" y="3672"/>
                    </a:cubicBezTo>
                    <a:cubicBezTo>
                      <a:pt x="2012" y="3666"/>
                      <a:pt x="2025" y="3660"/>
                      <a:pt x="2037" y="3657"/>
                    </a:cubicBezTo>
                    <a:cubicBezTo>
                      <a:pt x="2041" y="3655"/>
                      <a:pt x="2044" y="3655"/>
                      <a:pt x="2048" y="3655"/>
                    </a:cubicBezTo>
                    <a:cubicBezTo>
                      <a:pt x="2077" y="3655"/>
                      <a:pt x="2101" y="3696"/>
                      <a:pt x="2074" y="3721"/>
                    </a:cubicBezTo>
                    <a:cubicBezTo>
                      <a:pt x="2058" y="3733"/>
                      <a:pt x="2040" y="3743"/>
                      <a:pt x="2025" y="3755"/>
                    </a:cubicBezTo>
                    <a:cubicBezTo>
                      <a:pt x="2055" y="3906"/>
                      <a:pt x="2046" y="4060"/>
                      <a:pt x="2000" y="4204"/>
                    </a:cubicBezTo>
                    <a:cubicBezTo>
                      <a:pt x="1966" y="4312"/>
                      <a:pt x="2000" y="4408"/>
                      <a:pt x="2043" y="4503"/>
                    </a:cubicBezTo>
                    <a:cubicBezTo>
                      <a:pt x="2074" y="4494"/>
                      <a:pt x="2108" y="4485"/>
                      <a:pt x="2139" y="4475"/>
                    </a:cubicBezTo>
                    <a:cubicBezTo>
                      <a:pt x="2142" y="4475"/>
                      <a:pt x="2145" y="4474"/>
                      <a:pt x="2148" y="4474"/>
                    </a:cubicBezTo>
                    <a:cubicBezTo>
                      <a:pt x="2185" y="4474"/>
                      <a:pt x="2204" y="4526"/>
                      <a:pt x="2169" y="4546"/>
                    </a:cubicBezTo>
                    <a:lnTo>
                      <a:pt x="2089" y="4592"/>
                    </a:lnTo>
                    <a:cubicBezTo>
                      <a:pt x="2123" y="4654"/>
                      <a:pt x="2166" y="4712"/>
                      <a:pt x="2215" y="4762"/>
                    </a:cubicBezTo>
                    <a:cubicBezTo>
                      <a:pt x="2252" y="4799"/>
                      <a:pt x="2280" y="4845"/>
                      <a:pt x="2289" y="4894"/>
                    </a:cubicBezTo>
                    <a:lnTo>
                      <a:pt x="2311" y="4888"/>
                    </a:lnTo>
                    <a:cubicBezTo>
                      <a:pt x="2316" y="4886"/>
                      <a:pt x="2320" y="4885"/>
                      <a:pt x="2324" y="4885"/>
                    </a:cubicBezTo>
                    <a:cubicBezTo>
                      <a:pt x="2357" y="4885"/>
                      <a:pt x="2369" y="4936"/>
                      <a:pt x="2339" y="4956"/>
                    </a:cubicBezTo>
                    <a:cubicBezTo>
                      <a:pt x="2326" y="4965"/>
                      <a:pt x="2314" y="4974"/>
                      <a:pt x="2302" y="4980"/>
                    </a:cubicBezTo>
                    <a:cubicBezTo>
                      <a:pt x="2299" y="5162"/>
                      <a:pt x="2163" y="5362"/>
                      <a:pt x="2037" y="5479"/>
                    </a:cubicBezTo>
                    <a:cubicBezTo>
                      <a:pt x="2055" y="5497"/>
                      <a:pt x="2049" y="5525"/>
                      <a:pt x="2031" y="5537"/>
                    </a:cubicBezTo>
                    <a:lnTo>
                      <a:pt x="1788" y="5694"/>
                    </a:lnTo>
                    <a:cubicBezTo>
                      <a:pt x="1723" y="5759"/>
                      <a:pt x="1677" y="5842"/>
                      <a:pt x="1655" y="5928"/>
                    </a:cubicBezTo>
                    <a:cubicBezTo>
                      <a:pt x="1637" y="5990"/>
                      <a:pt x="1624" y="6051"/>
                      <a:pt x="1615" y="6110"/>
                    </a:cubicBezTo>
                    <a:cubicBezTo>
                      <a:pt x="1661" y="6091"/>
                      <a:pt x="1708" y="6073"/>
                      <a:pt x="1754" y="6051"/>
                    </a:cubicBezTo>
                    <a:cubicBezTo>
                      <a:pt x="1759" y="6049"/>
                      <a:pt x="1764" y="6048"/>
                      <a:pt x="1769" y="6048"/>
                    </a:cubicBezTo>
                    <a:cubicBezTo>
                      <a:pt x="1801" y="6048"/>
                      <a:pt x="1829" y="6086"/>
                      <a:pt x="1800" y="6113"/>
                    </a:cubicBezTo>
                    <a:cubicBezTo>
                      <a:pt x="1735" y="6168"/>
                      <a:pt x="1664" y="6221"/>
                      <a:pt x="1597" y="6273"/>
                    </a:cubicBezTo>
                    <a:cubicBezTo>
                      <a:pt x="1588" y="6371"/>
                      <a:pt x="1581" y="6473"/>
                      <a:pt x="1575" y="6578"/>
                    </a:cubicBezTo>
                    <a:cubicBezTo>
                      <a:pt x="1591" y="6572"/>
                      <a:pt x="1609" y="6565"/>
                      <a:pt x="1624" y="6562"/>
                    </a:cubicBezTo>
                    <a:cubicBezTo>
                      <a:pt x="1629" y="6561"/>
                      <a:pt x="1633" y="6560"/>
                      <a:pt x="1638" y="6560"/>
                    </a:cubicBezTo>
                    <a:cubicBezTo>
                      <a:pt x="1670" y="6560"/>
                      <a:pt x="1689" y="6599"/>
                      <a:pt x="1664" y="6624"/>
                    </a:cubicBezTo>
                    <a:cubicBezTo>
                      <a:pt x="1634" y="6652"/>
                      <a:pt x="1600" y="6676"/>
                      <a:pt x="1566" y="6701"/>
                    </a:cubicBezTo>
                    <a:cubicBezTo>
                      <a:pt x="1560" y="6815"/>
                      <a:pt x="1544" y="7027"/>
                      <a:pt x="1492" y="7187"/>
                    </a:cubicBezTo>
                    <a:lnTo>
                      <a:pt x="1523" y="7175"/>
                    </a:lnTo>
                    <a:cubicBezTo>
                      <a:pt x="1527" y="7173"/>
                      <a:pt x="1531" y="7173"/>
                      <a:pt x="1535" y="7173"/>
                    </a:cubicBezTo>
                    <a:cubicBezTo>
                      <a:pt x="1572" y="7173"/>
                      <a:pt x="1586" y="7235"/>
                      <a:pt x="1544" y="7249"/>
                    </a:cubicBezTo>
                    <a:cubicBezTo>
                      <a:pt x="1514" y="7261"/>
                      <a:pt x="1486" y="7273"/>
                      <a:pt x="1455" y="7279"/>
                    </a:cubicBezTo>
                    <a:cubicBezTo>
                      <a:pt x="1424" y="7342"/>
                      <a:pt x="1381" y="7383"/>
                      <a:pt x="1325" y="7383"/>
                    </a:cubicBezTo>
                    <a:cubicBezTo>
                      <a:pt x="1288" y="7383"/>
                      <a:pt x="1244" y="7365"/>
                      <a:pt x="1194" y="7323"/>
                    </a:cubicBezTo>
                    <a:cubicBezTo>
                      <a:pt x="1147" y="7283"/>
                      <a:pt x="1095" y="7233"/>
                      <a:pt x="1037" y="7184"/>
                    </a:cubicBezTo>
                    <a:cubicBezTo>
                      <a:pt x="950" y="7196"/>
                      <a:pt x="869" y="7215"/>
                      <a:pt x="862" y="7215"/>
                    </a:cubicBezTo>
                    <a:cubicBezTo>
                      <a:pt x="861" y="7215"/>
                      <a:pt x="861" y="7215"/>
                      <a:pt x="861" y="7215"/>
                    </a:cubicBezTo>
                    <a:lnTo>
                      <a:pt x="861" y="7215"/>
                    </a:lnTo>
                    <a:cubicBezTo>
                      <a:pt x="859" y="7215"/>
                      <a:pt x="857" y="7215"/>
                      <a:pt x="854" y="7215"/>
                    </a:cubicBezTo>
                    <a:cubicBezTo>
                      <a:pt x="823" y="7215"/>
                      <a:pt x="792" y="7176"/>
                      <a:pt x="821" y="7153"/>
                    </a:cubicBezTo>
                    <a:cubicBezTo>
                      <a:pt x="846" y="7132"/>
                      <a:pt x="873" y="7116"/>
                      <a:pt x="898" y="7098"/>
                    </a:cubicBezTo>
                    <a:cubicBezTo>
                      <a:pt x="862" y="7077"/>
                      <a:pt x="821" y="7067"/>
                      <a:pt x="780" y="7067"/>
                    </a:cubicBezTo>
                    <a:cubicBezTo>
                      <a:pt x="735" y="7067"/>
                      <a:pt x="691" y="7080"/>
                      <a:pt x="652" y="7104"/>
                    </a:cubicBezTo>
                    <a:cubicBezTo>
                      <a:pt x="529" y="7184"/>
                      <a:pt x="433" y="7304"/>
                      <a:pt x="384" y="7443"/>
                    </a:cubicBezTo>
                    <a:cubicBezTo>
                      <a:pt x="375" y="7473"/>
                      <a:pt x="366" y="7501"/>
                      <a:pt x="356" y="7529"/>
                    </a:cubicBezTo>
                    <a:cubicBezTo>
                      <a:pt x="353" y="7544"/>
                      <a:pt x="350" y="7560"/>
                      <a:pt x="347" y="7572"/>
                    </a:cubicBezTo>
                    <a:cubicBezTo>
                      <a:pt x="338" y="7609"/>
                      <a:pt x="332" y="7646"/>
                      <a:pt x="325" y="7683"/>
                    </a:cubicBezTo>
                    <a:cubicBezTo>
                      <a:pt x="319" y="7732"/>
                      <a:pt x="316" y="7784"/>
                      <a:pt x="316" y="7837"/>
                    </a:cubicBezTo>
                    <a:cubicBezTo>
                      <a:pt x="316" y="7901"/>
                      <a:pt x="316" y="7963"/>
                      <a:pt x="322" y="8024"/>
                    </a:cubicBezTo>
                    <a:cubicBezTo>
                      <a:pt x="322" y="8046"/>
                      <a:pt x="322" y="8068"/>
                      <a:pt x="325" y="8089"/>
                    </a:cubicBezTo>
                    <a:cubicBezTo>
                      <a:pt x="332" y="8151"/>
                      <a:pt x="335" y="8209"/>
                      <a:pt x="338" y="8268"/>
                    </a:cubicBezTo>
                    <a:cubicBezTo>
                      <a:pt x="341" y="8311"/>
                      <a:pt x="341" y="8351"/>
                      <a:pt x="344" y="8391"/>
                    </a:cubicBezTo>
                    <a:cubicBezTo>
                      <a:pt x="344" y="8486"/>
                      <a:pt x="341" y="8585"/>
                      <a:pt x="329" y="8680"/>
                    </a:cubicBezTo>
                    <a:cubicBezTo>
                      <a:pt x="319" y="8775"/>
                      <a:pt x="301" y="8868"/>
                      <a:pt x="273" y="8960"/>
                    </a:cubicBezTo>
                    <a:cubicBezTo>
                      <a:pt x="261" y="9006"/>
                      <a:pt x="252" y="9049"/>
                      <a:pt x="236" y="9096"/>
                    </a:cubicBezTo>
                    <a:cubicBezTo>
                      <a:pt x="202" y="9182"/>
                      <a:pt x="172" y="9265"/>
                      <a:pt x="141" y="9348"/>
                    </a:cubicBezTo>
                    <a:cubicBezTo>
                      <a:pt x="128" y="9385"/>
                      <a:pt x="116" y="9419"/>
                      <a:pt x="104" y="9456"/>
                    </a:cubicBezTo>
                    <a:cubicBezTo>
                      <a:pt x="101" y="9465"/>
                      <a:pt x="98" y="9471"/>
                      <a:pt x="95" y="9477"/>
                    </a:cubicBezTo>
                    <a:cubicBezTo>
                      <a:pt x="52" y="9616"/>
                      <a:pt x="21" y="9754"/>
                      <a:pt x="8" y="9899"/>
                    </a:cubicBezTo>
                    <a:cubicBezTo>
                      <a:pt x="1" y="9996"/>
                      <a:pt x="72" y="10043"/>
                      <a:pt x="147" y="10043"/>
                    </a:cubicBezTo>
                    <a:cubicBezTo>
                      <a:pt x="194" y="10043"/>
                      <a:pt x="243" y="10025"/>
                      <a:pt x="276" y="9988"/>
                    </a:cubicBezTo>
                    <a:cubicBezTo>
                      <a:pt x="298" y="9964"/>
                      <a:pt x="313" y="9933"/>
                      <a:pt x="316" y="9899"/>
                    </a:cubicBezTo>
                    <a:cubicBezTo>
                      <a:pt x="344" y="9530"/>
                      <a:pt x="529" y="9219"/>
                      <a:pt x="630" y="8874"/>
                    </a:cubicBezTo>
                    <a:cubicBezTo>
                      <a:pt x="704" y="8618"/>
                      <a:pt x="658" y="8345"/>
                      <a:pt x="630" y="8086"/>
                    </a:cubicBezTo>
                    <a:cubicBezTo>
                      <a:pt x="610" y="7910"/>
                      <a:pt x="613" y="7421"/>
                      <a:pt x="791" y="7421"/>
                    </a:cubicBezTo>
                    <a:cubicBezTo>
                      <a:pt x="827" y="7421"/>
                      <a:pt x="870" y="7441"/>
                      <a:pt x="923" y="7489"/>
                    </a:cubicBezTo>
                    <a:cubicBezTo>
                      <a:pt x="1003" y="7566"/>
                      <a:pt x="1098" y="7661"/>
                      <a:pt x="1209" y="7692"/>
                    </a:cubicBezTo>
                    <a:cubicBezTo>
                      <a:pt x="1249" y="7703"/>
                      <a:pt x="1289" y="7708"/>
                      <a:pt x="1328" y="7708"/>
                    </a:cubicBezTo>
                    <a:cubicBezTo>
                      <a:pt x="1530" y="7708"/>
                      <a:pt x="1716" y="7575"/>
                      <a:pt x="1772" y="7372"/>
                    </a:cubicBezTo>
                    <a:cubicBezTo>
                      <a:pt x="1837" y="7172"/>
                      <a:pt x="1852" y="6969"/>
                      <a:pt x="1865" y="6759"/>
                    </a:cubicBezTo>
                    <a:cubicBezTo>
                      <a:pt x="1895" y="6316"/>
                      <a:pt x="1951" y="6030"/>
                      <a:pt x="2280" y="5682"/>
                    </a:cubicBezTo>
                    <a:cubicBezTo>
                      <a:pt x="2511" y="5439"/>
                      <a:pt x="2766" y="5005"/>
                      <a:pt x="2563" y="4675"/>
                    </a:cubicBezTo>
                    <a:cubicBezTo>
                      <a:pt x="2468" y="4521"/>
                      <a:pt x="2249" y="4426"/>
                      <a:pt x="2314" y="4214"/>
                    </a:cubicBezTo>
                    <a:cubicBezTo>
                      <a:pt x="2363" y="4047"/>
                      <a:pt x="2419" y="3807"/>
                      <a:pt x="2366" y="3638"/>
                    </a:cubicBezTo>
                    <a:cubicBezTo>
                      <a:pt x="2311" y="3460"/>
                      <a:pt x="2240" y="3309"/>
                      <a:pt x="2071" y="3207"/>
                    </a:cubicBezTo>
                    <a:cubicBezTo>
                      <a:pt x="2003" y="3161"/>
                      <a:pt x="1929" y="3127"/>
                      <a:pt x="1849" y="3106"/>
                    </a:cubicBezTo>
                    <a:cubicBezTo>
                      <a:pt x="1427" y="2970"/>
                      <a:pt x="1606" y="2462"/>
                      <a:pt x="1723" y="2188"/>
                    </a:cubicBezTo>
                    <a:cubicBezTo>
                      <a:pt x="1828" y="1948"/>
                      <a:pt x="1963" y="1680"/>
                      <a:pt x="1972" y="1416"/>
                    </a:cubicBezTo>
                    <a:cubicBezTo>
                      <a:pt x="1988" y="1006"/>
                      <a:pt x="1883" y="609"/>
                      <a:pt x="1886" y="200"/>
                    </a:cubicBezTo>
                    <a:cubicBezTo>
                      <a:pt x="1886" y="181"/>
                      <a:pt x="1886" y="166"/>
                      <a:pt x="1886" y="151"/>
                    </a:cubicBezTo>
                    <a:cubicBezTo>
                      <a:pt x="1891" y="51"/>
                      <a:pt x="1816" y="0"/>
                      <a:pt x="173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7" name="Google Shape;3085;p69">
                <a:extLst>
                  <a:ext uri="{FF2B5EF4-FFF2-40B4-BE49-F238E27FC236}">
                    <a16:creationId xmlns:a16="http://schemas.microsoft.com/office/drawing/2014/main" id="{459A87AF-A1B0-4392-B154-FD3FBBB3EF50}"/>
                  </a:ext>
                </a:extLst>
              </p:cNvPr>
              <p:cNvSpPr/>
              <p:nvPr/>
            </p:nvSpPr>
            <p:spPr>
              <a:xfrm>
                <a:off x="15327475" y="4328963"/>
                <a:ext cx="381975" cy="363225"/>
              </a:xfrm>
              <a:custGeom>
                <a:avLst/>
                <a:gdLst/>
                <a:ahLst/>
                <a:cxnLst/>
                <a:rect l="l" t="t" r="r" b="b"/>
                <a:pathLst>
                  <a:path w="15279" h="14529" extrusionOk="0">
                    <a:moveTo>
                      <a:pt x="5382" y="1"/>
                    </a:moveTo>
                    <a:cubicBezTo>
                      <a:pt x="5111" y="1"/>
                      <a:pt x="4838" y="44"/>
                      <a:pt x="4568" y="106"/>
                    </a:cubicBezTo>
                    <a:cubicBezTo>
                      <a:pt x="2894" y="491"/>
                      <a:pt x="0" y="2538"/>
                      <a:pt x="985" y="4582"/>
                    </a:cubicBezTo>
                    <a:cubicBezTo>
                      <a:pt x="1487" y="5616"/>
                      <a:pt x="3029" y="5382"/>
                      <a:pt x="3891" y="5856"/>
                    </a:cubicBezTo>
                    <a:cubicBezTo>
                      <a:pt x="4590" y="6241"/>
                      <a:pt x="4257" y="7035"/>
                      <a:pt x="4045" y="7608"/>
                    </a:cubicBezTo>
                    <a:cubicBezTo>
                      <a:pt x="3953" y="7835"/>
                      <a:pt x="3882" y="8072"/>
                      <a:pt x="3829" y="8312"/>
                    </a:cubicBezTo>
                    <a:cubicBezTo>
                      <a:pt x="3765" y="8660"/>
                      <a:pt x="3876" y="8987"/>
                      <a:pt x="3900" y="9331"/>
                    </a:cubicBezTo>
                    <a:cubicBezTo>
                      <a:pt x="3937" y="9808"/>
                      <a:pt x="3525" y="10316"/>
                      <a:pt x="3358" y="10760"/>
                    </a:cubicBezTo>
                    <a:cubicBezTo>
                      <a:pt x="3226" y="11114"/>
                      <a:pt x="3121" y="11477"/>
                      <a:pt x="3041" y="11846"/>
                    </a:cubicBezTo>
                    <a:cubicBezTo>
                      <a:pt x="2900" y="12489"/>
                      <a:pt x="2798" y="13247"/>
                      <a:pt x="3060" y="13875"/>
                    </a:cubicBezTo>
                    <a:cubicBezTo>
                      <a:pt x="3258" y="14354"/>
                      <a:pt x="3679" y="14528"/>
                      <a:pt x="4141" y="14528"/>
                    </a:cubicBezTo>
                    <a:cubicBezTo>
                      <a:pt x="4246" y="14528"/>
                      <a:pt x="4353" y="14519"/>
                      <a:pt x="4460" y="14503"/>
                    </a:cubicBezTo>
                    <a:cubicBezTo>
                      <a:pt x="5014" y="14413"/>
                      <a:pt x="5489" y="14106"/>
                      <a:pt x="5929" y="13776"/>
                    </a:cubicBezTo>
                    <a:cubicBezTo>
                      <a:pt x="6544" y="13318"/>
                      <a:pt x="7188" y="13004"/>
                      <a:pt x="7880" y="12686"/>
                    </a:cubicBezTo>
                    <a:cubicBezTo>
                      <a:pt x="8345" y="12477"/>
                      <a:pt x="8773" y="12240"/>
                      <a:pt x="9062" y="11809"/>
                    </a:cubicBezTo>
                    <a:cubicBezTo>
                      <a:pt x="9410" y="11286"/>
                      <a:pt x="9038" y="10640"/>
                      <a:pt x="9613" y="10230"/>
                    </a:cubicBezTo>
                    <a:cubicBezTo>
                      <a:pt x="10232" y="9790"/>
                      <a:pt x="11162" y="9725"/>
                      <a:pt x="11540" y="8993"/>
                    </a:cubicBezTo>
                    <a:cubicBezTo>
                      <a:pt x="11709" y="8666"/>
                      <a:pt x="11648" y="8288"/>
                      <a:pt x="11482" y="7980"/>
                    </a:cubicBezTo>
                    <a:cubicBezTo>
                      <a:pt x="11331" y="7697"/>
                      <a:pt x="11072" y="7500"/>
                      <a:pt x="10949" y="7198"/>
                    </a:cubicBezTo>
                    <a:cubicBezTo>
                      <a:pt x="10811" y="6863"/>
                      <a:pt x="10918" y="6453"/>
                      <a:pt x="10857" y="6099"/>
                    </a:cubicBezTo>
                    <a:cubicBezTo>
                      <a:pt x="10814" y="5859"/>
                      <a:pt x="10691" y="5622"/>
                      <a:pt x="10589" y="5401"/>
                    </a:cubicBezTo>
                    <a:cubicBezTo>
                      <a:pt x="10515" y="5240"/>
                      <a:pt x="10447" y="5080"/>
                      <a:pt x="10389" y="4917"/>
                    </a:cubicBezTo>
                    <a:cubicBezTo>
                      <a:pt x="10377" y="4874"/>
                      <a:pt x="10364" y="4834"/>
                      <a:pt x="10352" y="4791"/>
                    </a:cubicBezTo>
                    <a:cubicBezTo>
                      <a:pt x="10257" y="4557"/>
                      <a:pt x="10364" y="4443"/>
                      <a:pt x="10672" y="4443"/>
                    </a:cubicBezTo>
                    <a:cubicBezTo>
                      <a:pt x="10986" y="4927"/>
                      <a:pt x="10946" y="5702"/>
                      <a:pt x="10934" y="6256"/>
                    </a:cubicBezTo>
                    <a:cubicBezTo>
                      <a:pt x="10924" y="6604"/>
                      <a:pt x="10943" y="6943"/>
                      <a:pt x="11174" y="7220"/>
                    </a:cubicBezTo>
                    <a:cubicBezTo>
                      <a:pt x="11314" y="7390"/>
                      <a:pt x="11543" y="7438"/>
                      <a:pt x="11775" y="7438"/>
                    </a:cubicBezTo>
                    <a:cubicBezTo>
                      <a:pt x="11956" y="7438"/>
                      <a:pt x="12139" y="7409"/>
                      <a:pt x="12285" y="7386"/>
                    </a:cubicBezTo>
                    <a:cubicBezTo>
                      <a:pt x="12608" y="7337"/>
                      <a:pt x="13132" y="7167"/>
                      <a:pt x="13239" y="6807"/>
                    </a:cubicBezTo>
                    <a:cubicBezTo>
                      <a:pt x="13378" y="6333"/>
                      <a:pt x="13051" y="5902"/>
                      <a:pt x="12784" y="5536"/>
                    </a:cubicBezTo>
                    <a:cubicBezTo>
                      <a:pt x="12691" y="5410"/>
                      <a:pt x="12599" y="5284"/>
                      <a:pt x="12513" y="5151"/>
                    </a:cubicBezTo>
                    <a:cubicBezTo>
                      <a:pt x="12467" y="5081"/>
                      <a:pt x="12424" y="5007"/>
                      <a:pt x="12384" y="4934"/>
                    </a:cubicBezTo>
                    <a:lnTo>
                      <a:pt x="12384" y="4934"/>
                    </a:lnTo>
                    <a:cubicBezTo>
                      <a:pt x="12384" y="4934"/>
                      <a:pt x="12385" y="4935"/>
                      <a:pt x="12385" y="4935"/>
                    </a:cubicBezTo>
                    <a:cubicBezTo>
                      <a:pt x="12387" y="4935"/>
                      <a:pt x="12149" y="4410"/>
                      <a:pt x="12341" y="4410"/>
                    </a:cubicBezTo>
                    <a:cubicBezTo>
                      <a:pt x="12368" y="4410"/>
                      <a:pt x="12403" y="4420"/>
                      <a:pt x="12448" y="4443"/>
                    </a:cubicBezTo>
                    <a:cubicBezTo>
                      <a:pt x="12891" y="4674"/>
                      <a:pt x="13122" y="5342"/>
                      <a:pt x="13344" y="5751"/>
                    </a:cubicBezTo>
                    <a:cubicBezTo>
                      <a:pt x="13562" y="6152"/>
                      <a:pt x="13849" y="6469"/>
                      <a:pt x="14184" y="6770"/>
                    </a:cubicBezTo>
                    <a:cubicBezTo>
                      <a:pt x="14683" y="7217"/>
                      <a:pt x="14837" y="7734"/>
                      <a:pt x="14960" y="8365"/>
                    </a:cubicBezTo>
                    <a:cubicBezTo>
                      <a:pt x="14966" y="8386"/>
                      <a:pt x="14972" y="8408"/>
                      <a:pt x="14988" y="8426"/>
                    </a:cubicBezTo>
                    <a:cubicBezTo>
                      <a:pt x="15013" y="8461"/>
                      <a:pt x="15052" y="8477"/>
                      <a:pt x="15092" y="8477"/>
                    </a:cubicBezTo>
                    <a:cubicBezTo>
                      <a:pt x="15181" y="8477"/>
                      <a:pt x="15279" y="8401"/>
                      <a:pt x="15255" y="8285"/>
                    </a:cubicBezTo>
                    <a:cubicBezTo>
                      <a:pt x="15209" y="8017"/>
                      <a:pt x="15138" y="7755"/>
                      <a:pt x="15046" y="7500"/>
                    </a:cubicBezTo>
                    <a:cubicBezTo>
                      <a:pt x="15028" y="7448"/>
                      <a:pt x="15003" y="7395"/>
                      <a:pt x="14981" y="7346"/>
                    </a:cubicBezTo>
                    <a:cubicBezTo>
                      <a:pt x="14981" y="7361"/>
                      <a:pt x="14975" y="7377"/>
                      <a:pt x="14975" y="7386"/>
                    </a:cubicBezTo>
                    <a:cubicBezTo>
                      <a:pt x="14969" y="7404"/>
                      <a:pt x="14954" y="7412"/>
                      <a:pt x="14938" y="7412"/>
                    </a:cubicBezTo>
                    <a:cubicBezTo>
                      <a:pt x="14915" y="7412"/>
                      <a:pt x="14892" y="7394"/>
                      <a:pt x="14901" y="7364"/>
                    </a:cubicBezTo>
                    <a:cubicBezTo>
                      <a:pt x="14901" y="7364"/>
                      <a:pt x="14920" y="7306"/>
                      <a:pt x="14941" y="7238"/>
                    </a:cubicBezTo>
                    <a:cubicBezTo>
                      <a:pt x="14908" y="7167"/>
                      <a:pt x="14868" y="7100"/>
                      <a:pt x="14828" y="7032"/>
                    </a:cubicBezTo>
                    <a:lnTo>
                      <a:pt x="14769" y="7038"/>
                    </a:lnTo>
                    <a:cubicBezTo>
                      <a:pt x="14738" y="7038"/>
                      <a:pt x="14720" y="7004"/>
                      <a:pt x="14735" y="6980"/>
                    </a:cubicBezTo>
                    <a:cubicBezTo>
                      <a:pt x="14748" y="6961"/>
                      <a:pt x="14754" y="6949"/>
                      <a:pt x="14763" y="6933"/>
                    </a:cubicBezTo>
                    <a:cubicBezTo>
                      <a:pt x="14723" y="6881"/>
                      <a:pt x="14686" y="6829"/>
                      <a:pt x="14643" y="6776"/>
                    </a:cubicBezTo>
                    <a:cubicBezTo>
                      <a:pt x="14634" y="6764"/>
                      <a:pt x="14621" y="6755"/>
                      <a:pt x="14612" y="6746"/>
                    </a:cubicBezTo>
                    <a:lnTo>
                      <a:pt x="14504" y="6764"/>
                    </a:lnTo>
                    <a:cubicBezTo>
                      <a:pt x="14500" y="6765"/>
                      <a:pt x="14496" y="6766"/>
                      <a:pt x="14493" y="6766"/>
                    </a:cubicBezTo>
                    <a:cubicBezTo>
                      <a:pt x="14462" y="6766"/>
                      <a:pt x="14440" y="6724"/>
                      <a:pt x="14467" y="6700"/>
                    </a:cubicBezTo>
                    <a:lnTo>
                      <a:pt x="14467" y="6700"/>
                    </a:lnTo>
                    <a:cubicBezTo>
                      <a:pt x="14472" y="6695"/>
                      <a:pt x="14493" y="6674"/>
                      <a:pt x="14520" y="6647"/>
                    </a:cubicBezTo>
                    <a:cubicBezTo>
                      <a:pt x="14461" y="6589"/>
                      <a:pt x="14403" y="6530"/>
                      <a:pt x="14338" y="6472"/>
                    </a:cubicBezTo>
                    <a:lnTo>
                      <a:pt x="14230" y="6490"/>
                    </a:lnTo>
                    <a:cubicBezTo>
                      <a:pt x="14226" y="6491"/>
                      <a:pt x="14223" y="6492"/>
                      <a:pt x="14219" y="6492"/>
                    </a:cubicBezTo>
                    <a:cubicBezTo>
                      <a:pt x="14183" y="6492"/>
                      <a:pt x="14166" y="6442"/>
                      <a:pt x="14200" y="6419"/>
                    </a:cubicBezTo>
                    <a:cubicBezTo>
                      <a:pt x="14218" y="6410"/>
                      <a:pt x="14233" y="6401"/>
                      <a:pt x="14252" y="6392"/>
                    </a:cubicBezTo>
                    <a:cubicBezTo>
                      <a:pt x="14187" y="6333"/>
                      <a:pt x="14126" y="6278"/>
                      <a:pt x="14064" y="6216"/>
                    </a:cubicBezTo>
                    <a:lnTo>
                      <a:pt x="14049" y="6216"/>
                    </a:lnTo>
                    <a:cubicBezTo>
                      <a:pt x="14047" y="6216"/>
                      <a:pt x="14046" y="6216"/>
                      <a:pt x="14045" y="6216"/>
                    </a:cubicBezTo>
                    <a:cubicBezTo>
                      <a:pt x="14014" y="6216"/>
                      <a:pt x="14006" y="6184"/>
                      <a:pt x="14018" y="6161"/>
                    </a:cubicBezTo>
                    <a:cubicBezTo>
                      <a:pt x="13975" y="6115"/>
                      <a:pt x="13932" y="6065"/>
                      <a:pt x="13895" y="6013"/>
                    </a:cubicBezTo>
                    <a:lnTo>
                      <a:pt x="13892" y="6010"/>
                    </a:lnTo>
                    <a:cubicBezTo>
                      <a:pt x="13864" y="6010"/>
                      <a:pt x="13836" y="6013"/>
                      <a:pt x="13809" y="6013"/>
                    </a:cubicBezTo>
                    <a:cubicBezTo>
                      <a:pt x="13769" y="6013"/>
                      <a:pt x="13756" y="5961"/>
                      <a:pt x="13790" y="5942"/>
                    </a:cubicBezTo>
                    <a:lnTo>
                      <a:pt x="13830" y="5918"/>
                    </a:lnTo>
                    <a:cubicBezTo>
                      <a:pt x="13778" y="5838"/>
                      <a:pt x="13726" y="5755"/>
                      <a:pt x="13676" y="5671"/>
                    </a:cubicBezTo>
                    <a:lnTo>
                      <a:pt x="13606" y="5671"/>
                    </a:lnTo>
                    <a:cubicBezTo>
                      <a:pt x="13581" y="5671"/>
                      <a:pt x="13550" y="5628"/>
                      <a:pt x="13578" y="5607"/>
                    </a:cubicBezTo>
                    <a:cubicBezTo>
                      <a:pt x="13590" y="5598"/>
                      <a:pt x="13606" y="5588"/>
                      <a:pt x="13618" y="5579"/>
                    </a:cubicBezTo>
                    <a:cubicBezTo>
                      <a:pt x="13556" y="5471"/>
                      <a:pt x="13498" y="5364"/>
                      <a:pt x="13436" y="5253"/>
                    </a:cubicBezTo>
                    <a:cubicBezTo>
                      <a:pt x="13390" y="5256"/>
                      <a:pt x="13347" y="5262"/>
                      <a:pt x="13298" y="5262"/>
                    </a:cubicBezTo>
                    <a:cubicBezTo>
                      <a:pt x="13258" y="5262"/>
                      <a:pt x="13245" y="5210"/>
                      <a:pt x="13279" y="5191"/>
                    </a:cubicBezTo>
                    <a:cubicBezTo>
                      <a:pt x="13310" y="5173"/>
                      <a:pt x="13344" y="5157"/>
                      <a:pt x="13375" y="5139"/>
                    </a:cubicBezTo>
                    <a:cubicBezTo>
                      <a:pt x="13350" y="5090"/>
                      <a:pt x="13325" y="5043"/>
                      <a:pt x="13298" y="4994"/>
                    </a:cubicBezTo>
                    <a:cubicBezTo>
                      <a:pt x="13282" y="4967"/>
                      <a:pt x="13264" y="4933"/>
                      <a:pt x="13245" y="4902"/>
                    </a:cubicBezTo>
                    <a:cubicBezTo>
                      <a:pt x="13184" y="4908"/>
                      <a:pt x="13122" y="4917"/>
                      <a:pt x="13058" y="4920"/>
                    </a:cubicBezTo>
                    <a:cubicBezTo>
                      <a:pt x="13021" y="4920"/>
                      <a:pt x="13005" y="4868"/>
                      <a:pt x="13039" y="4850"/>
                    </a:cubicBezTo>
                    <a:cubicBezTo>
                      <a:pt x="13085" y="4825"/>
                      <a:pt x="13128" y="4803"/>
                      <a:pt x="13175" y="4782"/>
                    </a:cubicBezTo>
                    <a:cubicBezTo>
                      <a:pt x="13116" y="4683"/>
                      <a:pt x="13051" y="4591"/>
                      <a:pt x="12984" y="4505"/>
                    </a:cubicBezTo>
                    <a:cubicBezTo>
                      <a:pt x="12962" y="4505"/>
                      <a:pt x="12941" y="4508"/>
                      <a:pt x="12919" y="4511"/>
                    </a:cubicBezTo>
                    <a:cubicBezTo>
                      <a:pt x="12882" y="4511"/>
                      <a:pt x="12867" y="4459"/>
                      <a:pt x="12901" y="4440"/>
                    </a:cubicBezTo>
                    <a:cubicBezTo>
                      <a:pt x="12907" y="4434"/>
                      <a:pt x="12913" y="4434"/>
                      <a:pt x="12922" y="4431"/>
                    </a:cubicBezTo>
                    <a:cubicBezTo>
                      <a:pt x="12867" y="4363"/>
                      <a:pt x="12805" y="4302"/>
                      <a:pt x="12741" y="4249"/>
                    </a:cubicBezTo>
                    <a:cubicBezTo>
                      <a:pt x="12685" y="4255"/>
                      <a:pt x="12633" y="4265"/>
                      <a:pt x="12577" y="4271"/>
                    </a:cubicBezTo>
                    <a:cubicBezTo>
                      <a:pt x="12576" y="4271"/>
                      <a:pt x="12574" y="4271"/>
                      <a:pt x="12572" y="4271"/>
                    </a:cubicBezTo>
                    <a:cubicBezTo>
                      <a:pt x="12534" y="4271"/>
                      <a:pt x="12533" y="4209"/>
                      <a:pt x="12568" y="4194"/>
                    </a:cubicBezTo>
                    <a:cubicBezTo>
                      <a:pt x="12590" y="4188"/>
                      <a:pt x="12608" y="4182"/>
                      <a:pt x="12630" y="4172"/>
                    </a:cubicBezTo>
                    <a:cubicBezTo>
                      <a:pt x="12584" y="4145"/>
                      <a:pt x="12534" y="4126"/>
                      <a:pt x="12485" y="4111"/>
                    </a:cubicBezTo>
                    <a:cubicBezTo>
                      <a:pt x="12438" y="4099"/>
                      <a:pt x="12395" y="4093"/>
                      <a:pt x="12354" y="4093"/>
                    </a:cubicBezTo>
                    <a:cubicBezTo>
                      <a:pt x="12176" y="4093"/>
                      <a:pt x="12056" y="4203"/>
                      <a:pt x="11999" y="4363"/>
                    </a:cubicBezTo>
                    <a:cubicBezTo>
                      <a:pt x="12002" y="4372"/>
                      <a:pt x="11999" y="4382"/>
                      <a:pt x="11993" y="4391"/>
                    </a:cubicBezTo>
                    <a:cubicBezTo>
                      <a:pt x="11974" y="4449"/>
                      <a:pt x="11962" y="4511"/>
                      <a:pt x="11962" y="4573"/>
                    </a:cubicBezTo>
                    <a:cubicBezTo>
                      <a:pt x="11959" y="4606"/>
                      <a:pt x="11962" y="4637"/>
                      <a:pt x="11968" y="4671"/>
                    </a:cubicBezTo>
                    <a:lnTo>
                      <a:pt x="11974" y="4671"/>
                    </a:lnTo>
                    <a:cubicBezTo>
                      <a:pt x="12008" y="4680"/>
                      <a:pt x="12011" y="4723"/>
                      <a:pt x="11983" y="4742"/>
                    </a:cubicBezTo>
                    <a:lnTo>
                      <a:pt x="11977" y="4745"/>
                    </a:lnTo>
                    <a:cubicBezTo>
                      <a:pt x="11990" y="4806"/>
                      <a:pt x="12008" y="4868"/>
                      <a:pt x="12033" y="4923"/>
                    </a:cubicBezTo>
                    <a:cubicBezTo>
                      <a:pt x="12066" y="4920"/>
                      <a:pt x="12100" y="4914"/>
                      <a:pt x="12134" y="4908"/>
                    </a:cubicBezTo>
                    <a:cubicBezTo>
                      <a:pt x="12135" y="4908"/>
                      <a:pt x="12136" y="4908"/>
                      <a:pt x="12137" y="4908"/>
                    </a:cubicBezTo>
                    <a:cubicBezTo>
                      <a:pt x="12169" y="4908"/>
                      <a:pt x="12183" y="4955"/>
                      <a:pt x="12162" y="4976"/>
                    </a:cubicBezTo>
                    <a:cubicBezTo>
                      <a:pt x="12137" y="4997"/>
                      <a:pt x="12113" y="5019"/>
                      <a:pt x="12085" y="5037"/>
                    </a:cubicBezTo>
                    <a:cubicBezTo>
                      <a:pt x="12131" y="5127"/>
                      <a:pt x="12183" y="5210"/>
                      <a:pt x="12239" y="5293"/>
                    </a:cubicBezTo>
                    <a:cubicBezTo>
                      <a:pt x="12273" y="5293"/>
                      <a:pt x="12307" y="5287"/>
                      <a:pt x="12340" y="5287"/>
                    </a:cubicBezTo>
                    <a:cubicBezTo>
                      <a:pt x="12343" y="5286"/>
                      <a:pt x="12346" y="5286"/>
                      <a:pt x="12349" y="5286"/>
                    </a:cubicBezTo>
                    <a:cubicBezTo>
                      <a:pt x="12394" y="5286"/>
                      <a:pt x="12399" y="5355"/>
                      <a:pt x="12353" y="5364"/>
                    </a:cubicBezTo>
                    <a:cubicBezTo>
                      <a:pt x="12334" y="5367"/>
                      <a:pt x="12316" y="5373"/>
                      <a:pt x="12297" y="5376"/>
                    </a:cubicBezTo>
                    <a:cubicBezTo>
                      <a:pt x="12337" y="5431"/>
                      <a:pt x="12377" y="5484"/>
                      <a:pt x="12414" y="5536"/>
                    </a:cubicBezTo>
                    <a:cubicBezTo>
                      <a:pt x="12445" y="5533"/>
                      <a:pt x="12479" y="5527"/>
                      <a:pt x="12510" y="5527"/>
                    </a:cubicBezTo>
                    <a:cubicBezTo>
                      <a:pt x="12550" y="5527"/>
                      <a:pt x="12562" y="5576"/>
                      <a:pt x="12528" y="5598"/>
                    </a:cubicBezTo>
                    <a:cubicBezTo>
                      <a:pt x="12513" y="5607"/>
                      <a:pt x="12497" y="5613"/>
                      <a:pt x="12479" y="5625"/>
                    </a:cubicBezTo>
                    <a:cubicBezTo>
                      <a:pt x="12494" y="5644"/>
                      <a:pt x="12510" y="5665"/>
                      <a:pt x="12525" y="5684"/>
                    </a:cubicBezTo>
                    <a:cubicBezTo>
                      <a:pt x="12568" y="5739"/>
                      <a:pt x="12608" y="5798"/>
                      <a:pt x="12651" y="5856"/>
                    </a:cubicBezTo>
                    <a:cubicBezTo>
                      <a:pt x="12707" y="5850"/>
                      <a:pt x="12762" y="5838"/>
                      <a:pt x="12818" y="5835"/>
                    </a:cubicBezTo>
                    <a:cubicBezTo>
                      <a:pt x="12819" y="5834"/>
                      <a:pt x="12820" y="5834"/>
                      <a:pt x="12821" y="5834"/>
                    </a:cubicBezTo>
                    <a:cubicBezTo>
                      <a:pt x="12852" y="5834"/>
                      <a:pt x="12866" y="5878"/>
                      <a:pt x="12845" y="5899"/>
                    </a:cubicBezTo>
                    <a:cubicBezTo>
                      <a:pt x="12811" y="5933"/>
                      <a:pt x="12774" y="5964"/>
                      <a:pt x="12738" y="5992"/>
                    </a:cubicBezTo>
                    <a:cubicBezTo>
                      <a:pt x="12796" y="6084"/>
                      <a:pt x="12848" y="6179"/>
                      <a:pt x="12898" y="6281"/>
                    </a:cubicBezTo>
                    <a:cubicBezTo>
                      <a:pt x="12916" y="6287"/>
                      <a:pt x="12925" y="6312"/>
                      <a:pt x="12919" y="6330"/>
                    </a:cubicBezTo>
                    <a:cubicBezTo>
                      <a:pt x="12931" y="6361"/>
                      <a:pt x="12947" y="6389"/>
                      <a:pt x="12956" y="6416"/>
                    </a:cubicBezTo>
                    <a:cubicBezTo>
                      <a:pt x="13005" y="6518"/>
                      <a:pt x="12999" y="6638"/>
                      <a:pt x="12944" y="6733"/>
                    </a:cubicBezTo>
                    <a:cubicBezTo>
                      <a:pt x="12959" y="6746"/>
                      <a:pt x="12962" y="6773"/>
                      <a:pt x="12947" y="6786"/>
                    </a:cubicBezTo>
                    <a:cubicBezTo>
                      <a:pt x="12685" y="7066"/>
                      <a:pt x="12334" y="7130"/>
                      <a:pt x="11971" y="7207"/>
                    </a:cubicBezTo>
                    <a:cubicBezTo>
                      <a:pt x="11968" y="7208"/>
                      <a:pt x="11966" y="7208"/>
                      <a:pt x="11963" y="7208"/>
                    </a:cubicBezTo>
                    <a:cubicBezTo>
                      <a:pt x="11923" y="7208"/>
                      <a:pt x="11906" y="7142"/>
                      <a:pt x="11953" y="7134"/>
                    </a:cubicBezTo>
                    <a:cubicBezTo>
                      <a:pt x="12036" y="7115"/>
                      <a:pt x="12128" y="7097"/>
                      <a:pt x="12220" y="7078"/>
                    </a:cubicBezTo>
                    <a:lnTo>
                      <a:pt x="12220" y="7078"/>
                    </a:lnTo>
                    <a:cubicBezTo>
                      <a:pt x="12088" y="7100"/>
                      <a:pt x="11968" y="7112"/>
                      <a:pt x="11894" y="7118"/>
                    </a:cubicBezTo>
                    <a:cubicBezTo>
                      <a:pt x="11870" y="7120"/>
                      <a:pt x="11848" y="7120"/>
                      <a:pt x="11826" y="7120"/>
                    </a:cubicBezTo>
                    <a:cubicBezTo>
                      <a:pt x="11665" y="7120"/>
                      <a:pt x="11550" y="7082"/>
                      <a:pt x="11463" y="7017"/>
                    </a:cubicBezTo>
                    <a:cubicBezTo>
                      <a:pt x="11362" y="7017"/>
                      <a:pt x="11263" y="7001"/>
                      <a:pt x="11168" y="6970"/>
                    </a:cubicBezTo>
                    <a:cubicBezTo>
                      <a:pt x="11128" y="6958"/>
                      <a:pt x="11128" y="6906"/>
                      <a:pt x="11168" y="6893"/>
                    </a:cubicBezTo>
                    <a:cubicBezTo>
                      <a:pt x="11223" y="6881"/>
                      <a:pt x="11278" y="6869"/>
                      <a:pt x="11334" y="6853"/>
                    </a:cubicBezTo>
                    <a:cubicBezTo>
                      <a:pt x="11288" y="6752"/>
                      <a:pt x="11260" y="6644"/>
                      <a:pt x="11254" y="6533"/>
                    </a:cubicBezTo>
                    <a:cubicBezTo>
                      <a:pt x="11189" y="6524"/>
                      <a:pt x="11125" y="6509"/>
                      <a:pt x="11063" y="6490"/>
                    </a:cubicBezTo>
                    <a:cubicBezTo>
                      <a:pt x="11035" y="6481"/>
                      <a:pt x="11026" y="6447"/>
                      <a:pt x="11048" y="6426"/>
                    </a:cubicBezTo>
                    <a:cubicBezTo>
                      <a:pt x="11106" y="6370"/>
                      <a:pt x="11171" y="6324"/>
                      <a:pt x="11245" y="6290"/>
                    </a:cubicBezTo>
                    <a:cubicBezTo>
                      <a:pt x="11245" y="6235"/>
                      <a:pt x="11245" y="6182"/>
                      <a:pt x="11248" y="6127"/>
                    </a:cubicBezTo>
                    <a:cubicBezTo>
                      <a:pt x="11198" y="6127"/>
                      <a:pt x="11149" y="6121"/>
                      <a:pt x="11097" y="6115"/>
                    </a:cubicBezTo>
                    <a:cubicBezTo>
                      <a:pt x="11060" y="6109"/>
                      <a:pt x="11063" y="6050"/>
                      <a:pt x="11097" y="6041"/>
                    </a:cubicBezTo>
                    <a:cubicBezTo>
                      <a:pt x="11149" y="6025"/>
                      <a:pt x="11198" y="6010"/>
                      <a:pt x="11251" y="5998"/>
                    </a:cubicBezTo>
                    <a:cubicBezTo>
                      <a:pt x="11251" y="5970"/>
                      <a:pt x="11251" y="5942"/>
                      <a:pt x="11254" y="5915"/>
                    </a:cubicBezTo>
                    <a:lnTo>
                      <a:pt x="11254" y="5853"/>
                    </a:lnTo>
                    <a:cubicBezTo>
                      <a:pt x="11220" y="5859"/>
                      <a:pt x="11186" y="5868"/>
                      <a:pt x="11152" y="5875"/>
                    </a:cubicBezTo>
                    <a:cubicBezTo>
                      <a:pt x="11148" y="5876"/>
                      <a:pt x="11144" y="5876"/>
                      <a:pt x="11141" y="5876"/>
                    </a:cubicBezTo>
                    <a:cubicBezTo>
                      <a:pt x="11105" y="5876"/>
                      <a:pt x="11088" y="5826"/>
                      <a:pt x="11125" y="5804"/>
                    </a:cubicBezTo>
                    <a:cubicBezTo>
                      <a:pt x="11165" y="5776"/>
                      <a:pt x="11211" y="5755"/>
                      <a:pt x="11254" y="5727"/>
                    </a:cubicBezTo>
                    <a:cubicBezTo>
                      <a:pt x="11251" y="5631"/>
                      <a:pt x="11248" y="5536"/>
                      <a:pt x="11238" y="5434"/>
                    </a:cubicBezTo>
                    <a:lnTo>
                      <a:pt x="11109" y="5434"/>
                    </a:lnTo>
                    <a:cubicBezTo>
                      <a:pt x="11069" y="5434"/>
                      <a:pt x="11054" y="5382"/>
                      <a:pt x="11088" y="5364"/>
                    </a:cubicBezTo>
                    <a:cubicBezTo>
                      <a:pt x="11134" y="5336"/>
                      <a:pt x="11180" y="5314"/>
                      <a:pt x="11226" y="5296"/>
                    </a:cubicBezTo>
                    <a:cubicBezTo>
                      <a:pt x="11220" y="5231"/>
                      <a:pt x="11211" y="5167"/>
                      <a:pt x="11202" y="5102"/>
                    </a:cubicBezTo>
                    <a:cubicBezTo>
                      <a:pt x="11149" y="5102"/>
                      <a:pt x="11097" y="5099"/>
                      <a:pt x="11041" y="5093"/>
                    </a:cubicBezTo>
                    <a:cubicBezTo>
                      <a:pt x="11005" y="5087"/>
                      <a:pt x="10983" y="5040"/>
                      <a:pt x="11020" y="5019"/>
                    </a:cubicBezTo>
                    <a:cubicBezTo>
                      <a:pt x="11072" y="4994"/>
                      <a:pt x="11125" y="4970"/>
                      <a:pt x="11174" y="4948"/>
                    </a:cubicBezTo>
                    <a:cubicBezTo>
                      <a:pt x="11168" y="4911"/>
                      <a:pt x="11158" y="4871"/>
                      <a:pt x="11149" y="4834"/>
                    </a:cubicBezTo>
                    <a:cubicBezTo>
                      <a:pt x="11097" y="4834"/>
                      <a:pt x="11045" y="4828"/>
                      <a:pt x="10995" y="4819"/>
                    </a:cubicBezTo>
                    <a:cubicBezTo>
                      <a:pt x="10961" y="4810"/>
                      <a:pt x="10955" y="4766"/>
                      <a:pt x="10983" y="4748"/>
                    </a:cubicBezTo>
                    <a:cubicBezTo>
                      <a:pt x="11023" y="4723"/>
                      <a:pt x="11063" y="4699"/>
                      <a:pt x="11106" y="4680"/>
                    </a:cubicBezTo>
                    <a:cubicBezTo>
                      <a:pt x="11088" y="4622"/>
                      <a:pt x="11066" y="4566"/>
                      <a:pt x="11045" y="4511"/>
                    </a:cubicBezTo>
                    <a:lnTo>
                      <a:pt x="11038" y="4511"/>
                    </a:lnTo>
                    <a:cubicBezTo>
                      <a:pt x="11036" y="4511"/>
                      <a:pt x="11034" y="4512"/>
                      <a:pt x="11032" y="4512"/>
                    </a:cubicBezTo>
                    <a:cubicBezTo>
                      <a:pt x="10998" y="4512"/>
                      <a:pt x="10994" y="4467"/>
                      <a:pt x="11017" y="4446"/>
                    </a:cubicBezTo>
                    <a:cubicBezTo>
                      <a:pt x="11011" y="4431"/>
                      <a:pt x="11005" y="4412"/>
                      <a:pt x="10998" y="4400"/>
                    </a:cubicBezTo>
                    <a:cubicBezTo>
                      <a:pt x="10983" y="4363"/>
                      <a:pt x="10961" y="4329"/>
                      <a:pt x="10940" y="4292"/>
                    </a:cubicBezTo>
                    <a:cubicBezTo>
                      <a:pt x="10881" y="4299"/>
                      <a:pt x="10823" y="4305"/>
                      <a:pt x="10764" y="4305"/>
                    </a:cubicBezTo>
                    <a:cubicBezTo>
                      <a:pt x="10761" y="4305"/>
                      <a:pt x="10759" y="4306"/>
                      <a:pt x="10756" y="4306"/>
                    </a:cubicBezTo>
                    <a:cubicBezTo>
                      <a:pt x="10711" y="4306"/>
                      <a:pt x="10706" y="4236"/>
                      <a:pt x="10755" y="4228"/>
                    </a:cubicBezTo>
                    <a:lnTo>
                      <a:pt x="10878" y="4203"/>
                    </a:lnTo>
                    <a:cubicBezTo>
                      <a:pt x="10835" y="4148"/>
                      <a:pt x="10786" y="4099"/>
                      <a:pt x="10734" y="4058"/>
                    </a:cubicBezTo>
                    <a:cubicBezTo>
                      <a:pt x="10678" y="4071"/>
                      <a:pt x="10623" y="4083"/>
                      <a:pt x="10571" y="4099"/>
                    </a:cubicBezTo>
                    <a:cubicBezTo>
                      <a:pt x="10567" y="4099"/>
                      <a:pt x="10563" y="4100"/>
                      <a:pt x="10560" y="4100"/>
                    </a:cubicBezTo>
                    <a:cubicBezTo>
                      <a:pt x="10518" y="4100"/>
                      <a:pt x="10503" y="4036"/>
                      <a:pt x="10549" y="4025"/>
                    </a:cubicBezTo>
                    <a:cubicBezTo>
                      <a:pt x="10583" y="4015"/>
                      <a:pt x="10614" y="4009"/>
                      <a:pt x="10647" y="4000"/>
                    </a:cubicBezTo>
                    <a:cubicBezTo>
                      <a:pt x="10607" y="3982"/>
                      <a:pt x="10567" y="3966"/>
                      <a:pt x="10524" y="3957"/>
                    </a:cubicBezTo>
                    <a:cubicBezTo>
                      <a:pt x="10429" y="3982"/>
                      <a:pt x="10330" y="4009"/>
                      <a:pt x="10232" y="4034"/>
                    </a:cubicBezTo>
                    <a:cubicBezTo>
                      <a:pt x="9980" y="4219"/>
                      <a:pt x="10004" y="4613"/>
                      <a:pt x="10078" y="4914"/>
                    </a:cubicBezTo>
                    <a:cubicBezTo>
                      <a:pt x="10118" y="4914"/>
                      <a:pt x="10130" y="4967"/>
                      <a:pt x="10096" y="4982"/>
                    </a:cubicBezTo>
                    <a:cubicBezTo>
                      <a:pt x="10112" y="5031"/>
                      <a:pt x="10124" y="5080"/>
                      <a:pt x="10140" y="5120"/>
                    </a:cubicBezTo>
                    <a:cubicBezTo>
                      <a:pt x="10155" y="5160"/>
                      <a:pt x="10177" y="5213"/>
                      <a:pt x="10192" y="5259"/>
                    </a:cubicBezTo>
                    <a:cubicBezTo>
                      <a:pt x="10201" y="5259"/>
                      <a:pt x="10207" y="5256"/>
                      <a:pt x="10217" y="5253"/>
                    </a:cubicBezTo>
                    <a:cubicBezTo>
                      <a:pt x="10217" y="5253"/>
                      <a:pt x="10218" y="5253"/>
                      <a:pt x="10219" y="5253"/>
                    </a:cubicBezTo>
                    <a:cubicBezTo>
                      <a:pt x="10260" y="5253"/>
                      <a:pt x="10268" y="5318"/>
                      <a:pt x="10229" y="5330"/>
                    </a:cubicBezTo>
                    <a:lnTo>
                      <a:pt x="10223" y="5330"/>
                    </a:lnTo>
                    <a:cubicBezTo>
                      <a:pt x="10257" y="5407"/>
                      <a:pt x="10290" y="5484"/>
                      <a:pt x="10327" y="5561"/>
                    </a:cubicBezTo>
                    <a:lnTo>
                      <a:pt x="10355" y="5561"/>
                    </a:lnTo>
                    <a:cubicBezTo>
                      <a:pt x="10357" y="5560"/>
                      <a:pt x="10359" y="5560"/>
                      <a:pt x="10361" y="5560"/>
                    </a:cubicBezTo>
                    <a:cubicBezTo>
                      <a:pt x="10405" y="5560"/>
                      <a:pt x="10415" y="5632"/>
                      <a:pt x="10364" y="5638"/>
                    </a:cubicBezTo>
                    <a:lnTo>
                      <a:pt x="10361" y="5638"/>
                    </a:lnTo>
                    <a:cubicBezTo>
                      <a:pt x="10395" y="5711"/>
                      <a:pt x="10426" y="5782"/>
                      <a:pt x="10457" y="5856"/>
                    </a:cubicBezTo>
                    <a:lnTo>
                      <a:pt x="10515" y="5838"/>
                    </a:lnTo>
                    <a:cubicBezTo>
                      <a:pt x="10520" y="5836"/>
                      <a:pt x="10525" y="5835"/>
                      <a:pt x="10529" y="5835"/>
                    </a:cubicBezTo>
                    <a:cubicBezTo>
                      <a:pt x="10564" y="5835"/>
                      <a:pt x="10575" y="5898"/>
                      <a:pt x="10534" y="5912"/>
                    </a:cubicBezTo>
                    <a:lnTo>
                      <a:pt x="10487" y="5927"/>
                    </a:lnTo>
                    <a:cubicBezTo>
                      <a:pt x="10506" y="5976"/>
                      <a:pt x="10521" y="6028"/>
                      <a:pt x="10534" y="6078"/>
                    </a:cubicBezTo>
                    <a:cubicBezTo>
                      <a:pt x="10561" y="6087"/>
                      <a:pt x="10567" y="6121"/>
                      <a:pt x="10546" y="6139"/>
                    </a:cubicBezTo>
                    <a:cubicBezTo>
                      <a:pt x="10564" y="6232"/>
                      <a:pt x="10577" y="6327"/>
                      <a:pt x="10580" y="6422"/>
                    </a:cubicBezTo>
                    <a:cubicBezTo>
                      <a:pt x="10598" y="6438"/>
                      <a:pt x="10598" y="6463"/>
                      <a:pt x="10583" y="6481"/>
                    </a:cubicBezTo>
                    <a:cubicBezTo>
                      <a:pt x="10586" y="6616"/>
                      <a:pt x="10583" y="6752"/>
                      <a:pt x="10589" y="6890"/>
                    </a:cubicBezTo>
                    <a:cubicBezTo>
                      <a:pt x="10632" y="6878"/>
                      <a:pt x="10675" y="6869"/>
                      <a:pt x="10718" y="6863"/>
                    </a:cubicBezTo>
                    <a:cubicBezTo>
                      <a:pt x="10721" y="6862"/>
                      <a:pt x="10723" y="6862"/>
                      <a:pt x="10725" y="6862"/>
                    </a:cubicBezTo>
                    <a:cubicBezTo>
                      <a:pt x="10759" y="6862"/>
                      <a:pt x="10787" y="6901"/>
                      <a:pt x="10758" y="6927"/>
                    </a:cubicBezTo>
                    <a:cubicBezTo>
                      <a:pt x="10712" y="6967"/>
                      <a:pt x="10660" y="7004"/>
                      <a:pt x="10604" y="7032"/>
                    </a:cubicBezTo>
                    <a:cubicBezTo>
                      <a:pt x="10611" y="7072"/>
                      <a:pt x="10620" y="7109"/>
                      <a:pt x="10629" y="7146"/>
                    </a:cubicBezTo>
                    <a:lnTo>
                      <a:pt x="10644" y="7140"/>
                    </a:lnTo>
                    <a:cubicBezTo>
                      <a:pt x="10650" y="7137"/>
                      <a:pt x="10656" y="7135"/>
                      <a:pt x="10662" y="7135"/>
                    </a:cubicBezTo>
                    <a:cubicBezTo>
                      <a:pt x="10697" y="7135"/>
                      <a:pt x="10721" y="7186"/>
                      <a:pt x="10681" y="7207"/>
                    </a:cubicBezTo>
                    <a:cubicBezTo>
                      <a:pt x="10672" y="7210"/>
                      <a:pt x="10663" y="7214"/>
                      <a:pt x="10657" y="7217"/>
                    </a:cubicBezTo>
                    <a:cubicBezTo>
                      <a:pt x="10678" y="7278"/>
                      <a:pt x="10706" y="7337"/>
                      <a:pt x="10737" y="7392"/>
                    </a:cubicBezTo>
                    <a:lnTo>
                      <a:pt x="10789" y="7374"/>
                    </a:lnTo>
                    <a:cubicBezTo>
                      <a:pt x="10792" y="7373"/>
                      <a:pt x="10796" y="7372"/>
                      <a:pt x="10799" y="7372"/>
                    </a:cubicBezTo>
                    <a:cubicBezTo>
                      <a:pt x="10834" y="7372"/>
                      <a:pt x="10856" y="7428"/>
                      <a:pt x="10820" y="7444"/>
                    </a:cubicBezTo>
                    <a:cubicBezTo>
                      <a:pt x="10804" y="7451"/>
                      <a:pt x="10792" y="7457"/>
                      <a:pt x="10777" y="7463"/>
                    </a:cubicBezTo>
                    <a:cubicBezTo>
                      <a:pt x="10832" y="7552"/>
                      <a:pt x="10897" y="7638"/>
                      <a:pt x="10958" y="7725"/>
                    </a:cubicBezTo>
                    <a:cubicBezTo>
                      <a:pt x="10971" y="7721"/>
                      <a:pt x="10983" y="7718"/>
                      <a:pt x="10995" y="7715"/>
                    </a:cubicBezTo>
                    <a:cubicBezTo>
                      <a:pt x="10997" y="7715"/>
                      <a:pt x="10999" y="7715"/>
                      <a:pt x="11001" y="7715"/>
                    </a:cubicBezTo>
                    <a:cubicBezTo>
                      <a:pt x="11035" y="7715"/>
                      <a:pt x="11064" y="7769"/>
                      <a:pt x="11023" y="7786"/>
                    </a:cubicBezTo>
                    <a:lnTo>
                      <a:pt x="11011" y="7792"/>
                    </a:lnTo>
                    <a:cubicBezTo>
                      <a:pt x="11060" y="7860"/>
                      <a:pt x="11106" y="7925"/>
                      <a:pt x="11149" y="7992"/>
                    </a:cubicBezTo>
                    <a:lnTo>
                      <a:pt x="11165" y="7989"/>
                    </a:lnTo>
                    <a:cubicBezTo>
                      <a:pt x="11167" y="7989"/>
                      <a:pt x="11169" y="7989"/>
                      <a:pt x="11171" y="7989"/>
                    </a:cubicBezTo>
                    <a:cubicBezTo>
                      <a:pt x="11208" y="7989"/>
                      <a:pt x="11236" y="8040"/>
                      <a:pt x="11195" y="8060"/>
                    </a:cubicBezTo>
                    <a:lnTo>
                      <a:pt x="11189" y="8063"/>
                    </a:lnTo>
                    <a:cubicBezTo>
                      <a:pt x="11226" y="8125"/>
                      <a:pt x="11257" y="8192"/>
                      <a:pt x="11282" y="8263"/>
                    </a:cubicBezTo>
                    <a:cubicBezTo>
                      <a:pt x="11325" y="8251"/>
                      <a:pt x="11365" y="8239"/>
                      <a:pt x="11405" y="8229"/>
                    </a:cubicBezTo>
                    <a:cubicBezTo>
                      <a:pt x="11408" y="8228"/>
                      <a:pt x="11412" y="8228"/>
                      <a:pt x="11415" y="8228"/>
                    </a:cubicBezTo>
                    <a:cubicBezTo>
                      <a:pt x="11456" y="8228"/>
                      <a:pt x="11469" y="8292"/>
                      <a:pt x="11426" y="8303"/>
                    </a:cubicBezTo>
                    <a:cubicBezTo>
                      <a:pt x="11386" y="8312"/>
                      <a:pt x="11346" y="8325"/>
                      <a:pt x="11306" y="8337"/>
                    </a:cubicBezTo>
                    <a:cubicBezTo>
                      <a:pt x="11322" y="8399"/>
                      <a:pt x="11331" y="8463"/>
                      <a:pt x="11331" y="8531"/>
                    </a:cubicBezTo>
                    <a:cubicBezTo>
                      <a:pt x="11368" y="8522"/>
                      <a:pt x="11402" y="8509"/>
                      <a:pt x="11439" y="8503"/>
                    </a:cubicBezTo>
                    <a:cubicBezTo>
                      <a:pt x="11442" y="8503"/>
                      <a:pt x="11445" y="8502"/>
                      <a:pt x="11447" y="8502"/>
                    </a:cubicBezTo>
                    <a:cubicBezTo>
                      <a:pt x="11487" y="8502"/>
                      <a:pt x="11500" y="8560"/>
                      <a:pt x="11460" y="8577"/>
                    </a:cubicBezTo>
                    <a:cubicBezTo>
                      <a:pt x="11414" y="8589"/>
                      <a:pt x="11371" y="8608"/>
                      <a:pt x="11325" y="8623"/>
                    </a:cubicBezTo>
                    <a:cubicBezTo>
                      <a:pt x="11318" y="8697"/>
                      <a:pt x="11303" y="8774"/>
                      <a:pt x="11272" y="8845"/>
                    </a:cubicBezTo>
                    <a:cubicBezTo>
                      <a:pt x="11306" y="8833"/>
                      <a:pt x="11337" y="8820"/>
                      <a:pt x="11371" y="8811"/>
                    </a:cubicBezTo>
                    <a:cubicBezTo>
                      <a:pt x="11376" y="8809"/>
                      <a:pt x="11380" y="8809"/>
                      <a:pt x="11384" y="8809"/>
                    </a:cubicBezTo>
                    <a:cubicBezTo>
                      <a:pt x="11417" y="8809"/>
                      <a:pt x="11429" y="8860"/>
                      <a:pt x="11399" y="8882"/>
                    </a:cubicBezTo>
                    <a:cubicBezTo>
                      <a:pt x="11312" y="8947"/>
                      <a:pt x="11223" y="9002"/>
                      <a:pt x="11131" y="9057"/>
                    </a:cubicBezTo>
                    <a:cubicBezTo>
                      <a:pt x="10718" y="9525"/>
                      <a:pt x="9779" y="9695"/>
                      <a:pt x="9352" y="10039"/>
                    </a:cubicBezTo>
                    <a:cubicBezTo>
                      <a:pt x="9333" y="10055"/>
                      <a:pt x="9318" y="10070"/>
                      <a:pt x="9299" y="10085"/>
                    </a:cubicBezTo>
                    <a:cubicBezTo>
                      <a:pt x="9536" y="9978"/>
                      <a:pt x="9770" y="9867"/>
                      <a:pt x="10004" y="9753"/>
                    </a:cubicBezTo>
                    <a:cubicBezTo>
                      <a:pt x="10220" y="9605"/>
                      <a:pt x="10478" y="9510"/>
                      <a:pt x="10709" y="9396"/>
                    </a:cubicBezTo>
                    <a:cubicBezTo>
                      <a:pt x="10716" y="9392"/>
                      <a:pt x="10723" y="9391"/>
                      <a:pt x="10729" y="9391"/>
                    </a:cubicBezTo>
                    <a:cubicBezTo>
                      <a:pt x="10764" y="9391"/>
                      <a:pt x="10786" y="9442"/>
                      <a:pt x="10749" y="9461"/>
                    </a:cubicBezTo>
                    <a:cubicBezTo>
                      <a:pt x="10697" y="9488"/>
                      <a:pt x="10644" y="9513"/>
                      <a:pt x="10589" y="9541"/>
                    </a:cubicBezTo>
                    <a:cubicBezTo>
                      <a:pt x="10595" y="9578"/>
                      <a:pt x="10549" y="9602"/>
                      <a:pt x="10450" y="9611"/>
                    </a:cubicBezTo>
                    <a:lnTo>
                      <a:pt x="10266" y="9707"/>
                    </a:lnTo>
                    <a:cubicBezTo>
                      <a:pt x="9835" y="9959"/>
                      <a:pt x="9496" y="10322"/>
                      <a:pt x="9004" y="10486"/>
                    </a:cubicBezTo>
                    <a:cubicBezTo>
                      <a:pt x="8970" y="10581"/>
                      <a:pt x="8945" y="10676"/>
                      <a:pt x="8933" y="10778"/>
                    </a:cubicBezTo>
                    <a:lnTo>
                      <a:pt x="8967" y="10763"/>
                    </a:lnTo>
                    <a:cubicBezTo>
                      <a:pt x="8974" y="10759"/>
                      <a:pt x="8980" y="10757"/>
                      <a:pt x="8986" y="10757"/>
                    </a:cubicBezTo>
                    <a:cubicBezTo>
                      <a:pt x="9020" y="10757"/>
                      <a:pt x="9043" y="10807"/>
                      <a:pt x="9007" y="10827"/>
                    </a:cubicBezTo>
                    <a:cubicBezTo>
                      <a:pt x="8979" y="10843"/>
                      <a:pt x="8951" y="10855"/>
                      <a:pt x="8924" y="10870"/>
                    </a:cubicBezTo>
                    <a:cubicBezTo>
                      <a:pt x="8921" y="10917"/>
                      <a:pt x="8921" y="10966"/>
                      <a:pt x="8921" y="11015"/>
                    </a:cubicBezTo>
                    <a:cubicBezTo>
                      <a:pt x="8924" y="11166"/>
                      <a:pt x="8899" y="11317"/>
                      <a:pt x="8850" y="11461"/>
                    </a:cubicBezTo>
                    <a:cubicBezTo>
                      <a:pt x="8859" y="11480"/>
                      <a:pt x="8853" y="11501"/>
                      <a:pt x="8834" y="11511"/>
                    </a:cubicBezTo>
                    <a:lnTo>
                      <a:pt x="8825" y="11517"/>
                    </a:lnTo>
                    <a:cubicBezTo>
                      <a:pt x="8693" y="11831"/>
                      <a:pt x="8434" y="12043"/>
                      <a:pt x="8130" y="12219"/>
                    </a:cubicBezTo>
                    <a:cubicBezTo>
                      <a:pt x="8160" y="12209"/>
                      <a:pt x="8191" y="12200"/>
                      <a:pt x="8225" y="12194"/>
                    </a:cubicBezTo>
                    <a:cubicBezTo>
                      <a:pt x="8229" y="12193"/>
                      <a:pt x="8233" y="12192"/>
                      <a:pt x="8237" y="12192"/>
                    </a:cubicBezTo>
                    <a:cubicBezTo>
                      <a:pt x="8272" y="12192"/>
                      <a:pt x="8289" y="12242"/>
                      <a:pt x="8253" y="12262"/>
                    </a:cubicBezTo>
                    <a:cubicBezTo>
                      <a:pt x="7896" y="12474"/>
                      <a:pt x="7489" y="12594"/>
                      <a:pt x="7086" y="12717"/>
                    </a:cubicBezTo>
                    <a:cubicBezTo>
                      <a:pt x="6692" y="12914"/>
                      <a:pt x="6310" y="13139"/>
                      <a:pt x="5947" y="13388"/>
                    </a:cubicBezTo>
                    <a:cubicBezTo>
                      <a:pt x="5950" y="13401"/>
                      <a:pt x="5947" y="13413"/>
                      <a:pt x="5938" y="13419"/>
                    </a:cubicBezTo>
                    <a:cubicBezTo>
                      <a:pt x="5839" y="13502"/>
                      <a:pt x="5732" y="13570"/>
                      <a:pt x="5615" y="13625"/>
                    </a:cubicBezTo>
                    <a:cubicBezTo>
                      <a:pt x="5188" y="13937"/>
                      <a:pt x="4666" y="14227"/>
                      <a:pt x="4125" y="14227"/>
                    </a:cubicBezTo>
                    <a:cubicBezTo>
                      <a:pt x="4058" y="14227"/>
                      <a:pt x="3990" y="14223"/>
                      <a:pt x="3922" y="14213"/>
                    </a:cubicBezTo>
                    <a:cubicBezTo>
                      <a:pt x="3700" y="14189"/>
                      <a:pt x="3503" y="14059"/>
                      <a:pt x="3395" y="13865"/>
                    </a:cubicBezTo>
                    <a:cubicBezTo>
                      <a:pt x="3368" y="13868"/>
                      <a:pt x="3340" y="13872"/>
                      <a:pt x="3315" y="13875"/>
                    </a:cubicBezTo>
                    <a:cubicBezTo>
                      <a:pt x="3314" y="13875"/>
                      <a:pt x="3313" y="13875"/>
                      <a:pt x="3312" y="13875"/>
                    </a:cubicBezTo>
                    <a:cubicBezTo>
                      <a:pt x="3278" y="13875"/>
                      <a:pt x="3267" y="13831"/>
                      <a:pt x="3288" y="13810"/>
                    </a:cubicBezTo>
                    <a:cubicBezTo>
                      <a:pt x="3303" y="13792"/>
                      <a:pt x="3322" y="13773"/>
                      <a:pt x="3340" y="13758"/>
                    </a:cubicBezTo>
                    <a:cubicBezTo>
                      <a:pt x="3300" y="13659"/>
                      <a:pt x="3272" y="13561"/>
                      <a:pt x="3254" y="13459"/>
                    </a:cubicBezTo>
                    <a:cubicBezTo>
                      <a:pt x="3220" y="13471"/>
                      <a:pt x="3186" y="13487"/>
                      <a:pt x="3152" y="13496"/>
                    </a:cubicBezTo>
                    <a:cubicBezTo>
                      <a:pt x="3149" y="13497"/>
                      <a:pt x="3145" y="13498"/>
                      <a:pt x="3142" y="13498"/>
                    </a:cubicBezTo>
                    <a:cubicBezTo>
                      <a:pt x="3116" y="13498"/>
                      <a:pt x="3095" y="13468"/>
                      <a:pt x="3109" y="13441"/>
                    </a:cubicBezTo>
                    <a:cubicBezTo>
                      <a:pt x="3143" y="13382"/>
                      <a:pt x="3183" y="13330"/>
                      <a:pt x="3229" y="13284"/>
                    </a:cubicBezTo>
                    <a:cubicBezTo>
                      <a:pt x="3220" y="13191"/>
                      <a:pt x="3217" y="13096"/>
                      <a:pt x="3217" y="13004"/>
                    </a:cubicBezTo>
                    <a:lnTo>
                      <a:pt x="3085" y="13053"/>
                    </a:lnTo>
                    <a:cubicBezTo>
                      <a:pt x="3080" y="13054"/>
                      <a:pt x="3075" y="13055"/>
                      <a:pt x="3071" y="13055"/>
                    </a:cubicBezTo>
                    <a:cubicBezTo>
                      <a:pt x="3038" y="13055"/>
                      <a:pt x="3027" y="13004"/>
                      <a:pt x="3057" y="12982"/>
                    </a:cubicBezTo>
                    <a:cubicBezTo>
                      <a:pt x="3109" y="12945"/>
                      <a:pt x="3161" y="12914"/>
                      <a:pt x="3217" y="12880"/>
                    </a:cubicBezTo>
                    <a:cubicBezTo>
                      <a:pt x="3223" y="12720"/>
                      <a:pt x="3235" y="12566"/>
                      <a:pt x="3251" y="12437"/>
                    </a:cubicBezTo>
                    <a:lnTo>
                      <a:pt x="3251" y="12437"/>
                    </a:lnTo>
                    <a:cubicBezTo>
                      <a:pt x="3208" y="12446"/>
                      <a:pt x="3165" y="12465"/>
                      <a:pt x="3118" y="12474"/>
                    </a:cubicBezTo>
                    <a:cubicBezTo>
                      <a:pt x="3114" y="12475"/>
                      <a:pt x="3110" y="12476"/>
                      <a:pt x="3107" y="12476"/>
                    </a:cubicBezTo>
                    <a:cubicBezTo>
                      <a:pt x="3071" y="12476"/>
                      <a:pt x="3054" y="12426"/>
                      <a:pt x="3088" y="12403"/>
                    </a:cubicBezTo>
                    <a:cubicBezTo>
                      <a:pt x="3149" y="12369"/>
                      <a:pt x="3211" y="12339"/>
                      <a:pt x="3269" y="12305"/>
                    </a:cubicBezTo>
                    <a:cubicBezTo>
                      <a:pt x="3285" y="12194"/>
                      <a:pt x="3303" y="12080"/>
                      <a:pt x="3328" y="11969"/>
                    </a:cubicBezTo>
                    <a:lnTo>
                      <a:pt x="3328" y="11969"/>
                    </a:lnTo>
                    <a:cubicBezTo>
                      <a:pt x="3260" y="12000"/>
                      <a:pt x="3192" y="12028"/>
                      <a:pt x="3128" y="12062"/>
                    </a:cubicBezTo>
                    <a:cubicBezTo>
                      <a:pt x="3122" y="12065"/>
                      <a:pt x="3116" y="12066"/>
                      <a:pt x="3110" y="12066"/>
                    </a:cubicBezTo>
                    <a:cubicBezTo>
                      <a:pt x="3075" y="12066"/>
                      <a:pt x="3051" y="12015"/>
                      <a:pt x="3091" y="11994"/>
                    </a:cubicBezTo>
                    <a:cubicBezTo>
                      <a:pt x="3174" y="11951"/>
                      <a:pt x="3260" y="11914"/>
                      <a:pt x="3346" y="11874"/>
                    </a:cubicBezTo>
                    <a:cubicBezTo>
                      <a:pt x="3349" y="11852"/>
                      <a:pt x="3355" y="11834"/>
                      <a:pt x="3358" y="11812"/>
                    </a:cubicBezTo>
                    <a:lnTo>
                      <a:pt x="3358" y="11812"/>
                    </a:lnTo>
                    <a:cubicBezTo>
                      <a:pt x="3312" y="11837"/>
                      <a:pt x="3263" y="11862"/>
                      <a:pt x="3220" y="11889"/>
                    </a:cubicBezTo>
                    <a:cubicBezTo>
                      <a:pt x="3213" y="11892"/>
                      <a:pt x="3207" y="11894"/>
                      <a:pt x="3201" y="11894"/>
                    </a:cubicBezTo>
                    <a:cubicBezTo>
                      <a:pt x="3166" y="11894"/>
                      <a:pt x="3146" y="11845"/>
                      <a:pt x="3180" y="11822"/>
                    </a:cubicBezTo>
                    <a:cubicBezTo>
                      <a:pt x="3248" y="11785"/>
                      <a:pt x="3315" y="11745"/>
                      <a:pt x="3383" y="11708"/>
                    </a:cubicBezTo>
                    <a:cubicBezTo>
                      <a:pt x="3420" y="11563"/>
                      <a:pt x="3457" y="11421"/>
                      <a:pt x="3500" y="11283"/>
                    </a:cubicBezTo>
                    <a:lnTo>
                      <a:pt x="3500" y="11283"/>
                    </a:lnTo>
                    <a:cubicBezTo>
                      <a:pt x="3451" y="11295"/>
                      <a:pt x="3398" y="11304"/>
                      <a:pt x="3346" y="11311"/>
                    </a:cubicBezTo>
                    <a:cubicBezTo>
                      <a:pt x="3344" y="11311"/>
                      <a:pt x="3342" y="11311"/>
                      <a:pt x="3340" y="11311"/>
                    </a:cubicBezTo>
                    <a:cubicBezTo>
                      <a:pt x="3305" y="11311"/>
                      <a:pt x="3298" y="11257"/>
                      <a:pt x="3328" y="11240"/>
                    </a:cubicBezTo>
                    <a:cubicBezTo>
                      <a:pt x="3405" y="11194"/>
                      <a:pt x="3482" y="11151"/>
                      <a:pt x="3559" y="11110"/>
                    </a:cubicBezTo>
                    <a:cubicBezTo>
                      <a:pt x="3602" y="10981"/>
                      <a:pt x="3648" y="10855"/>
                      <a:pt x="3700" y="10729"/>
                    </a:cubicBezTo>
                    <a:lnTo>
                      <a:pt x="3700" y="10729"/>
                    </a:lnTo>
                    <a:cubicBezTo>
                      <a:pt x="3648" y="10735"/>
                      <a:pt x="3592" y="10744"/>
                      <a:pt x="3537" y="10750"/>
                    </a:cubicBezTo>
                    <a:cubicBezTo>
                      <a:pt x="3503" y="10750"/>
                      <a:pt x="3488" y="10707"/>
                      <a:pt x="3509" y="10683"/>
                    </a:cubicBezTo>
                    <a:cubicBezTo>
                      <a:pt x="3599" y="10615"/>
                      <a:pt x="3694" y="10556"/>
                      <a:pt x="3796" y="10510"/>
                    </a:cubicBezTo>
                    <a:cubicBezTo>
                      <a:pt x="3808" y="10486"/>
                      <a:pt x="3820" y="10458"/>
                      <a:pt x="3832" y="10433"/>
                    </a:cubicBezTo>
                    <a:lnTo>
                      <a:pt x="3832" y="10433"/>
                    </a:lnTo>
                    <a:cubicBezTo>
                      <a:pt x="3774" y="10443"/>
                      <a:pt x="3716" y="10452"/>
                      <a:pt x="3660" y="10458"/>
                    </a:cubicBezTo>
                    <a:cubicBezTo>
                      <a:pt x="3658" y="10458"/>
                      <a:pt x="3656" y="10458"/>
                      <a:pt x="3654" y="10458"/>
                    </a:cubicBezTo>
                    <a:cubicBezTo>
                      <a:pt x="3619" y="10458"/>
                      <a:pt x="3612" y="10405"/>
                      <a:pt x="3642" y="10387"/>
                    </a:cubicBezTo>
                    <a:cubicBezTo>
                      <a:pt x="3737" y="10329"/>
                      <a:pt x="3839" y="10273"/>
                      <a:pt x="3937" y="10218"/>
                    </a:cubicBezTo>
                    <a:cubicBezTo>
                      <a:pt x="3940" y="10212"/>
                      <a:pt x="3943" y="10206"/>
                      <a:pt x="3946" y="10196"/>
                    </a:cubicBezTo>
                    <a:cubicBezTo>
                      <a:pt x="3986" y="10125"/>
                      <a:pt x="4020" y="10049"/>
                      <a:pt x="4057" y="9969"/>
                    </a:cubicBezTo>
                    <a:lnTo>
                      <a:pt x="4057" y="9969"/>
                    </a:lnTo>
                    <a:cubicBezTo>
                      <a:pt x="3980" y="9987"/>
                      <a:pt x="3903" y="10002"/>
                      <a:pt x="3823" y="10015"/>
                    </a:cubicBezTo>
                    <a:cubicBezTo>
                      <a:pt x="3822" y="10015"/>
                      <a:pt x="3821" y="10015"/>
                      <a:pt x="3820" y="10015"/>
                    </a:cubicBezTo>
                    <a:cubicBezTo>
                      <a:pt x="3780" y="10015"/>
                      <a:pt x="3778" y="9962"/>
                      <a:pt x="3805" y="9941"/>
                    </a:cubicBezTo>
                    <a:cubicBezTo>
                      <a:pt x="3919" y="9858"/>
                      <a:pt x="4036" y="9778"/>
                      <a:pt x="4156" y="9701"/>
                    </a:cubicBezTo>
                    <a:cubicBezTo>
                      <a:pt x="4174" y="9633"/>
                      <a:pt x="4186" y="9565"/>
                      <a:pt x="4193" y="9494"/>
                    </a:cubicBezTo>
                    <a:cubicBezTo>
                      <a:pt x="4196" y="9470"/>
                      <a:pt x="4193" y="9448"/>
                      <a:pt x="4196" y="9424"/>
                    </a:cubicBezTo>
                    <a:lnTo>
                      <a:pt x="4196" y="9424"/>
                    </a:lnTo>
                    <a:cubicBezTo>
                      <a:pt x="4162" y="9427"/>
                      <a:pt x="4131" y="9430"/>
                      <a:pt x="4097" y="9433"/>
                    </a:cubicBezTo>
                    <a:cubicBezTo>
                      <a:pt x="4063" y="9433"/>
                      <a:pt x="4042" y="9378"/>
                      <a:pt x="4076" y="9362"/>
                    </a:cubicBezTo>
                    <a:cubicBezTo>
                      <a:pt x="4113" y="9344"/>
                      <a:pt x="4156" y="9328"/>
                      <a:pt x="4196" y="9310"/>
                    </a:cubicBezTo>
                    <a:cubicBezTo>
                      <a:pt x="4190" y="9190"/>
                      <a:pt x="4174" y="9070"/>
                      <a:pt x="4156" y="8950"/>
                    </a:cubicBezTo>
                    <a:cubicBezTo>
                      <a:pt x="4106" y="8965"/>
                      <a:pt x="4054" y="8977"/>
                      <a:pt x="4002" y="8987"/>
                    </a:cubicBezTo>
                    <a:cubicBezTo>
                      <a:pt x="3998" y="8988"/>
                      <a:pt x="3994" y="8988"/>
                      <a:pt x="3990" y="8988"/>
                    </a:cubicBezTo>
                    <a:cubicBezTo>
                      <a:pt x="3955" y="8988"/>
                      <a:pt x="3938" y="8938"/>
                      <a:pt x="3974" y="8916"/>
                    </a:cubicBezTo>
                    <a:cubicBezTo>
                      <a:pt x="4026" y="8882"/>
                      <a:pt x="4085" y="8854"/>
                      <a:pt x="4140" y="8823"/>
                    </a:cubicBezTo>
                    <a:cubicBezTo>
                      <a:pt x="4125" y="8713"/>
                      <a:pt x="4116" y="8599"/>
                      <a:pt x="4119" y="8485"/>
                    </a:cubicBezTo>
                    <a:lnTo>
                      <a:pt x="4119" y="8485"/>
                    </a:lnTo>
                    <a:cubicBezTo>
                      <a:pt x="4079" y="8491"/>
                      <a:pt x="4042" y="8503"/>
                      <a:pt x="4002" y="8509"/>
                    </a:cubicBezTo>
                    <a:cubicBezTo>
                      <a:pt x="3999" y="8510"/>
                      <a:pt x="3995" y="8510"/>
                      <a:pt x="3992" y="8510"/>
                    </a:cubicBezTo>
                    <a:cubicBezTo>
                      <a:pt x="3955" y="8510"/>
                      <a:pt x="3937" y="8461"/>
                      <a:pt x="3971" y="8439"/>
                    </a:cubicBezTo>
                    <a:cubicBezTo>
                      <a:pt x="4023" y="8408"/>
                      <a:pt x="4076" y="8383"/>
                      <a:pt x="4128" y="8356"/>
                    </a:cubicBezTo>
                    <a:cubicBezTo>
                      <a:pt x="4140" y="8242"/>
                      <a:pt x="4162" y="8134"/>
                      <a:pt x="4193" y="8026"/>
                    </a:cubicBezTo>
                    <a:lnTo>
                      <a:pt x="4193" y="8026"/>
                    </a:lnTo>
                    <a:cubicBezTo>
                      <a:pt x="4165" y="8039"/>
                      <a:pt x="4140" y="8048"/>
                      <a:pt x="4116" y="8060"/>
                    </a:cubicBezTo>
                    <a:cubicBezTo>
                      <a:pt x="4109" y="8063"/>
                      <a:pt x="4103" y="8064"/>
                      <a:pt x="4097" y="8064"/>
                    </a:cubicBezTo>
                    <a:cubicBezTo>
                      <a:pt x="4061" y="8064"/>
                      <a:pt x="4039" y="8014"/>
                      <a:pt x="4076" y="7995"/>
                    </a:cubicBezTo>
                    <a:cubicBezTo>
                      <a:pt x="4122" y="7974"/>
                      <a:pt x="4177" y="7949"/>
                      <a:pt x="4226" y="7925"/>
                    </a:cubicBezTo>
                    <a:cubicBezTo>
                      <a:pt x="4251" y="7854"/>
                      <a:pt x="4276" y="7780"/>
                      <a:pt x="4303" y="7706"/>
                    </a:cubicBezTo>
                    <a:lnTo>
                      <a:pt x="4303" y="7706"/>
                    </a:lnTo>
                    <a:cubicBezTo>
                      <a:pt x="4245" y="7712"/>
                      <a:pt x="4190" y="7721"/>
                      <a:pt x="4131" y="7725"/>
                    </a:cubicBezTo>
                    <a:cubicBezTo>
                      <a:pt x="4091" y="7725"/>
                      <a:pt x="4079" y="7672"/>
                      <a:pt x="4113" y="7654"/>
                    </a:cubicBezTo>
                    <a:cubicBezTo>
                      <a:pt x="4196" y="7601"/>
                      <a:pt x="4285" y="7558"/>
                      <a:pt x="4374" y="7524"/>
                    </a:cubicBezTo>
                    <a:cubicBezTo>
                      <a:pt x="4405" y="7444"/>
                      <a:pt x="4436" y="7364"/>
                      <a:pt x="4464" y="7284"/>
                    </a:cubicBezTo>
                    <a:cubicBezTo>
                      <a:pt x="4411" y="7284"/>
                      <a:pt x="4356" y="7284"/>
                      <a:pt x="4303" y="7281"/>
                    </a:cubicBezTo>
                    <a:cubicBezTo>
                      <a:pt x="4270" y="7278"/>
                      <a:pt x="4245" y="7226"/>
                      <a:pt x="4282" y="7207"/>
                    </a:cubicBezTo>
                    <a:cubicBezTo>
                      <a:pt x="4359" y="7174"/>
                      <a:pt x="4442" y="7146"/>
                      <a:pt x="4522" y="7118"/>
                    </a:cubicBezTo>
                    <a:cubicBezTo>
                      <a:pt x="4544" y="7047"/>
                      <a:pt x="4562" y="6980"/>
                      <a:pt x="4580" y="6912"/>
                    </a:cubicBezTo>
                    <a:cubicBezTo>
                      <a:pt x="4544" y="6912"/>
                      <a:pt x="4510" y="6909"/>
                      <a:pt x="4473" y="6906"/>
                    </a:cubicBezTo>
                    <a:cubicBezTo>
                      <a:pt x="4433" y="6906"/>
                      <a:pt x="4420" y="6853"/>
                      <a:pt x="4454" y="6832"/>
                    </a:cubicBezTo>
                    <a:cubicBezTo>
                      <a:pt x="4504" y="6798"/>
                      <a:pt x="4559" y="6767"/>
                      <a:pt x="4611" y="6740"/>
                    </a:cubicBezTo>
                    <a:cubicBezTo>
                      <a:pt x="4630" y="6635"/>
                      <a:pt x="4633" y="6527"/>
                      <a:pt x="4620" y="6422"/>
                    </a:cubicBezTo>
                    <a:cubicBezTo>
                      <a:pt x="4584" y="6422"/>
                      <a:pt x="4544" y="6426"/>
                      <a:pt x="4507" y="6426"/>
                    </a:cubicBezTo>
                    <a:cubicBezTo>
                      <a:pt x="4470" y="6426"/>
                      <a:pt x="4454" y="6373"/>
                      <a:pt x="4488" y="6355"/>
                    </a:cubicBezTo>
                    <a:cubicBezTo>
                      <a:pt x="4525" y="6336"/>
                      <a:pt x="4562" y="6318"/>
                      <a:pt x="4599" y="6306"/>
                    </a:cubicBezTo>
                    <a:cubicBezTo>
                      <a:pt x="4577" y="6219"/>
                      <a:pt x="4547" y="6139"/>
                      <a:pt x="4504" y="6062"/>
                    </a:cubicBezTo>
                    <a:cubicBezTo>
                      <a:pt x="4467" y="6081"/>
                      <a:pt x="4427" y="6096"/>
                      <a:pt x="4390" y="6115"/>
                    </a:cubicBezTo>
                    <a:cubicBezTo>
                      <a:pt x="4383" y="6118"/>
                      <a:pt x="4377" y="6119"/>
                      <a:pt x="4372" y="6119"/>
                    </a:cubicBezTo>
                    <a:cubicBezTo>
                      <a:pt x="4335" y="6119"/>
                      <a:pt x="4312" y="6066"/>
                      <a:pt x="4350" y="6047"/>
                    </a:cubicBezTo>
                    <a:cubicBezTo>
                      <a:pt x="4390" y="6028"/>
                      <a:pt x="4427" y="6013"/>
                      <a:pt x="4467" y="5995"/>
                    </a:cubicBezTo>
                    <a:cubicBezTo>
                      <a:pt x="4417" y="5921"/>
                      <a:pt x="4359" y="5853"/>
                      <a:pt x="4291" y="5795"/>
                    </a:cubicBezTo>
                    <a:lnTo>
                      <a:pt x="4217" y="5813"/>
                    </a:lnTo>
                    <a:cubicBezTo>
                      <a:pt x="4199" y="5831"/>
                      <a:pt x="4177" y="5847"/>
                      <a:pt x="4159" y="5868"/>
                    </a:cubicBezTo>
                    <a:cubicBezTo>
                      <a:pt x="4151" y="5875"/>
                      <a:pt x="4142" y="5878"/>
                      <a:pt x="4133" y="5878"/>
                    </a:cubicBezTo>
                    <a:cubicBezTo>
                      <a:pt x="4114" y="5878"/>
                      <a:pt x="4096" y="5864"/>
                      <a:pt x="4094" y="5841"/>
                    </a:cubicBezTo>
                    <a:cubicBezTo>
                      <a:pt x="4060" y="5831"/>
                      <a:pt x="4054" y="5785"/>
                      <a:pt x="4088" y="5770"/>
                    </a:cubicBezTo>
                    <a:lnTo>
                      <a:pt x="4177" y="5745"/>
                    </a:lnTo>
                    <a:lnTo>
                      <a:pt x="4205" y="5721"/>
                    </a:lnTo>
                    <a:cubicBezTo>
                      <a:pt x="4103" y="5641"/>
                      <a:pt x="3993" y="5573"/>
                      <a:pt x="3876" y="5518"/>
                    </a:cubicBezTo>
                    <a:cubicBezTo>
                      <a:pt x="3780" y="5533"/>
                      <a:pt x="3682" y="5539"/>
                      <a:pt x="3586" y="5539"/>
                    </a:cubicBezTo>
                    <a:cubicBezTo>
                      <a:pt x="3552" y="5536"/>
                      <a:pt x="3534" y="5496"/>
                      <a:pt x="3559" y="5471"/>
                    </a:cubicBezTo>
                    <a:cubicBezTo>
                      <a:pt x="3580" y="5453"/>
                      <a:pt x="3605" y="5431"/>
                      <a:pt x="3629" y="5416"/>
                    </a:cubicBezTo>
                    <a:cubicBezTo>
                      <a:pt x="3559" y="5388"/>
                      <a:pt x="3488" y="5367"/>
                      <a:pt x="3417" y="5345"/>
                    </a:cubicBezTo>
                    <a:cubicBezTo>
                      <a:pt x="3352" y="5364"/>
                      <a:pt x="3288" y="5382"/>
                      <a:pt x="3220" y="5401"/>
                    </a:cubicBezTo>
                    <a:cubicBezTo>
                      <a:pt x="3217" y="5401"/>
                      <a:pt x="3213" y="5402"/>
                      <a:pt x="3210" y="5402"/>
                    </a:cubicBezTo>
                    <a:cubicBezTo>
                      <a:pt x="3179" y="5402"/>
                      <a:pt x="3158" y="5361"/>
                      <a:pt x="3183" y="5336"/>
                    </a:cubicBezTo>
                    <a:cubicBezTo>
                      <a:pt x="3198" y="5321"/>
                      <a:pt x="3217" y="5308"/>
                      <a:pt x="3235" y="5296"/>
                    </a:cubicBezTo>
                    <a:cubicBezTo>
                      <a:pt x="3128" y="5268"/>
                      <a:pt x="3020" y="5244"/>
                      <a:pt x="2915" y="5222"/>
                    </a:cubicBezTo>
                    <a:cubicBezTo>
                      <a:pt x="2777" y="5250"/>
                      <a:pt x="2635" y="5265"/>
                      <a:pt x="2494" y="5265"/>
                    </a:cubicBezTo>
                    <a:cubicBezTo>
                      <a:pt x="2457" y="5265"/>
                      <a:pt x="2438" y="5210"/>
                      <a:pt x="2472" y="5191"/>
                    </a:cubicBezTo>
                    <a:cubicBezTo>
                      <a:pt x="2509" y="5176"/>
                      <a:pt x="2537" y="5167"/>
                      <a:pt x="2567" y="5151"/>
                    </a:cubicBezTo>
                    <a:cubicBezTo>
                      <a:pt x="2429" y="5124"/>
                      <a:pt x="2290" y="5087"/>
                      <a:pt x="2155" y="5047"/>
                    </a:cubicBezTo>
                    <a:lnTo>
                      <a:pt x="2023" y="5093"/>
                    </a:lnTo>
                    <a:cubicBezTo>
                      <a:pt x="2018" y="5094"/>
                      <a:pt x="2014" y="5095"/>
                      <a:pt x="2010" y="5095"/>
                    </a:cubicBezTo>
                    <a:cubicBezTo>
                      <a:pt x="1973" y="5095"/>
                      <a:pt x="1962" y="5033"/>
                      <a:pt x="2004" y="5019"/>
                    </a:cubicBezTo>
                    <a:lnTo>
                      <a:pt x="2035" y="5007"/>
                    </a:lnTo>
                    <a:cubicBezTo>
                      <a:pt x="1881" y="4954"/>
                      <a:pt x="1736" y="4880"/>
                      <a:pt x="1601" y="4788"/>
                    </a:cubicBezTo>
                    <a:cubicBezTo>
                      <a:pt x="1549" y="4797"/>
                      <a:pt x="1496" y="4810"/>
                      <a:pt x="1444" y="4819"/>
                    </a:cubicBezTo>
                    <a:cubicBezTo>
                      <a:pt x="1442" y="4819"/>
                      <a:pt x="1440" y="4819"/>
                      <a:pt x="1438" y="4819"/>
                    </a:cubicBezTo>
                    <a:cubicBezTo>
                      <a:pt x="1401" y="4819"/>
                      <a:pt x="1372" y="4766"/>
                      <a:pt x="1413" y="4748"/>
                    </a:cubicBezTo>
                    <a:cubicBezTo>
                      <a:pt x="1444" y="4736"/>
                      <a:pt x="1475" y="4723"/>
                      <a:pt x="1505" y="4711"/>
                    </a:cubicBezTo>
                    <a:cubicBezTo>
                      <a:pt x="1398" y="4616"/>
                      <a:pt x="1308" y="4502"/>
                      <a:pt x="1241" y="4376"/>
                    </a:cubicBezTo>
                    <a:cubicBezTo>
                      <a:pt x="1213" y="4376"/>
                      <a:pt x="1188" y="4379"/>
                      <a:pt x="1161" y="4379"/>
                    </a:cubicBezTo>
                    <a:cubicBezTo>
                      <a:pt x="1124" y="4379"/>
                      <a:pt x="1102" y="4323"/>
                      <a:pt x="1139" y="4305"/>
                    </a:cubicBezTo>
                    <a:cubicBezTo>
                      <a:pt x="1158" y="4299"/>
                      <a:pt x="1179" y="4289"/>
                      <a:pt x="1198" y="4283"/>
                    </a:cubicBezTo>
                    <a:cubicBezTo>
                      <a:pt x="1188" y="4259"/>
                      <a:pt x="1173" y="4237"/>
                      <a:pt x="1164" y="4212"/>
                    </a:cubicBezTo>
                    <a:cubicBezTo>
                      <a:pt x="1139" y="4139"/>
                      <a:pt x="1121" y="4065"/>
                      <a:pt x="1108" y="3988"/>
                    </a:cubicBezTo>
                    <a:cubicBezTo>
                      <a:pt x="1050" y="4003"/>
                      <a:pt x="991" y="4018"/>
                      <a:pt x="930" y="4034"/>
                    </a:cubicBezTo>
                    <a:cubicBezTo>
                      <a:pt x="927" y="4034"/>
                      <a:pt x="924" y="4035"/>
                      <a:pt x="921" y="4035"/>
                    </a:cubicBezTo>
                    <a:cubicBezTo>
                      <a:pt x="882" y="4035"/>
                      <a:pt x="868" y="3974"/>
                      <a:pt x="908" y="3960"/>
                    </a:cubicBezTo>
                    <a:cubicBezTo>
                      <a:pt x="973" y="3942"/>
                      <a:pt x="1034" y="3923"/>
                      <a:pt x="1099" y="3905"/>
                    </a:cubicBezTo>
                    <a:cubicBezTo>
                      <a:pt x="1090" y="3794"/>
                      <a:pt x="1093" y="3686"/>
                      <a:pt x="1108" y="3575"/>
                    </a:cubicBezTo>
                    <a:lnTo>
                      <a:pt x="1108" y="3575"/>
                    </a:lnTo>
                    <a:cubicBezTo>
                      <a:pt x="1050" y="3591"/>
                      <a:pt x="991" y="3609"/>
                      <a:pt x="930" y="3624"/>
                    </a:cubicBezTo>
                    <a:cubicBezTo>
                      <a:pt x="927" y="3625"/>
                      <a:pt x="923" y="3625"/>
                      <a:pt x="920" y="3625"/>
                    </a:cubicBezTo>
                    <a:cubicBezTo>
                      <a:pt x="883" y="3625"/>
                      <a:pt x="865" y="3576"/>
                      <a:pt x="899" y="3554"/>
                    </a:cubicBezTo>
                    <a:cubicBezTo>
                      <a:pt x="976" y="3508"/>
                      <a:pt x="1056" y="3467"/>
                      <a:pt x="1136" y="3427"/>
                    </a:cubicBezTo>
                    <a:cubicBezTo>
                      <a:pt x="1176" y="3264"/>
                      <a:pt x="1235" y="3104"/>
                      <a:pt x="1305" y="2953"/>
                    </a:cubicBezTo>
                    <a:lnTo>
                      <a:pt x="1305" y="2953"/>
                    </a:lnTo>
                    <a:cubicBezTo>
                      <a:pt x="1262" y="2960"/>
                      <a:pt x="1216" y="2969"/>
                      <a:pt x="1170" y="2975"/>
                    </a:cubicBezTo>
                    <a:cubicBezTo>
                      <a:pt x="1168" y="2975"/>
                      <a:pt x="1166" y="2975"/>
                      <a:pt x="1164" y="2975"/>
                    </a:cubicBezTo>
                    <a:cubicBezTo>
                      <a:pt x="1122" y="2975"/>
                      <a:pt x="1101" y="2907"/>
                      <a:pt x="1148" y="2901"/>
                    </a:cubicBezTo>
                    <a:cubicBezTo>
                      <a:pt x="1216" y="2892"/>
                      <a:pt x="1284" y="2880"/>
                      <a:pt x="1348" y="2870"/>
                    </a:cubicBezTo>
                    <a:cubicBezTo>
                      <a:pt x="1398" y="2775"/>
                      <a:pt x="1450" y="2686"/>
                      <a:pt x="1505" y="2599"/>
                    </a:cubicBezTo>
                    <a:lnTo>
                      <a:pt x="1505" y="2599"/>
                    </a:lnTo>
                    <a:cubicBezTo>
                      <a:pt x="1472" y="2603"/>
                      <a:pt x="1437" y="2604"/>
                      <a:pt x="1402" y="2604"/>
                    </a:cubicBezTo>
                    <a:cubicBezTo>
                      <a:pt x="1367" y="2604"/>
                      <a:pt x="1332" y="2603"/>
                      <a:pt x="1296" y="2599"/>
                    </a:cubicBezTo>
                    <a:cubicBezTo>
                      <a:pt x="1256" y="2599"/>
                      <a:pt x="1241" y="2547"/>
                      <a:pt x="1278" y="2529"/>
                    </a:cubicBezTo>
                    <a:cubicBezTo>
                      <a:pt x="1413" y="2455"/>
                      <a:pt x="1555" y="2390"/>
                      <a:pt x="1696" y="2329"/>
                    </a:cubicBezTo>
                    <a:cubicBezTo>
                      <a:pt x="1718" y="2301"/>
                      <a:pt x="1739" y="2273"/>
                      <a:pt x="1761" y="2245"/>
                    </a:cubicBezTo>
                    <a:cubicBezTo>
                      <a:pt x="1792" y="2209"/>
                      <a:pt x="1826" y="2169"/>
                      <a:pt x="1856" y="2135"/>
                    </a:cubicBezTo>
                    <a:lnTo>
                      <a:pt x="1856" y="2135"/>
                    </a:lnTo>
                    <a:cubicBezTo>
                      <a:pt x="1830" y="2137"/>
                      <a:pt x="1804" y="2138"/>
                      <a:pt x="1777" y="2138"/>
                    </a:cubicBezTo>
                    <a:cubicBezTo>
                      <a:pt x="1716" y="2138"/>
                      <a:pt x="1654" y="2132"/>
                      <a:pt x="1592" y="2119"/>
                    </a:cubicBezTo>
                    <a:cubicBezTo>
                      <a:pt x="1555" y="2113"/>
                      <a:pt x="1561" y="2058"/>
                      <a:pt x="1592" y="2045"/>
                    </a:cubicBezTo>
                    <a:cubicBezTo>
                      <a:pt x="1764" y="1990"/>
                      <a:pt x="1930" y="1931"/>
                      <a:pt x="2100" y="1870"/>
                    </a:cubicBezTo>
                    <a:cubicBezTo>
                      <a:pt x="2170" y="1802"/>
                      <a:pt x="2241" y="1734"/>
                      <a:pt x="2315" y="1667"/>
                    </a:cubicBezTo>
                    <a:lnTo>
                      <a:pt x="2315" y="1667"/>
                    </a:lnTo>
                    <a:cubicBezTo>
                      <a:pt x="2297" y="1670"/>
                      <a:pt x="2281" y="1673"/>
                      <a:pt x="2263" y="1676"/>
                    </a:cubicBezTo>
                    <a:cubicBezTo>
                      <a:pt x="2261" y="1676"/>
                      <a:pt x="2259" y="1676"/>
                      <a:pt x="2257" y="1676"/>
                    </a:cubicBezTo>
                    <a:cubicBezTo>
                      <a:pt x="2222" y="1676"/>
                      <a:pt x="2194" y="1626"/>
                      <a:pt x="2232" y="1605"/>
                    </a:cubicBezTo>
                    <a:cubicBezTo>
                      <a:pt x="2349" y="1550"/>
                      <a:pt x="2466" y="1494"/>
                      <a:pt x="2583" y="1439"/>
                    </a:cubicBezTo>
                    <a:cubicBezTo>
                      <a:pt x="2814" y="1254"/>
                      <a:pt x="3057" y="1088"/>
                      <a:pt x="3312" y="940"/>
                    </a:cubicBezTo>
                    <a:lnTo>
                      <a:pt x="3312" y="940"/>
                    </a:lnTo>
                    <a:cubicBezTo>
                      <a:pt x="3282" y="946"/>
                      <a:pt x="3251" y="953"/>
                      <a:pt x="3220" y="959"/>
                    </a:cubicBezTo>
                    <a:cubicBezTo>
                      <a:pt x="3217" y="959"/>
                      <a:pt x="3214" y="960"/>
                      <a:pt x="3212" y="960"/>
                    </a:cubicBezTo>
                    <a:cubicBezTo>
                      <a:pt x="3169" y="960"/>
                      <a:pt x="3155" y="894"/>
                      <a:pt x="3198" y="885"/>
                    </a:cubicBezTo>
                    <a:cubicBezTo>
                      <a:pt x="3322" y="860"/>
                      <a:pt x="3442" y="833"/>
                      <a:pt x="3565" y="805"/>
                    </a:cubicBezTo>
                    <a:cubicBezTo>
                      <a:pt x="4070" y="549"/>
                      <a:pt x="4611" y="374"/>
                      <a:pt x="5150" y="315"/>
                    </a:cubicBezTo>
                    <a:cubicBezTo>
                      <a:pt x="5214" y="308"/>
                      <a:pt x="5279" y="304"/>
                      <a:pt x="5343" y="304"/>
                    </a:cubicBezTo>
                    <a:cubicBezTo>
                      <a:pt x="5534" y="304"/>
                      <a:pt x="5724" y="338"/>
                      <a:pt x="5904" y="405"/>
                    </a:cubicBezTo>
                    <a:lnTo>
                      <a:pt x="5910" y="405"/>
                    </a:lnTo>
                    <a:cubicBezTo>
                      <a:pt x="5923" y="405"/>
                      <a:pt x="5932" y="408"/>
                      <a:pt x="5938" y="420"/>
                    </a:cubicBezTo>
                    <a:cubicBezTo>
                      <a:pt x="6080" y="476"/>
                      <a:pt x="6212" y="549"/>
                      <a:pt x="6335" y="636"/>
                    </a:cubicBezTo>
                    <a:cubicBezTo>
                      <a:pt x="6372" y="626"/>
                      <a:pt x="6409" y="620"/>
                      <a:pt x="6446" y="611"/>
                    </a:cubicBezTo>
                    <a:cubicBezTo>
                      <a:pt x="6450" y="610"/>
                      <a:pt x="6454" y="609"/>
                      <a:pt x="6457" y="609"/>
                    </a:cubicBezTo>
                    <a:cubicBezTo>
                      <a:pt x="6497" y="609"/>
                      <a:pt x="6507" y="668"/>
                      <a:pt x="6467" y="685"/>
                    </a:cubicBezTo>
                    <a:lnTo>
                      <a:pt x="6424" y="700"/>
                    </a:lnTo>
                    <a:cubicBezTo>
                      <a:pt x="6631" y="863"/>
                      <a:pt x="6821" y="1045"/>
                      <a:pt x="6997" y="1239"/>
                    </a:cubicBezTo>
                    <a:cubicBezTo>
                      <a:pt x="7031" y="1236"/>
                      <a:pt x="7068" y="1230"/>
                      <a:pt x="7105" y="1224"/>
                    </a:cubicBezTo>
                    <a:cubicBezTo>
                      <a:pt x="7106" y="1223"/>
                      <a:pt x="7108" y="1223"/>
                      <a:pt x="7110" y="1223"/>
                    </a:cubicBezTo>
                    <a:cubicBezTo>
                      <a:pt x="7154" y="1223"/>
                      <a:pt x="7152" y="1295"/>
                      <a:pt x="7105" y="1300"/>
                    </a:cubicBezTo>
                    <a:cubicBezTo>
                      <a:pt x="7089" y="1304"/>
                      <a:pt x="7074" y="1307"/>
                      <a:pt x="7058" y="1307"/>
                    </a:cubicBezTo>
                    <a:lnTo>
                      <a:pt x="7234" y="1501"/>
                    </a:lnTo>
                    <a:cubicBezTo>
                      <a:pt x="7236" y="1500"/>
                      <a:pt x="7237" y="1500"/>
                      <a:pt x="7239" y="1500"/>
                    </a:cubicBezTo>
                    <a:cubicBezTo>
                      <a:pt x="7264" y="1500"/>
                      <a:pt x="7280" y="1521"/>
                      <a:pt x="7277" y="1547"/>
                    </a:cubicBezTo>
                    <a:cubicBezTo>
                      <a:pt x="7428" y="1710"/>
                      <a:pt x="7588" y="1867"/>
                      <a:pt x="7754" y="2015"/>
                    </a:cubicBezTo>
                    <a:cubicBezTo>
                      <a:pt x="7772" y="2015"/>
                      <a:pt x="7788" y="2027"/>
                      <a:pt x="7791" y="2045"/>
                    </a:cubicBezTo>
                    <a:cubicBezTo>
                      <a:pt x="7853" y="2098"/>
                      <a:pt x="7914" y="2144"/>
                      <a:pt x="7979" y="2190"/>
                    </a:cubicBezTo>
                    <a:cubicBezTo>
                      <a:pt x="8003" y="2205"/>
                      <a:pt x="8028" y="2221"/>
                      <a:pt x="8053" y="2236"/>
                    </a:cubicBezTo>
                    <a:cubicBezTo>
                      <a:pt x="8108" y="2218"/>
                      <a:pt x="8166" y="2202"/>
                      <a:pt x="8222" y="2184"/>
                    </a:cubicBezTo>
                    <a:cubicBezTo>
                      <a:pt x="8227" y="2182"/>
                      <a:pt x="8231" y="2182"/>
                      <a:pt x="8235" y="2182"/>
                    </a:cubicBezTo>
                    <a:cubicBezTo>
                      <a:pt x="8274" y="2182"/>
                      <a:pt x="8285" y="2244"/>
                      <a:pt x="8243" y="2258"/>
                    </a:cubicBezTo>
                    <a:cubicBezTo>
                      <a:pt x="8210" y="2270"/>
                      <a:pt x="8176" y="2282"/>
                      <a:pt x="8142" y="2295"/>
                    </a:cubicBezTo>
                    <a:cubicBezTo>
                      <a:pt x="8296" y="2390"/>
                      <a:pt x="8450" y="2479"/>
                      <a:pt x="8613" y="2559"/>
                    </a:cubicBezTo>
                    <a:cubicBezTo>
                      <a:pt x="8641" y="2547"/>
                      <a:pt x="8671" y="2538"/>
                      <a:pt x="8702" y="2526"/>
                    </a:cubicBezTo>
                    <a:cubicBezTo>
                      <a:pt x="8706" y="2524"/>
                      <a:pt x="8710" y="2523"/>
                      <a:pt x="8714" y="2523"/>
                    </a:cubicBezTo>
                    <a:cubicBezTo>
                      <a:pt x="8747" y="2523"/>
                      <a:pt x="8766" y="2580"/>
                      <a:pt x="8730" y="2596"/>
                    </a:cubicBezTo>
                    <a:cubicBezTo>
                      <a:pt x="8724" y="2599"/>
                      <a:pt x="8714" y="2603"/>
                      <a:pt x="8708" y="2609"/>
                    </a:cubicBezTo>
                    <a:cubicBezTo>
                      <a:pt x="8856" y="2679"/>
                      <a:pt x="9004" y="2747"/>
                      <a:pt x="9155" y="2815"/>
                    </a:cubicBezTo>
                    <a:cubicBezTo>
                      <a:pt x="9213" y="2809"/>
                      <a:pt x="9268" y="2803"/>
                      <a:pt x="9327" y="2800"/>
                    </a:cubicBezTo>
                    <a:cubicBezTo>
                      <a:pt x="9328" y="2799"/>
                      <a:pt x="9329" y="2799"/>
                      <a:pt x="9330" y="2799"/>
                    </a:cubicBezTo>
                    <a:cubicBezTo>
                      <a:pt x="9376" y="2799"/>
                      <a:pt x="9372" y="2870"/>
                      <a:pt x="9327" y="2876"/>
                    </a:cubicBezTo>
                    <a:cubicBezTo>
                      <a:pt x="9318" y="2876"/>
                      <a:pt x="9312" y="2880"/>
                      <a:pt x="9302" y="2880"/>
                    </a:cubicBezTo>
                    <a:cubicBezTo>
                      <a:pt x="9410" y="2926"/>
                      <a:pt x="9518" y="2972"/>
                      <a:pt x="9622" y="3018"/>
                    </a:cubicBezTo>
                    <a:cubicBezTo>
                      <a:pt x="9662" y="3015"/>
                      <a:pt x="9699" y="3009"/>
                      <a:pt x="9736" y="3003"/>
                    </a:cubicBezTo>
                    <a:cubicBezTo>
                      <a:pt x="9738" y="3003"/>
                      <a:pt x="9739" y="3003"/>
                      <a:pt x="9740" y="3003"/>
                    </a:cubicBezTo>
                    <a:cubicBezTo>
                      <a:pt x="9782" y="3003"/>
                      <a:pt x="9782" y="3059"/>
                      <a:pt x="9752" y="3077"/>
                    </a:cubicBezTo>
                    <a:cubicBezTo>
                      <a:pt x="9838" y="3114"/>
                      <a:pt x="9927" y="3157"/>
                      <a:pt x="10013" y="3197"/>
                    </a:cubicBezTo>
                    <a:cubicBezTo>
                      <a:pt x="10075" y="3181"/>
                      <a:pt x="10136" y="3166"/>
                      <a:pt x="10201" y="3154"/>
                    </a:cubicBezTo>
                    <a:cubicBezTo>
                      <a:pt x="10195" y="3080"/>
                      <a:pt x="10257" y="3018"/>
                      <a:pt x="10329" y="3018"/>
                    </a:cubicBezTo>
                    <a:cubicBezTo>
                      <a:pt x="10333" y="3018"/>
                      <a:pt x="10336" y="3018"/>
                      <a:pt x="10340" y="3018"/>
                    </a:cubicBezTo>
                    <a:cubicBezTo>
                      <a:pt x="9801" y="2741"/>
                      <a:pt x="9238" y="2516"/>
                      <a:pt x="8693" y="2249"/>
                    </a:cubicBezTo>
                    <a:cubicBezTo>
                      <a:pt x="8065" y="1938"/>
                      <a:pt x="7619" y="1504"/>
                      <a:pt x="7166" y="983"/>
                    </a:cubicBezTo>
                    <a:cubicBezTo>
                      <a:pt x="6874" y="645"/>
                      <a:pt x="6532" y="282"/>
                      <a:pt x="6104" y="125"/>
                    </a:cubicBezTo>
                    <a:cubicBezTo>
                      <a:pt x="5867" y="36"/>
                      <a:pt x="5625" y="1"/>
                      <a:pt x="538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8" name="Google Shape;3086;p69">
                <a:extLst>
                  <a:ext uri="{FF2B5EF4-FFF2-40B4-BE49-F238E27FC236}">
                    <a16:creationId xmlns:a16="http://schemas.microsoft.com/office/drawing/2014/main" id="{DFC56F17-DAE6-4F35-8CC0-A75F78D40F99}"/>
                  </a:ext>
                </a:extLst>
              </p:cNvPr>
              <p:cNvSpPr/>
              <p:nvPr/>
            </p:nvSpPr>
            <p:spPr>
              <a:xfrm>
                <a:off x="15361775" y="4389463"/>
                <a:ext cx="6500" cy="2925"/>
              </a:xfrm>
              <a:custGeom>
                <a:avLst/>
                <a:gdLst/>
                <a:ahLst/>
                <a:cxnLst/>
                <a:rect l="l" t="t" r="r" b="b"/>
                <a:pathLst>
                  <a:path w="260" h="117" extrusionOk="0">
                    <a:moveTo>
                      <a:pt x="260" y="1"/>
                    </a:moveTo>
                    <a:lnTo>
                      <a:pt x="260" y="1"/>
                    </a:lnTo>
                    <a:cubicBezTo>
                      <a:pt x="120" y="59"/>
                      <a:pt x="0" y="117"/>
                      <a:pt x="77" y="117"/>
                    </a:cubicBezTo>
                    <a:cubicBezTo>
                      <a:pt x="98" y="117"/>
                      <a:pt x="134" y="112"/>
                      <a:pt x="189" y="103"/>
                    </a:cubicBezTo>
                    <a:cubicBezTo>
                      <a:pt x="210" y="69"/>
                      <a:pt x="235" y="35"/>
                      <a:pt x="26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9" name="Google Shape;3087;p69">
                <a:extLst>
                  <a:ext uri="{FF2B5EF4-FFF2-40B4-BE49-F238E27FC236}">
                    <a16:creationId xmlns:a16="http://schemas.microsoft.com/office/drawing/2014/main" id="{165B0851-7A64-480F-835B-5F14FCF57ACC}"/>
                  </a:ext>
                </a:extLst>
              </p:cNvPr>
              <p:cNvSpPr/>
              <p:nvPr/>
            </p:nvSpPr>
            <p:spPr>
              <a:xfrm>
                <a:off x="15580100" y="4408938"/>
                <a:ext cx="3100" cy="1575"/>
              </a:xfrm>
              <a:custGeom>
                <a:avLst/>
                <a:gdLst/>
                <a:ahLst/>
                <a:cxnLst/>
                <a:rect l="l" t="t" r="r" b="b"/>
                <a:pathLst>
                  <a:path w="124" h="63" extrusionOk="0">
                    <a:moveTo>
                      <a:pt x="108" y="1"/>
                    </a:moveTo>
                    <a:cubicBezTo>
                      <a:pt x="68" y="13"/>
                      <a:pt x="31" y="22"/>
                      <a:pt x="1" y="35"/>
                    </a:cubicBezTo>
                    <a:lnTo>
                      <a:pt x="56" y="62"/>
                    </a:lnTo>
                    <a:lnTo>
                      <a:pt x="62" y="59"/>
                    </a:lnTo>
                    <a:cubicBezTo>
                      <a:pt x="84" y="50"/>
                      <a:pt x="105" y="41"/>
                      <a:pt x="124" y="35"/>
                    </a:cubicBezTo>
                    <a:cubicBezTo>
                      <a:pt x="118" y="22"/>
                      <a:pt x="112" y="13"/>
                      <a:pt x="10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30" name="Google Shape;3088;p69">
                <a:extLst>
                  <a:ext uri="{FF2B5EF4-FFF2-40B4-BE49-F238E27FC236}">
                    <a16:creationId xmlns:a16="http://schemas.microsoft.com/office/drawing/2014/main" id="{FC68FF81-1335-4C3D-8684-3666A47617C5}"/>
                  </a:ext>
                </a:extLst>
              </p:cNvPr>
              <p:cNvSpPr/>
              <p:nvPr/>
            </p:nvSpPr>
            <p:spPr>
              <a:xfrm>
                <a:off x="15435750" y="4518988"/>
                <a:ext cx="475" cy="475"/>
              </a:xfrm>
              <a:custGeom>
                <a:avLst/>
                <a:gdLst/>
                <a:ahLst/>
                <a:cxnLst/>
                <a:rect l="l" t="t" r="r" b="b"/>
                <a:pathLst>
                  <a:path w="19" h="19" extrusionOk="0">
                    <a:moveTo>
                      <a:pt x="19" y="0"/>
                    </a:moveTo>
                    <a:cubicBezTo>
                      <a:pt x="3" y="10"/>
                      <a:pt x="0" y="16"/>
                      <a:pt x="12" y="19"/>
                    </a:cubicBezTo>
                    <a:lnTo>
                      <a:pt x="1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31" name="Google Shape;3089;p69">
                <a:extLst>
                  <a:ext uri="{FF2B5EF4-FFF2-40B4-BE49-F238E27FC236}">
                    <a16:creationId xmlns:a16="http://schemas.microsoft.com/office/drawing/2014/main" id="{84F10B0C-3234-45EF-9035-17F0CF261784}"/>
                  </a:ext>
                </a:extLst>
              </p:cNvPr>
              <p:cNvSpPr/>
              <p:nvPr/>
            </p:nvSpPr>
            <p:spPr>
              <a:xfrm>
                <a:off x="15370950" y="4378388"/>
                <a:ext cx="6550" cy="2250"/>
              </a:xfrm>
              <a:custGeom>
                <a:avLst/>
                <a:gdLst/>
                <a:ahLst/>
                <a:cxnLst/>
                <a:rect l="l" t="t" r="r" b="b"/>
                <a:pathLst>
                  <a:path w="262" h="90" extrusionOk="0">
                    <a:moveTo>
                      <a:pt x="262" y="1"/>
                    </a:moveTo>
                    <a:cubicBezTo>
                      <a:pt x="144" y="39"/>
                      <a:pt x="0" y="89"/>
                      <a:pt x="69" y="89"/>
                    </a:cubicBezTo>
                    <a:cubicBezTo>
                      <a:pt x="77" y="89"/>
                      <a:pt x="89" y="89"/>
                      <a:pt x="105" y="87"/>
                    </a:cubicBezTo>
                    <a:cubicBezTo>
                      <a:pt x="139" y="84"/>
                      <a:pt x="167" y="75"/>
                      <a:pt x="197" y="68"/>
                    </a:cubicBezTo>
                    <a:cubicBezTo>
                      <a:pt x="219" y="44"/>
                      <a:pt x="240" y="22"/>
                      <a:pt x="26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32" name="Google Shape;3090;p69">
                <a:extLst>
                  <a:ext uri="{FF2B5EF4-FFF2-40B4-BE49-F238E27FC236}">
                    <a16:creationId xmlns:a16="http://schemas.microsoft.com/office/drawing/2014/main" id="{8E5F211C-9334-431F-B966-03FDF17955DA}"/>
                  </a:ext>
                </a:extLst>
              </p:cNvPr>
              <p:cNvSpPr/>
              <p:nvPr/>
            </p:nvSpPr>
            <p:spPr>
              <a:xfrm>
                <a:off x="15441900" y="4499513"/>
                <a:ext cx="725" cy="725"/>
              </a:xfrm>
              <a:custGeom>
                <a:avLst/>
                <a:gdLst/>
                <a:ahLst/>
                <a:cxnLst/>
                <a:rect l="l" t="t" r="r" b="b"/>
                <a:pathLst>
                  <a:path w="29" h="29" extrusionOk="0">
                    <a:moveTo>
                      <a:pt x="28" y="1"/>
                    </a:moveTo>
                    <a:lnTo>
                      <a:pt x="22" y="4"/>
                    </a:lnTo>
                    <a:cubicBezTo>
                      <a:pt x="0" y="19"/>
                      <a:pt x="7" y="25"/>
                      <a:pt x="22" y="28"/>
                    </a:cubicBezTo>
                    <a:cubicBezTo>
                      <a:pt x="25" y="19"/>
                      <a:pt x="28" y="10"/>
                      <a:pt x="2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33" name="Google Shape;3091;p69">
                <a:extLst>
                  <a:ext uri="{FF2B5EF4-FFF2-40B4-BE49-F238E27FC236}">
                    <a16:creationId xmlns:a16="http://schemas.microsoft.com/office/drawing/2014/main" id="{ADCA433F-0E84-4F27-B7BD-EF77B93205B2}"/>
                  </a:ext>
                </a:extLst>
              </p:cNvPr>
              <p:cNvSpPr/>
              <p:nvPr/>
            </p:nvSpPr>
            <p:spPr>
              <a:xfrm>
                <a:off x="15438975" y="4509063"/>
                <a:ext cx="1025" cy="175"/>
              </a:xfrm>
              <a:custGeom>
                <a:avLst/>
                <a:gdLst/>
                <a:ahLst/>
                <a:cxnLst/>
                <a:rect l="l" t="t" r="r" b="b"/>
                <a:pathLst>
                  <a:path w="41" h="7" extrusionOk="0">
                    <a:moveTo>
                      <a:pt x="40" y="0"/>
                    </a:moveTo>
                    <a:cubicBezTo>
                      <a:pt x="28" y="0"/>
                      <a:pt x="13" y="6"/>
                      <a:pt x="0" y="6"/>
                    </a:cubicBezTo>
                    <a:cubicBezTo>
                      <a:pt x="16" y="6"/>
                      <a:pt x="28" y="3"/>
                      <a:pt x="40" y="3"/>
                    </a:cubicBezTo>
                    <a:cubicBezTo>
                      <a:pt x="40" y="0"/>
                      <a:pt x="40" y="0"/>
                      <a:pt x="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34" name="Google Shape;3092;p69">
                <a:extLst>
                  <a:ext uri="{FF2B5EF4-FFF2-40B4-BE49-F238E27FC236}">
                    <a16:creationId xmlns:a16="http://schemas.microsoft.com/office/drawing/2014/main" id="{3E44A939-B06A-4C2F-A8B1-214FEA74225B}"/>
                  </a:ext>
                </a:extLst>
              </p:cNvPr>
              <p:cNvSpPr/>
              <p:nvPr/>
            </p:nvSpPr>
            <p:spPr>
              <a:xfrm>
                <a:off x="15430800" y="4551088"/>
                <a:ext cx="575" cy="275"/>
              </a:xfrm>
              <a:custGeom>
                <a:avLst/>
                <a:gdLst/>
                <a:ahLst/>
                <a:cxnLst/>
                <a:rect l="l" t="t" r="r" b="b"/>
                <a:pathLst>
                  <a:path w="23" h="11" extrusionOk="0">
                    <a:moveTo>
                      <a:pt x="23" y="0"/>
                    </a:moveTo>
                    <a:lnTo>
                      <a:pt x="23" y="0"/>
                    </a:lnTo>
                    <a:cubicBezTo>
                      <a:pt x="8" y="6"/>
                      <a:pt x="0" y="10"/>
                      <a:pt x="1" y="10"/>
                    </a:cubicBezTo>
                    <a:cubicBezTo>
                      <a:pt x="1" y="10"/>
                      <a:pt x="8" y="7"/>
                      <a:pt x="2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35" name="Google Shape;3093;p69">
                <a:extLst>
                  <a:ext uri="{FF2B5EF4-FFF2-40B4-BE49-F238E27FC236}">
                    <a16:creationId xmlns:a16="http://schemas.microsoft.com/office/drawing/2014/main" id="{63233388-BC31-414C-A7F8-D064398F826F}"/>
                  </a:ext>
                </a:extLst>
              </p:cNvPr>
              <p:cNvSpPr/>
              <p:nvPr/>
            </p:nvSpPr>
            <p:spPr>
              <a:xfrm>
                <a:off x="15583725" y="4411263"/>
                <a:ext cx="6175" cy="1700"/>
              </a:xfrm>
              <a:custGeom>
                <a:avLst/>
                <a:gdLst/>
                <a:ahLst/>
                <a:cxnLst/>
                <a:rect l="l" t="t" r="r" b="b"/>
                <a:pathLst>
                  <a:path w="247" h="68" extrusionOk="0">
                    <a:moveTo>
                      <a:pt x="28" y="0"/>
                    </a:moveTo>
                    <a:lnTo>
                      <a:pt x="0" y="12"/>
                    </a:lnTo>
                    <a:cubicBezTo>
                      <a:pt x="22" y="25"/>
                      <a:pt x="47" y="37"/>
                      <a:pt x="68" y="49"/>
                    </a:cubicBezTo>
                    <a:cubicBezTo>
                      <a:pt x="91" y="61"/>
                      <a:pt x="116" y="67"/>
                      <a:pt x="141" y="67"/>
                    </a:cubicBezTo>
                    <a:cubicBezTo>
                      <a:pt x="180" y="67"/>
                      <a:pt x="218" y="53"/>
                      <a:pt x="247" y="25"/>
                    </a:cubicBezTo>
                    <a:lnTo>
                      <a:pt x="247" y="25"/>
                    </a:lnTo>
                    <a:cubicBezTo>
                      <a:pt x="218" y="26"/>
                      <a:pt x="191" y="28"/>
                      <a:pt x="163" y="28"/>
                    </a:cubicBezTo>
                    <a:cubicBezTo>
                      <a:pt x="143" y="28"/>
                      <a:pt x="123" y="27"/>
                      <a:pt x="102" y="25"/>
                    </a:cubicBezTo>
                    <a:cubicBezTo>
                      <a:pt x="96" y="25"/>
                      <a:pt x="90" y="22"/>
                      <a:pt x="80" y="19"/>
                    </a:cubicBezTo>
                    <a:lnTo>
                      <a:pt x="74" y="19"/>
                    </a:lnTo>
                    <a:cubicBezTo>
                      <a:pt x="72" y="19"/>
                      <a:pt x="70" y="19"/>
                      <a:pt x="68" y="19"/>
                    </a:cubicBezTo>
                    <a:cubicBezTo>
                      <a:pt x="59" y="19"/>
                      <a:pt x="52" y="14"/>
                      <a:pt x="47" y="9"/>
                    </a:cubicBezTo>
                    <a:cubicBezTo>
                      <a:pt x="40" y="6"/>
                      <a:pt x="34" y="3"/>
                      <a:pt x="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36" name="Google Shape;3094;p69">
                <a:extLst>
                  <a:ext uri="{FF2B5EF4-FFF2-40B4-BE49-F238E27FC236}">
                    <a16:creationId xmlns:a16="http://schemas.microsoft.com/office/drawing/2014/main" id="{24111D51-4020-4C81-9C21-656B388B0DCF}"/>
                  </a:ext>
                </a:extLst>
              </p:cNvPr>
              <p:cNvSpPr/>
              <p:nvPr/>
            </p:nvSpPr>
            <p:spPr>
              <a:xfrm>
                <a:off x="15609350" y="4501813"/>
                <a:ext cx="3025" cy="800"/>
              </a:xfrm>
              <a:custGeom>
                <a:avLst/>
                <a:gdLst/>
                <a:ahLst/>
                <a:cxnLst/>
                <a:rect l="l" t="t" r="r" b="b"/>
                <a:pathLst>
                  <a:path w="121" h="32" extrusionOk="0">
                    <a:moveTo>
                      <a:pt x="99" y="1"/>
                    </a:moveTo>
                    <a:cubicBezTo>
                      <a:pt x="28" y="19"/>
                      <a:pt x="0" y="32"/>
                      <a:pt x="120" y="32"/>
                    </a:cubicBezTo>
                    <a:cubicBezTo>
                      <a:pt x="111" y="23"/>
                      <a:pt x="105" y="10"/>
                      <a:pt x="9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37" name="Google Shape;3095;p69">
                <a:extLst>
                  <a:ext uri="{FF2B5EF4-FFF2-40B4-BE49-F238E27FC236}">
                    <a16:creationId xmlns:a16="http://schemas.microsoft.com/office/drawing/2014/main" id="{09228351-92C8-4FB5-A7AA-EEDE3AF08DC5}"/>
                  </a:ext>
                </a:extLst>
              </p:cNvPr>
              <p:cNvSpPr/>
              <p:nvPr/>
            </p:nvSpPr>
            <p:spPr>
              <a:xfrm>
                <a:off x="15426675" y="4574238"/>
                <a:ext cx="3925" cy="2975"/>
              </a:xfrm>
              <a:custGeom>
                <a:avLst/>
                <a:gdLst/>
                <a:ahLst/>
                <a:cxnLst/>
                <a:rect l="l" t="t" r="r" b="b"/>
                <a:pathLst>
                  <a:path w="157" h="119" extrusionOk="0">
                    <a:moveTo>
                      <a:pt x="157" y="1"/>
                    </a:moveTo>
                    <a:cubicBezTo>
                      <a:pt x="151" y="7"/>
                      <a:pt x="142" y="10"/>
                      <a:pt x="135" y="16"/>
                    </a:cubicBezTo>
                    <a:cubicBezTo>
                      <a:pt x="19" y="93"/>
                      <a:pt x="0" y="119"/>
                      <a:pt x="26" y="119"/>
                    </a:cubicBezTo>
                    <a:cubicBezTo>
                      <a:pt x="44" y="119"/>
                      <a:pt x="81" y="108"/>
                      <a:pt x="123" y="93"/>
                    </a:cubicBezTo>
                    <a:cubicBezTo>
                      <a:pt x="135" y="62"/>
                      <a:pt x="148" y="31"/>
                      <a:pt x="15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38" name="Google Shape;3096;p69">
                <a:extLst>
                  <a:ext uri="{FF2B5EF4-FFF2-40B4-BE49-F238E27FC236}">
                    <a16:creationId xmlns:a16="http://schemas.microsoft.com/office/drawing/2014/main" id="{0DCC3E01-6BDA-4CCA-A607-CFB08DF1709F}"/>
                  </a:ext>
                </a:extLst>
              </p:cNvPr>
              <p:cNvSpPr/>
              <p:nvPr/>
            </p:nvSpPr>
            <p:spPr>
              <a:xfrm>
                <a:off x="15421200" y="4465438"/>
                <a:ext cx="800" cy="275"/>
              </a:xfrm>
              <a:custGeom>
                <a:avLst/>
                <a:gdLst/>
                <a:ahLst/>
                <a:cxnLst/>
                <a:rect l="l" t="t" r="r" b="b"/>
                <a:pathLst>
                  <a:path w="32" h="11" extrusionOk="0">
                    <a:moveTo>
                      <a:pt x="3" y="0"/>
                    </a:moveTo>
                    <a:lnTo>
                      <a:pt x="3" y="0"/>
                    </a:lnTo>
                    <a:cubicBezTo>
                      <a:pt x="1" y="5"/>
                      <a:pt x="7" y="10"/>
                      <a:pt x="21" y="10"/>
                    </a:cubicBezTo>
                    <a:cubicBezTo>
                      <a:pt x="24" y="10"/>
                      <a:pt x="27" y="10"/>
                      <a:pt x="31" y="9"/>
                    </a:cubicBezTo>
                    <a:lnTo>
                      <a:pt x="3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39" name="Google Shape;3097;p69">
                <a:extLst>
                  <a:ext uri="{FF2B5EF4-FFF2-40B4-BE49-F238E27FC236}">
                    <a16:creationId xmlns:a16="http://schemas.microsoft.com/office/drawing/2014/main" id="{3761EC55-2F20-4885-A1BE-CD75EFD94EBD}"/>
                  </a:ext>
                </a:extLst>
              </p:cNvPr>
              <p:cNvSpPr/>
              <p:nvPr/>
            </p:nvSpPr>
            <p:spPr>
              <a:xfrm>
                <a:off x="15354400" y="4416788"/>
                <a:ext cx="1250" cy="575"/>
              </a:xfrm>
              <a:custGeom>
                <a:avLst/>
                <a:gdLst/>
                <a:ahLst/>
                <a:cxnLst/>
                <a:rect l="l" t="t" r="r" b="b"/>
                <a:pathLst>
                  <a:path w="50" h="23" extrusionOk="0">
                    <a:moveTo>
                      <a:pt x="50" y="1"/>
                    </a:moveTo>
                    <a:lnTo>
                      <a:pt x="50" y="1"/>
                    </a:lnTo>
                    <a:cubicBezTo>
                      <a:pt x="34" y="7"/>
                      <a:pt x="16" y="13"/>
                      <a:pt x="1" y="22"/>
                    </a:cubicBezTo>
                    <a:cubicBezTo>
                      <a:pt x="16" y="16"/>
                      <a:pt x="34" y="7"/>
                      <a:pt x="5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40" name="Google Shape;3098;p69">
                <a:extLst>
                  <a:ext uri="{FF2B5EF4-FFF2-40B4-BE49-F238E27FC236}">
                    <a16:creationId xmlns:a16="http://schemas.microsoft.com/office/drawing/2014/main" id="{9D555370-F322-4BCB-B97C-5AD24B852BD8}"/>
                  </a:ext>
                </a:extLst>
              </p:cNvPr>
              <p:cNvSpPr/>
              <p:nvPr/>
            </p:nvSpPr>
            <p:spPr>
              <a:xfrm>
                <a:off x="15423425" y="4586863"/>
                <a:ext cx="1425" cy="1025"/>
              </a:xfrm>
              <a:custGeom>
                <a:avLst/>
                <a:gdLst/>
                <a:ahLst/>
                <a:cxnLst/>
                <a:rect l="l" t="t" r="r" b="b"/>
                <a:pathLst>
                  <a:path w="57" h="41" extrusionOk="0">
                    <a:moveTo>
                      <a:pt x="56" y="0"/>
                    </a:moveTo>
                    <a:lnTo>
                      <a:pt x="56" y="0"/>
                    </a:lnTo>
                    <a:cubicBezTo>
                      <a:pt x="19" y="26"/>
                      <a:pt x="1" y="41"/>
                      <a:pt x="29" y="41"/>
                    </a:cubicBezTo>
                    <a:cubicBezTo>
                      <a:pt x="31" y="41"/>
                      <a:pt x="34" y="41"/>
                      <a:pt x="38" y="40"/>
                    </a:cubicBezTo>
                    <a:cubicBezTo>
                      <a:pt x="44" y="28"/>
                      <a:pt x="50" y="16"/>
                      <a:pt x="5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41" name="Google Shape;3099;p69">
                <a:extLst>
                  <a:ext uri="{FF2B5EF4-FFF2-40B4-BE49-F238E27FC236}">
                    <a16:creationId xmlns:a16="http://schemas.microsoft.com/office/drawing/2014/main" id="{9B62EBD2-BFD9-452A-97F2-75294DFE9D42}"/>
                  </a:ext>
                </a:extLst>
              </p:cNvPr>
              <p:cNvSpPr/>
              <p:nvPr/>
            </p:nvSpPr>
            <p:spPr>
              <a:xfrm>
                <a:off x="15606800" y="4488738"/>
                <a:ext cx="1950" cy="2100"/>
              </a:xfrm>
              <a:custGeom>
                <a:avLst/>
                <a:gdLst/>
                <a:ahLst/>
                <a:cxnLst/>
                <a:rect l="l" t="t" r="r" b="b"/>
                <a:pathLst>
                  <a:path w="78" h="84" extrusionOk="0">
                    <a:moveTo>
                      <a:pt x="75" y="1"/>
                    </a:moveTo>
                    <a:lnTo>
                      <a:pt x="75" y="1"/>
                    </a:lnTo>
                    <a:cubicBezTo>
                      <a:pt x="19" y="35"/>
                      <a:pt x="1" y="68"/>
                      <a:pt x="78" y="84"/>
                    </a:cubicBezTo>
                    <a:cubicBezTo>
                      <a:pt x="78" y="56"/>
                      <a:pt x="75" y="28"/>
                      <a:pt x="7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42" name="Google Shape;3100;p69">
                <a:extLst>
                  <a:ext uri="{FF2B5EF4-FFF2-40B4-BE49-F238E27FC236}">
                    <a16:creationId xmlns:a16="http://schemas.microsoft.com/office/drawing/2014/main" id="{623CBC11-04D7-471F-9F09-E130ADB74D7E}"/>
                  </a:ext>
                </a:extLst>
              </p:cNvPr>
              <p:cNvSpPr/>
              <p:nvPr/>
            </p:nvSpPr>
            <p:spPr>
              <a:xfrm>
                <a:off x="15415125" y="4609163"/>
                <a:ext cx="625" cy="350"/>
              </a:xfrm>
              <a:custGeom>
                <a:avLst/>
                <a:gdLst/>
                <a:ahLst/>
                <a:cxnLst/>
                <a:rect l="l" t="t" r="r" b="b"/>
                <a:pathLst>
                  <a:path w="25" h="14" extrusionOk="0">
                    <a:moveTo>
                      <a:pt x="0" y="13"/>
                    </a:moveTo>
                    <a:cubicBezTo>
                      <a:pt x="6" y="10"/>
                      <a:pt x="16" y="7"/>
                      <a:pt x="25" y="1"/>
                    </a:cubicBezTo>
                    <a:lnTo>
                      <a:pt x="25" y="1"/>
                    </a:lnTo>
                    <a:cubicBezTo>
                      <a:pt x="16" y="7"/>
                      <a:pt x="6" y="10"/>
                      <a:pt x="0" y="1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43" name="Google Shape;3101;p69">
                <a:extLst>
                  <a:ext uri="{FF2B5EF4-FFF2-40B4-BE49-F238E27FC236}">
                    <a16:creationId xmlns:a16="http://schemas.microsoft.com/office/drawing/2014/main" id="{C9E37520-86FC-4987-A81E-D71A1B1C6574}"/>
                  </a:ext>
                </a:extLst>
              </p:cNvPr>
              <p:cNvSpPr/>
              <p:nvPr/>
            </p:nvSpPr>
            <p:spPr>
              <a:xfrm>
                <a:off x="15515475" y="4637713"/>
                <a:ext cx="10175" cy="4050"/>
              </a:xfrm>
              <a:custGeom>
                <a:avLst/>
                <a:gdLst/>
                <a:ahLst/>
                <a:cxnLst/>
                <a:rect l="l" t="t" r="r" b="b"/>
                <a:pathLst>
                  <a:path w="407" h="162" extrusionOk="0">
                    <a:moveTo>
                      <a:pt x="406" y="1"/>
                    </a:moveTo>
                    <a:lnTo>
                      <a:pt x="406" y="1"/>
                    </a:lnTo>
                    <a:cubicBezTo>
                      <a:pt x="333" y="32"/>
                      <a:pt x="256" y="56"/>
                      <a:pt x="182" y="78"/>
                    </a:cubicBezTo>
                    <a:lnTo>
                      <a:pt x="0" y="161"/>
                    </a:lnTo>
                    <a:cubicBezTo>
                      <a:pt x="139" y="115"/>
                      <a:pt x="274" y="63"/>
                      <a:pt x="40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44" name="Google Shape;3102;p69">
                <a:extLst>
                  <a:ext uri="{FF2B5EF4-FFF2-40B4-BE49-F238E27FC236}">
                    <a16:creationId xmlns:a16="http://schemas.microsoft.com/office/drawing/2014/main" id="{80C8F2D4-92F1-4821-BB7C-FABD5AC0B9DA}"/>
                  </a:ext>
                </a:extLst>
              </p:cNvPr>
              <p:cNvSpPr/>
              <p:nvPr/>
            </p:nvSpPr>
            <p:spPr>
              <a:xfrm>
                <a:off x="15553875" y="4578613"/>
                <a:ext cx="16100" cy="10125"/>
              </a:xfrm>
              <a:custGeom>
                <a:avLst/>
                <a:gdLst/>
                <a:ahLst/>
                <a:cxnLst/>
                <a:rect l="l" t="t" r="r" b="b"/>
                <a:pathLst>
                  <a:path w="644" h="405" extrusionOk="0">
                    <a:moveTo>
                      <a:pt x="643" y="1"/>
                    </a:moveTo>
                    <a:lnTo>
                      <a:pt x="643" y="1"/>
                    </a:lnTo>
                    <a:cubicBezTo>
                      <a:pt x="456" y="93"/>
                      <a:pt x="268" y="189"/>
                      <a:pt x="77" y="278"/>
                    </a:cubicBezTo>
                    <a:cubicBezTo>
                      <a:pt x="49" y="318"/>
                      <a:pt x="22" y="361"/>
                      <a:pt x="0" y="404"/>
                    </a:cubicBezTo>
                    <a:cubicBezTo>
                      <a:pt x="12" y="398"/>
                      <a:pt x="28" y="392"/>
                      <a:pt x="40" y="386"/>
                    </a:cubicBezTo>
                    <a:cubicBezTo>
                      <a:pt x="280" y="290"/>
                      <a:pt x="459" y="152"/>
                      <a:pt x="64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45" name="Google Shape;3103;p69">
                <a:extLst>
                  <a:ext uri="{FF2B5EF4-FFF2-40B4-BE49-F238E27FC236}">
                    <a16:creationId xmlns:a16="http://schemas.microsoft.com/office/drawing/2014/main" id="{22A2B15E-A303-480E-9013-98CEB36CB164}"/>
                  </a:ext>
                </a:extLst>
              </p:cNvPr>
              <p:cNvSpPr/>
              <p:nvPr/>
            </p:nvSpPr>
            <p:spPr>
              <a:xfrm>
                <a:off x="15591425" y="4402488"/>
                <a:ext cx="11175" cy="5675"/>
              </a:xfrm>
              <a:custGeom>
                <a:avLst/>
                <a:gdLst/>
                <a:ahLst/>
                <a:cxnLst/>
                <a:rect l="l" t="t" r="r" b="b"/>
                <a:pathLst>
                  <a:path w="447" h="227" extrusionOk="0">
                    <a:moveTo>
                      <a:pt x="447" y="0"/>
                    </a:moveTo>
                    <a:lnTo>
                      <a:pt x="447" y="0"/>
                    </a:lnTo>
                    <a:cubicBezTo>
                      <a:pt x="330" y="52"/>
                      <a:pt x="213" y="102"/>
                      <a:pt x="102" y="160"/>
                    </a:cubicBezTo>
                    <a:cubicBezTo>
                      <a:pt x="7" y="209"/>
                      <a:pt x="0" y="227"/>
                      <a:pt x="41" y="227"/>
                    </a:cubicBezTo>
                    <a:cubicBezTo>
                      <a:pt x="100" y="227"/>
                      <a:pt x="260" y="189"/>
                      <a:pt x="391" y="154"/>
                    </a:cubicBezTo>
                    <a:cubicBezTo>
                      <a:pt x="422" y="108"/>
                      <a:pt x="440" y="56"/>
                      <a:pt x="44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46" name="Google Shape;3104;p69">
                <a:extLst>
                  <a:ext uri="{FF2B5EF4-FFF2-40B4-BE49-F238E27FC236}">
                    <a16:creationId xmlns:a16="http://schemas.microsoft.com/office/drawing/2014/main" id="{E00DA179-DB23-4CE4-B45D-56693571C496}"/>
                  </a:ext>
                </a:extLst>
              </p:cNvPr>
              <p:cNvSpPr/>
              <p:nvPr/>
            </p:nvSpPr>
            <p:spPr>
              <a:xfrm>
                <a:off x="15527775" y="4313838"/>
                <a:ext cx="1100" cy="575"/>
              </a:xfrm>
              <a:custGeom>
                <a:avLst/>
                <a:gdLst/>
                <a:ahLst/>
                <a:cxnLst/>
                <a:rect l="l" t="t" r="r" b="b"/>
                <a:pathLst>
                  <a:path w="44" h="23" extrusionOk="0">
                    <a:moveTo>
                      <a:pt x="7" y="0"/>
                    </a:moveTo>
                    <a:lnTo>
                      <a:pt x="7" y="0"/>
                    </a:lnTo>
                    <a:cubicBezTo>
                      <a:pt x="1" y="16"/>
                      <a:pt x="5" y="23"/>
                      <a:pt x="16" y="23"/>
                    </a:cubicBezTo>
                    <a:cubicBezTo>
                      <a:pt x="23" y="23"/>
                      <a:pt x="32" y="20"/>
                      <a:pt x="44" y="16"/>
                    </a:cubicBezTo>
                    <a:lnTo>
                      <a:pt x="7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47" name="Google Shape;3105;p69">
                <a:extLst>
                  <a:ext uri="{FF2B5EF4-FFF2-40B4-BE49-F238E27FC236}">
                    <a16:creationId xmlns:a16="http://schemas.microsoft.com/office/drawing/2014/main" id="{EF2561E7-04C4-493A-B889-AA7348E32F06}"/>
                  </a:ext>
                </a:extLst>
              </p:cNvPr>
              <p:cNvSpPr/>
              <p:nvPr/>
            </p:nvSpPr>
            <p:spPr>
              <a:xfrm>
                <a:off x="15552625" y="4290288"/>
                <a:ext cx="1100" cy="550"/>
              </a:xfrm>
              <a:custGeom>
                <a:avLst/>
                <a:gdLst/>
                <a:ahLst/>
                <a:cxnLst/>
                <a:rect l="l" t="t" r="r" b="b"/>
                <a:pathLst>
                  <a:path w="44" h="22" extrusionOk="0">
                    <a:moveTo>
                      <a:pt x="16" y="0"/>
                    </a:moveTo>
                    <a:cubicBezTo>
                      <a:pt x="10" y="6"/>
                      <a:pt x="7" y="16"/>
                      <a:pt x="1" y="22"/>
                    </a:cubicBezTo>
                    <a:cubicBezTo>
                      <a:pt x="16" y="22"/>
                      <a:pt x="32" y="19"/>
                      <a:pt x="44" y="19"/>
                    </a:cubicBezTo>
                    <a:cubicBezTo>
                      <a:pt x="35" y="13"/>
                      <a:pt x="25" y="6"/>
                      <a:pt x="1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48" name="Google Shape;3106;p69">
                <a:extLst>
                  <a:ext uri="{FF2B5EF4-FFF2-40B4-BE49-F238E27FC236}">
                    <a16:creationId xmlns:a16="http://schemas.microsoft.com/office/drawing/2014/main" id="{8CCC4734-5754-4458-AA2F-B7F60311AD7C}"/>
                  </a:ext>
                </a:extLst>
              </p:cNvPr>
              <p:cNvSpPr/>
              <p:nvPr/>
            </p:nvSpPr>
            <p:spPr>
              <a:xfrm>
                <a:off x="15480125" y="4321138"/>
                <a:ext cx="725" cy="225"/>
              </a:xfrm>
              <a:custGeom>
                <a:avLst/>
                <a:gdLst/>
                <a:ahLst/>
                <a:cxnLst/>
                <a:rect l="l" t="t" r="r" b="b"/>
                <a:pathLst>
                  <a:path w="29" h="9" extrusionOk="0">
                    <a:moveTo>
                      <a:pt x="4" y="1"/>
                    </a:moveTo>
                    <a:lnTo>
                      <a:pt x="4" y="1"/>
                    </a:lnTo>
                    <a:cubicBezTo>
                      <a:pt x="0" y="6"/>
                      <a:pt x="3" y="9"/>
                      <a:pt x="10" y="9"/>
                    </a:cubicBezTo>
                    <a:cubicBezTo>
                      <a:pt x="15" y="9"/>
                      <a:pt x="21" y="8"/>
                      <a:pt x="29" y="7"/>
                    </a:cubicBezTo>
                    <a:lnTo>
                      <a:pt x="4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49" name="Google Shape;3107;p69">
                <a:extLst>
                  <a:ext uri="{FF2B5EF4-FFF2-40B4-BE49-F238E27FC236}">
                    <a16:creationId xmlns:a16="http://schemas.microsoft.com/office/drawing/2014/main" id="{904024CF-7E08-4AA0-9D0F-F1433F70666B}"/>
                  </a:ext>
                </a:extLst>
              </p:cNvPr>
              <p:cNvSpPr/>
              <p:nvPr/>
            </p:nvSpPr>
            <p:spPr>
              <a:xfrm>
                <a:off x="15499700" y="4313763"/>
                <a:ext cx="11175" cy="5250"/>
              </a:xfrm>
              <a:custGeom>
                <a:avLst/>
                <a:gdLst/>
                <a:ahLst/>
                <a:cxnLst/>
                <a:rect l="l" t="t" r="r" b="b"/>
                <a:pathLst>
                  <a:path w="447" h="210" extrusionOk="0">
                    <a:moveTo>
                      <a:pt x="446" y="0"/>
                    </a:moveTo>
                    <a:cubicBezTo>
                      <a:pt x="311" y="46"/>
                      <a:pt x="179" y="105"/>
                      <a:pt x="52" y="182"/>
                    </a:cubicBezTo>
                    <a:cubicBezTo>
                      <a:pt x="37" y="191"/>
                      <a:pt x="22" y="194"/>
                      <a:pt x="6" y="203"/>
                    </a:cubicBezTo>
                    <a:lnTo>
                      <a:pt x="0" y="209"/>
                    </a:lnTo>
                    <a:cubicBezTo>
                      <a:pt x="46" y="188"/>
                      <a:pt x="92" y="169"/>
                      <a:pt x="139" y="148"/>
                    </a:cubicBezTo>
                    <a:cubicBezTo>
                      <a:pt x="240" y="99"/>
                      <a:pt x="345" y="52"/>
                      <a:pt x="4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50" name="Google Shape;3108;p69">
                <a:extLst>
                  <a:ext uri="{FF2B5EF4-FFF2-40B4-BE49-F238E27FC236}">
                    <a16:creationId xmlns:a16="http://schemas.microsoft.com/office/drawing/2014/main" id="{4B96D32E-3B9C-49DA-90E6-B961B381299E}"/>
                  </a:ext>
                </a:extLst>
              </p:cNvPr>
              <p:cNvSpPr/>
              <p:nvPr/>
            </p:nvSpPr>
            <p:spPr>
              <a:xfrm>
                <a:off x="15543550" y="4306588"/>
                <a:ext cx="3275" cy="1800"/>
              </a:xfrm>
              <a:custGeom>
                <a:avLst/>
                <a:gdLst/>
                <a:ahLst/>
                <a:cxnLst/>
                <a:rect l="l" t="t" r="r" b="b"/>
                <a:pathLst>
                  <a:path w="131" h="72" extrusionOk="0">
                    <a:moveTo>
                      <a:pt x="118" y="0"/>
                    </a:moveTo>
                    <a:cubicBezTo>
                      <a:pt x="101" y="0"/>
                      <a:pt x="52" y="30"/>
                      <a:pt x="1" y="62"/>
                    </a:cubicBezTo>
                    <a:cubicBezTo>
                      <a:pt x="25" y="65"/>
                      <a:pt x="53" y="68"/>
                      <a:pt x="78" y="72"/>
                    </a:cubicBezTo>
                    <a:cubicBezTo>
                      <a:pt x="123" y="19"/>
                      <a:pt x="131" y="0"/>
                      <a:pt x="11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51" name="Google Shape;3109;p69">
                <a:extLst>
                  <a:ext uri="{FF2B5EF4-FFF2-40B4-BE49-F238E27FC236}">
                    <a16:creationId xmlns:a16="http://schemas.microsoft.com/office/drawing/2014/main" id="{119AE7D9-9BBE-4ACF-BCCB-EA75B9731BDD}"/>
                  </a:ext>
                </a:extLst>
              </p:cNvPr>
              <p:cNvSpPr/>
              <p:nvPr/>
            </p:nvSpPr>
            <p:spPr>
              <a:xfrm>
                <a:off x="15535475" y="4318688"/>
                <a:ext cx="725" cy="425"/>
              </a:xfrm>
              <a:custGeom>
                <a:avLst/>
                <a:gdLst/>
                <a:ahLst/>
                <a:cxnLst/>
                <a:rect l="l" t="t" r="r" b="b"/>
                <a:pathLst>
                  <a:path w="29" h="17" extrusionOk="0">
                    <a:moveTo>
                      <a:pt x="25" y="0"/>
                    </a:moveTo>
                    <a:cubicBezTo>
                      <a:pt x="9" y="11"/>
                      <a:pt x="1" y="16"/>
                      <a:pt x="3" y="16"/>
                    </a:cubicBezTo>
                    <a:cubicBezTo>
                      <a:pt x="4" y="16"/>
                      <a:pt x="12" y="13"/>
                      <a:pt x="28" y="6"/>
                    </a:cubicBezTo>
                    <a:lnTo>
                      <a:pt x="2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52" name="Google Shape;3110;p69">
                <a:extLst>
                  <a:ext uri="{FF2B5EF4-FFF2-40B4-BE49-F238E27FC236}">
                    <a16:creationId xmlns:a16="http://schemas.microsoft.com/office/drawing/2014/main" id="{C8D12630-5782-4388-9310-537803C7E63B}"/>
                  </a:ext>
                </a:extLst>
              </p:cNvPr>
              <p:cNvSpPr/>
              <p:nvPr/>
            </p:nvSpPr>
            <p:spPr>
              <a:xfrm>
                <a:off x="15448950" y="4276363"/>
                <a:ext cx="165725" cy="131300"/>
              </a:xfrm>
              <a:custGeom>
                <a:avLst/>
                <a:gdLst/>
                <a:ahLst/>
                <a:cxnLst/>
                <a:rect l="l" t="t" r="r" b="b"/>
                <a:pathLst>
                  <a:path w="6629" h="5252" extrusionOk="0">
                    <a:moveTo>
                      <a:pt x="4086" y="0"/>
                    </a:moveTo>
                    <a:cubicBezTo>
                      <a:pt x="4076" y="0"/>
                      <a:pt x="4066" y="1"/>
                      <a:pt x="4055" y="3"/>
                    </a:cubicBezTo>
                    <a:cubicBezTo>
                      <a:pt x="4027" y="25"/>
                      <a:pt x="3992" y="37"/>
                      <a:pt x="3957" y="37"/>
                    </a:cubicBezTo>
                    <a:cubicBezTo>
                      <a:pt x="3947" y="37"/>
                      <a:pt x="3936" y="36"/>
                      <a:pt x="3926" y="34"/>
                    </a:cubicBezTo>
                    <a:cubicBezTo>
                      <a:pt x="3855" y="46"/>
                      <a:pt x="3785" y="62"/>
                      <a:pt x="3711" y="77"/>
                    </a:cubicBezTo>
                    <a:cubicBezTo>
                      <a:pt x="3535" y="117"/>
                      <a:pt x="3366" y="176"/>
                      <a:pt x="3234" y="305"/>
                    </a:cubicBezTo>
                    <a:cubicBezTo>
                      <a:pt x="3027" y="508"/>
                      <a:pt x="3264" y="763"/>
                      <a:pt x="3468" y="822"/>
                    </a:cubicBezTo>
                    <a:cubicBezTo>
                      <a:pt x="3497" y="830"/>
                      <a:pt x="3529" y="833"/>
                      <a:pt x="3561" y="833"/>
                    </a:cubicBezTo>
                    <a:cubicBezTo>
                      <a:pt x="3613" y="833"/>
                      <a:pt x="3666" y="826"/>
                      <a:pt x="3714" y="822"/>
                    </a:cubicBezTo>
                    <a:lnTo>
                      <a:pt x="3822" y="813"/>
                    </a:lnTo>
                    <a:cubicBezTo>
                      <a:pt x="3847" y="804"/>
                      <a:pt x="3870" y="800"/>
                      <a:pt x="3889" y="800"/>
                    </a:cubicBezTo>
                    <a:cubicBezTo>
                      <a:pt x="3964" y="800"/>
                      <a:pt x="3994" y="860"/>
                      <a:pt x="3982" y="982"/>
                    </a:cubicBezTo>
                    <a:cubicBezTo>
                      <a:pt x="3973" y="982"/>
                      <a:pt x="3964" y="982"/>
                      <a:pt x="3955" y="982"/>
                    </a:cubicBezTo>
                    <a:cubicBezTo>
                      <a:pt x="3610" y="982"/>
                      <a:pt x="3211" y="809"/>
                      <a:pt x="2926" y="650"/>
                    </a:cubicBezTo>
                    <a:cubicBezTo>
                      <a:pt x="2748" y="551"/>
                      <a:pt x="2428" y="185"/>
                      <a:pt x="2157" y="185"/>
                    </a:cubicBezTo>
                    <a:cubicBezTo>
                      <a:pt x="2090" y="185"/>
                      <a:pt x="2026" y="207"/>
                      <a:pt x="1969" y="262"/>
                    </a:cubicBezTo>
                    <a:cubicBezTo>
                      <a:pt x="1845" y="376"/>
                      <a:pt x="1808" y="493"/>
                      <a:pt x="1787" y="653"/>
                    </a:cubicBezTo>
                    <a:cubicBezTo>
                      <a:pt x="1765" y="847"/>
                      <a:pt x="2002" y="1164"/>
                      <a:pt x="1655" y="1185"/>
                    </a:cubicBezTo>
                    <a:cubicBezTo>
                      <a:pt x="1638" y="1186"/>
                      <a:pt x="1622" y="1187"/>
                      <a:pt x="1606" y="1187"/>
                    </a:cubicBezTo>
                    <a:cubicBezTo>
                      <a:pt x="1302" y="1187"/>
                      <a:pt x="967" y="1030"/>
                      <a:pt x="663" y="1000"/>
                    </a:cubicBezTo>
                    <a:cubicBezTo>
                      <a:pt x="635" y="998"/>
                      <a:pt x="608" y="996"/>
                      <a:pt x="582" y="996"/>
                    </a:cubicBezTo>
                    <a:cubicBezTo>
                      <a:pt x="1" y="996"/>
                      <a:pt x="39" y="1666"/>
                      <a:pt x="522" y="1896"/>
                    </a:cubicBezTo>
                    <a:cubicBezTo>
                      <a:pt x="882" y="2059"/>
                      <a:pt x="1267" y="2155"/>
                      <a:pt x="1661" y="2179"/>
                    </a:cubicBezTo>
                    <a:cubicBezTo>
                      <a:pt x="1666" y="2180"/>
                      <a:pt x="1671" y="2180"/>
                      <a:pt x="1676" y="2180"/>
                    </a:cubicBezTo>
                    <a:cubicBezTo>
                      <a:pt x="1843" y="2180"/>
                      <a:pt x="2004" y="2085"/>
                      <a:pt x="2141" y="2004"/>
                    </a:cubicBezTo>
                    <a:cubicBezTo>
                      <a:pt x="2378" y="1861"/>
                      <a:pt x="2603" y="1764"/>
                      <a:pt x="2825" y="1764"/>
                    </a:cubicBezTo>
                    <a:cubicBezTo>
                      <a:pt x="3018" y="1764"/>
                      <a:pt x="3210" y="1837"/>
                      <a:pt x="3406" y="2016"/>
                    </a:cubicBezTo>
                    <a:cubicBezTo>
                      <a:pt x="3809" y="2379"/>
                      <a:pt x="3769" y="3004"/>
                      <a:pt x="4225" y="3349"/>
                    </a:cubicBezTo>
                    <a:cubicBezTo>
                      <a:pt x="4296" y="3403"/>
                      <a:pt x="4363" y="3425"/>
                      <a:pt x="4429" y="3425"/>
                    </a:cubicBezTo>
                    <a:cubicBezTo>
                      <a:pt x="4687" y="3425"/>
                      <a:pt x="4917" y="3096"/>
                      <a:pt x="5182" y="3096"/>
                    </a:cubicBezTo>
                    <a:cubicBezTo>
                      <a:pt x="5197" y="3096"/>
                      <a:pt x="5213" y="3097"/>
                      <a:pt x="5228" y="3100"/>
                    </a:cubicBezTo>
                    <a:cubicBezTo>
                      <a:pt x="5462" y="3137"/>
                      <a:pt x="5681" y="3254"/>
                      <a:pt x="5878" y="3371"/>
                    </a:cubicBezTo>
                    <a:cubicBezTo>
                      <a:pt x="5989" y="3438"/>
                      <a:pt x="6090" y="3521"/>
                      <a:pt x="6176" y="3614"/>
                    </a:cubicBezTo>
                    <a:cubicBezTo>
                      <a:pt x="6223" y="3658"/>
                      <a:pt x="6410" y="4063"/>
                      <a:pt x="6212" y="4063"/>
                    </a:cubicBezTo>
                    <a:cubicBezTo>
                      <a:pt x="6176" y="4063"/>
                      <a:pt x="6129" y="4050"/>
                      <a:pt x="6065" y="4020"/>
                    </a:cubicBezTo>
                    <a:cubicBezTo>
                      <a:pt x="5748" y="3869"/>
                      <a:pt x="5564" y="3481"/>
                      <a:pt x="5176" y="3457"/>
                    </a:cubicBezTo>
                    <a:cubicBezTo>
                      <a:pt x="5162" y="3456"/>
                      <a:pt x="5148" y="3455"/>
                      <a:pt x="5135" y="3455"/>
                    </a:cubicBezTo>
                    <a:cubicBezTo>
                      <a:pt x="4871" y="3455"/>
                      <a:pt x="4776" y="3657"/>
                      <a:pt x="4773" y="3912"/>
                    </a:cubicBezTo>
                    <a:cubicBezTo>
                      <a:pt x="4770" y="4294"/>
                      <a:pt x="5225" y="4448"/>
                      <a:pt x="5502" y="4571"/>
                    </a:cubicBezTo>
                    <a:lnTo>
                      <a:pt x="5595" y="4617"/>
                    </a:lnTo>
                    <a:cubicBezTo>
                      <a:pt x="5832" y="4713"/>
                      <a:pt x="5798" y="4879"/>
                      <a:pt x="5493" y="5113"/>
                    </a:cubicBezTo>
                    <a:lnTo>
                      <a:pt x="5484" y="5113"/>
                    </a:lnTo>
                    <a:cubicBezTo>
                      <a:pt x="5480" y="5113"/>
                      <a:pt x="5477" y="5112"/>
                      <a:pt x="5474" y="5112"/>
                    </a:cubicBezTo>
                    <a:cubicBezTo>
                      <a:pt x="5401" y="5112"/>
                      <a:pt x="5339" y="5175"/>
                      <a:pt x="5345" y="5251"/>
                    </a:cubicBezTo>
                    <a:cubicBezTo>
                      <a:pt x="5444" y="5230"/>
                      <a:pt x="5542" y="5214"/>
                      <a:pt x="5644" y="5205"/>
                    </a:cubicBezTo>
                    <a:cubicBezTo>
                      <a:pt x="5804" y="5116"/>
                      <a:pt x="5973" y="5045"/>
                      <a:pt x="6149" y="4990"/>
                    </a:cubicBezTo>
                    <a:cubicBezTo>
                      <a:pt x="6149" y="4984"/>
                      <a:pt x="6152" y="4974"/>
                      <a:pt x="6152" y="4968"/>
                    </a:cubicBezTo>
                    <a:cubicBezTo>
                      <a:pt x="6149" y="4916"/>
                      <a:pt x="6139" y="4864"/>
                      <a:pt x="6127" y="4814"/>
                    </a:cubicBezTo>
                    <a:cubicBezTo>
                      <a:pt x="6081" y="4833"/>
                      <a:pt x="6032" y="4854"/>
                      <a:pt x="5985" y="4870"/>
                    </a:cubicBezTo>
                    <a:cubicBezTo>
                      <a:pt x="5980" y="4871"/>
                      <a:pt x="5976" y="4872"/>
                      <a:pt x="5971" y="4872"/>
                    </a:cubicBezTo>
                    <a:cubicBezTo>
                      <a:pt x="5934" y="4872"/>
                      <a:pt x="5924" y="4818"/>
                      <a:pt x="5955" y="4799"/>
                    </a:cubicBezTo>
                    <a:cubicBezTo>
                      <a:pt x="6001" y="4768"/>
                      <a:pt x="6047" y="4743"/>
                      <a:pt x="6093" y="4719"/>
                    </a:cubicBezTo>
                    <a:cubicBezTo>
                      <a:pt x="6041" y="4608"/>
                      <a:pt x="5964" y="4513"/>
                      <a:pt x="5865" y="4442"/>
                    </a:cubicBezTo>
                    <a:cubicBezTo>
                      <a:pt x="5822" y="4448"/>
                      <a:pt x="5779" y="4457"/>
                      <a:pt x="5736" y="4460"/>
                    </a:cubicBezTo>
                    <a:cubicBezTo>
                      <a:pt x="5702" y="4460"/>
                      <a:pt x="5684" y="4417"/>
                      <a:pt x="5708" y="4393"/>
                    </a:cubicBezTo>
                    <a:cubicBezTo>
                      <a:pt x="5724" y="4380"/>
                      <a:pt x="5730" y="4368"/>
                      <a:pt x="5739" y="4356"/>
                    </a:cubicBezTo>
                    <a:cubicBezTo>
                      <a:pt x="5693" y="4328"/>
                      <a:pt x="5644" y="4300"/>
                      <a:pt x="5591" y="4279"/>
                    </a:cubicBezTo>
                    <a:cubicBezTo>
                      <a:pt x="5570" y="4282"/>
                      <a:pt x="5551" y="4285"/>
                      <a:pt x="5530" y="4288"/>
                    </a:cubicBezTo>
                    <a:cubicBezTo>
                      <a:pt x="5528" y="4288"/>
                      <a:pt x="5526" y="4289"/>
                      <a:pt x="5523" y="4289"/>
                    </a:cubicBezTo>
                    <a:cubicBezTo>
                      <a:pt x="5500" y="4289"/>
                      <a:pt x="5490" y="4258"/>
                      <a:pt x="5496" y="4236"/>
                    </a:cubicBezTo>
                    <a:lnTo>
                      <a:pt x="5465" y="4223"/>
                    </a:lnTo>
                    <a:cubicBezTo>
                      <a:pt x="5407" y="4199"/>
                      <a:pt x="5348" y="4171"/>
                      <a:pt x="5293" y="4140"/>
                    </a:cubicBezTo>
                    <a:cubicBezTo>
                      <a:pt x="5259" y="4143"/>
                      <a:pt x="5231" y="4146"/>
                      <a:pt x="5213" y="4149"/>
                    </a:cubicBezTo>
                    <a:cubicBezTo>
                      <a:pt x="5216" y="4149"/>
                      <a:pt x="5219" y="4152"/>
                      <a:pt x="5222" y="4152"/>
                    </a:cubicBezTo>
                    <a:cubicBezTo>
                      <a:pt x="5212" y="4153"/>
                      <a:pt x="5205" y="4154"/>
                      <a:pt x="5201" y="4154"/>
                    </a:cubicBezTo>
                    <a:cubicBezTo>
                      <a:pt x="5192" y="4154"/>
                      <a:pt x="5198" y="4152"/>
                      <a:pt x="5213" y="4149"/>
                    </a:cubicBezTo>
                    <a:cubicBezTo>
                      <a:pt x="5182" y="4140"/>
                      <a:pt x="5176" y="4097"/>
                      <a:pt x="5204" y="4082"/>
                    </a:cubicBezTo>
                    <a:cubicBezTo>
                      <a:pt x="5188" y="4069"/>
                      <a:pt x="5170" y="4060"/>
                      <a:pt x="5151" y="4048"/>
                    </a:cubicBezTo>
                    <a:cubicBezTo>
                      <a:pt x="5151" y="4045"/>
                      <a:pt x="5151" y="4042"/>
                      <a:pt x="5154" y="4039"/>
                    </a:cubicBezTo>
                    <a:lnTo>
                      <a:pt x="5154" y="4039"/>
                    </a:lnTo>
                    <a:cubicBezTo>
                      <a:pt x="5102" y="4057"/>
                      <a:pt x="5050" y="4079"/>
                      <a:pt x="5028" y="4085"/>
                    </a:cubicBezTo>
                    <a:cubicBezTo>
                      <a:pt x="5025" y="4085"/>
                      <a:pt x="5022" y="4086"/>
                      <a:pt x="5020" y="4086"/>
                    </a:cubicBezTo>
                    <a:cubicBezTo>
                      <a:pt x="4977" y="4086"/>
                      <a:pt x="4960" y="4019"/>
                      <a:pt x="5007" y="4008"/>
                    </a:cubicBezTo>
                    <a:lnTo>
                      <a:pt x="5170" y="3968"/>
                    </a:lnTo>
                    <a:lnTo>
                      <a:pt x="5210" y="3780"/>
                    </a:lnTo>
                    <a:cubicBezTo>
                      <a:pt x="5281" y="3808"/>
                      <a:pt x="5348" y="3842"/>
                      <a:pt x="5410" y="3888"/>
                    </a:cubicBezTo>
                    <a:cubicBezTo>
                      <a:pt x="5419" y="3894"/>
                      <a:pt x="5431" y="3903"/>
                      <a:pt x="5441" y="3909"/>
                    </a:cubicBezTo>
                    <a:cubicBezTo>
                      <a:pt x="5444" y="3909"/>
                      <a:pt x="5450" y="3915"/>
                      <a:pt x="5453" y="3919"/>
                    </a:cubicBezTo>
                    <a:cubicBezTo>
                      <a:pt x="5502" y="3952"/>
                      <a:pt x="5548" y="3992"/>
                      <a:pt x="5595" y="4032"/>
                    </a:cubicBezTo>
                    <a:cubicBezTo>
                      <a:pt x="5628" y="4020"/>
                      <a:pt x="5665" y="4014"/>
                      <a:pt x="5699" y="4008"/>
                    </a:cubicBezTo>
                    <a:cubicBezTo>
                      <a:pt x="5730" y="4008"/>
                      <a:pt x="5748" y="4039"/>
                      <a:pt x="5733" y="4066"/>
                    </a:cubicBezTo>
                    <a:cubicBezTo>
                      <a:pt x="5721" y="4085"/>
                      <a:pt x="5708" y="4103"/>
                      <a:pt x="5696" y="4125"/>
                    </a:cubicBezTo>
                    <a:cubicBezTo>
                      <a:pt x="5718" y="4146"/>
                      <a:pt x="5739" y="4165"/>
                      <a:pt x="5761" y="4183"/>
                    </a:cubicBezTo>
                    <a:cubicBezTo>
                      <a:pt x="5822" y="4165"/>
                      <a:pt x="5902" y="4128"/>
                      <a:pt x="5964" y="4109"/>
                    </a:cubicBezTo>
                    <a:cubicBezTo>
                      <a:pt x="5968" y="4108"/>
                      <a:pt x="5971" y="4108"/>
                      <a:pt x="5974" y="4108"/>
                    </a:cubicBezTo>
                    <a:cubicBezTo>
                      <a:pt x="6003" y="4108"/>
                      <a:pt x="6024" y="4140"/>
                      <a:pt x="6007" y="4168"/>
                    </a:cubicBezTo>
                    <a:cubicBezTo>
                      <a:pt x="5918" y="4300"/>
                      <a:pt x="5958" y="4245"/>
                      <a:pt x="5912" y="4288"/>
                    </a:cubicBezTo>
                    <a:cubicBezTo>
                      <a:pt x="5949" y="4309"/>
                      <a:pt x="5989" y="4328"/>
                      <a:pt x="6032" y="4340"/>
                    </a:cubicBezTo>
                    <a:cubicBezTo>
                      <a:pt x="6081" y="4334"/>
                      <a:pt x="6130" y="4319"/>
                      <a:pt x="6179" y="4303"/>
                    </a:cubicBezTo>
                    <a:cubicBezTo>
                      <a:pt x="6284" y="4266"/>
                      <a:pt x="6389" y="4229"/>
                      <a:pt x="6490" y="4186"/>
                    </a:cubicBezTo>
                    <a:cubicBezTo>
                      <a:pt x="6527" y="4140"/>
                      <a:pt x="6561" y="4088"/>
                      <a:pt x="6586" y="4032"/>
                    </a:cubicBezTo>
                    <a:cubicBezTo>
                      <a:pt x="6592" y="4017"/>
                      <a:pt x="6595" y="3999"/>
                      <a:pt x="6601" y="3980"/>
                    </a:cubicBezTo>
                    <a:lnTo>
                      <a:pt x="6601" y="3980"/>
                    </a:lnTo>
                    <a:cubicBezTo>
                      <a:pt x="6530" y="3995"/>
                      <a:pt x="6456" y="4008"/>
                      <a:pt x="6383" y="4014"/>
                    </a:cubicBezTo>
                    <a:cubicBezTo>
                      <a:pt x="6346" y="4014"/>
                      <a:pt x="6330" y="3962"/>
                      <a:pt x="6364" y="3943"/>
                    </a:cubicBezTo>
                    <a:cubicBezTo>
                      <a:pt x="6450" y="3897"/>
                      <a:pt x="6540" y="3857"/>
                      <a:pt x="6629" y="3811"/>
                    </a:cubicBezTo>
                    <a:cubicBezTo>
                      <a:pt x="6626" y="3774"/>
                      <a:pt x="6620" y="3740"/>
                      <a:pt x="6610" y="3703"/>
                    </a:cubicBezTo>
                    <a:cubicBezTo>
                      <a:pt x="6570" y="3715"/>
                      <a:pt x="6533" y="3728"/>
                      <a:pt x="6493" y="3740"/>
                    </a:cubicBezTo>
                    <a:cubicBezTo>
                      <a:pt x="6490" y="3741"/>
                      <a:pt x="6488" y="3741"/>
                      <a:pt x="6485" y="3741"/>
                    </a:cubicBezTo>
                    <a:cubicBezTo>
                      <a:pt x="6445" y="3741"/>
                      <a:pt x="6432" y="3681"/>
                      <a:pt x="6475" y="3666"/>
                    </a:cubicBezTo>
                    <a:cubicBezTo>
                      <a:pt x="6512" y="3654"/>
                      <a:pt x="6546" y="3641"/>
                      <a:pt x="6583" y="3632"/>
                    </a:cubicBezTo>
                    <a:cubicBezTo>
                      <a:pt x="6558" y="3577"/>
                      <a:pt x="6527" y="3525"/>
                      <a:pt x="6493" y="3478"/>
                    </a:cubicBezTo>
                    <a:cubicBezTo>
                      <a:pt x="6435" y="3497"/>
                      <a:pt x="6383" y="3518"/>
                      <a:pt x="6324" y="3534"/>
                    </a:cubicBezTo>
                    <a:cubicBezTo>
                      <a:pt x="6320" y="3535"/>
                      <a:pt x="6315" y="3536"/>
                      <a:pt x="6311" y="3536"/>
                    </a:cubicBezTo>
                    <a:cubicBezTo>
                      <a:pt x="6278" y="3536"/>
                      <a:pt x="6259" y="3496"/>
                      <a:pt x="6284" y="3469"/>
                    </a:cubicBezTo>
                    <a:cubicBezTo>
                      <a:pt x="6324" y="3435"/>
                      <a:pt x="6361" y="3408"/>
                      <a:pt x="6404" y="3377"/>
                    </a:cubicBezTo>
                    <a:cubicBezTo>
                      <a:pt x="6333" y="3309"/>
                      <a:pt x="6259" y="3247"/>
                      <a:pt x="6179" y="3192"/>
                    </a:cubicBezTo>
                    <a:lnTo>
                      <a:pt x="6050" y="3226"/>
                    </a:lnTo>
                    <a:cubicBezTo>
                      <a:pt x="6046" y="3227"/>
                      <a:pt x="6042" y="3228"/>
                      <a:pt x="6039" y="3228"/>
                    </a:cubicBezTo>
                    <a:cubicBezTo>
                      <a:pt x="6003" y="3228"/>
                      <a:pt x="5986" y="3178"/>
                      <a:pt x="6019" y="3158"/>
                    </a:cubicBezTo>
                    <a:cubicBezTo>
                      <a:pt x="6035" y="3146"/>
                      <a:pt x="6053" y="3134"/>
                      <a:pt x="6072" y="3124"/>
                    </a:cubicBezTo>
                    <a:cubicBezTo>
                      <a:pt x="5995" y="3075"/>
                      <a:pt x="5912" y="3032"/>
                      <a:pt x="5828" y="2995"/>
                    </a:cubicBezTo>
                    <a:cubicBezTo>
                      <a:pt x="5755" y="3029"/>
                      <a:pt x="5681" y="3060"/>
                      <a:pt x="5604" y="3091"/>
                    </a:cubicBezTo>
                    <a:cubicBezTo>
                      <a:pt x="5599" y="3093"/>
                      <a:pt x="5594" y="3094"/>
                      <a:pt x="5589" y="3094"/>
                    </a:cubicBezTo>
                    <a:cubicBezTo>
                      <a:pt x="5557" y="3094"/>
                      <a:pt x="5546" y="3041"/>
                      <a:pt x="5576" y="3020"/>
                    </a:cubicBezTo>
                    <a:cubicBezTo>
                      <a:pt x="5613" y="2992"/>
                      <a:pt x="5656" y="2964"/>
                      <a:pt x="5696" y="2937"/>
                    </a:cubicBezTo>
                    <a:cubicBezTo>
                      <a:pt x="5542" y="2869"/>
                      <a:pt x="5382" y="2820"/>
                      <a:pt x="5216" y="2789"/>
                    </a:cubicBezTo>
                    <a:cubicBezTo>
                      <a:pt x="5187" y="2821"/>
                      <a:pt x="5161" y="2835"/>
                      <a:pt x="5144" y="2835"/>
                    </a:cubicBezTo>
                    <a:cubicBezTo>
                      <a:pt x="5140" y="2835"/>
                      <a:pt x="5136" y="2834"/>
                      <a:pt x="5133" y="2832"/>
                    </a:cubicBezTo>
                    <a:cubicBezTo>
                      <a:pt x="5090" y="2860"/>
                      <a:pt x="5044" y="2887"/>
                      <a:pt x="5000" y="2915"/>
                    </a:cubicBezTo>
                    <a:cubicBezTo>
                      <a:pt x="4993" y="2920"/>
                      <a:pt x="4985" y="2922"/>
                      <a:pt x="4978" y="2922"/>
                    </a:cubicBezTo>
                    <a:cubicBezTo>
                      <a:pt x="4946" y="2922"/>
                      <a:pt x="4930" y="2873"/>
                      <a:pt x="4960" y="2850"/>
                    </a:cubicBezTo>
                    <a:cubicBezTo>
                      <a:pt x="5000" y="2823"/>
                      <a:pt x="5031" y="2801"/>
                      <a:pt x="5068" y="2780"/>
                    </a:cubicBezTo>
                    <a:cubicBezTo>
                      <a:pt x="5007" y="2780"/>
                      <a:pt x="4942" y="2792"/>
                      <a:pt x="4887" y="2817"/>
                    </a:cubicBezTo>
                    <a:cubicBezTo>
                      <a:pt x="4698" y="2909"/>
                      <a:pt x="4568" y="3060"/>
                      <a:pt x="4432" y="3060"/>
                    </a:cubicBezTo>
                    <a:cubicBezTo>
                      <a:pt x="4373" y="3060"/>
                      <a:pt x="4313" y="3032"/>
                      <a:pt x="4246" y="2958"/>
                    </a:cubicBezTo>
                    <a:cubicBezTo>
                      <a:pt x="4212" y="2977"/>
                      <a:pt x="4179" y="2998"/>
                      <a:pt x="4145" y="3020"/>
                    </a:cubicBezTo>
                    <a:cubicBezTo>
                      <a:pt x="4138" y="3023"/>
                      <a:pt x="4132" y="3025"/>
                      <a:pt x="4126" y="3025"/>
                    </a:cubicBezTo>
                    <a:cubicBezTo>
                      <a:pt x="4092" y="3025"/>
                      <a:pt x="4071" y="2973"/>
                      <a:pt x="4108" y="2952"/>
                    </a:cubicBezTo>
                    <a:cubicBezTo>
                      <a:pt x="4139" y="2934"/>
                      <a:pt x="4169" y="2915"/>
                      <a:pt x="4200" y="2897"/>
                    </a:cubicBezTo>
                    <a:cubicBezTo>
                      <a:pt x="4185" y="2875"/>
                      <a:pt x="4166" y="2850"/>
                      <a:pt x="4151" y="2826"/>
                    </a:cubicBezTo>
                    <a:cubicBezTo>
                      <a:pt x="4120" y="2777"/>
                      <a:pt x="4095" y="2727"/>
                      <a:pt x="4071" y="2678"/>
                    </a:cubicBezTo>
                    <a:cubicBezTo>
                      <a:pt x="4067" y="2679"/>
                      <a:pt x="4064" y="2679"/>
                      <a:pt x="4061" y="2679"/>
                    </a:cubicBezTo>
                    <a:cubicBezTo>
                      <a:pt x="4028" y="2679"/>
                      <a:pt x="4003" y="2642"/>
                      <a:pt x="4031" y="2616"/>
                    </a:cubicBezTo>
                    <a:lnTo>
                      <a:pt x="4037" y="2613"/>
                    </a:lnTo>
                    <a:cubicBezTo>
                      <a:pt x="3991" y="2518"/>
                      <a:pt x="3948" y="2426"/>
                      <a:pt x="3908" y="2333"/>
                    </a:cubicBezTo>
                    <a:cubicBezTo>
                      <a:pt x="3901" y="2337"/>
                      <a:pt x="3895" y="2339"/>
                      <a:pt x="3889" y="2339"/>
                    </a:cubicBezTo>
                    <a:cubicBezTo>
                      <a:pt x="3859" y="2339"/>
                      <a:pt x="3836" y="2300"/>
                      <a:pt x="3862" y="2275"/>
                    </a:cubicBezTo>
                    <a:lnTo>
                      <a:pt x="3877" y="2259"/>
                    </a:lnTo>
                    <a:cubicBezTo>
                      <a:pt x="3852" y="2204"/>
                      <a:pt x="3825" y="2149"/>
                      <a:pt x="3797" y="2096"/>
                    </a:cubicBezTo>
                    <a:cubicBezTo>
                      <a:pt x="3794" y="2097"/>
                      <a:pt x="3791" y="2098"/>
                      <a:pt x="3788" y="2098"/>
                    </a:cubicBezTo>
                    <a:cubicBezTo>
                      <a:pt x="3758" y="2098"/>
                      <a:pt x="3738" y="2060"/>
                      <a:pt x="3763" y="2035"/>
                    </a:cubicBezTo>
                    <a:cubicBezTo>
                      <a:pt x="3742" y="1998"/>
                      <a:pt x="3720" y="1961"/>
                      <a:pt x="3695" y="1924"/>
                    </a:cubicBezTo>
                    <a:cubicBezTo>
                      <a:pt x="3691" y="1926"/>
                      <a:pt x="3687" y="1926"/>
                      <a:pt x="3683" y="1926"/>
                    </a:cubicBezTo>
                    <a:cubicBezTo>
                      <a:pt x="3658" y="1926"/>
                      <a:pt x="3639" y="1896"/>
                      <a:pt x="3655" y="1872"/>
                    </a:cubicBezTo>
                    <a:cubicBezTo>
                      <a:pt x="3618" y="1825"/>
                      <a:pt x="3581" y="1782"/>
                      <a:pt x="3538" y="1742"/>
                    </a:cubicBezTo>
                    <a:cubicBezTo>
                      <a:pt x="3477" y="1764"/>
                      <a:pt x="3415" y="1779"/>
                      <a:pt x="3354" y="1792"/>
                    </a:cubicBezTo>
                    <a:cubicBezTo>
                      <a:pt x="3350" y="1793"/>
                      <a:pt x="3346" y="1793"/>
                      <a:pt x="3343" y="1793"/>
                    </a:cubicBezTo>
                    <a:cubicBezTo>
                      <a:pt x="3307" y="1793"/>
                      <a:pt x="3289" y="1740"/>
                      <a:pt x="3323" y="1721"/>
                    </a:cubicBezTo>
                    <a:lnTo>
                      <a:pt x="3428" y="1647"/>
                    </a:lnTo>
                    <a:cubicBezTo>
                      <a:pt x="3375" y="1607"/>
                      <a:pt x="3323" y="1573"/>
                      <a:pt x="3264" y="1542"/>
                    </a:cubicBezTo>
                    <a:cubicBezTo>
                      <a:pt x="3194" y="1573"/>
                      <a:pt x="3120" y="1598"/>
                      <a:pt x="3046" y="1619"/>
                    </a:cubicBezTo>
                    <a:cubicBezTo>
                      <a:pt x="3043" y="1620"/>
                      <a:pt x="3039" y="1621"/>
                      <a:pt x="3036" y="1621"/>
                    </a:cubicBezTo>
                    <a:cubicBezTo>
                      <a:pt x="3008" y="1621"/>
                      <a:pt x="2984" y="1589"/>
                      <a:pt x="3003" y="1564"/>
                    </a:cubicBezTo>
                    <a:cubicBezTo>
                      <a:pt x="3027" y="1530"/>
                      <a:pt x="3052" y="1499"/>
                      <a:pt x="3080" y="1468"/>
                    </a:cubicBezTo>
                    <a:cubicBezTo>
                      <a:pt x="3040" y="1456"/>
                      <a:pt x="3000" y="1450"/>
                      <a:pt x="2957" y="1444"/>
                    </a:cubicBezTo>
                    <a:cubicBezTo>
                      <a:pt x="2932" y="1456"/>
                      <a:pt x="2907" y="1468"/>
                      <a:pt x="2883" y="1481"/>
                    </a:cubicBezTo>
                    <a:cubicBezTo>
                      <a:pt x="2877" y="1484"/>
                      <a:pt x="2872" y="1485"/>
                      <a:pt x="2866" y="1485"/>
                    </a:cubicBezTo>
                    <a:cubicBezTo>
                      <a:pt x="2843" y="1485"/>
                      <a:pt x="2822" y="1462"/>
                      <a:pt x="2827" y="1438"/>
                    </a:cubicBezTo>
                    <a:cubicBezTo>
                      <a:pt x="2790" y="1438"/>
                      <a:pt x="2753" y="1441"/>
                      <a:pt x="2716" y="1444"/>
                    </a:cubicBezTo>
                    <a:cubicBezTo>
                      <a:pt x="2366" y="1665"/>
                      <a:pt x="1953" y="1807"/>
                      <a:pt x="1587" y="1995"/>
                    </a:cubicBezTo>
                    <a:cubicBezTo>
                      <a:pt x="1580" y="1998"/>
                      <a:pt x="1573" y="2000"/>
                      <a:pt x="1567" y="2000"/>
                    </a:cubicBezTo>
                    <a:cubicBezTo>
                      <a:pt x="1531" y="2000"/>
                      <a:pt x="1510" y="1948"/>
                      <a:pt x="1547" y="1927"/>
                    </a:cubicBezTo>
                    <a:cubicBezTo>
                      <a:pt x="1593" y="1893"/>
                      <a:pt x="1642" y="1862"/>
                      <a:pt x="1688" y="1832"/>
                    </a:cubicBezTo>
                    <a:lnTo>
                      <a:pt x="1688" y="1832"/>
                    </a:lnTo>
                    <a:cubicBezTo>
                      <a:pt x="1653" y="1836"/>
                      <a:pt x="1617" y="1839"/>
                      <a:pt x="1581" y="1839"/>
                    </a:cubicBezTo>
                    <a:cubicBezTo>
                      <a:pt x="1528" y="1839"/>
                      <a:pt x="1474" y="1833"/>
                      <a:pt x="1421" y="1822"/>
                    </a:cubicBezTo>
                    <a:cubicBezTo>
                      <a:pt x="1337" y="1853"/>
                      <a:pt x="1254" y="1878"/>
                      <a:pt x="1168" y="1896"/>
                    </a:cubicBezTo>
                    <a:cubicBezTo>
                      <a:pt x="1165" y="1897"/>
                      <a:pt x="1161" y="1897"/>
                      <a:pt x="1158" y="1897"/>
                    </a:cubicBezTo>
                    <a:cubicBezTo>
                      <a:pt x="1124" y="1897"/>
                      <a:pt x="1103" y="1857"/>
                      <a:pt x="1128" y="1832"/>
                    </a:cubicBezTo>
                    <a:cubicBezTo>
                      <a:pt x="1140" y="1816"/>
                      <a:pt x="1159" y="1798"/>
                      <a:pt x="1177" y="1773"/>
                    </a:cubicBezTo>
                    <a:cubicBezTo>
                      <a:pt x="1107" y="1758"/>
                      <a:pt x="1024" y="1742"/>
                      <a:pt x="943" y="1724"/>
                    </a:cubicBezTo>
                    <a:cubicBezTo>
                      <a:pt x="903" y="1736"/>
                      <a:pt x="867" y="1748"/>
                      <a:pt x="823" y="1758"/>
                    </a:cubicBezTo>
                    <a:cubicBezTo>
                      <a:pt x="820" y="1758"/>
                      <a:pt x="816" y="1759"/>
                      <a:pt x="813" y="1759"/>
                    </a:cubicBezTo>
                    <a:cubicBezTo>
                      <a:pt x="779" y="1759"/>
                      <a:pt x="758" y="1718"/>
                      <a:pt x="787" y="1693"/>
                    </a:cubicBezTo>
                    <a:cubicBezTo>
                      <a:pt x="790" y="1690"/>
                      <a:pt x="793" y="1687"/>
                      <a:pt x="796" y="1684"/>
                    </a:cubicBezTo>
                    <a:cubicBezTo>
                      <a:pt x="756" y="1671"/>
                      <a:pt x="719" y="1656"/>
                      <a:pt x="682" y="1641"/>
                    </a:cubicBezTo>
                    <a:cubicBezTo>
                      <a:pt x="630" y="1662"/>
                      <a:pt x="577" y="1681"/>
                      <a:pt x="549" y="1690"/>
                    </a:cubicBezTo>
                    <a:cubicBezTo>
                      <a:pt x="546" y="1691"/>
                      <a:pt x="542" y="1692"/>
                      <a:pt x="538" y="1692"/>
                    </a:cubicBezTo>
                    <a:cubicBezTo>
                      <a:pt x="507" y="1692"/>
                      <a:pt x="488" y="1650"/>
                      <a:pt x="513" y="1625"/>
                    </a:cubicBezTo>
                    <a:cubicBezTo>
                      <a:pt x="534" y="1607"/>
                      <a:pt x="549" y="1588"/>
                      <a:pt x="568" y="1573"/>
                    </a:cubicBezTo>
                    <a:cubicBezTo>
                      <a:pt x="549" y="1561"/>
                      <a:pt x="534" y="1545"/>
                      <a:pt x="522" y="1530"/>
                    </a:cubicBezTo>
                    <a:cubicBezTo>
                      <a:pt x="509" y="1536"/>
                      <a:pt x="503" y="1542"/>
                      <a:pt x="491" y="1548"/>
                    </a:cubicBezTo>
                    <a:cubicBezTo>
                      <a:pt x="484" y="1553"/>
                      <a:pt x="477" y="1555"/>
                      <a:pt x="471" y="1555"/>
                    </a:cubicBezTo>
                    <a:cubicBezTo>
                      <a:pt x="438" y="1555"/>
                      <a:pt x="418" y="1504"/>
                      <a:pt x="451" y="1484"/>
                    </a:cubicBezTo>
                    <a:cubicBezTo>
                      <a:pt x="460" y="1478"/>
                      <a:pt x="469" y="1474"/>
                      <a:pt x="476" y="1468"/>
                    </a:cubicBezTo>
                    <a:cubicBezTo>
                      <a:pt x="466" y="1456"/>
                      <a:pt x="457" y="1441"/>
                      <a:pt x="448" y="1425"/>
                    </a:cubicBezTo>
                    <a:cubicBezTo>
                      <a:pt x="421" y="1350"/>
                      <a:pt x="497" y="1325"/>
                      <a:pt x="620" y="1325"/>
                    </a:cubicBezTo>
                    <a:cubicBezTo>
                      <a:pt x="653" y="1325"/>
                      <a:pt x="689" y="1327"/>
                      <a:pt x="728" y="1330"/>
                    </a:cubicBezTo>
                    <a:cubicBezTo>
                      <a:pt x="737" y="1324"/>
                      <a:pt x="750" y="1318"/>
                      <a:pt x="759" y="1311"/>
                    </a:cubicBezTo>
                    <a:cubicBezTo>
                      <a:pt x="765" y="1308"/>
                      <a:pt x="771" y="1307"/>
                      <a:pt x="777" y="1307"/>
                    </a:cubicBezTo>
                    <a:cubicBezTo>
                      <a:pt x="795" y="1307"/>
                      <a:pt x="812" y="1320"/>
                      <a:pt x="814" y="1339"/>
                    </a:cubicBezTo>
                    <a:cubicBezTo>
                      <a:pt x="907" y="1351"/>
                      <a:pt x="1002" y="1367"/>
                      <a:pt x="1091" y="1385"/>
                    </a:cubicBezTo>
                    <a:lnTo>
                      <a:pt x="1110" y="1376"/>
                    </a:lnTo>
                    <a:cubicBezTo>
                      <a:pt x="1114" y="1375"/>
                      <a:pt x="1117" y="1374"/>
                      <a:pt x="1121" y="1374"/>
                    </a:cubicBezTo>
                    <a:cubicBezTo>
                      <a:pt x="1135" y="1374"/>
                      <a:pt x="1148" y="1383"/>
                      <a:pt x="1153" y="1398"/>
                    </a:cubicBezTo>
                    <a:cubicBezTo>
                      <a:pt x="1254" y="1419"/>
                      <a:pt x="1344" y="1438"/>
                      <a:pt x="1396" y="1450"/>
                    </a:cubicBezTo>
                    <a:cubicBezTo>
                      <a:pt x="1445" y="1428"/>
                      <a:pt x="1494" y="1404"/>
                      <a:pt x="1547" y="1379"/>
                    </a:cubicBezTo>
                    <a:cubicBezTo>
                      <a:pt x="1552" y="1377"/>
                      <a:pt x="1557" y="1376"/>
                      <a:pt x="1563" y="1376"/>
                    </a:cubicBezTo>
                    <a:cubicBezTo>
                      <a:pt x="1586" y="1376"/>
                      <a:pt x="1612" y="1395"/>
                      <a:pt x="1602" y="1422"/>
                    </a:cubicBezTo>
                    <a:cubicBezTo>
                      <a:pt x="1596" y="1444"/>
                      <a:pt x="1587" y="1462"/>
                      <a:pt x="1581" y="1478"/>
                    </a:cubicBezTo>
                    <a:cubicBezTo>
                      <a:pt x="1601" y="1479"/>
                      <a:pt x="1621" y="1480"/>
                      <a:pt x="1641" y="1480"/>
                    </a:cubicBezTo>
                    <a:cubicBezTo>
                      <a:pt x="1840" y="1480"/>
                      <a:pt x="2036" y="1409"/>
                      <a:pt x="2129" y="1216"/>
                    </a:cubicBezTo>
                    <a:cubicBezTo>
                      <a:pt x="2156" y="1154"/>
                      <a:pt x="2162" y="1087"/>
                      <a:pt x="2150" y="1019"/>
                    </a:cubicBezTo>
                    <a:lnTo>
                      <a:pt x="2150" y="1019"/>
                    </a:lnTo>
                    <a:cubicBezTo>
                      <a:pt x="2119" y="1031"/>
                      <a:pt x="2095" y="1040"/>
                      <a:pt x="2089" y="1040"/>
                    </a:cubicBezTo>
                    <a:cubicBezTo>
                      <a:pt x="2086" y="1041"/>
                      <a:pt x="2083" y="1041"/>
                      <a:pt x="2080" y="1041"/>
                    </a:cubicBezTo>
                    <a:cubicBezTo>
                      <a:pt x="2055" y="1041"/>
                      <a:pt x="2034" y="1019"/>
                      <a:pt x="2039" y="994"/>
                    </a:cubicBezTo>
                    <a:cubicBezTo>
                      <a:pt x="2058" y="942"/>
                      <a:pt x="2085" y="893"/>
                      <a:pt x="2116" y="850"/>
                    </a:cubicBezTo>
                    <a:cubicBezTo>
                      <a:pt x="2110" y="813"/>
                      <a:pt x="2104" y="773"/>
                      <a:pt x="2101" y="736"/>
                    </a:cubicBezTo>
                    <a:cubicBezTo>
                      <a:pt x="2070" y="742"/>
                      <a:pt x="2033" y="751"/>
                      <a:pt x="1984" y="767"/>
                    </a:cubicBezTo>
                    <a:cubicBezTo>
                      <a:pt x="1980" y="767"/>
                      <a:pt x="1977" y="768"/>
                      <a:pt x="1973" y="768"/>
                    </a:cubicBezTo>
                    <a:cubicBezTo>
                      <a:pt x="1932" y="768"/>
                      <a:pt x="1920" y="704"/>
                      <a:pt x="1965" y="693"/>
                    </a:cubicBezTo>
                    <a:cubicBezTo>
                      <a:pt x="2012" y="677"/>
                      <a:pt x="2055" y="665"/>
                      <a:pt x="2095" y="656"/>
                    </a:cubicBezTo>
                    <a:cubicBezTo>
                      <a:pt x="2099" y="582"/>
                      <a:pt x="2120" y="520"/>
                      <a:pt x="2186" y="520"/>
                    </a:cubicBezTo>
                    <a:cubicBezTo>
                      <a:pt x="2205" y="520"/>
                      <a:pt x="2229" y="526"/>
                      <a:pt x="2258" y="539"/>
                    </a:cubicBezTo>
                    <a:cubicBezTo>
                      <a:pt x="2307" y="563"/>
                      <a:pt x="2350" y="591"/>
                      <a:pt x="2393" y="625"/>
                    </a:cubicBezTo>
                    <a:cubicBezTo>
                      <a:pt x="2403" y="625"/>
                      <a:pt x="2415" y="634"/>
                      <a:pt x="2418" y="643"/>
                    </a:cubicBezTo>
                    <a:cubicBezTo>
                      <a:pt x="2476" y="690"/>
                      <a:pt x="2529" y="742"/>
                      <a:pt x="2584" y="785"/>
                    </a:cubicBezTo>
                    <a:cubicBezTo>
                      <a:pt x="2587" y="791"/>
                      <a:pt x="2593" y="794"/>
                      <a:pt x="2600" y="797"/>
                    </a:cubicBezTo>
                    <a:cubicBezTo>
                      <a:pt x="2609" y="797"/>
                      <a:pt x="2615" y="803"/>
                      <a:pt x="2621" y="813"/>
                    </a:cubicBezTo>
                    <a:cubicBezTo>
                      <a:pt x="2720" y="890"/>
                      <a:pt x="2824" y="957"/>
                      <a:pt x="2935" y="1013"/>
                    </a:cubicBezTo>
                    <a:cubicBezTo>
                      <a:pt x="2952" y="1010"/>
                      <a:pt x="2969" y="1009"/>
                      <a:pt x="2987" y="1009"/>
                    </a:cubicBezTo>
                    <a:cubicBezTo>
                      <a:pt x="3029" y="1009"/>
                      <a:pt x="3072" y="1017"/>
                      <a:pt x="3114" y="1034"/>
                    </a:cubicBezTo>
                    <a:cubicBezTo>
                      <a:pt x="3141" y="1040"/>
                      <a:pt x="3151" y="1077"/>
                      <a:pt x="3129" y="1099"/>
                    </a:cubicBezTo>
                    <a:lnTo>
                      <a:pt x="3126" y="1099"/>
                    </a:lnTo>
                    <a:cubicBezTo>
                      <a:pt x="3191" y="1127"/>
                      <a:pt x="3258" y="1148"/>
                      <a:pt x="3323" y="1170"/>
                    </a:cubicBezTo>
                    <a:cubicBezTo>
                      <a:pt x="3344" y="1161"/>
                      <a:pt x="3366" y="1148"/>
                      <a:pt x="3391" y="1139"/>
                    </a:cubicBezTo>
                    <a:cubicBezTo>
                      <a:pt x="3398" y="1135"/>
                      <a:pt x="3405" y="1133"/>
                      <a:pt x="3412" y="1133"/>
                    </a:cubicBezTo>
                    <a:cubicBezTo>
                      <a:pt x="3443" y="1133"/>
                      <a:pt x="3465" y="1173"/>
                      <a:pt x="3437" y="1201"/>
                    </a:cubicBezTo>
                    <a:lnTo>
                      <a:pt x="3434" y="1204"/>
                    </a:lnTo>
                    <a:cubicBezTo>
                      <a:pt x="3514" y="1225"/>
                      <a:pt x="3594" y="1241"/>
                      <a:pt x="3674" y="1256"/>
                    </a:cubicBezTo>
                    <a:cubicBezTo>
                      <a:pt x="3785" y="1197"/>
                      <a:pt x="3898" y="1145"/>
                      <a:pt x="4015" y="1102"/>
                    </a:cubicBezTo>
                    <a:cubicBezTo>
                      <a:pt x="4020" y="1100"/>
                      <a:pt x="4025" y="1099"/>
                      <a:pt x="4029" y="1099"/>
                    </a:cubicBezTo>
                    <a:cubicBezTo>
                      <a:pt x="4059" y="1099"/>
                      <a:pt x="4071" y="1142"/>
                      <a:pt x="4052" y="1167"/>
                    </a:cubicBezTo>
                    <a:cubicBezTo>
                      <a:pt x="4022" y="1207"/>
                      <a:pt x="3985" y="1244"/>
                      <a:pt x="3948" y="1281"/>
                    </a:cubicBezTo>
                    <a:cubicBezTo>
                      <a:pt x="3991" y="1281"/>
                      <a:pt x="4031" y="1284"/>
                      <a:pt x="4074" y="1284"/>
                    </a:cubicBezTo>
                    <a:cubicBezTo>
                      <a:pt x="4320" y="1277"/>
                      <a:pt x="4459" y="1117"/>
                      <a:pt x="4416" y="893"/>
                    </a:cubicBezTo>
                    <a:lnTo>
                      <a:pt x="4416" y="893"/>
                    </a:lnTo>
                    <a:lnTo>
                      <a:pt x="4311" y="936"/>
                    </a:lnTo>
                    <a:cubicBezTo>
                      <a:pt x="4306" y="938"/>
                      <a:pt x="4300" y="939"/>
                      <a:pt x="4296" y="939"/>
                    </a:cubicBezTo>
                    <a:cubicBezTo>
                      <a:pt x="4261" y="939"/>
                      <a:pt x="4251" y="884"/>
                      <a:pt x="4286" y="865"/>
                    </a:cubicBezTo>
                    <a:lnTo>
                      <a:pt x="4286" y="865"/>
                    </a:lnTo>
                    <a:lnTo>
                      <a:pt x="4274" y="868"/>
                    </a:lnTo>
                    <a:cubicBezTo>
                      <a:pt x="4270" y="869"/>
                      <a:pt x="4266" y="870"/>
                      <a:pt x="4262" y="870"/>
                    </a:cubicBezTo>
                    <a:cubicBezTo>
                      <a:pt x="4232" y="870"/>
                      <a:pt x="4212" y="828"/>
                      <a:pt x="4237" y="803"/>
                    </a:cubicBezTo>
                    <a:cubicBezTo>
                      <a:pt x="4268" y="770"/>
                      <a:pt x="4302" y="742"/>
                      <a:pt x="4336" y="717"/>
                    </a:cubicBezTo>
                    <a:cubicBezTo>
                      <a:pt x="4317" y="686"/>
                      <a:pt x="4292" y="659"/>
                      <a:pt x="4268" y="634"/>
                    </a:cubicBezTo>
                    <a:cubicBezTo>
                      <a:pt x="4200" y="650"/>
                      <a:pt x="4129" y="659"/>
                      <a:pt x="4059" y="665"/>
                    </a:cubicBezTo>
                    <a:cubicBezTo>
                      <a:pt x="4031" y="665"/>
                      <a:pt x="4012" y="631"/>
                      <a:pt x="4025" y="606"/>
                    </a:cubicBezTo>
                    <a:cubicBezTo>
                      <a:pt x="4043" y="579"/>
                      <a:pt x="4065" y="551"/>
                      <a:pt x="4086" y="526"/>
                    </a:cubicBezTo>
                    <a:cubicBezTo>
                      <a:pt x="4065" y="517"/>
                      <a:pt x="4046" y="514"/>
                      <a:pt x="4025" y="511"/>
                    </a:cubicBezTo>
                    <a:cubicBezTo>
                      <a:pt x="3926" y="551"/>
                      <a:pt x="3822" y="579"/>
                      <a:pt x="3717" y="597"/>
                    </a:cubicBezTo>
                    <a:cubicBezTo>
                      <a:pt x="3683" y="597"/>
                      <a:pt x="3665" y="554"/>
                      <a:pt x="3689" y="530"/>
                    </a:cubicBezTo>
                    <a:cubicBezTo>
                      <a:pt x="3708" y="514"/>
                      <a:pt x="3726" y="502"/>
                      <a:pt x="3742" y="489"/>
                    </a:cubicBezTo>
                    <a:cubicBezTo>
                      <a:pt x="3628" y="483"/>
                      <a:pt x="3501" y="474"/>
                      <a:pt x="3526" y="456"/>
                    </a:cubicBezTo>
                    <a:cubicBezTo>
                      <a:pt x="3674" y="363"/>
                      <a:pt x="3880" y="345"/>
                      <a:pt x="4055" y="314"/>
                    </a:cubicBezTo>
                    <a:cubicBezTo>
                      <a:pt x="4086" y="302"/>
                      <a:pt x="4120" y="289"/>
                      <a:pt x="4151" y="280"/>
                    </a:cubicBezTo>
                    <a:cubicBezTo>
                      <a:pt x="4157" y="280"/>
                      <a:pt x="4163" y="280"/>
                      <a:pt x="4169" y="283"/>
                    </a:cubicBezTo>
                    <a:cubicBezTo>
                      <a:pt x="4172" y="283"/>
                      <a:pt x="4176" y="280"/>
                      <a:pt x="4179" y="280"/>
                    </a:cubicBezTo>
                    <a:cubicBezTo>
                      <a:pt x="4297" y="208"/>
                      <a:pt x="4234" y="0"/>
                      <a:pt x="40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53" name="Google Shape;3111;p69">
                <a:extLst>
                  <a:ext uri="{FF2B5EF4-FFF2-40B4-BE49-F238E27FC236}">
                    <a16:creationId xmlns:a16="http://schemas.microsoft.com/office/drawing/2014/main" id="{1B94F960-825D-4E25-9F89-0878C06E2447}"/>
                  </a:ext>
                </a:extLst>
              </p:cNvPr>
              <p:cNvSpPr/>
              <p:nvPr/>
            </p:nvSpPr>
            <p:spPr>
              <a:xfrm>
                <a:off x="15585800" y="4409713"/>
                <a:ext cx="11575" cy="2275"/>
              </a:xfrm>
              <a:custGeom>
                <a:avLst/>
                <a:gdLst/>
                <a:ahLst/>
                <a:cxnLst/>
                <a:rect l="l" t="t" r="r" b="b"/>
                <a:pathLst>
                  <a:path w="463" h="91" extrusionOk="0">
                    <a:moveTo>
                      <a:pt x="462" y="0"/>
                    </a:moveTo>
                    <a:lnTo>
                      <a:pt x="462" y="0"/>
                    </a:lnTo>
                    <a:cubicBezTo>
                      <a:pt x="308" y="37"/>
                      <a:pt x="154" y="65"/>
                      <a:pt x="0" y="81"/>
                    </a:cubicBezTo>
                    <a:cubicBezTo>
                      <a:pt x="7" y="84"/>
                      <a:pt x="13" y="87"/>
                      <a:pt x="22" y="87"/>
                    </a:cubicBezTo>
                    <a:cubicBezTo>
                      <a:pt x="42" y="89"/>
                      <a:pt x="61" y="90"/>
                      <a:pt x="81" y="90"/>
                    </a:cubicBezTo>
                    <a:cubicBezTo>
                      <a:pt x="108" y="90"/>
                      <a:pt x="135" y="88"/>
                      <a:pt x="164" y="87"/>
                    </a:cubicBezTo>
                    <a:cubicBezTo>
                      <a:pt x="268" y="77"/>
                      <a:pt x="367" y="50"/>
                      <a:pt x="46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54" name="Google Shape;3112;p69">
                <a:extLst>
                  <a:ext uri="{FF2B5EF4-FFF2-40B4-BE49-F238E27FC236}">
                    <a16:creationId xmlns:a16="http://schemas.microsoft.com/office/drawing/2014/main" id="{49086031-DECE-4386-9DAE-2FEF3CB6BE07}"/>
                  </a:ext>
                </a:extLst>
              </p:cNvPr>
              <p:cNvSpPr/>
              <p:nvPr/>
            </p:nvSpPr>
            <p:spPr>
              <a:xfrm>
                <a:off x="15584500" y="4411163"/>
                <a:ext cx="400" cy="350"/>
              </a:xfrm>
              <a:custGeom>
                <a:avLst/>
                <a:gdLst/>
                <a:ahLst/>
                <a:cxnLst/>
                <a:rect l="l" t="t" r="r" b="b"/>
                <a:pathLst>
                  <a:path w="16" h="14" extrusionOk="0">
                    <a:moveTo>
                      <a:pt x="6" y="1"/>
                    </a:moveTo>
                    <a:lnTo>
                      <a:pt x="0" y="4"/>
                    </a:lnTo>
                    <a:cubicBezTo>
                      <a:pt x="3" y="7"/>
                      <a:pt x="9" y="10"/>
                      <a:pt x="16" y="13"/>
                    </a:cubicBezTo>
                    <a:cubicBezTo>
                      <a:pt x="12" y="10"/>
                      <a:pt x="9" y="4"/>
                      <a:pt x="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55" name="Google Shape;3113;p69">
                <a:extLst>
                  <a:ext uri="{FF2B5EF4-FFF2-40B4-BE49-F238E27FC236}">
                    <a16:creationId xmlns:a16="http://schemas.microsoft.com/office/drawing/2014/main" id="{1E78E27E-2C06-418F-BC07-D6EF24E969F6}"/>
                  </a:ext>
                </a:extLst>
              </p:cNvPr>
              <p:cNvSpPr/>
              <p:nvPr/>
            </p:nvSpPr>
            <p:spPr>
              <a:xfrm>
                <a:off x="15582800" y="4408213"/>
                <a:ext cx="3475" cy="1600"/>
              </a:xfrm>
              <a:custGeom>
                <a:avLst/>
                <a:gdLst/>
                <a:ahLst/>
                <a:cxnLst/>
                <a:rect l="l" t="t" r="r" b="b"/>
                <a:pathLst>
                  <a:path w="139" h="64" extrusionOk="0">
                    <a:moveTo>
                      <a:pt x="120" y="0"/>
                    </a:moveTo>
                    <a:cubicBezTo>
                      <a:pt x="104" y="0"/>
                      <a:pt x="54" y="14"/>
                      <a:pt x="0" y="30"/>
                    </a:cubicBezTo>
                    <a:cubicBezTo>
                      <a:pt x="4" y="42"/>
                      <a:pt x="10" y="51"/>
                      <a:pt x="16" y="64"/>
                    </a:cubicBezTo>
                    <a:cubicBezTo>
                      <a:pt x="116" y="17"/>
                      <a:pt x="138" y="0"/>
                      <a:pt x="12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56" name="Google Shape;3114;p69">
                <a:extLst>
                  <a:ext uri="{FF2B5EF4-FFF2-40B4-BE49-F238E27FC236}">
                    <a16:creationId xmlns:a16="http://schemas.microsoft.com/office/drawing/2014/main" id="{D9A76834-4812-428A-94A7-B106BC375493}"/>
                  </a:ext>
                </a:extLst>
              </p:cNvPr>
              <p:cNvSpPr/>
              <p:nvPr/>
            </p:nvSpPr>
            <p:spPr>
              <a:xfrm>
                <a:off x="15503000" y="4653513"/>
                <a:ext cx="57800" cy="48250"/>
              </a:xfrm>
              <a:custGeom>
                <a:avLst/>
                <a:gdLst/>
                <a:ahLst/>
                <a:cxnLst/>
                <a:rect l="l" t="t" r="r" b="b"/>
                <a:pathLst>
                  <a:path w="2312" h="1930" extrusionOk="0">
                    <a:moveTo>
                      <a:pt x="1933" y="409"/>
                    </a:moveTo>
                    <a:cubicBezTo>
                      <a:pt x="1927" y="422"/>
                      <a:pt x="1921" y="431"/>
                      <a:pt x="1915" y="443"/>
                    </a:cubicBezTo>
                    <a:cubicBezTo>
                      <a:pt x="1940" y="459"/>
                      <a:pt x="1943" y="492"/>
                      <a:pt x="1921" y="508"/>
                    </a:cubicBezTo>
                    <a:cubicBezTo>
                      <a:pt x="1900" y="523"/>
                      <a:pt x="1875" y="536"/>
                      <a:pt x="1850" y="551"/>
                    </a:cubicBezTo>
                    <a:cubicBezTo>
                      <a:pt x="1749" y="696"/>
                      <a:pt x="1638" y="834"/>
                      <a:pt x="1521" y="963"/>
                    </a:cubicBezTo>
                    <a:cubicBezTo>
                      <a:pt x="1447" y="1053"/>
                      <a:pt x="1358" y="1157"/>
                      <a:pt x="1256" y="1259"/>
                    </a:cubicBezTo>
                    <a:cubicBezTo>
                      <a:pt x="1306" y="1265"/>
                      <a:pt x="1352" y="1274"/>
                      <a:pt x="1398" y="1293"/>
                    </a:cubicBezTo>
                    <a:cubicBezTo>
                      <a:pt x="1429" y="1302"/>
                      <a:pt x="1438" y="1336"/>
                      <a:pt x="1416" y="1357"/>
                    </a:cubicBezTo>
                    <a:cubicBezTo>
                      <a:pt x="1241" y="1570"/>
                      <a:pt x="905" y="1490"/>
                      <a:pt x="733" y="1699"/>
                    </a:cubicBezTo>
                    <a:cubicBezTo>
                      <a:pt x="726" y="1709"/>
                      <a:pt x="717" y="1713"/>
                      <a:pt x="708" y="1713"/>
                    </a:cubicBezTo>
                    <a:cubicBezTo>
                      <a:pt x="680" y="1713"/>
                      <a:pt x="654" y="1674"/>
                      <a:pt x="678" y="1644"/>
                    </a:cubicBezTo>
                    <a:cubicBezTo>
                      <a:pt x="690" y="1631"/>
                      <a:pt x="705" y="1616"/>
                      <a:pt x="721" y="1607"/>
                    </a:cubicBezTo>
                    <a:lnTo>
                      <a:pt x="721" y="1607"/>
                    </a:lnTo>
                    <a:cubicBezTo>
                      <a:pt x="702" y="1610"/>
                      <a:pt x="687" y="1616"/>
                      <a:pt x="668" y="1619"/>
                    </a:cubicBezTo>
                    <a:cubicBezTo>
                      <a:pt x="663" y="1620"/>
                      <a:pt x="657" y="1620"/>
                      <a:pt x="652" y="1620"/>
                    </a:cubicBezTo>
                    <a:cubicBezTo>
                      <a:pt x="526" y="1620"/>
                      <a:pt x="599" y="1442"/>
                      <a:pt x="715" y="1253"/>
                    </a:cubicBezTo>
                    <a:cubicBezTo>
                      <a:pt x="699" y="1234"/>
                      <a:pt x="702" y="1210"/>
                      <a:pt x="721" y="1194"/>
                    </a:cubicBezTo>
                    <a:cubicBezTo>
                      <a:pt x="733" y="1188"/>
                      <a:pt x="748" y="1182"/>
                      <a:pt x="764" y="1173"/>
                    </a:cubicBezTo>
                    <a:cubicBezTo>
                      <a:pt x="822" y="1083"/>
                      <a:pt x="884" y="994"/>
                      <a:pt x="936" y="920"/>
                    </a:cubicBezTo>
                    <a:cubicBezTo>
                      <a:pt x="878" y="917"/>
                      <a:pt x="819" y="908"/>
                      <a:pt x="764" y="890"/>
                    </a:cubicBezTo>
                    <a:cubicBezTo>
                      <a:pt x="736" y="880"/>
                      <a:pt x="721" y="834"/>
                      <a:pt x="755" y="819"/>
                    </a:cubicBezTo>
                    <a:cubicBezTo>
                      <a:pt x="865" y="773"/>
                      <a:pt x="979" y="736"/>
                      <a:pt x="1096" y="711"/>
                    </a:cubicBezTo>
                    <a:cubicBezTo>
                      <a:pt x="1118" y="683"/>
                      <a:pt x="1142" y="656"/>
                      <a:pt x="1170" y="634"/>
                    </a:cubicBezTo>
                    <a:lnTo>
                      <a:pt x="1170" y="634"/>
                    </a:lnTo>
                    <a:cubicBezTo>
                      <a:pt x="1089" y="648"/>
                      <a:pt x="1007" y="655"/>
                      <a:pt x="924" y="655"/>
                    </a:cubicBezTo>
                    <a:cubicBezTo>
                      <a:pt x="896" y="655"/>
                      <a:pt x="868" y="654"/>
                      <a:pt x="841" y="653"/>
                    </a:cubicBezTo>
                    <a:cubicBezTo>
                      <a:pt x="792" y="650"/>
                      <a:pt x="792" y="576"/>
                      <a:pt x="838" y="576"/>
                    </a:cubicBezTo>
                    <a:cubicBezTo>
                      <a:pt x="839" y="576"/>
                      <a:pt x="840" y="576"/>
                      <a:pt x="841" y="576"/>
                    </a:cubicBezTo>
                    <a:cubicBezTo>
                      <a:pt x="864" y="577"/>
                      <a:pt x="888" y="577"/>
                      <a:pt x="911" y="577"/>
                    </a:cubicBezTo>
                    <a:cubicBezTo>
                      <a:pt x="1227" y="577"/>
                      <a:pt x="1526" y="469"/>
                      <a:pt x="1838" y="443"/>
                    </a:cubicBezTo>
                    <a:cubicBezTo>
                      <a:pt x="1872" y="434"/>
                      <a:pt x="1903" y="422"/>
                      <a:pt x="1933" y="409"/>
                    </a:cubicBezTo>
                    <a:close/>
                    <a:moveTo>
                      <a:pt x="2059" y="0"/>
                    </a:moveTo>
                    <a:cubicBezTo>
                      <a:pt x="2022" y="0"/>
                      <a:pt x="1985" y="13"/>
                      <a:pt x="1955" y="37"/>
                    </a:cubicBezTo>
                    <a:cubicBezTo>
                      <a:pt x="1703" y="237"/>
                      <a:pt x="1379" y="148"/>
                      <a:pt x="1099" y="280"/>
                    </a:cubicBezTo>
                    <a:cubicBezTo>
                      <a:pt x="875" y="382"/>
                      <a:pt x="733" y="683"/>
                      <a:pt x="585" y="874"/>
                    </a:cubicBezTo>
                    <a:cubicBezTo>
                      <a:pt x="370" y="1154"/>
                      <a:pt x="0" y="1755"/>
                      <a:pt x="551" y="1912"/>
                    </a:cubicBezTo>
                    <a:cubicBezTo>
                      <a:pt x="593" y="1924"/>
                      <a:pt x="635" y="1929"/>
                      <a:pt x="678" y="1929"/>
                    </a:cubicBezTo>
                    <a:cubicBezTo>
                      <a:pt x="1044" y="1929"/>
                      <a:pt x="1432" y="1513"/>
                      <a:pt x="1644" y="1287"/>
                    </a:cubicBezTo>
                    <a:cubicBezTo>
                      <a:pt x="1909" y="1007"/>
                      <a:pt x="2278" y="594"/>
                      <a:pt x="2306" y="188"/>
                    </a:cubicBezTo>
                    <a:cubicBezTo>
                      <a:pt x="2312" y="106"/>
                      <a:pt x="2250" y="40"/>
                      <a:pt x="2170" y="40"/>
                    </a:cubicBezTo>
                    <a:cubicBezTo>
                      <a:pt x="2168" y="40"/>
                      <a:pt x="2166" y="40"/>
                      <a:pt x="2164" y="40"/>
                    </a:cubicBezTo>
                    <a:cubicBezTo>
                      <a:pt x="2135" y="13"/>
                      <a:pt x="2097" y="0"/>
                      <a:pt x="205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57" name="Google Shape;3115;p69">
                <a:extLst>
                  <a:ext uri="{FF2B5EF4-FFF2-40B4-BE49-F238E27FC236}">
                    <a16:creationId xmlns:a16="http://schemas.microsoft.com/office/drawing/2014/main" id="{FAF0712C-220F-4726-AF60-964F83A9B5B6}"/>
                  </a:ext>
                </a:extLst>
              </p:cNvPr>
              <p:cNvSpPr/>
              <p:nvPr/>
            </p:nvSpPr>
            <p:spPr>
              <a:xfrm>
                <a:off x="15528000" y="4686738"/>
                <a:ext cx="7800" cy="3725"/>
              </a:xfrm>
              <a:custGeom>
                <a:avLst/>
                <a:gdLst/>
                <a:ahLst/>
                <a:cxnLst/>
                <a:rect l="l" t="t" r="r" b="b"/>
                <a:pathLst>
                  <a:path w="312" h="149" extrusionOk="0">
                    <a:moveTo>
                      <a:pt x="182" y="1"/>
                    </a:moveTo>
                    <a:cubicBezTo>
                      <a:pt x="127" y="53"/>
                      <a:pt x="65" y="105"/>
                      <a:pt x="1" y="148"/>
                    </a:cubicBezTo>
                    <a:cubicBezTo>
                      <a:pt x="112" y="121"/>
                      <a:pt x="226" y="93"/>
                      <a:pt x="312" y="19"/>
                    </a:cubicBezTo>
                    <a:cubicBezTo>
                      <a:pt x="272" y="10"/>
                      <a:pt x="229" y="4"/>
                      <a:pt x="18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58" name="Google Shape;3116;p69">
                <a:extLst>
                  <a:ext uri="{FF2B5EF4-FFF2-40B4-BE49-F238E27FC236}">
                    <a16:creationId xmlns:a16="http://schemas.microsoft.com/office/drawing/2014/main" id="{19A5DEBD-9105-4165-A428-D1613906B97C}"/>
                  </a:ext>
                </a:extLst>
              </p:cNvPr>
              <p:cNvSpPr/>
              <p:nvPr/>
            </p:nvSpPr>
            <p:spPr>
              <a:xfrm>
                <a:off x="15525625" y="4673588"/>
                <a:ext cx="2950" cy="1100"/>
              </a:xfrm>
              <a:custGeom>
                <a:avLst/>
                <a:gdLst/>
                <a:ahLst/>
                <a:cxnLst/>
                <a:rect l="l" t="t" r="r" b="b"/>
                <a:pathLst>
                  <a:path w="118" h="44" extrusionOk="0">
                    <a:moveTo>
                      <a:pt x="117" y="0"/>
                    </a:moveTo>
                    <a:cubicBezTo>
                      <a:pt x="77" y="13"/>
                      <a:pt x="40" y="25"/>
                      <a:pt x="0" y="37"/>
                    </a:cubicBezTo>
                    <a:cubicBezTo>
                      <a:pt x="28" y="40"/>
                      <a:pt x="59" y="43"/>
                      <a:pt x="87" y="43"/>
                    </a:cubicBezTo>
                    <a:lnTo>
                      <a:pt x="117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59" name="Google Shape;3117;p69">
                <a:extLst>
                  <a:ext uri="{FF2B5EF4-FFF2-40B4-BE49-F238E27FC236}">
                    <a16:creationId xmlns:a16="http://schemas.microsoft.com/office/drawing/2014/main" id="{802A0E8E-8ADB-4821-B47E-2079F68CD26F}"/>
                  </a:ext>
                </a:extLst>
              </p:cNvPr>
              <p:cNvSpPr/>
              <p:nvPr/>
            </p:nvSpPr>
            <p:spPr>
              <a:xfrm>
                <a:off x="15526425" y="4227363"/>
                <a:ext cx="45000" cy="49925"/>
              </a:xfrm>
              <a:custGeom>
                <a:avLst/>
                <a:gdLst/>
                <a:ahLst/>
                <a:cxnLst/>
                <a:rect l="l" t="t" r="r" b="b"/>
                <a:pathLst>
                  <a:path w="1800" h="1997" extrusionOk="0">
                    <a:moveTo>
                      <a:pt x="977" y="1"/>
                    </a:moveTo>
                    <a:cubicBezTo>
                      <a:pt x="383" y="1"/>
                      <a:pt x="262" y="972"/>
                      <a:pt x="33" y="1424"/>
                    </a:cubicBezTo>
                    <a:cubicBezTo>
                      <a:pt x="27" y="1440"/>
                      <a:pt x="21" y="1455"/>
                      <a:pt x="21" y="1471"/>
                    </a:cubicBezTo>
                    <a:cubicBezTo>
                      <a:pt x="0" y="1574"/>
                      <a:pt x="92" y="1659"/>
                      <a:pt x="180" y="1659"/>
                    </a:cubicBezTo>
                    <a:cubicBezTo>
                      <a:pt x="226" y="1659"/>
                      <a:pt x="270" y="1636"/>
                      <a:pt x="298" y="1581"/>
                    </a:cubicBezTo>
                    <a:cubicBezTo>
                      <a:pt x="298" y="1578"/>
                      <a:pt x="301" y="1575"/>
                      <a:pt x="304" y="1572"/>
                    </a:cubicBezTo>
                    <a:cubicBezTo>
                      <a:pt x="468" y="1236"/>
                      <a:pt x="543" y="333"/>
                      <a:pt x="1009" y="333"/>
                    </a:cubicBezTo>
                    <a:cubicBezTo>
                      <a:pt x="1033" y="333"/>
                      <a:pt x="1059" y="336"/>
                      <a:pt x="1086" y="341"/>
                    </a:cubicBezTo>
                    <a:cubicBezTo>
                      <a:pt x="1800" y="479"/>
                      <a:pt x="984" y="1434"/>
                      <a:pt x="750" y="1751"/>
                    </a:cubicBezTo>
                    <a:cubicBezTo>
                      <a:pt x="744" y="1757"/>
                      <a:pt x="738" y="1769"/>
                      <a:pt x="732" y="1775"/>
                    </a:cubicBezTo>
                    <a:cubicBezTo>
                      <a:pt x="661" y="1874"/>
                      <a:pt x="735" y="1966"/>
                      <a:pt x="827" y="1991"/>
                    </a:cubicBezTo>
                    <a:cubicBezTo>
                      <a:pt x="841" y="1994"/>
                      <a:pt x="854" y="1996"/>
                      <a:pt x="868" y="1996"/>
                    </a:cubicBezTo>
                    <a:cubicBezTo>
                      <a:pt x="901" y="1996"/>
                      <a:pt x="933" y="1986"/>
                      <a:pt x="960" y="1966"/>
                    </a:cubicBezTo>
                    <a:cubicBezTo>
                      <a:pt x="975" y="1957"/>
                      <a:pt x="987" y="1945"/>
                      <a:pt x="1000" y="1929"/>
                    </a:cubicBezTo>
                    <a:cubicBezTo>
                      <a:pt x="1009" y="1914"/>
                      <a:pt x="1024" y="1895"/>
                      <a:pt x="1037" y="1877"/>
                    </a:cubicBezTo>
                    <a:cubicBezTo>
                      <a:pt x="1203" y="1649"/>
                      <a:pt x="1461" y="1320"/>
                      <a:pt x="1597" y="994"/>
                    </a:cubicBezTo>
                    <a:cubicBezTo>
                      <a:pt x="1591" y="990"/>
                      <a:pt x="1581" y="984"/>
                      <a:pt x="1572" y="981"/>
                    </a:cubicBezTo>
                    <a:cubicBezTo>
                      <a:pt x="1420" y="902"/>
                      <a:pt x="1515" y="699"/>
                      <a:pt x="1656" y="699"/>
                    </a:cubicBezTo>
                    <a:cubicBezTo>
                      <a:pt x="1664" y="699"/>
                      <a:pt x="1672" y="700"/>
                      <a:pt x="1680" y="701"/>
                    </a:cubicBezTo>
                    <a:cubicBezTo>
                      <a:pt x="1711" y="467"/>
                      <a:pt x="1637" y="255"/>
                      <a:pt x="1360" y="110"/>
                    </a:cubicBezTo>
                    <a:cubicBezTo>
                      <a:pt x="1214" y="34"/>
                      <a:pt x="1087" y="1"/>
                      <a:pt x="97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60" name="Google Shape;3118;p69">
                <a:extLst>
                  <a:ext uri="{FF2B5EF4-FFF2-40B4-BE49-F238E27FC236}">
                    <a16:creationId xmlns:a16="http://schemas.microsoft.com/office/drawing/2014/main" id="{08AF19BE-3FC8-450C-925F-57CAF8A42D19}"/>
                  </a:ext>
                </a:extLst>
              </p:cNvPr>
              <p:cNvSpPr/>
              <p:nvPr/>
            </p:nvSpPr>
            <p:spPr>
              <a:xfrm>
                <a:off x="15282825" y="4748563"/>
                <a:ext cx="60150" cy="58275"/>
              </a:xfrm>
              <a:custGeom>
                <a:avLst/>
                <a:gdLst/>
                <a:ahLst/>
                <a:cxnLst/>
                <a:rect l="l" t="t" r="r" b="b"/>
                <a:pathLst>
                  <a:path w="2406" h="2331" extrusionOk="0">
                    <a:moveTo>
                      <a:pt x="1518" y="0"/>
                    </a:moveTo>
                    <a:cubicBezTo>
                      <a:pt x="1457" y="0"/>
                      <a:pt x="1395" y="33"/>
                      <a:pt x="1371" y="107"/>
                    </a:cubicBezTo>
                    <a:cubicBezTo>
                      <a:pt x="1368" y="116"/>
                      <a:pt x="1361" y="129"/>
                      <a:pt x="1358" y="138"/>
                    </a:cubicBezTo>
                    <a:cubicBezTo>
                      <a:pt x="1164" y="627"/>
                      <a:pt x="1" y="1711"/>
                      <a:pt x="660" y="2197"/>
                    </a:cubicBezTo>
                    <a:cubicBezTo>
                      <a:pt x="786" y="2290"/>
                      <a:pt x="906" y="2330"/>
                      <a:pt x="1020" y="2330"/>
                    </a:cubicBezTo>
                    <a:cubicBezTo>
                      <a:pt x="1364" y="2330"/>
                      <a:pt x="1652" y="1959"/>
                      <a:pt x="1879" y="1535"/>
                    </a:cubicBezTo>
                    <a:cubicBezTo>
                      <a:pt x="1820" y="1511"/>
                      <a:pt x="1762" y="1489"/>
                      <a:pt x="1706" y="1459"/>
                    </a:cubicBezTo>
                    <a:cubicBezTo>
                      <a:pt x="1553" y="1382"/>
                      <a:pt x="1647" y="1176"/>
                      <a:pt x="1788" y="1176"/>
                    </a:cubicBezTo>
                    <a:cubicBezTo>
                      <a:pt x="1811" y="1176"/>
                      <a:pt x="1835" y="1181"/>
                      <a:pt x="1860" y="1194"/>
                    </a:cubicBezTo>
                    <a:cubicBezTo>
                      <a:pt x="1909" y="1218"/>
                      <a:pt x="1962" y="1237"/>
                      <a:pt x="2014" y="1262"/>
                    </a:cubicBezTo>
                    <a:cubicBezTo>
                      <a:pt x="2146" y="975"/>
                      <a:pt x="2251" y="695"/>
                      <a:pt x="2322" y="514"/>
                    </a:cubicBezTo>
                    <a:cubicBezTo>
                      <a:pt x="2334" y="489"/>
                      <a:pt x="2343" y="464"/>
                      <a:pt x="2353" y="443"/>
                    </a:cubicBezTo>
                    <a:cubicBezTo>
                      <a:pt x="2405" y="320"/>
                      <a:pt x="2298" y="208"/>
                      <a:pt x="2199" y="208"/>
                    </a:cubicBezTo>
                    <a:cubicBezTo>
                      <a:pt x="2153" y="208"/>
                      <a:pt x="2110" y="232"/>
                      <a:pt x="2085" y="289"/>
                    </a:cubicBezTo>
                    <a:cubicBezTo>
                      <a:pt x="2076" y="313"/>
                      <a:pt x="2057" y="357"/>
                      <a:pt x="2032" y="415"/>
                    </a:cubicBezTo>
                    <a:cubicBezTo>
                      <a:pt x="1856" y="837"/>
                      <a:pt x="1347" y="2023"/>
                      <a:pt x="982" y="2023"/>
                    </a:cubicBezTo>
                    <a:cubicBezTo>
                      <a:pt x="921" y="2023"/>
                      <a:pt x="864" y="1989"/>
                      <a:pt x="814" y="1914"/>
                    </a:cubicBezTo>
                    <a:cubicBezTo>
                      <a:pt x="653" y="1680"/>
                      <a:pt x="1100" y="1111"/>
                      <a:pt x="1220" y="926"/>
                    </a:cubicBezTo>
                    <a:cubicBezTo>
                      <a:pt x="1358" y="714"/>
                      <a:pt x="1540" y="498"/>
                      <a:pt x="1638" y="258"/>
                    </a:cubicBezTo>
                    <a:cubicBezTo>
                      <a:pt x="1648" y="233"/>
                      <a:pt x="1660" y="212"/>
                      <a:pt x="1669" y="187"/>
                    </a:cubicBezTo>
                    <a:cubicBezTo>
                      <a:pt x="1704" y="74"/>
                      <a:pt x="1611" y="0"/>
                      <a:pt x="151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61" name="Google Shape;3119;p69">
                <a:extLst>
                  <a:ext uri="{FF2B5EF4-FFF2-40B4-BE49-F238E27FC236}">
                    <a16:creationId xmlns:a16="http://schemas.microsoft.com/office/drawing/2014/main" id="{45E00E93-5A20-42F0-AD4E-13E0238704BE}"/>
                  </a:ext>
                </a:extLst>
              </p:cNvPr>
              <p:cNvSpPr/>
              <p:nvPr/>
            </p:nvSpPr>
            <p:spPr>
              <a:xfrm>
                <a:off x="15321625" y="4244838"/>
                <a:ext cx="436650" cy="559600"/>
              </a:xfrm>
              <a:custGeom>
                <a:avLst/>
                <a:gdLst/>
                <a:ahLst/>
                <a:cxnLst/>
                <a:rect l="l" t="t" r="r" b="b"/>
                <a:pathLst>
                  <a:path w="17466" h="22384" extrusionOk="0">
                    <a:moveTo>
                      <a:pt x="9848" y="0"/>
                    </a:moveTo>
                    <a:cubicBezTo>
                      <a:pt x="9707" y="0"/>
                      <a:pt x="9615" y="206"/>
                      <a:pt x="9767" y="282"/>
                    </a:cubicBezTo>
                    <a:cubicBezTo>
                      <a:pt x="9776" y="285"/>
                      <a:pt x="9783" y="291"/>
                      <a:pt x="9792" y="295"/>
                    </a:cubicBezTo>
                    <a:cubicBezTo>
                      <a:pt x="11109" y="956"/>
                      <a:pt x="12359" y="1695"/>
                      <a:pt x="13381" y="2776"/>
                    </a:cubicBezTo>
                    <a:cubicBezTo>
                      <a:pt x="14446" y="3902"/>
                      <a:pt x="15179" y="5303"/>
                      <a:pt x="15757" y="6728"/>
                    </a:cubicBezTo>
                    <a:cubicBezTo>
                      <a:pt x="16955" y="9674"/>
                      <a:pt x="16795" y="12816"/>
                      <a:pt x="15499" y="15698"/>
                    </a:cubicBezTo>
                    <a:cubicBezTo>
                      <a:pt x="14043" y="18936"/>
                      <a:pt x="11051" y="21007"/>
                      <a:pt x="7640" y="21765"/>
                    </a:cubicBezTo>
                    <a:cubicBezTo>
                      <a:pt x="6652" y="21984"/>
                      <a:pt x="5640" y="22073"/>
                      <a:pt x="4631" y="22073"/>
                    </a:cubicBezTo>
                    <a:cubicBezTo>
                      <a:pt x="4565" y="22073"/>
                      <a:pt x="4499" y="22073"/>
                      <a:pt x="4433" y="22072"/>
                    </a:cubicBezTo>
                    <a:cubicBezTo>
                      <a:pt x="3131" y="22057"/>
                      <a:pt x="1662" y="21958"/>
                      <a:pt x="462" y="21407"/>
                    </a:cubicBezTo>
                    <a:cubicBezTo>
                      <a:pt x="410" y="21386"/>
                      <a:pt x="357" y="21364"/>
                      <a:pt x="308" y="21340"/>
                    </a:cubicBezTo>
                    <a:cubicBezTo>
                      <a:pt x="283" y="21327"/>
                      <a:pt x="259" y="21322"/>
                      <a:pt x="236" y="21322"/>
                    </a:cubicBezTo>
                    <a:cubicBezTo>
                      <a:pt x="93" y="21322"/>
                      <a:pt x="1" y="21531"/>
                      <a:pt x="154" y="21608"/>
                    </a:cubicBezTo>
                    <a:cubicBezTo>
                      <a:pt x="210" y="21635"/>
                      <a:pt x="268" y="21657"/>
                      <a:pt x="327" y="21684"/>
                    </a:cubicBezTo>
                    <a:cubicBezTo>
                      <a:pt x="1358" y="22155"/>
                      <a:pt x="2546" y="22291"/>
                      <a:pt x="3682" y="22349"/>
                    </a:cubicBezTo>
                    <a:cubicBezTo>
                      <a:pt x="3691" y="22306"/>
                      <a:pt x="3703" y="22263"/>
                      <a:pt x="3709" y="22220"/>
                    </a:cubicBezTo>
                    <a:cubicBezTo>
                      <a:pt x="3723" y="22143"/>
                      <a:pt x="3778" y="22110"/>
                      <a:pt x="3838" y="22110"/>
                    </a:cubicBezTo>
                    <a:cubicBezTo>
                      <a:pt x="3928" y="22110"/>
                      <a:pt x="4027" y="22185"/>
                      <a:pt x="4005" y="22300"/>
                    </a:cubicBezTo>
                    <a:cubicBezTo>
                      <a:pt x="4002" y="22322"/>
                      <a:pt x="3996" y="22343"/>
                      <a:pt x="3993" y="22365"/>
                    </a:cubicBezTo>
                    <a:lnTo>
                      <a:pt x="4119" y="22371"/>
                    </a:lnTo>
                    <a:cubicBezTo>
                      <a:pt x="4301" y="22379"/>
                      <a:pt x="4485" y="22383"/>
                      <a:pt x="4670" y="22383"/>
                    </a:cubicBezTo>
                    <a:cubicBezTo>
                      <a:pt x="4762" y="22383"/>
                      <a:pt x="4854" y="22382"/>
                      <a:pt x="4947" y="22380"/>
                    </a:cubicBezTo>
                    <a:lnTo>
                      <a:pt x="5045" y="22356"/>
                    </a:lnTo>
                    <a:cubicBezTo>
                      <a:pt x="5048" y="22355"/>
                      <a:pt x="5050" y="22355"/>
                      <a:pt x="5052" y="22355"/>
                    </a:cubicBezTo>
                    <a:cubicBezTo>
                      <a:pt x="5068" y="22355"/>
                      <a:pt x="5083" y="22364"/>
                      <a:pt x="5088" y="22377"/>
                    </a:cubicBezTo>
                    <a:lnTo>
                      <a:pt x="5092" y="22377"/>
                    </a:lnTo>
                    <a:cubicBezTo>
                      <a:pt x="5082" y="22352"/>
                      <a:pt x="5073" y="22325"/>
                      <a:pt x="5064" y="22300"/>
                    </a:cubicBezTo>
                    <a:cubicBezTo>
                      <a:pt x="5023" y="22189"/>
                      <a:pt x="5114" y="22115"/>
                      <a:pt x="5208" y="22115"/>
                    </a:cubicBezTo>
                    <a:cubicBezTo>
                      <a:pt x="5270" y="22115"/>
                      <a:pt x="5332" y="22147"/>
                      <a:pt x="5359" y="22220"/>
                    </a:cubicBezTo>
                    <a:cubicBezTo>
                      <a:pt x="5378" y="22266"/>
                      <a:pt x="5396" y="22315"/>
                      <a:pt x="5412" y="22365"/>
                    </a:cubicBezTo>
                    <a:cubicBezTo>
                      <a:pt x="6147" y="22328"/>
                      <a:pt x="6874" y="22235"/>
                      <a:pt x="7594" y="22091"/>
                    </a:cubicBezTo>
                    <a:cubicBezTo>
                      <a:pt x="9333" y="21740"/>
                      <a:pt x="10974" y="21020"/>
                      <a:pt x="12411" y="19982"/>
                    </a:cubicBezTo>
                    <a:cubicBezTo>
                      <a:pt x="15794" y="17535"/>
                      <a:pt x="17466" y="12980"/>
                      <a:pt x="16724" y="8910"/>
                    </a:cubicBezTo>
                    <a:cubicBezTo>
                      <a:pt x="16376" y="7002"/>
                      <a:pt x="15511" y="5093"/>
                      <a:pt x="14384" y="3520"/>
                    </a:cubicBezTo>
                    <a:cubicBezTo>
                      <a:pt x="13239" y="1920"/>
                      <a:pt x="11657" y="889"/>
                      <a:pt x="9921" y="18"/>
                    </a:cubicBezTo>
                    <a:cubicBezTo>
                      <a:pt x="9906" y="8"/>
                      <a:pt x="9890" y="5"/>
                      <a:pt x="9872" y="2"/>
                    </a:cubicBezTo>
                    <a:cubicBezTo>
                      <a:pt x="9864" y="1"/>
                      <a:pt x="9856" y="0"/>
                      <a:pt x="984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62" name="Google Shape;3120;p69">
                <a:extLst>
                  <a:ext uri="{FF2B5EF4-FFF2-40B4-BE49-F238E27FC236}">
                    <a16:creationId xmlns:a16="http://schemas.microsoft.com/office/drawing/2014/main" id="{FCFE8F64-B9E1-478D-8DFD-83CF5BD6E26D}"/>
                  </a:ext>
                </a:extLst>
              </p:cNvPr>
              <p:cNvSpPr/>
              <p:nvPr/>
            </p:nvSpPr>
            <p:spPr>
              <a:xfrm>
                <a:off x="15395650" y="4797488"/>
                <a:ext cx="26600" cy="64125"/>
              </a:xfrm>
              <a:custGeom>
                <a:avLst/>
                <a:gdLst/>
                <a:ahLst/>
                <a:cxnLst/>
                <a:rect l="l" t="t" r="r" b="b"/>
                <a:pathLst>
                  <a:path w="1064" h="2565" extrusionOk="0">
                    <a:moveTo>
                      <a:pt x="873" y="1"/>
                    </a:moveTo>
                    <a:cubicBezTo>
                      <a:pt x="814" y="1"/>
                      <a:pt x="759" y="34"/>
                      <a:pt x="745" y="111"/>
                    </a:cubicBezTo>
                    <a:cubicBezTo>
                      <a:pt x="739" y="154"/>
                      <a:pt x="730" y="197"/>
                      <a:pt x="718" y="243"/>
                    </a:cubicBezTo>
                    <a:cubicBezTo>
                      <a:pt x="539" y="988"/>
                      <a:pt x="0" y="1785"/>
                      <a:pt x="265" y="2552"/>
                    </a:cubicBezTo>
                    <a:cubicBezTo>
                      <a:pt x="265" y="2558"/>
                      <a:pt x="271" y="2561"/>
                      <a:pt x="271" y="2564"/>
                    </a:cubicBezTo>
                    <a:cubicBezTo>
                      <a:pt x="296" y="2558"/>
                      <a:pt x="317" y="2555"/>
                      <a:pt x="342" y="2546"/>
                    </a:cubicBezTo>
                    <a:cubicBezTo>
                      <a:pt x="351" y="2543"/>
                      <a:pt x="364" y="2543"/>
                      <a:pt x="373" y="2543"/>
                    </a:cubicBezTo>
                    <a:lnTo>
                      <a:pt x="379" y="2543"/>
                    </a:lnTo>
                    <a:cubicBezTo>
                      <a:pt x="391" y="2537"/>
                      <a:pt x="404" y="2537"/>
                      <a:pt x="413" y="2537"/>
                    </a:cubicBezTo>
                    <a:lnTo>
                      <a:pt x="419" y="2537"/>
                    </a:lnTo>
                    <a:cubicBezTo>
                      <a:pt x="431" y="2537"/>
                      <a:pt x="441" y="2537"/>
                      <a:pt x="450" y="2540"/>
                    </a:cubicBezTo>
                    <a:lnTo>
                      <a:pt x="527" y="2546"/>
                    </a:lnTo>
                    <a:cubicBezTo>
                      <a:pt x="542" y="2540"/>
                      <a:pt x="558" y="2533"/>
                      <a:pt x="570" y="2527"/>
                    </a:cubicBezTo>
                    <a:cubicBezTo>
                      <a:pt x="570" y="2509"/>
                      <a:pt x="570" y="2490"/>
                      <a:pt x="564" y="2475"/>
                    </a:cubicBezTo>
                    <a:cubicBezTo>
                      <a:pt x="551" y="2441"/>
                      <a:pt x="542" y="2407"/>
                      <a:pt x="536" y="2373"/>
                    </a:cubicBezTo>
                    <a:cubicBezTo>
                      <a:pt x="493" y="2376"/>
                      <a:pt x="449" y="2378"/>
                      <a:pt x="405" y="2378"/>
                    </a:cubicBezTo>
                    <a:cubicBezTo>
                      <a:pt x="387" y="2378"/>
                      <a:pt x="369" y="2377"/>
                      <a:pt x="351" y="2376"/>
                    </a:cubicBezTo>
                    <a:cubicBezTo>
                      <a:pt x="317" y="2376"/>
                      <a:pt x="296" y="2321"/>
                      <a:pt x="333" y="2306"/>
                    </a:cubicBezTo>
                    <a:cubicBezTo>
                      <a:pt x="391" y="2278"/>
                      <a:pt x="453" y="2256"/>
                      <a:pt x="511" y="2235"/>
                    </a:cubicBezTo>
                    <a:cubicBezTo>
                      <a:pt x="505" y="2179"/>
                      <a:pt x="502" y="2124"/>
                      <a:pt x="502" y="2069"/>
                    </a:cubicBezTo>
                    <a:cubicBezTo>
                      <a:pt x="457" y="2069"/>
                      <a:pt x="412" y="2070"/>
                      <a:pt x="367" y="2070"/>
                    </a:cubicBezTo>
                    <a:cubicBezTo>
                      <a:pt x="344" y="2070"/>
                      <a:pt x="322" y="2070"/>
                      <a:pt x="299" y="2069"/>
                    </a:cubicBezTo>
                    <a:cubicBezTo>
                      <a:pt x="297" y="2069"/>
                      <a:pt x="295" y="2069"/>
                      <a:pt x="294" y="2069"/>
                    </a:cubicBezTo>
                    <a:cubicBezTo>
                      <a:pt x="249" y="2069"/>
                      <a:pt x="239" y="1998"/>
                      <a:pt x="290" y="1992"/>
                    </a:cubicBezTo>
                    <a:cubicBezTo>
                      <a:pt x="364" y="1958"/>
                      <a:pt x="441" y="1930"/>
                      <a:pt x="514" y="1899"/>
                    </a:cubicBezTo>
                    <a:cubicBezTo>
                      <a:pt x="521" y="1841"/>
                      <a:pt x="533" y="1782"/>
                      <a:pt x="545" y="1727"/>
                    </a:cubicBezTo>
                    <a:lnTo>
                      <a:pt x="545" y="1727"/>
                    </a:lnTo>
                    <a:cubicBezTo>
                      <a:pt x="499" y="1736"/>
                      <a:pt x="456" y="1749"/>
                      <a:pt x="413" y="1758"/>
                    </a:cubicBezTo>
                    <a:cubicBezTo>
                      <a:pt x="411" y="1758"/>
                      <a:pt x="408" y="1758"/>
                      <a:pt x="406" y="1758"/>
                    </a:cubicBezTo>
                    <a:cubicBezTo>
                      <a:pt x="367" y="1758"/>
                      <a:pt x="344" y="1707"/>
                      <a:pt x="382" y="1687"/>
                    </a:cubicBezTo>
                    <a:lnTo>
                      <a:pt x="579" y="1588"/>
                    </a:lnTo>
                    <a:cubicBezTo>
                      <a:pt x="607" y="1487"/>
                      <a:pt x="641" y="1385"/>
                      <a:pt x="678" y="1281"/>
                    </a:cubicBezTo>
                    <a:lnTo>
                      <a:pt x="678" y="1281"/>
                    </a:lnTo>
                    <a:cubicBezTo>
                      <a:pt x="656" y="1287"/>
                      <a:pt x="638" y="1293"/>
                      <a:pt x="619" y="1296"/>
                    </a:cubicBezTo>
                    <a:cubicBezTo>
                      <a:pt x="615" y="1297"/>
                      <a:pt x="611" y="1298"/>
                      <a:pt x="607" y="1298"/>
                    </a:cubicBezTo>
                    <a:cubicBezTo>
                      <a:pt x="569" y="1298"/>
                      <a:pt x="552" y="1245"/>
                      <a:pt x="588" y="1225"/>
                    </a:cubicBezTo>
                    <a:cubicBezTo>
                      <a:pt x="635" y="1191"/>
                      <a:pt x="684" y="1164"/>
                      <a:pt x="730" y="1136"/>
                    </a:cubicBezTo>
                    <a:cubicBezTo>
                      <a:pt x="758" y="1062"/>
                      <a:pt x="788" y="988"/>
                      <a:pt x="816" y="914"/>
                    </a:cubicBezTo>
                    <a:lnTo>
                      <a:pt x="816" y="914"/>
                    </a:lnTo>
                    <a:lnTo>
                      <a:pt x="668" y="936"/>
                    </a:lnTo>
                    <a:cubicBezTo>
                      <a:pt x="664" y="938"/>
                      <a:pt x="659" y="938"/>
                      <a:pt x="655" y="938"/>
                    </a:cubicBezTo>
                    <a:cubicBezTo>
                      <a:pt x="620" y="938"/>
                      <a:pt x="602" y="887"/>
                      <a:pt x="638" y="865"/>
                    </a:cubicBezTo>
                    <a:cubicBezTo>
                      <a:pt x="718" y="813"/>
                      <a:pt x="801" y="767"/>
                      <a:pt x="887" y="724"/>
                    </a:cubicBezTo>
                    <a:cubicBezTo>
                      <a:pt x="908" y="671"/>
                      <a:pt x="927" y="619"/>
                      <a:pt x="942" y="567"/>
                    </a:cubicBezTo>
                    <a:lnTo>
                      <a:pt x="942" y="567"/>
                    </a:lnTo>
                    <a:cubicBezTo>
                      <a:pt x="921" y="570"/>
                      <a:pt x="896" y="576"/>
                      <a:pt x="875" y="579"/>
                    </a:cubicBezTo>
                    <a:cubicBezTo>
                      <a:pt x="873" y="579"/>
                      <a:pt x="871" y="579"/>
                      <a:pt x="869" y="579"/>
                    </a:cubicBezTo>
                    <a:cubicBezTo>
                      <a:pt x="824" y="579"/>
                      <a:pt x="806" y="511"/>
                      <a:pt x="853" y="505"/>
                    </a:cubicBezTo>
                    <a:cubicBezTo>
                      <a:pt x="893" y="499"/>
                      <a:pt x="930" y="493"/>
                      <a:pt x="970" y="487"/>
                    </a:cubicBezTo>
                    <a:cubicBezTo>
                      <a:pt x="992" y="410"/>
                      <a:pt x="1013" y="333"/>
                      <a:pt x="1029" y="259"/>
                    </a:cubicBezTo>
                    <a:cubicBezTo>
                      <a:pt x="1032" y="237"/>
                      <a:pt x="1038" y="216"/>
                      <a:pt x="1041" y="194"/>
                    </a:cubicBezTo>
                    <a:cubicBezTo>
                      <a:pt x="1063" y="77"/>
                      <a:pt x="964" y="1"/>
                      <a:pt x="87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63" name="Google Shape;3121;p69">
                <a:extLst>
                  <a:ext uri="{FF2B5EF4-FFF2-40B4-BE49-F238E27FC236}">
                    <a16:creationId xmlns:a16="http://schemas.microsoft.com/office/drawing/2014/main" id="{153A8890-EFD1-4C14-B0F5-262303BF2027}"/>
                  </a:ext>
                </a:extLst>
              </p:cNvPr>
              <p:cNvSpPr/>
              <p:nvPr/>
            </p:nvSpPr>
            <p:spPr>
              <a:xfrm>
                <a:off x="15406200" y="4847113"/>
                <a:ext cx="2175" cy="250"/>
              </a:xfrm>
              <a:custGeom>
                <a:avLst/>
                <a:gdLst/>
                <a:ahLst/>
                <a:cxnLst/>
                <a:rect l="l" t="t" r="r" b="b"/>
                <a:pathLst>
                  <a:path w="87" h="10" extrusionOk="0">
                    <a:moveTo>
                      <a:pt x="86" y="1"/>
                    </a:moveTo>
                    <a:cubicBezTo>
                      <a:pt x="59" y="7"/>
                      <a:pt x="28" y="10"/>
                      <a:pt x="0" y="10"/>
                    </a:cubicBezTo>
                    <a:lnTo>
                      <a:pt x="0" y="10"/>
                    </a:lnTo>
                    <a:cubicBezTo>
                      <a:pt x="28" y="10"/>
                      <a:pt x="59" y="7"/>
                      <a:pt x="86" y="4"/>
                    </a:cubicBezTo>
                    <a:lnTo>
                      <a:pt x="8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64" name="Google Shape;3122;p69">
                <a:extLst>
                  <a:ext uri="{FF2B5EF4-FFF2-40B4-BE49-F238E27FC236}">
                    <a16:creationId xmlns:a16="http://schemas.microsoft.com/office/drawing/2014/main" id="{B641AFD2-68B2-4F16-8BC6-BFBEA4F21BEB}"/>
                  </a:ext>
                </a:extLst>
              </p:cNvPr>
              <p:cNvSpPr/>
              <p:nvPr/>
            </p:nvSpPr>
            <p:spPr>
              <a:xfrm>
                <a:off x="15415500" y="4818038"/>
                <a:ext cx="1400" cy="850"/>
              </a:xfrm>
              <a:custGeom>
                <a:avLst/>
                <a:gdLst/>
                <a:ahLst/>
                <a:cxnLst/>
                <a:rect l="l" t="t" r="r" b="b"/>
                <a:pathLst>
                  <a:path w="56" h="34" extrusionOk="0">
                    <a:moveTo>
                      <a:pt x="56" y="0"/>
                    </a:moveTo>
                    <a:cubicBezTo>
                      <a:pt x="41" y="12"/>
                      <a:pt x="19" y="22"/>
                      <a:pt x="1" y="34"/>
                    </a:cubicBezTo>
                    <a:cubicBezTo>
                      <a:pt x="19" y="25"/>
                      <a:pt x="38" y="12"/>
                      <a:pt x="56" y="6"/>
                    </a:cubicBezTo>
                    <a:lnTo>
                      <a:pt x="56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65" name="Google Shape;3123;p69">
                <a:extLst>
                  <a:ext uri="{FF2B5EF4-FFF2-40B4-BE49-F238E27FC236}">
                    <a16:creationId xmlns:a16="http://schemas.microsoft.com/office/drawing/2014/main" id="{5B71B62B-6987-4266-A3B9-36FE959594EB}"/>
                  </a:ext>
                </a:extLst>
              </p:cNvPr>
              <p:cNvSpPr/>
              <p:nvPr/>
            </p:nvSpPr>
            <p:spPr>
              <a:xfrm>
                <a:off x="15407575" y="4854963"/>
                <a:ext cx="1100" cy="100"/>
              </a:xfrm>
              <a:custGeom>
                <a:avLst/>
                <a:gdLst/>
                <a:ahLst/>
                <a:cxnLst/>
                <a:rect l="l" t="t" r="r" b="b"/>
                <a:pathLst>
                  <a:path w="44" h="4" extrusionOk="0">
                    <a:moveTo>
                      <a:pt x="1" y="4"/>
                    </a:moveTo>
                    <a:cubicBezTo>
                      <a:pt x="16" y="4"/>
                      <a:pt x="28" y="1"/>
                      <a:pt x="44" y="1"/>
                    </a:cubicBezTo>
                    <a:lnTo>
                      <a:pt x="44" y="1"/>
                    </a:lnTo>
                    <a:cubicBezTo>
                      <a:pt x="28" y="1"/>
                      <a:pt x="16" y="4"/>
                      <a:pt x="1" y="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66" name="Google Shape;3124;p69">
                <a:extLst>
                  <a:ext uri="{FF2B5EF4-FFF2-40B4-BE49-F238E27FC236}">
                    <a16:creationId xmlns:a16="http://schemas.microsoft.com/office/drawing/2014/main" id="{027A8622-48BC-45CE-AED2-8524236115F8}"/>
                  </a:ext>
                </a:extLst>
              </p:cNvPr>
              <p:cNvSpPr/>
              <p:nvPr/>
            </p:nvSpPr>
            <p:spPr>
              <a:xfrm>
                <a:off x="15447150" y="4797713"/>
                <a:ext cx="22250" cy="64675"/>
              </a:xfrm>
              <a:custGeom>
                <a:avLst/>
                <a:gdLst/>
                <a:ahLst/>
                <a:cxnLst/>
                <a:rect l="l" t="t" r="r" b="b"/>
                <a:pathLst>
                  <a:path w="890" h="2587" extrusionOk="0">
                    <a:moveTo>
                      <a:pt x="187" y="0"/>
                    </a:moveTo>
                    <a:cubicBezTo>
                      <a:pt x="92" y="0"/>
                      <a:pt x="0" y="74"/>
                      <a:pt x="43" y="185"/>
                    </a:cubicBezTo>
                    <a:cubicBezTo>
                      <a:pt x="52" y="210"/>
                      <a:pt x="61" y="237"/>
                      <a:pt x="71" y="262"/>
                    </a:cubicBezTo>
                    <a:cubicBezTo>
                      <a:pt x="135" y="441"/>
                      <a:pt x="203" y="622"/>
                      <a:pt x="261" y="810"/>
                    </a:cubicBezTo>
                    <a:cubicBezTo>
                      <a:pt x="274" y="819"/>
                      <a:pt x="280" y="835"/>
                      <a:pt x="274" y="847"/>
                    </a:cubicBezTo>
                    <a:cubicBezTo>
                      <a:pt x="298" y="924"/>
                      <a:pt x="323" y="998"/>
                      <a:pt x="341" y="1075"/>
                    </a:cubicBezTo>
                    <a:lnTo>
                      <a:pt x="384" y="1059"/>
                    </a:lnTo>
                    <a:cubicBezTo>
                      <a:pt x="388" y="1059"/>
                      <a:pt x="391" y="1058"/>
                      <a:pt x="394" y="1058"/>
                    </a:cubicBezTo>
                    <a:cubicBezTo>
                      <a:pt x="431" y="1058"/>
                      <a:pt x="449" y="1107"/>
                      <a:pt x="415" y="1130"/>
                    </a:cubicBezTo>
                    <a:cubicBezTo>
                      <a:pt x="397" y="1139"/>
                      <a:pt x="381" y="1145"/>
                      <a:pt x="363" y="1155"/>
                    </a:cubicBezTo>
                    <a:cubicBezTo>
                      <a:pt x="394" y="1275"/>
                      <a:pt x="421" y="1398"/>
                      <a:pt x="443" y="1521"/>
                    </a:cubicBezTo>
                    <a:cubicBezTo>
                      <a:pt x="444" y="1521"/>
                      <a:pt x="445" y="1521"/>
                      <a:pt x="446" y="1521"/>
                    </a:cubicBezTo>
                    <a:cubicBezTo>
                      <a:pt x="481" y="1521"/>
                      <a:pt x="503" y="1574"/>
                      <a:pt x="465" y="1592"/>
                    </a:cubicBezTo>
                    <a:lnTo>
                      <a:pt x="455" y="1595"/>
                    </a:lnTo>
                    <a:cubicBezTo>
                      <a:pt x="486" y="1792"/>
                      <a:pt x="498" y="1989"/>
                      <a:pt x="492" y="2186"/>
                    </a:cubicBezTo>
                    <a:lnTo>
                      <a:pt x="498" y="2186"/>
                    </a:lnTo>
                    <a:cubicBezTo>
                      <a:pt x="538" y="2186"/>
                      <a:pt x="554" y="2238"/>
                      <a:pt x="520" y="2257"/>
                    </a:cubicBezTo>
                    <a:cubicBezTo>
                      <a:pt x="511" y="2263"/>
                      <a:pt x="501" y="2269"/>
                      <a:pt x="492" y="2272"/>
                    </a:cubicBezTo>
                    <a:cubicBezTo>
                      <a:pt x="483" y="2380"/>
                      <a:pt x="468" y="2481"/>
                      <a:pt x="446" y="2586"/>
                    </a:cubicBezTo>
                    <a:cubicBezTo>
                      <a:pt x="477" y="2583"/>
                      <a:pt x="505" y="2580"/>
                      <a:pt x="535" y="2577"/>
                    </a:cubicBezTo>
                    <a:cubicBezTo>
                      <a:pt x="563" y="2546"/>
                      <a:pt x="604" y="2528"/>
                      <a:pt x="645" y="2528"/>
                    </a:cubicBezTo>
                    <a:cubicBezTo>
                      <a:pt x="654" y="2528"/>
                      <a:pt x="662" y="2529"/>
                      <a:pt x="671" y="2531"/>
                    </a:cubicBezTo>
                    <a:lnTo>
                      <a:pt x="763" y="2546"/>
                    </a:lnTo>
                    <a:cubicBezTo>
                      <a:pt x="889" y="1767"/>
                      <a:pt x="662" y="982"/>
                      <a:pt x="394" y="250"/>
                    </a:cubicBezTo>
                    <a:cubicBezTo>
                      <a:pt x="378" y="200"/>
                      <a:pt x="360" y="151"/>
                      <a:pt x="341" y="105"/>
                    </a:cubicBezTo>
                    <a:cubicBezTo>
                      <a:pt x="313" y="32"/>
                      <a:pt x="249" y="0"/>
                      <a:pt x="18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67" name="Google Shape;3125;p69">
                <a:extLst>
                  <a:ext uri="{FF2B5EF4-FFF2-40B4-BE49-F238E27FC236}">
                    <a16:creationId xmlns:a16="http://schemas.microsoft.com/office/drawing/2014/main" id="{3DC0D9FB-03C9-4766-ACC1-D3A6D073401C}"/>
                  </a:ext>
                </a:extLst>
              </p:cNvPr>
              <p:cNvSpPr/>
              <p:nvPr/>
            </p:nvSpPr>
            <p:spPr>
              <a:xfrm>
                <a:off x="15414650" y="4866513"/>
                <a:ext cx="11275" cy="2950"/>
              </a:xfrm>
              <a:custGeom>
                <a:avLst/>
                <a:gdLst/>
                <a:ahLst/>
                <a:cxnLst/>
                <a:rect l="l" t="t" r="r" b="b"/>
                <a:pathLst>
                  <a:path w="451" h="118" extrusionOk="0">
                    <a:moveTo>
                      <a:pt x="450" y="0"/>
                    </a:moveTo>
                    <a:lnTo>
                      <a:pt x="450" y="0"/>
                    </a:lnTo>
                    <a:cubicBezTo>
                      <a:pt x="299" y="31"/>
                      <a:pt x="148" y="68"/>
                      <a:pt x="1" y="108"/>
                    </a:cubicBezTo>
                    <a:lnTo>
                      <a:pt x="142" y="117"/>
                    </a:lnTo>
                    <a:cubicBezTo>
                      <a:pt x="241" y="68"/>
                      <a:pt x="342" y="28"/>
                      <a:pt x="45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68" name="Google Shape;3126;p69">
                <a:extLst>
                  <a:ext uri="{FF2B5EF4-FFF2-40B4-BE49-F238E27FC236}">
                    <a16:creationId xmlns:a16="http://schemas.microsoft.com/office/drawing/2014/main" id="{6DBA858D-0B49-45C4-9416-B586FE4A3DA4}"/>
                  </a:ext>
                </a:extLst>
              </p:cNvPr>
              <p:cNvSpPr/>
              <p:nvPr/>
            </p:nvSpPr>
            <p:spPr>
              <a:xfrm>
                <a:off x="15411975" y="4861438"/>
                <a:ext cx="2100" cy="500"/>
              </a:xfrm>
              <a:custGeom>
                <a:avLst/>
                <a:gdLst/>
                <a:ahLst/>
                <a:cxnLst/>
                <a:rect l="l" t="t" r="r" b="b"/>
                <a:pathLst>
                  <a:path w="84" h="20" extrusionOk="0">
                    <a:moveTo>
                      <a:pt x="49" y="0"/>
                    </a:moveTo>
                    <a:cubicBezTo>
                      <a:pt x="13" y="14"/>
                      <a:pt x="1" y="20"/>
                      <a:pt x="5" y="20"/>
                    </a:cubicBezTo>
                    <a:cubicBezTo>
                      <a:pt x="11" y="20"/>
                      <a:pt x="41" y="12"/>
                      <a:pt x="8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69" name="Google Shape;3127;p69">
                <a:extLst>
                  <a:ext uri="{FF2B5EF4-FFF2-40B4-BE49-F238E27FC236}">
                    <a16:creationId xmlns:a16="http://schemas.microsoft.com/office/drawing/2014/main" id="{326FE663-D447-4C8B-B235-86E2730B50B0}"/>
                  </a:ext>
                </a:extLst>
              </p:cNvPr>
              <p:cNvSpPr/>
              <p:nvPr/>
            </p:nvSpPr>
            <p:spPr>
              <a:xfrm>
                <a:off x="15406500" y="4861813"/>
                <a:ext cx="57900" cy="8950"/>
              </a:xfrm>
              <a:custGeom>
                <a:avLst/>
                <a:gdLst/>
                <a:ahLst/>
                <a:cxnLst/>
                <a:rect l="l" t="t" r="r" b="b"/>
                <a:pathLst>
                  <a:path w="2316" h="358" extrusionOk="0">
                    <a:moveTo>
                      <a:pt x="462" y="0"/>
                    </a:moveTo>
                    <a:cubicBezTo>
                      <a:pt x="345" y="22"/>
                      <a:pt x="231" y="41"/>
                      <a:pt x="114" y="53"/>
                    </a:cubicBezTo>
                    <a:cubicBezTo>
                      <a:pt x="154" y="139"/>
                      <a:pt x="111" y="238"/>
                      <a:pt x="22" y="265"/>
                    </a:cubicBezTo>
                    <a:cubicBezTo>
                      <a:pt x="16" y="268"/>
                      <a:pt x="7" y="268"/>
                      <a:pt x="0" y="271"/>
                    </a:cubicBezTo>
                    <a:cubicBezTo>
                      <a:pt x="31" y="274"/>
                      <a:pt x="65" y="278"/>
                      <a:pt x="99" y="281"/>
                    </a:cubicBezTo>
                    <a:cubicBezTo>
                      <a:pt x="373" y="197"/>
                      <a:pt x="650" y="133"/>
                      <a:pt x="933" y="87"/>
                    </a:cubicBezTo>
                    <a:cubicBezTo>
                      <a:pt x="935" y="86"/>
                      <a:pt x="937" y="86"/>
                      <a:pt x="939" y="86"/>
                    </a:cubicBezTo>
                    <a:cubicBezTo>
                      <a:pt x="976" y="86"/>
                      <a:pt x="1002" y="137"/>
                      <a:pt x="964" y="157"/>
                    </a:cubicBezTo>
                    <a:cubicBezTo>
                      <a:pt x="856" y="213"/>
                      <a:pt x="745" y="268"/>
                      <a:pt x="638" y="321"/>
                    </a:cubicBezTo>
                    <a:cubicBezTo>
                      <a:pt x="881" y="339"/>
                      <a:pt x="1121" y="354"/>
                      <a:pt x="1364" y="358"/>
                    </a:cubicBezTo>
                    <a:cubicBezTo>
                      <a:pt x="1512" y="305"/>
                      <a:pt x="1660" y="250"/>
                      <a:pt x="1804" y="191"/>
                    </a:cubicBezTo>
                    <a:cubicBezTo>
                      <a:pt x="1809" y="189"/>
                      <a:pt x="1814" y="188"/>
                      <a:pt x="1818" y="188"/>
                    </a:cubicBezTo>
                    <a:cubicBezTo>
                      <a:pt x="1850" y="188"/>
                      <a:pt x="1868" y="243"/>
                      <a:pt x="1835" y="259"/>
                    </a:cubicBezTo>
                    <a:cubicBezTo>
                      <a:pt x="1773" y="290"/>
                      <a:pt x="1709" y="321"/>
                      <a:pt x="1647" y="351"/>
                    </a:cubicBezTo>
                    <a:cubicBezTo>
                      <a:pt x="1644" y="354"/>
                      <a:pt x="1644" y="354"/>
                      <a:pt x="1644" y="358"/>
                    </a:cubicBezTo>
                    <a:cubicBezTo>
                      <a:pt x="1847" y="354"/>
                      <a:pt x="2050" y="339"/>
                      <a:pt x="2251" y="308"/>
                    </a:cubicBezTo>
                    <a:cubicBezTo>
                      <a:pt x="2275" y="305"/>
                      <a:pt x="2297" y="299"/>
                      <a:pt x="2315" y="284"/>
                    </a:cubicBezTo>
                    <a:lnTo>
                      <a:pt x="2214" y="265"/>
                    </a:lnTo>
                    <a:cubicBezTo>
                      <a:pt x="2078" y="244"/>
                      <a:pt x="2078" y="93"/>
                      <a:pt x="2158" y="16"/>
                    </a:cubicBezTo>
                    <a:lnTo>
                      <a:pt x="2158" y="16"/>
                    </a:lnTo>
                    <a:cubicBezTo>
                      <a:pt x="2127" y="19"/>
                      <a:pt x="2100" y="22"/>
                      <a:pt x="2072" y="25"/>
                    </a:cubicBezTo>
                    <a:lnTo>
                      <a:pt x="2001" y="31"/>
                    </a:lnTo>
                    <a:cubicBezTo>
                      <a:pt x="1998" y="47"/>
                      <a:pt x="1986" y="59"/>
                      <a:pt x="1967" y="59"/>
                    </a:cubicBezTo>
                    <a:cubicBezTo>
                      <a:pt x="1848" y="65"/>
                      <a:pt x="1733" y="75"/>
                      <a:pt x="1617" y="75"/>
                    </a:cubicBezTo>
                    <a:cubicBezTo>
                      <a:pt x="1543" y="75"/>
                      <a:pt x="1470" y="71"/>
                      <a:pt x="1395" y="59"/>
                    </a:cubicBezTo>
                    <a:cubicBezTo>
                      <a:pt x="1395" y="59"/>
                      <a:pt x="1392" y="59"/>
                      <a:pt x="1392" y="56"/>
                    </a:cubicBezTo>
                    <a:cubicBezTo>
                      <a:pt x="1084" y="53"/>
                      <a:pt x="770" y="28"/>
                      <a:pt x="46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70" name="Google Shape;3128;p69">
                <a:extLst>
                  <a:ext uri="{FF2B5EF4-FFF2-40B4-BE49-F238E27FC236}">
                    <a16:creationId xmlns:a16="http://schemas.microsoft.com/office/drawing/2014/main" id="{4E2603CD-C22C-4C56-9595-D121BC87A91C}"/>
                  </a:ext>
                </a:extLst>
              </p:cNvPr>
              <p:cNvSpPr/>
              <p:nvPr/>
            </p:nvSpPr>
            <p:spPr>
              <a:xfrm>
                <a:off x="15405200" y="4860888"/>
                <a:ext cx="950" cy="100"/>
              </a:xfrm>
              <a:custGeom>
                <a:avLst/>
                <a:gdLst/>
                <a:ahLst/>
                <a:cxnLst/>
                <a:rect l="l" t="t" r="r" b="b"/>
                <a:pathLst>
                  <a:path w="38" h="4" extrusionOk="0">
                    <a:moveTo>
                      <a:pt x="31" y="1"/>
                    </a:moveTo>
                    <a:cubicBezTo>
                      <a:pt x="22" y="1"/>
                      <a:pt x="9" y="1"/>
                      <a:pt x="0" y="4"/>
                    </a:cubicBezTo>
                    <a:cubicBezTo>
                      <a:pt x="12" y="1"/>
                      <a:pt x="25" y="1"/>
                      <a:pt x="3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71" name="Google Shape;3129;p69">
                <a:extLst>
                  <a:ext uri="{FF2B5EF4-FFF2-40B4-BE49-F238E27FC236}">
                    <a16:creationId xmlns:a16="http://schemas.microsoft.com/office/drawing/2014/main" id="{3962F461-9434-437B-9E63-5DEBCFD394FD}"/>
                  </a:ext>
                </a:extLst>
              </p:cNvPr>
              <p:cNvSpPr/>
              <p:nvPr/>
            </p:nvSpPr>
            <p:spPr>
              <a:xfrm>
                <a:off x="15404200" y="4861038"/>
                <a:ext cx="775" cy="175"/>
              </a:xfrm>
              <a:custGeom>
                <a:avLst/>
                <a:gdLst/>
                <a:ahLst/>
                <a:cxnLst/>
                <a:rect l="l" t="t" r="r" b="b"/>
                <a:pathLst>
                  <a:path w="31" h="7" extrusionOk="0">
                    <a:moveTo>
                      <a:pt x="31" y="1"/>
                    </a:moveTo>
                    <a:cubicBezTo>
                      <a:pt x="22" y="1"/>
                      <a:pt x="12" y="4"/>
                      <a:pt x="0" y="7"/>
                    </a:cubicBezTo>
                    <a:cubicBezTo>
                      <a:pt x="12" y="4"/>
                      <a:pt x="22" y="4"/>
                      <a:pt x="3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72" name="Google Shape;3130;p69">
                <a:extLst>
                  <a:ext uri="{FF2B5EF4-FFF2-40B4-BE49-F238E27FC236}">
                    <a16:creationId xmlns:a16="http://schemas.microsoft.com/office/drawing/2014/main" id="{4D58D9F7-7C1B-4845-B408-0A359148FBC3}"/>
                  </a:ext>
                </a:extLst>
              </p:cNvPr>
              <p:cNvSpPr/>
              <p:nvPr/>
            </p:nvSpPr>
            <p:spPr>
              <a:xfrm>
                <a:off x="15406950" y="4860963"/>
                <a:ext cx="1950" cy="425"/>
              </a:xfrm>
              <a:custGeom>
                <a:avLst/>
                <a:gdLst/>
                <a:ahLst/>
                <a:cxnLst/>
                <a:rect l="l" t="t" r="r" b="b"/>
                <a:pathLst>
                  <a:path w="78" h="17" extrusionOk="0">
                    <a:moveTo>
                      <a:pt x="1" y="1"/>
                    </a:moveTo>
                    <a:lnTo>
                      <a:pt x="6" y="1"/>
                    </a:lnTo>
                    <a:lnTo>
                      <a:pt x="6" y="1"/>
                    </a:lnTo>
                    <a:cubicBezTo>
                      <a:pt x="4" y="1"/>
                      <a:pt x="2" y="1"/>
                      <a:pt x="1" y="1"/>
                    </a:cubicBezTo>
                    <a:close/>
                    <a:moveTo>
                      <a:pt x="6" y="1"/>
                    </a:moveTo>
                    <a:lnTo>
                      <a:pt x="6" y="1"/>
                    </a:lnTo>
                    <a:cubicBezTo>
                      <a:pt x="19" y="2"/>
                      <a:pt x="33" y="8"/>
                      <a:pt x="44" y="16"/>
                    </a:cubicBezTo>
                    <a:lnTo>
                      <a:pt x="78" y="4"/>
                    </a:lnTo>
                    <a:lnTo>
                      <a:pt x="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73" name="Google Shape;3131;p69">
                <a:extLst>
                  <a:ext uri="{FF2B5EF4-FFF2-40B4-BE49-F238E27FC236}">
                    <a16:creationId xmlns:a16="http://schemas.microsoft.com/office/drawing/2014/main" id="{1714C0DC-9129-4A5E-BCE6-30D2C1DE2208}"/>
                  </a:ext>
                </a:extLst>
              </p:cNvPr>
              <p:cNvSpPr/>
              <p:nvPr/>
            </p:nvSpPr>
            <p:spPr>
              <a:xfrm>
                <a:off x="15468725" y="4949238"/>
                <a:ext cx="450" cy="125"/>
              </a:xfrm>
              <a:custGeom>
                <a:avLst/>
                <a:gdLst/>
                <a:ahLst/>
                <a:cxnLst/>
                <a:rect l="l" t="t" r="r" b="b"/>
                <a:pathLst>
                  <a:path w="18" h="5" extrusionOk="0">
                    <a:moveTo>
                      <a:pt x="14" y="0"/>
                    </a:moveTo>
                    <a:cubicBezTo>
                      <a:pt x="5" y="3"/>
                      <a:pt x="1" y="5"/>
                      <a:pt x="2" y="5"/>
                    </a:cubicBezTo>
                    <a:cubicBezTo>
                      <a:pt x="2" y="5"/>
                      <a:pt x="8" y="3"/>
                      <a:pt x="1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74" name="Google Shape;3132;p69">
                <a:extLst>
                  <a:ext uri="{FF2B5EF4-FFF2-40B4-BE49-F238E27FC236}">
                    <a16:creationId xmlns:a16="http://schemas.microsoft.com/office/drawing/2014/main" id="{34D20A92-99BF-4D5E-8222-A946B76C7E10}"/>
                  </a:ext>
                </a:extLst>
              </p:cNvPr>
              <p:cNvSpPr/>
              <p:nvPr/>
            </p:nvSpPr>
            <p:spPr>
              <a:xfrm>
                <a:off x="15392950" y="4947913"/>
                <a:ext cx="4425" cy="725"/>
              </a:xfrm>
              <a:custGeom>
                <a:avLst/>
                <a:gdLst/>
                <a:ahLst/>
                <a:cxnLst/>
                <a:rect l="l" t="t" r="r" b="b"/>
                <a:pathLst>
                  <a:path w="177" h="29" extrusionOk="0">
                    <a:moveTo>
                      <a:pt x="59" y="1"/>
                    </a:moveTo>
                    <a:cubicBezTo>
                      <a:pt x="41" y="13"/>
                      <a:pt x="22" y="22"/>
                      <a:pt x="1" y="29"/>
                    </a:cubicBezTo>
                    <a:cubicBezTo>
                      <a:pt x="59" y="22"/>
                      <a:pt x="115" y="16"/>
                      <a:pt x="176" y="7"/>
                    </a:cubicBezTo>
                    <a:lnTo>
                      <a:pt x="59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75" name="Google Shape;3133;p69">
                <a:extLst>
                  <a:ext uri="{FF2B5EF4-FFF2-40B4-BE49-F238E27FC236}">
                    <a16:creationId xmlns:a16="http://schemas.microsoft.com/office/drawing/2014/main" id="{52905FCF-38BA-4D59-8E57-AEAB719753F2}"/>
                  </a:ext>
                </a:extLst>
              </p:cNvPr>
              <p:cNvSpPr/>
              <p:nvPr/>
            </p:nvSpPr>
            <p:spPr>
              <a:xfrm>
                <a:off x="15372325" y="4946688"/>
                <a:ext cx="1025" cy="575"/>
              </a:xfrm>
              <a:custGeom>
                <a:avLst/>
                <a:gdLst/>
                <a:ahLst/>
                <a:cxnLst/>
                <a:rect l="l" t="t" r="r" b="b"/>
                <a:pathLst>
                  <a:path w="41" h="23" extrusionOk="0">
                    <a:moveTo>
                      <a:pt x="41" y="1"/>
                    </a:moveTo>
                    <a:cubicBezTo>
                      <a:pt x="25" y="10"/>
                      <a:pt x="13" y="16"/>
                      <a:pt x="1" y="22"/>
                    </a:cubicBezTo>
                    <a:cubicBezTo>
                      <a:pt x="13" y="16"/>
                      <a:pt x="28" y="10"/>
                      <a:pt x="4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76" name="Google Shape;3134;p69">
                <a:extLst>
                  <a:ext uri="{FF2B5EF4-FFF2-40B4-BE49-F238E27FC236}">
                    <a16:creationId xmlns:a16="http://schemas.microsoft.com/office/drawing/2014/main" id="{D97473DD-3F25-4892-A0D4-5F9A28B3E9F6}"/>
                  </a:ext>
                </a:extLst>
              </p:cNvPr>
              <p:cNvSpPr/>
              <p:nvPr/>
            </p:nvSpPr>
            <p:spPr>
              <a:xfrm>
                <a:off x="15249200" y="4860763"/>
                <a:ext cx="379800" cy="96300"/>
              </a:xfrm>
              <a:custGeom>
                <a:avLst/>
                <a:gdLst/>
                <a:ahLst/>
                <a:cxnLst/>
                <a:rect l="l" t="t" r="r" b="b"/>
                <a:pathLst>
                  <a:path w="15192" h="3852" extrusionOk="0">
                    <a:moveTo>
                      <a:pt x="6277" y="0"/>
                    </a:moveTo>
                    <a:cubicBezTo>
                      <a:pt x="6263" y="0"/>
                      <a:pt x="6250" y="2"/>
                      <a:pt x="6237" y="6"/>
                    </a:cubicBezTo>
                    <a:lnTo>
                      <a:pt x="6231" y="6"/>
                    </a:lnTo>
                    <a:cubicBezTo>
                      <a:pt x="6219" y="9"/>
                      <a:pt x="6209" y="9"/>
                      <a:pt x="6200" y="12"/>
                    </a:cubicBezTo>
                    <a:cubicBezTo>
                      <a:pt x="6175" y="21"/>
                      <a:pt x="6154" y="24"/>
                      <a:pt x="6129" y="30"/>
                    </a:cubicBezTo>
                    <a:cubicBezTo>
                      <a:pt x="5464" y="227"/>
                      <a:pt x="4760" y="307"/>
                      <a:pt x="4085" y="470"/>
                    </a:cubicBezTo>
                    <a:cubicBezTo>
                      <a:pt x="3104" y="710"/>
                      <a:pt x="2128" y="1046"/>
                      <a:pt x="1284" y="1612"/>
                    </a:cubicBezTo>
                    <a:cubicBezTo>
                      <a:pt x="980" y="1816"/>
                      <a:pt x="1" y="2456"/>
                      <a:pt x="306" y="2927"/>
                    </a:cubicBezTo>
                    <a:cubicBezTo>
                      <a:pt x="595" y="3376"/>
                      <a:pt x="1524" y="3413"/>
                      <a:pt x="1986" y="3478"/>
                    </a:cubicBezTo>
                    <a:cubicBezTo>
                      <a:pt x="3830" y="3730"/>
                      <a:pt x="5717" y="3813"/>
                      <a:pt x="7579" y="3844"/>
                    </a:cubicBezTo>
                    <a:cubicBezTo>
                      <a:pt x="7880" y="3849"/>
                      <a:pt x="8182" y="3852"/>
                      <a:pt x="8485" y="3852"/>
                    </a:cubicBezTo>
                    <a:cubicBezTo>
                      <a:pt x="10097" y="3852"/>
                      <a:pt x="11728" y="3773"/>
                      <a:pt x="13314" y="3508"/>
                    </a:cubicBezTo>
                    <a:cubicBezTo>
                      <a:pt x="13794" y="3428"/>
                      <a:pt x="14388" y="3342"/>
                      <a:pt x="14770" y="3013"/>
                    </a:cubicBezTo>
                    <a:cubicBezTo>
                      <a:pt x="15191" y="2656"/>
                      <a:pt x="14800" y="2166"/>
                      <a:pt x="14471" y="1926"/>
                    </a:cubicBezTo>
                    <a:cubicBezTo>
                      <a:pt x="12849" y="735"/>
                      <a:pt x="10611" y="344"/>
                      <a:pt x="8678" y="21"/>
                    </a:cubicBezTo>
                    <a:lnTo>
                      <a:pt x="8586" y="2"/>
                    </a:lnTo>
                    <a:cubicBezTo>
                      <a:pt x="8579" y="2"/>
                      <a:pt x="8572" y="1"/>
                      <a:pt x="8566" y="1"/>
                    </a:cubicBezTo>
                    <a:cubicBezTo>
                      <a:pt x="8520" y="1"/>
                      <a:pt x="8477" y="20"/>
                      <a:pt x="8447" y="55"/>
                    </a:cubicBezTo>
                    <a:cubicBezTo>
                      <a:pt x="8367" y="132"/>
                      <a:pt x="8367" y="283"/>
                      <a:pt x="8503" y="304"/>
                    </a:cubicBezTo>
                    <a:lnTo>
                      <a:pt x="8607" y="323"/>
                    </a:lnTo>
                    <a:lnTo>
                      <a:pt x="8681" y="335"/>
                    </a:lnTo>
                    <a:cubicBezTo>
                      <a:pt x="8721" y="316"/>
                      <a:pt x="8761" y="301"/>
                      <a:pt x="8804" y="283"/>
                    </a:cubicBezTo>
                    <a:cubicBezTo>
                      <a:pt x="8810" y="280"/>
                      <a:pt x="8815" y="279"/>
                      <a:pt x="8820" y="279"/>
                    </a:cubicBezTo>
                    <a:cubicBezTo>
                      <a:pt x="8853" y="279"/>
                      <a:pt x="8879" y="326"/>
                      <a:pt x="8841" y="350"/>
                    </a:cubicBezTo>
                    <a:lnTo>
                      <a:pt x="8826" y="360"/>
                    </a:lnTo>
                    <a:cubicBezTo>
                      <a:pt x="9174" y="418"/>
                      <a:pt x="9524" y="483"/>
                      <a:pt x="9869" y="550"/>
                    </a:cubicBezTo>
                    <a:cubicBezTo>
                      <a:pt x="9928" y="529"/>
                      <a:pt x="9983" y="507"/>
                      <a:pt x="10042" y="486"/>
                    </a:cubicBezTo>
                    <a:cubicBezTo>
                      <a:pt x="10047" y="484"/>
                      <a:pt x="10052" y="483"/>
                      <a:pt x="10056" y="483"/>
                    </a:cubicBezTo>
                    <a:cubicBezTo>
                      <a:pt x="10090" y="483"/>
                      <a:pt x="10105" y="538"/>
                      <a:pt x="10072" y="557"/>
                    </a:cubicBezTo>
                    <a:cubicBezTo>
                      <a:pt x="10057" y="566"/>
                      <a:pt x="10039" y="572"/>
                      <a:pt x="10020" y="584"/>
                    </a:cubicBezTo>
                    <a:cubicBezTo>
                      <a:pt x="10297" y="640"/>
                      <a:pt x="10574" y="701"/>
                      <a:pt x="10845" y="769"/>
                    </a:cubicBezTo>
                    <a:cubicBezTo>
                      <a:pt x="10885" y="760"/>
                      <a:pt x="10925" y="750"/>
                      <a:pt x="10965" y="741"/>
                    </a:cubicBezTo>
                    <a:cubicBezTo>
                      <a:pt x="10966" y="741"/>
                      <a:pt x="10967" y="741"/>
                      <a:pt x="10969" y="741"/>
                    </a:cubicBezTo>
                    <a:cubicBezTo>
                      <a:pt x="11003" y="741"/>
                      <a:pt x="11020" y="785"/>
                      <a:pt x="10996" y="809"/>
                    </a:cubicBezTo>
                    <a:cubicBezTo>
                      <a:pt x="11184" y="858"/>
                      <a:pt x="11371" y="911"/>
                      <a:pt x="11556" y="966"/>
                    </a:cubicBezTo>
                    <a:cubicBezTo>
                      <a:pt x="11584" y="960"/>
                      <a:pt x="11605" y="954"/>
                      <a:pt x="11633" y="947"/>
                    </a:cubicBezTo>
                    <a:cubicBezTo>
                      <a:pt x="11637" y="946"/>
                      <a:pt x="11640" y="946"/>
                      <a:pt x="11643" y="946"/>
                    </a:cubicBezTo>
                    <a:cubicBezTo>
                      <a:pt x="11669" y="946"/>
                      <a:pt x="11687" y="975"/>
                      <a:pt x="11676" y="1000"/>
                    </a:cubicBezTo>
                    <a:cubicBezTo>
                      <a:pt x="11747" y="1024"/>
                      <a:pt x="11818" y="1046"/>
                      <a:pt x="11888" y="1068"/>
                    </a:cubicBezTo>
                    <a:cubicBezTo>
                      <a:pt x="11922" y="1061"/>
                      <a:pt x="11956" y="1055"/>
                      <a:pt x="11990" y="1049"/>
                    </a:cubicBezTo>
                    <a:cubicBezTo>
                      <a:pt x="11992" y="1049"/>
                      <a:pt x="11994" y="1049"/>
                      <a:pt x="11996" y="1049"/>
                    </a:cubicBezTo>
                    <a:cubicBezTo>
                      <a:pt x="12027" y="1049"/>
                      <a:pt x="12053" y="1093"/>
                      <a:pt x="12024" y="1114"/>
                    </a:cubicBezTo>
                    <a:cubicBezTo>
                      <a:pt x="12119" y="1148"/>
                      <a:pt x="12215" y="1178"/>
                      <a:pt x="12307" y="1212"/>
                    </a:cubicBezTo>
                    <a:cubicBezTo>
                      <a:pt x="12403" y="1246"/>
                      <a:pt x="12495" y="1280"/>
                      <a:pt x="12600" y="1317"/>
                    </a:cubicBezTo>
                    <a:cubicBezTo>
                      <a:pt x="12704" y="1277"/>
                      <a:pt x="12809" y="1240"/>
                      <a:pt x="12914" y="1200"/>
                    </a:cubicBezTo>
                    <a:cubicBezTo>
                      <a:pt x="12917" y="1199"/>
                      <a:pt x="12921" y="1198"/>
                      <a:pt x="12925" y="1198"/>
                    </a:cubicBezTo>
                    <a:cubicBezTo>
                      <a:pt x="12960" y="1198"/>
                      <a:pt x="12975" y="1251"/>
                      <a:pt x="12944" y="1271"/>
                    </a:cubicBezTo>
                    <a:cubicBezTo>
                      <a:pt x="12883" y="1311"/>
                      <a:pt x="12821" y="1338"/>
                      <a:pt x="12760" y="1372"/>
                    </a:cubicBezTo>
                    <a:cubicBezTo>
                      <a:pt x="12920" y="1431"/>
                      <a:pt x="13092" y="1492"/>
                      <a:pt x="13261" y="1563"/>
                    </a:cubicBezTo>
                    <a:lnTo>
                      <a:pt x="13271" y="1560"/>
                    </a:lnTo>
                    <a:cubicBezTo>
                      <a:pt x="13273" y="1560"/>
                      <a:pt x="13275" y="1560"/>
                      <a:pt x="13277" y="1560"/>
                    </a:cubicBezTo>
                    <a:cubicBezTo>
                      <a:pt x="13296" y="1560"/>
                      <a:pt x="13311" y="1571"/>
                      <a:pt x="13317" y="1588"/>
                    </a:cubicBezTo>
                    <a:cubicBezTo>
                      <a:pt x="13434" y="1637"/>
                      <a:pt x="13548" y="1689"/>
                      <a:pt x="13661" y="1745"/>
                    </a:cubicBezTo>
                    <a:lnTo>
                      <a:pt x="13732" y="1714"/>
                    </a:lnTo>
                    <a:cubicBezTo>
                      <a:pt x="13737" y="1712"/>
                      <a:pt x="13741" y="1711"/>
                      <a:pt x="13746" y="1711"/>
                    </a:cubicBezTo>
                    <a:cubicBezTo>
                      <a:pt x="13779" y="1711"/>
                      <a:pt x="13793" y="1763"/>
                      <a:pt x="13763" y="1785"/>
                    </a:cubicBezTo>
                    <a:lnTo>
                      <a:pt x="13754" y="1791"/>
                    </a:lnTo>
                    <a:cubicBezTo>
                      <a:pt x="13886" y="1862"/>
                      <a:pt x="14015" y="1939"/>
                      <a:pt x="14139" y="2025"/>
                    </a:cubicBezTo>
                    <a:cubicBezTo>
                      <a:pt x="14143" y="2022"/>
                      <a:pt x="14149" y="2021"/>
                      <a:pt x="14154" y="2021"/>
                    </a:cubicBezTo>
                    <a:cubicBezTo>
                      <a:pt x="14174" y="2021"/>
                      <a:pt x="14193" y="2040"/>
                      <a:pt x="14191" y="2062"/>
                    </a:cubicBezTo>
                    <a:cubicBezTo>
                      <a:pt x="14308" y="2151"/>
                      <a:pt x="14416" y="2250"/>
                      <a:pt x="14508" y="2363"/>
                    </a:cubicBezTo>
                    <a:cubicBezTo>
                      <a:pt x="14542" y="2351"/>
                      <a:pt x="14573" y="2342"/>
                      <a:pt x="14606" y="2330"/>
                    </a:cubicBezTo>
                    <a:cubicBezTo>
                      <a:pt x="14610" y="2328"/>
                      <a:pt x="14614" y="2328"/>
                      <a:pt x="14618" y="2328"/>
                    </a:cubicBezTo>
                    <a:cubicBezTo>
                      <a:pt x="14649" y="2328"/>
                      <a:pt x="14668" y="2369"/>
                      <a:pt x="14643" y="2394"/>
                    </a:cubicBezTo>
                    <a:cubicBezTo>
                      <a:pt x="14622" y="2416"/>
                      <a:pt x="14597" y="2431"/>
                      <a:pt x="14576" y="2453"/>
                    </a:cubicBezTo>
                    <a:cubicBezTo>
                      <a:pt x="14591" y="2474"/>
                      <a:pt x="14606" y="2499"/>
                      <a:pt x="14622" y="2520"/>
                    </a:cubicBezTo>
                    <a:cubicBezTo>
                      <a:pt x="14656" y="2573"/>
                      <a:pt x="14662" y="2637"/>
                      <a:pt x="14637" y="2693"/>
                    </a:cubicBezTo>
                    <a:cubicBezTo>
                      <a:pt x="14659" y="2714"/>
                      <a:pt x="14656" y="2751"/>
                      <a:pt x="14628" y="2764"/>
                    </a:cubicBezTo>
                    <a:lnTo>
                      <a:pt x="14570" y="2785"/>
                    </a:lnTo>
                    <a:cubicBezTo>
                      <a:pt x="14394" y="2957"/>
                      <a:pt x="13957" y="3078"/>
                      <a:pt x="13591" y="3151"/>
                    </a:cubicBezTo>
                    <a:cubicBezTo>
                      <a:pt x="13409" y="3207"/>
                      <a:pt x="13224" y="3250"/>
                      <a:pt x="13037" y="3275"/>
                    </a:cubicBezTo>
                    <a:cubicBezTo>
                      <a:pt x="13035" y="3275"/>
                      <a:pt x="13033" y="3275"/>
                      <a:pt x="13031" y="3275"/>
                    </a:cubicBezTo>
                    <a:cubicBezTo>
                      <a:pt x="13017" y="3275"/>
                      <a:pt x="13002" y="3266"/>
                      <a:pt x="12994" y="3253"/>
                    </a:cubicBezTo>
                    <a:cubicBezTo>
                      <a:pt x="12587" y="3315"/>
                      <a:pt x="12178" y="3361"/>
                      <a:pt x="11765" y="3398"/>
                    </a:cubicBezTo>
                    <a:cubicBezTo>
                      <a:pt x="11645" y="3453"/>
                      <a:pt x="11525" y="3512"/>
                      <a:pt x="11405" y="3579"/>
                    </a:cubicBezTo>
                    <a:cubicBezTo>
                      <a:pt x="11399" y="3582"/>
                      <a:pt x="11393" y="3584"/>
                      <a:pt x="11387" y="3584"/>
                    </a:cubicBezTo>
                    <a:cubicBezTo>
                      <a:pt x="11353" y="3584"/>
                      <a:pt x="11331" y="3535"/>
                      <a:pt x="11368" y="3512"/>
                    </a:cubicBezTo>
                    <a:cubicBezTo>
                      <a:pt x="11411" y="3481"/>
                      <a:pt x="11461" y="3450"/>
                      <a:pt x="11504" y="3419"/>
                    </a:cubicBezTo>
                    <a:lnTo>
                      <a:pt x="11504" y="3419"/>
                    </a:lnTo>
                    <a:cubicBezTo>
                      <a:pt x="11208" y="3444"/>
                      <a:pt x="10913" y="3459"/>
                      <a:pt x="10614" y="3475"/>
                    </a:cubicBezTo>
                    <a:cubicBezTo>
                      <a:pt x="10485" y="3515"/>
                      <a:pt x="10353" y="3552"/>
                      <a:pt x="10220" y="3582"/>
                    </a:cubicBezTo>
                    <a:cubicBezTo>
                      <a:pt x="10217" y="3583"/>
                      <a:pt x="10214" y="3584"/>
                      <a:pt x="10210" y="3584"/>
                    </a:cubicBezTo>
                    <a:cubicBezTo>
                      <a:pt x="10178" y="3584"/>
                      <a:pt x="10152" y="3543"/>
                      <a:pt x="10180" y="3518"/>
                    </a:cubicBezTo>
                    <a:cubicBezTo>
                      <a:pt x="10189" y="3512"/>
                      <a:pt x="10202" y="3502"/>
                      <a:pt x="10211" y="3496"/>
                    </a:cubicBezTo>
                    <a:lnTo>
                      <a:pt x="10211" y="3496"/>
                    </a:lnTo>
                    <a:cubicBezTo>
                      <a:pt x="10143" y="3499"/>
                      <a:pt x="10075" y="3502"/>
                      <a:pt x="10011" y="3505"/>
                    </a:cubicBezTo>
                    <a:cubicBezTo>
                      <a:pt x="9712" y="3518"/>
                      <a:pt x="9417" y="3527"/>
                      <a:pt x="9121" y="3533"/>
                    </a:cubicBezTo>
                    <a:cubicBezTo>
                      <a:pt x="8958" y="3570"/>
                      <a:pt x="8795" y="3607"/>
                      <a:pt x="8629" y="3635"/>
                    </a:cubicBezTo>
                    <a:cubicBezTo>
                      <a:pt x="8627" y="3635"/>
                      <a:pt x="8625" y="3635"/>
                      <a:pt x="8623" y="3635"/>
                    </a:cubicBezTo>
                    <a:cubicBezTo>
                      <a:pt x="8586" y="3635"/>
                      <a:pt x="8560" y="3584"/>
                      <a:pt x="8598" y="3564"/>
                    </a:cubicBezTo>
                    <a:cubicBezTo>
                      <a:pt x="8616" y="3555"/>
                      <a:pt x="8632" y="3548"/>
                      <a:pt x="8647" y="3539"/>
                    </a:cubicBezTo>
                    <a:lnTo>
                      <a:pt x="8647" y="3539"/>
                    </a:lnTo>
                    <a:cubicBezTo>
                      <a:pt x="8434" y="3541"/>
                      <a:pt x="8220" y="3543"/>
                      <a:pt x="8006" y="3543"/>
                    </a:cubicBezTo>
                    <a:cubicBezTo>
                      <a:pt x="7849" y="3543"/>
                      <a:pt x="7692" y="3542"/>
                      <a:pt x="7536" y="3539"/>
                    </a:cubicBezTo>
                    <a:cubicBezTo>
                      <a:pt x="7438" y="3570"/>
                      <a:pt x="7342" y="3601"/>
                      <a:pt x="7244" y="3635"/>
                    </a:cubicBezTo>
                    <a:cubicBezTo>
                      <a:pt x="7239" y="3636"/>
                      <a:pt x="7235" y="3637"/>
                      <a:pt x="7231" y="3637"/>
                    </a:cubicBezTo>
                    <a:cubicBezTo>
                      <a:pt x="7195" y="3637"/>
                      <a:pt x="7183" y="3575"/>
                      <a:pt x="7225" y="3561"/>
                    </a:cubicBezTo>
                    <a:lnTo>
                      <a:pt x="7296" y="3533"/>
                    </a:lnTo>
                    <a:cubicBezTo>
                      <a:pt x="6954" y="3527"/>
                      <a:pt x="6613" y="3518"/>
                      <a:pt x="6271" y="3505"/>
                    </a:cubicBezTo>
                    <a:cubicBezTo>
                      <a:pt x="6060" y="3558"/>
                      <a:pt x="5844" y="3586"/>
                      <a:pt x="5628" y="3586"/>
                    </a:cubicBezTo>
                    <a:cubicBezTo>
                      <a:pt x="5617" y="3586"/>
                      <a:pt x="5605" y="3586"/>
                      <a:pt x="5594" y="3585"/>
                    </a:cubicBezTo>
                    <a:cubicBezTo>
                      <a:pt x="5554" y="3585"/>
                      <a:pt x="5541" y="3533"/>
                      <a:pt x="5575" y="3512"/>
                    </a:cubicBezTo>
                    <a:cubicBezTo>
                      <a:pt x="5594" y="3499"/>
                      <a:pt x="5612" y="3487"/>
                      <a:pt x="5634" y="3475"/>
                    </a:cubicBezTo>
                    <a:cubicBezTo>
                      <a:pt x="5446" y="3465"/>
                      <a:pt x="5255" y="3456"/>
                      <a:pt x="5064" y="3444"/>
                    </a:cubicBezTo>
                    <a:cubicBezTo>
                      <a:pt x="4972" y="3472"/>
                      <a:pt x="4880" y="3502"/>
                      <a:pt x="4784" y="3530"/>
                    </a:cubicBezTo>
                    <a:cubicBezTo>
                      <a:pt x="4779" y="3532"/>
                      <a:pt x="4775" y="3532"/>
                      <a:pt x="4771" y="3532"/>
                    </a:cubicBezTo>
                    <a:cubicBezTo>
                      <a:pt x="4736" y="3532"/>
                      <a:pt x="4718" y="3482"/>
                      <a:pt x="4753" y="3462"/>
                    </a:cubicBezTo>
                    <a:cubicBezTo>
                      <a:pt x="4778" y="3450"/>
                      <a:pt x="4800" y="3438"/>
                      <a:pt x="4824" y="3428"/>
                    </a:cubicBezTo>
                    <a:cubicBezTo>
                      <a:pt x="4504" y="3407"/>
                      <a:pt x="4187" y="3382"/>
                      <a:pt x="3870" y="3355"/>
                    </a:cubicBezTo>
                    <a:cubicBezTo>
                      <a:pt x="3811" y="3361"/>
                      <a:pt x="3756" y="3373"/>
                      <a:pt x="3698" y="3379"/>
                    </a:cubicBezTo>
                    <a:cubicBezTo>
                      <a:pt x="3676" y="3379"/>
                      <a:pt x="3658" y="3358"/>
                      <a:pt x="3661" y="3336"/>
                    </a:cubicBezTo>
                    <a:cubicBezTo>
                      <a:pt x="3605" y="3330"/>
                      <a:pt x="3550" y="3327"/>
                      <a:pt x="3491" y="3321"/>
                    </a:cubicBezTo>
                    <a:cubicBezTo>
                      <a:pt x="3190" y="3293"/>
                      <a:pt x="2888" y="3268"/>
                      <a:pt x="2586" y="3238"/>
                    </a:cubicBezTo>
                    <a:cubicBezTo>
                      <a:pt x="2494" y="3250"/>
                      <a:pt x="2405" y="3265"/>
                      <a:pt x="2312" y="3278"/>
                    </a:cubicBezTo>
                    <a:cubicBezTo>
                      <a:pt x="2311" y="3278"/>
                      <a:pt x="2310" y="3278"/>
                      <a:pt x="2309" y="3278"/>
                    </a:cubicBezTo>
                    <a:cubicBezTo>
                      <a:pt x="2269" y="3278"/>
                      <a:pt x="2270" y="3225"/>
                      <a:pt x="2297" y="3207"/>
                    </a:cubicBezTo>
                    <a:cubicBezTo>
                      <a:pt x="2079" y="3182"/>
                      <a:pt x="1860" y="3151"/>
                      <a:pt x="1644" y="3118"/>
                    </a:cubicBezTo>
                    <a:cubicBezTo>
                      <a:pt x="1564" y="3136"/>
                      <a:pt x="1484" y="3154"/>
                      <a:pt x="1401" y="3173"/>
                    </a:cubicBezTo>
                    <a:cubicBezTo>
                      <a:pt x="1399" y="3174"/>
                      <a:pt x="1396" y="3174"/>
                      <a:pt x="1393" y="3174"/>
                    </a:cubicBezTo>
                    <a:cubicBezTo>
                      <a:pt x="1357" y="3174"/>
                      <a:pt x="1333" y="3119"/>
                      <a:pt x="1374" y="3102"/>
                    </a:cubicBezTo>
                    <a:cubicBezTo>
                      <a:pt x="1389" y="3093"/>
                      <a:pt x="1407" y="3087"/>
                      <a:pt x="1426" y="3078"/>
                    </a:cubicBezTo>
                    <a:cubicBezTo>
                      <a:pt x="1260" y="3050"/>
                      <a:pt x="1097" y="3010"/>
                      <a:pt x="940" y="2957"/>
                    </a:cubicBezTo>
                    <a:cubicBezTo>
                      <a:pt x="890" y="2976"/>
                      <a:pt x="844" y="2994"/>
                      <a:pt x="795" y="3016"/>
                    </a:cubicBezTo>
                    <a:cubicBezTo>
                      <a:pt x="789" y="3018"/>
                      <a:pt x="784" y="3019"/>
                      <a:pt x="779" y="3019"/>
                    </a:cubicBezTo>
                    <a:cubicBezTo>
                      <a:pt x="741" y="3019"/>
                      <a:pt x="717" y="2967"/>
                      <a:pt x="758" y="2948"/>
                    </a:cubicBezTo>
                    <a:cubicBezTo>
                      <a:pt x="783" y="2939"/>
                      <a:pt x="804" y="2930"/>
                      <a:pt x="829" y="2917"/>
                    </a:cubicBezTo>
                    <a:cubicBezTo>
                      <a:pt x="755" y="2890"/>
                      <a:pt x="687" y="2853"/>
                      <a:pt x="619" y="2813"/>
                    </a:cubicBezTo>
                    <a:cubicBezTo>
                      <a:pt x="592" y="2797"/>
                      <a:pt x="576" y="2764"/>
                      <a:pt x="583" y="2733"/>
                    </a:cubicBezTo>
                    <a:lnTo>
                      <a:pt x="583" y="2733"/>
                    </a:lnTo>
                    <a:cubicBezTo>
                      <a:pt x="546" y="2742"/>
                      <a:pt x="512" y="2754"/>
                      <a:pt x="478" y="2764"/>
                    </a:cubicBezTo>
                    <a:cubicBezTo>
                      <a:pt x="475" y="2764"/>
                      <a:pt x="472" y="2765"/>
                      <a:pt x="470" y="2765"/>
                    </a:cubicBezTo>
                    <a:cubicBezTo>
                      <a:pt x="434" y="2765"/>
                      <a:pt x="413" y="2710"/>
                      <a:pt x="447" y="2693"/>
                    </a:cubicBezTo>
                    <a:cubicBezTo>
                      <a:pt x="512" y="2659"/>
                      <a:pt x="576" y="2628"/>
                      <a:pt x="641" y="2597"/>
                    </a:cubicBezTo>
                    <a:cubicBezTo>
                      <a:pt x="804" y="2357"/>
                      <a:pt x="1250" y="2019"/>
                      <a:pt x="1340" y="1951"/>
                    </a:cubicBezTo>
                    <a:cubicBezTo>
                      <a:pt x="1377" y="1920"/>
                      <a:pt x="1420" y="1896"/>
                      <a:pt x="1457" y="1868"/>
                    </a:cubicBezTo>
                    <a:cubicBezTo>
                      <a:pt x="1451" y="1849"/>
                      <a:pt x="1460" y="1825"/>
                      <a:pt x="1481" y="1819"/>
                    </a:cubicBezTo>
                    <a:cubicBezTo>
                      <a:pt x="1518" y="1803"/>
                      <a:pt x="1552" y="1791"/>
                      <a:pt x="1589" y="1779"/>
                    </a:cubicBezTo>
                    <a:cubicBezTo>
                      <a:pt x="2362" y="1274"/>
                      <a:pt x="3282" y="994"/>
                      <a:pt x="4165" y="772"/>
                    </a:cubicBezTo>
                    <a:cubicBezTo>
                      <a:pt x="4864" y="597"/>
                      <a:pt x="5600" y="526"/>
                      <a:pt x="6289" y="310"/>
                    </a:cubicBezTo>
                    <a:cubicBezTo>
                      <a:pt x="6296" y="307"/>
                      <a:pt x="6305" y="304"/>
                      <a:pt x="6311" y="304"/>
                    </a:cubicBezTo>
                    <a:cubicBezTo>
                      <a:pt x="6400" y="273"/>
                      <a:pt x="6443" y="175"/>
                      <a:pt x="6406" y="92"/>
                    </a:cubicBezTo>
                    <a:cubicBezTo>
                      <a:pt x="6391" y="92"/>
                      <a:pt x="6376" y="95"/>
                      <a:pt x="6363" y="98"/>
                    </a:cubicBezTo>
                    <a:cubicBezTo>
                      <a:pt x="6362" y="98"/>
                      <a:pt x="6361" y="98"/>
                      <a:pt x="6360" y="98"/>
                    </a:cubicBezTo>
                    <a:cubicBezTo>
                      <a:pt x="6314" y="98"/>
                      <a:pt x="6315" y="36"/>
                      <a:pt x="6351" y="21"/>
                    </a:cubicBezTo>
                    <a:cubicBezTo>
                      <a:pt x="6339" y="12"/>
                      <a:pt x="6323" y="6"/>
                      <a:pt x="6308" y="2"/>
                    </a:cubicBezTo>
                    <a:cubicBezTo>
                      <a:pt x="6298" y="1"/>
                      <a:pt x="6287" y="0"/>
                      <a:pt x="627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77" name="Google Shape;3135;p69">
                <a:extLst>
                  <a:ext uri="{FF2B5EF4-FFF2-40B4-BE49-F238E27FC236}">
                    <a16:creationId xmlns:a16="http://schemas.microsoft.com/office/drawing/2014/main" id="{6ABEAB92-984B-47F0-A7EE-C65E0D43189F}"/>
                  </a:ext>
                </a:extLst>
              </p:cNvPr>
              <p:cNvSpPr/>
              <p:nvPr/>
            </p:nvSpPr>
            <p:spPr>
              <a:xfrm>
                <a:off x="15164000" y="4374063"/>
                <a:ext cx="69975" cy="165150"/>
              </a:xfrm>
              <a:custGeom>
                <a:avLst/>
                <a:gdLst/>
                <a:ahLst/>
                <a:cxnLst/>
                <a:rect l="l" t="t" r="r" b="b"/>
                <a:pathLst>
                  <a:path w="2799" h="6606" extrusionOk="0">
                    <a:moveTo>
                      <a:pt x="2029" y="0"/>
                    </a:moveTo>
                    <a:cubicBezTo>
                      <a:pt x="2026" y="0"/>
                      <a:pt x="2023" y="1"/>
                      <a:pt x="2021" y="1"/>
                    </a:cubicBezTo>
                    <a:lnTo>
                      <a:pt x="1777" y="63"/>
                    </a:lnTo>
                    <a:lnTo>
                      <a:pt x="1608" y="103"/>
                    </a:lnTo>
                    <a:cubicBezTo>
                      <a:pt x="1563" y="117"/>
                      <a:pt x="1577" y="181"/>
                      <a:pt x="1619" y="181"/>
                    </a:cubicBezTo>
                    <a:cubicBezTo>
                      <a:pt x="1622" y="181"/>
                      <a:pt x="1626" y="181"/>
                      <a:pt x="1630" y="180"/>
                    </a:cubicBezTo>
                    <a:lnTo>
                      <a:pt x="1716" y="155"/>
                    </a:lnTo>
                    <a:cubicBezTo>
                      <a:pt x="1795" y="135"/>
                      <a:pt x="1845" y="121"/>
                      <a:pt x="1856" y="121"/>
                    </a:cubicBezTo>
                    <a:cubicBezTo>
                      <a:pt x="1869" y="121"/>
                      <a:pt x="1818" y="145"/>
                      <a:pt x="1679" y="211"/>
                    </a:cubicBezTo>
                    <a:lnTo>
                      <a:pt x="1676" y="214"/>
                    </a:lnTo>
                    <a:cubicBezTo>
                      <a:pt x="1513" y="294"/>
                      <a:pt x="1346" y="352"/>
                      <a:pt x="1189" y="451"/>
                    </a:cubicBezTo>
                    <a:cubicBezTo>
                      <a:pt x="1152" y="472"/>
                      <a:pt x="1175" y="519"/>
                      <a:pt x="1212" y="519"/>
                    </a:cubicBezTo>
                    <a:cubicBezTo>
                      <a:pt x="1217" y="519"/>
                      <a:pt x="1223" y="518"/>
                      <a:pt x="1229" y="515"/>
                    </a:cubicBezTo>
                    <a:cubicBezTo>
                      <a:pt x="1343" y="466"/>
                      <a:pt x="1460" y="423"/>
                      <a:pt x="1571" y="383"/>
                    </a:cubicBezTo>
                    <a:cubicBezTo>
                      <a:pt x="1696" y="337"/>
                      <a:pt x="1825" y="297"/>
                      <a:pt x="1953" y="258"/>
                    </a:cubicBezTo>
                    <a:lnTo>
                      <a:pt x="1953" y="258"/>
                    </a:lnTo>
                    <a:cubicBezTo>
                      <a:pt x="1852" y="290"/>
                      <a:pt x="1724" y="402"/>
                      <a:pt x="1630" y="454"/>
                    </a:cubicBezTo>
                    <a:cubicBezTo>
                      <a:pt x="1580" y="481"/>
                      <a:pt x="1531" y="509"/>
                      <a:pt x="1482" y="537"/>
                    </a:cubicBezTo>
                    <a:cubicBezTo>
                      <a:pt x="1313" y="629"/>
                      <a:pt x="1156" y="740"/>
                      <a:pt x="1011" y="866"/>
                    </a:cubicBezTo>
                    <a:cubicBezTo>
                      <a:pt x="982" y="892"/>
                      <a:pt x="1010" y="931"/>
                      <a:pt x="1041" y="931"/>
                    </a:cubicBezTo>
                    <a:cubicBezTo>
                      <a:pt x="1043" y="931"/>
                      <a:pt x="1046" y="931"/>
                      <a:pt x="1048" y="931"/>
                    </a:cubicBezTo>
                    <a:cubicBezTo>
                      <a:pt x="1134" y="916"/>
                      <a:pt x="1217" y="894"/>
                      <a:pt x="1297" y="866"/>
                    </a:cubicBezTo>
                    <a:cubicBezTo>
                      <a:pt x="1371" y="845"/>
                      <a:pt x="1442" y="817"/>
                      <a:pt x="1513" y="786"/>
                    </a:cubicBezTo>
                    <a:cubicBezTo>
                      <a:pt x="1618" y="740"/>
                      <a:pt x="1885" y="619"/>
                      <a:pt x="1953" y="619"/>
                    </a:cubicBezTo>
                    <a:cubicBezTo>
                      <a:pt x="1992" y="619"/>
                      <a:pt x="1964" y="660"/>
                      <a:pt x="1796" y="780"/>
                    </a:cubicBezTo>
                    <a:cubicBezTo>
                      <a:pt x="1587" y="928"/>
                      <a:pt x="1356" y="1026"/>
                      <a:pt x="1143" y="1162"/>
                    </a:cubicBezTo>
                    <a:cubicBezTo>
                      <a:pt x="1072" y="1205"/>
                      <a:pt x="1008" y="1257"/>
                      <a:pt x="943" y="1310"/>
                    </a:cubicBezTo>
                    <a:cubicBezTo>
                      <a:pt x="922" y="1334"/>
                      <a:pt x="937" y="1374"/>
                      <a:pt x="971" y="1377"/>
                    </a:cubicBezTo>
                    <a:cubicBezTo>
                      <a:pt x="999" y="1374"/>
                      <a:pt x="1020" y="1368"/>
                      <a:pt x="1048" y="1362"/>
                    </a:cubicBezTo>
                    <a:cubicBezTo>
                      <a:pt x="1162" y="1346"/>
                      <a:pt x="1276" y="1316"/>
                      <a:pt x="1383" y="1269"/>
                    </a:cubicBezTo>
                    <a:cubicBezTo>
                      <a:pt x="1551" y="1197"/>
                      <a:pt x="1719" y="1121"/>
                      <a:pt x="1892" y="1055"/>
                    </a:cubicBezTo>
                    <a:lnTo>
                      <a:pt x="1892" y="1055"/>
                    </a:lnTo>
                    <a:cubicBezTo>
                      <a:pt x="1804" y="1091"/>
                      <a:pt x="1721" y="1139"/>
                      <a:pt x="1636" y="1180"/>
                    </a:cubicBezTo>
                    <a:cubicBezTo>
                      <a:pt x="1386" y="1300"/>
                      <a:pt x="1149" y="1396"/>
                      <a:pt x="955" y="1565"/>
                    </a:cubicBezTo>
                    <a:cubicBezTo>
                      <a:pt x="869" y="1639"/>
                      <a:pt x="795" y="1731"/>
                      <a:pt x="737" y="1833"/>
                    </a:cubicBezTo>
                    <a:cubicBezTo>
                      <a:pt x="720" y="1858"/>
                      <a:pt x="741" y="1890"/>
                      <a:pt x="769" y="1890"/>
                    </a:cubicBezTo>
                    <a:cubicBezTo>
                      <a:pt x="773" y="1890"/>
                      <a:pt x="776" y="1889"/>
                      <a:pt x="780" y="1888"/>
                    </a:cubicBezTo>
                    <a:cubicBezTo>
                      <a:pt x="795" y="1885"/>
                      <a:pt x="808" y="1879"/>
                      <a:pt x="823" y="1876"/>
                    </a:cubicBezTo>
                    <a:cubicBezTo>
                      <a:pt x="943" y="1845"/>
                      <a:pt x="1063" y="1802"/>
                      <a:pt x="1174" y="1744"/>
                    </a:cubicBezTo>
                    <a:cubicBezTo>
                      <a:pt x="1239" y="1711"/>
                      <a:pt x="1486" y="1551"/>
                      <a:pt x="1504" y="1551"/>
                    </a:cubicBezTo>
                    <a:lnTo>
                      <a:pt x="1504" y="1551"/>
                    </a:lnTo>
                    <a:cubicBezTo>
                      <a:pt x="1511" y="1551"/>
                      <a:pt x="1476" y="1581"/>
                      <a:pt x="1365" y="1663"/>
                    </a:cubicBezTo>
                    <a:cubicBezTo>
                      <a:pt x="1180" y="1802"/>
                      <a:pt x="971" y="1894"/>
                      <a:pt x="774" y="2008"/>
                    </a:cubicBezTo>
                    <a:cubicBezTo>
                      <a:pt x="638" y="2079"/>
                      <a:pt x="512" y="2165"/>
                      <a:pt x="401" y="2267"/>
                    </a:cubicBezTo>
                    <a:cubicBezTo>
                      <a:pt x="375" y="2294"/>
                      <a:pt x="394" y="2334"/>
                      <a:pt x="424" y="2334"/>
                    </a:cubicBezTo>
                    <a:cubicBezTo>
                      <a:pt x="429" y="2334"/>
                      <a:pt x="434" y="2333"/>
                      <a:pt x="438" y="2331"/>
                    </a:cubicBezTo>
                    <a:cubicBezTo>
                      <a:pt x="518" y="2316"/>
                      <a:pt x="592" y="2295"/>
                      <a:pt x="669" y="2276"/>
                    </a:cubicBezTo>
                    <a:cubicBezTo>
                      <a:pt x="808" y="2236"/>
                      <a:pt x="946" y="2193"/>
                      <a:pt x="1082" y="2144"/>
                    </a:cubicBezTo>
                    <a:cubicBezTo>
                      <a:pt x="1172" y="2111"/>
                      <a:pt x="1480" y="1975"/>
                      <a:pt x="1552" y="1975"/>
                    </a:cubicBezTo>
                    <a:cubicBezTo>
                      <a:pt x="1590" y="1975"/>
                      <a:pt x="1563" y="2013"/>
                      <a:pt x="1402" y="2125"/>
                    </a:cubicBezTo>
                    <a:cubicBezTo>
                      <a:pt x="1134" y="2313"/>
                      <a:pt x="829" y="2411"/>
                      <a:pt x="565" y="2593"/>
                    </a:cubicBezTo>
                    <a:cubicBezTo>
                      <a:pt x="494" y="2636"/>
                      <a:pt x="429" y="2689"/>
                      <a:pt x="368" y="2747"/>
                    </a:cubicBezTo>
                    <a:cubicBezTo>
                      <a:pt x="340" y="2772"/>
                      <a:pt x="361" y="2811"/>
                      <a:pt x="392" y="2811"/>
                    </a:cubicBezTo>
                    <a:cubicBezTo>
                      <a:pt x="396" y="2811"/>
                      <a:pt x="400" y="2810"/>
                      <a:pt x="405" y="2809"/>
                    </a:cubicBezTo>
                    <a:cubicBezTo>
                      <a:pt x="438" y="2799"/>
                      <a:pt x="472" y="2787"/>
                      <a:pt x="506" y="2775"/>
                    </a:cubicBezTo>
                    <a:cubicBezTo>
                      <a:pt x="678" y="2716"/>
                      <a:pt x="848" y="2648"/>
                      <a:pt x="1017" y="2575"/>
                    </a:cubicBezTo>
                    <a:cubicBezTo>
                      <a:pt x="1211" y="2488"/>
                      <a:pt x="1405" y="2402"/>
                      <a:pt x="1605" y="2335"/>
                    </a:cubicBezTo>
                    <a:cubicBezTo>
                      <a:pt x="1704" y="2299"/>
                      <a:pt x="1748" y="2284"/>
                      <a:pt x="1756" y="2284"/>
                    </a:cubicBezTo>
                    <a:cubicBezTo>
                      <a:pt x="1768" y="2284"/>
                      <a:pt x="1705" y="2316"/>
                      <a:pt x="1627" y="2365"/>
                    </a:cubicBezTo>
                    <a:cubicBezTo>
                      <a:pt x="1233" y="2621"/>
                      <a:pt x="802" y="2790"/>
                      <a:pt x="423" y="3067"/>
                    </a:cubicBezTo>
                    <a:cubicBezTo>
                      <a:pt x="368" y="3104"/>
                      <a:pt x="315" y="3147"/>
                      <a:pt x="266" y="3190"/>
                    </a:cubicBezTo>
                    <a:cubicBezTo>
                      <a:pt x="238" y="3213"/>
                      <a:pt x="261" y="3256"/>
                      <a:pt x="294" y="3256"/>
                    </a:cubicBezTo>
                    <a:cubicBezTo>
                      <a:pt x="297" y="3256"/>
                      <a:pt x="300" y="3256"/>
                      <a:pt x="303" y="3255"/>
                    </a:cubicBezTo>
                    <a:cubicBezTo>
                      <a:pt x="331" y="3246"/>
                      <a:pt x="355" y="3236"/>
                      <a:pt x="380" y="3227"/>
                    </a:cubicBezTo>
                    <a:cubicBezTo>
                      <a:pt x="617" y="3153"/>
                      <a:pt x="845" y="3064"/>
                      <a:pt x="1066" y="2959"/>
                    </a:cubicBezTo>
                    <a:cubicBezTo>
                      <a:pt x="1260" y="2870"/>
                      <a:pt x="1448" y="2784"/>
                      <a:pt x="1645" y="2704"/>
                    </a:cubicBezTo>
                    <a:cubicBezTo>
                      <a:pt x="1704" y="2681"/>
                      <a:pt x="1869" y="2635"/>
                      <a:pt x="1944" y="2635"/>
                    </a:cubicBezTo>
                    <a:cubicBezTo>
                      <a:pt x="2002" y="2635"/>
                      <a:pt x="2006" y="2663"/>
                      <a:pt x="1867" y="2750"/>
                    </a:cubicBezTo>
                    <a:cubicBezTo>
                      <a:pt x="1353" y="3064"/>
                      <a:pt x="768" y="3206"/>
                      <a:pt x="297" y="3587"/>
                    </a:cubicBezTo>
                    <a:cubicBezTo>
                      <a:pt x="263" y="3615"/>
                      <a:pt x="229" y="3640"/>
                      <a:pt x="198" y="3667"/>
                    </a:cubicBezTo>
                    <a:cubicBezTo>
                      <a:pt x="174" y="3692"/>
                      <a:pt x="193" y="3734"/>
                      <a:pt x="226" y="3734"/>
                    </a:cubicBezTo>
                    <a:cubicBezTo>
                      <a:pt x="230" y="3734"/>
                      <a:pt x="234" y="3733"/>
                      <a:pt x="238" y="3732"/>
                    </a:cubicBezTo>
                    <a:cubicBezTo>
                      <a:pt x="248" y="3729"/>
                      <a:pt x="260" y="3723"/>
                      <a:pt x="272" y="3720"/>
                    </a:cubicBezTo>
                    <a:cubicBezTo>
                      <a:pt x="614" y="3603"/>
                      <a:pt x="943" y="3464"/>
                      <a:pt x="1276" y="3320"/>
                    </a:cubicBezTo>
                    <a:cubicBezTo>
                      <a:pt x="1559" y="3196"/>
                      <a:pt x="1845" y="3076"/>
                      <a:pt x="2134" y="2966"/>
                    </a:cubicBezTo>
                    <a:cubicBezTo>
                      <a:pt x="2236" y="2926"/>
                      <a:pt x="2285" y="2910"/>
                      <a:pt x="2298" y="2910"/>
                    </a:cubicBezTo>
                    <a:cubicBezTo>
                      <a:pt x="2342" y="2910"/>
                      <a:pt x="2028" y="3069"/>
                      <a:pt x="1965" y="3104"/>
                    </a:cubicBezTo>
                    <a:cubicBezTo>
                      <a:pt x="1377" y="3436"/>
                      <a:pt x="734" y="3621"/>
                      <a:pt x="211" y="4052"/>
                    </a:cubicBezTo>
                    <a:cubicBezTo>
                      <a:pt x="171" y="4083"/>
                      <a:pt x="134" y="4111"/>
                      <a:pt x="97" y="4144"/>
                    </a:cubicBezTo>
                    <a:cubicBezTo>
                      <a:pt x="72" y="4169"/>
                      <a:pt x="91" y="4211"/>
                      <a:pt x="124" y="4211"/>
                    </a:cubicBezTo>
                    <a:cubicBezTo>
                      <a:pt x="128" y="4211"/>
                      <a:pt x="132" y="4210"/>
                      <a:pt x="137" y="4209"/>
                    </a:cubicBezTo>
                    <a:cubicBezTo>
                      <a:pt x="155" y="4203"/>
                      <a:pt x="171" y="4197"/>
                      <a:pt x="189" y="4191"/>
                    </a:cubicBezTo>
                    <a:cubicBezTo>
                      <a:pt x="497" y="4086"/>
                      <a:pt x="783" y="3941"/>
                      <a:pt x="1076" y="3797"/>
                    </a:cubicBezTo>
                    <a:cubicBezTo>
                      <a:pt x="1334" y="3674"/>
                      <a:pt x="1602" y="3575"/>
                      <a:pt x="1876" y="3498"/>
                    </a:cubicBezTo>
                    <a:cubicBezTo>
                      <a:pt x="1993" y="3461"/>
                      <a:pt x="2107" y="3424"/>
                      <a:pt x="2224" y="3384"/>
                    </a:cubicBezTo>
                    <a:lnTo>
                      <a:pt x="2224" y="3384"/>
                    </a:lnTo>
                    <a:cubicBezTo>
                      <a:pt x="2137" y="3424"/>
                      <a:pt x="2054" y="3470"/>
                      <a:pt x="1974" y="3523"/>
                    </a:cubicBezTo>
                    <a:cubicBezTo>
                      <a:pt x="1657" y="3714"/>
                      <a:pt x="1328" y="3886"/>
                      <a:pt x="1011" y="4077"/>
                    </a:cubicBezTo>
                    <a:cubicBezTo>
                      <a:pt x="718" y="4249"/>
                      <a:pt x="405" y="4345"/>
                      <a:pt x="140" y="4557"/>
                    </a:cubicBezTo>
                    <a:cubicBezTo>
                      <a:pt x="124" y="4569"/>
                      <a:pt x="112" y="4578"/>
                      <a:pt x="97" y="4591"/>
                    </a:cubicBezTo>
                    <a:cubicBezTo>
                      <a:pt x="66" y="4615"/>
                      <a:pt x="97" y="4652"/>
                      <a:pt x="131" y="4652"/>
                    </a:cubicBezTo>
                    <a:lnTo>
                      <a:pt x="143" y="4652"/>
                    </a:lnTo>
                    <a:cubicBezTo>
                      <a:pt x="546" y="4471"/>
                      <a:pt x="965" y="4326"/>
                      <a:pt x="1371" y="4151"/>
                    </a:cubicBezTo>
                    <a:cubicBezTo>
                      <a:pt x="1583" y="4061"/>
                      <a:pt x="1796" y="3969"/>
                      <a:pt x="2008" y="3874"/>
                    </a:cubicBezTo>
                    <a:cubicBezTo>
                      <a:pt x="2068" y="3847"/>
                      <a:pt x="2401" y="3671"/>
                      <a:pt x="2418" y="3671"/>
                    </a:cubicBezTo>
                    <a:lnTo>
                      <a:pt x="2418" y="3671"/>
                    </a:lnTo>
                    <a:cubicBezTo>
                      <a:pt x="2425" y="3671"/>
                      <a:pt x="2382" y="3699"/>
                      <a:pt x="2251" y="3775"/>
                    </a:cubicBezTo>
                    <a:cubicBezTo>
                      <a:pt x="1543" y="4184"/>
                      <a:pt x="737" y="4502"/>
                      <a:pt x="97" y="5016"/>
                    </a:cubicBezTo>
                    <a:cubicBezTo>
                      <a:pt x="75" y="5031"/>
                      <a:pt x="51" y="5049"/>
                      <a:pt x="29" y="5068"/>
                    </a:cubicBezTo>
                    <a:cubicBezTo>
                      <a:pt x="1" y="5093"/>
                      <a:pt x="27" y="5134"/>
                      <a:pt x="59" y="5134"/>
                    </a:cubicBezTo>
                    <a:cubicBezTo>
                      <a:pt x="62" y="5134"/>
                      <a:pt x="66" y="5133"/>
                      <a:pt x="69" y="5133"/>
                    </a:cubicBezTo>
                    <a:lnTo>
                      <a:pt x="91" y="5126"/>
                    </a:lnTo>
                    <a:cubicBezTo>
                      <a:pt x="605" y="5000"/>
                      <a:pt x="1057" y="4735"/>
                      <a:pt x="1543" y="4538"/>
                    </a:cubicBezTo>
                    <a:cubicBezTo>
                      <a:pt x="1697" y="4477"/>
                      <a:pt x="1857" y="4421"/>
                      <a:pt x="2011" y="4357"/>
                    </a:cubicBezTo>
                    <a:cubicBezTo>
                      <a:pt x="2156" y="4292"/>
                      <a:pt x="2304" y="4231"/>
                      <a:pt x="2451" y="4175"/>
                    </a:cubicBezTo>
                    <a:cubicBezTo>
                      <a:pt x="2488" y="4160"/>
                      <a:pt x="2516" y="4148"/>
                      <a:pt x="2541" y="4135"/>
                    </a:cubicBezTo>
                    <a:lnTo>
                      <a:pt x="2541" y="4135"/>
                    </a:lnTo>
                    <a:lnTo>
                      <a:pt x="2479" y="4175"/>
                    </a:lnTo>
                    <a:cubicBezTo>
                      <a:pt x="2073" y="4428"/>
                      <a:pt x="1611" y="4575"/>
                      <a:pt x="1199" y="4825"/>
                    </a:cubicBezTo>
                    <a:cubicBezTo>
                      <a:pt x="808" y="5062"/>
                      <a:pt x="423" y="5311"/>
                      <a:pt x="75" y="5607"/>
                    </a:cubicBezTo>
                    <a:lnTo>
                      <a:pt x="63" y="5616"/>
                    </a:lnTo>
                    <a:cubicBezTo>
                      <a:pt x="44" y="5634"/>
                      <a:pt x="51" y="5665"/>
                      <a:pt x="75" y="5674"/>
                    </a:cubicBezTo>
                    <a:cubicBezTo>
                      <a:pt x="84" y="5680"/>
                      <a:pt x="94" y="5680"/>
                      <a:pt x="103" y="5680"/>
                    </a:cubicBezTo>
                    <a:cubicBezTo>
                      <a:pt x="903" y="5487"/>
                      <a:pt x="1590" y="5123"/>
                      <a:pt x="2270" y="4686"/>
                    </a:cubicBezTo>
                    <a:lnTo>
                      <a:pt x="2270" y="4686"/>
                    </a:lnTo>
                    <a:cubicBezTo>
                      <a:pt x="1848" y="4963"/>
                      <a:pt x="1414" y="5216"/>
                      <a:pt x="962" y="5440"/>
                    </a:cubicBezTo>
                    <a:cubicBezTo>
                      <a:pt x="645" y="5594"/>
                      <a:pt x="324" y="5748"/>
                      <a:pt x="84" y="6010"/>
                    </a:cubicBezTo>
                    <a:cubicBezTo>
                      <a:pt x="78" y="6016"/>
                      <a:pt x="72" y="6019"/>
                      <a:pt x="66" y="6025"/>
                    </a:cubicBezTo>
                    <a:cubicBezTo>
                      <a:pt x="47" y="6047"/>
                      <a:pt x="57" y="6081"/>
                      <a:pt x="84" y="6087"/>
                    </a:cubicBezTo>
                    <a:cubicBezTo>
                      <a:pt x="91" y="6090"/>
                      <a:pt x="97" y="6090"/>
                      <a:pt x="103" y="6090"/>
                    </a:cubicBezTo>
                    <a:cubicBezTo>
                      <a:pt x="383" y="6047"/>
                      <a:pt x="635" y="5936"/>
                      <a:pt x="891" y="5819"/>
                    </a:cubicBezTo>
                    <a:cubicBezTo>
                      <a:pt x="1273" y="5640"/>
                      <a:pt x="1663" y="5493"/>
                      <a:pt x="2045" y="5317"/>
                    </a:cubicBezTo>
                    <a:lnTo>
                      <a:pt x="2064" y="5311"/>
                    </a:lnTo>
                    <a:lnTo>
                      <a:pt x="2064" y="5311"/>
                    </a:lnTo>
                    <a:cubicBezTo>
                      <a:pt x="2057" y="5314"/>
                      <a:pt x="2051" y="5317"/>
                      <a:pt x="2045" y="5320"/>
                    </a:cubicBezTo>
                    <a:cubicBezTo>
                      <a:pt x="1362" y="5640"/>
                      <a:pt x="746" y="6084"/>
                      <a:pt x="112" y="6487"/>
                    </a:cubicBezTo>
                    <a:cubicBezTo>
                      <a:pt x="87" y="6502"/>
                      <a:pt x="63" y="6518"/>
                      <a:pt x="38" y="6533"/>
                    </a:cubicBezTo>
                    <a:cubicBezTo>
                      <a:pt x="5" y="6553"/>
                      <a:pt x="22" y="6606"/>
                      <a:pt x="58" y="6606"/>
                    </a:cubicBezTo>
                    <a:cubicBezTo>
                      <a:pt x="61" y="6606"/>
                      <a:pt x="65" y="6605"/>
                      <a:pt x="69" y="6604"/>
                    </a:cubicBezTo>
                    <a:cubicBezTo>
                      <a:pt x="87" y="6598"/>
                      <a:pt x="103" y="6592"/>
                      <a:pt x="118" y="6585"/>
                    </a:cubicBezTo>
                    <a:cubicBezTo>
                      <a:pt x="543" y="6462"/>
                      <a:pt x="922" y="6256"/>
                      <a:pt x="1313" y="6053"/>
                    </a:cubicBezTo>
                    <a:cubicBezTo>
                      <a:pt x="1457" y="5976"/>
                      <a:pt x="1602" y="5908"/>
                      <a:pt x="1753" y="5847"/>
                    </a:cubicBezTo>
                    <a:cubicBezTo>
                      <a:pt x="1840" y="5808"/>
                      <a:pt x="1892" y="5788"/>
                      <a:pt x="1907" y="5788"/>
                    </a:cubicBezTo>
                    <a:cubicBezTo>
                      <a:pt x="1928" y="5788"/>
                      <a:pt x="1889" y="5821"/>
                      <a:pt x="1790" y="5887"/>
                    </a:cubicBezTo>
                    <a:cubicBezTo>
                      <a:pt x="1639" y="5997"/>
                      <a:pt x="1482" y="6099"/>
                      <a:pt x="1328" y="6207"/>
                    </a:cubicBezTo>
                    <a:cubicBezTo>
                      <a:pt x="1303" y="6225"/>
                      <a:pt x="1279" y="6244"/>
                      <a:pt x="1251" y="6262"/>
                    </a:cubicBezTo>
                    <a:cubicBezTo>
                      <a:pt x="1219" y="6285"/>
                      <a:pt x="1253" y="6327"/>
                      <a:pt x="1285" y="6327"/>
                    </a:cubicBezTo>
                    <a:cubicBezTo>
                      <a:pt x="1287" y="6327"/>
                      <a:pt x="1289" y="6327"/>
                      <a:pt x="1291" y="6327"/>
                    </a:cubicBezTo>
                    <a:cubicBezTo>
                      <a:pt x="1288" y="6327"/>
                      <a:pt x="1374" y="6308"/>
                      <a:pt x="1466" y="6296"/>
                    </a:cubicBezTo>
                    <a:cubicBezTo>
                      <a:pt x="1511" y="6290"/>
                      <a:pt x="1557" y="6286"/>
                      <a:pt x="1595" y="6286"/>
                    </a:cubicBezTo>
                    <a:cubicBezTo>
                      <a:pt x="1674" y="6286"/>
                      <a:pt x="1721" y="6304"/>
                      <a:pt x="1663" y="6364"/>
                    </a:cubicBezTo>
                    <a:cubicBezTo>
                      <a:pt x="1636" y="6389"/>
                      <a:pt x="1658" y="6430"/>
                      <a:pt x="1689" y="6430"/>
                    </a:cubicBezTo>
                    <a:cubicBezTo>
                      <a:pt x="1693" y="6430"/>
                      <a:pt x="1696" y="6430"/>
                      <a:pt x="1700" y="6428"/>
                    </a:cubicBezTo>
                    <a:cubicBezTo>
                      <a:pt x="1765" y="6422"/>
                      <a:pt x="1827" y="6410"/>
                      <a:pt x="1888" y="6388"/>
                    </a:cubicBezTo>
                    <a:cubicBezTo>
                      <a:pt x="1916" y="6382"/>
                      <a:pt x="1947" y="6370"/>
                      <a:pt x="1974" y="6361"/>
                    </a:cubicBezTo>
                    <a:cubicBezTo>
                      <a:pt x="2015" y="6344"/>
                      <a:pt x="2005" y="6284"/>
                      <a:pt x="1970" y="6284"/>
                    </a:cubicBezTo>
                    <a:cubicBezTo>
                      <a:pt x="1966" y="6284"/>
                      <a:pt x="1961" y="6285"/>
                      <a:pt x="1956" y="6287"/>
                    </a:cubicBezTo>
                    <a:lnTo>
                      <a:pt x="1925" y="6296"/>
                    </a:lnTo>
                    <a:cubicBezTo>
                      <a:pt x="1872" y="6314"/>
                      <a:pt x="1841" y="6324"/>
                      <a:pt x="1827" y="6324"/>
                    </a:cubicBezTo>
                    <a:cubicBezTo>
                      <a:pt x="1801" y="6324"/>
                      <a:pt x="1836" y="6288"/>
                      <a:pt x="1894" y="6204"/>
                    </a:cubicBezTo>
                    <a:cubicBezTo>
                      <a:pt x="1913" y="6179"/>
                      <a:pt x="1888" y="6148"/>
                      <a:pt x="1864" y="6148"/>
                    </a:cubicBezTo>
                    <a:cubicBezTo>
                      <a:pt x="1857" y="6148"/>
                      <a:pt x="1850" y="6147"/>
                      <a:pt x="1843" y="6147"/>
                    </a:cubicBezTo>
                    <a:cubicBezTo>
                      <a:pt x="1728" y="6147"/>
                      <a:pt x="1527" y="6220"/>
                      <a:pt x="1475" y="6220"/>
                    </a:cubicBezTo>
                    <a:cubicBezTo>
                      <a:pt x="1447" y="6220"/>
                      <a:pt x="1462" y="6198"/>
                      <a:pt x="1559" y="6133"/>
                    </a:cubicBezTo>
                    <a:cubicBezTo>
                      <a:pt x="1710" y="6028"/>
                      <a:pt x="1857" y="5927"/>
                      <a:pt x="1999" y="5813"/>
                    </a:cubicBezTo>
                    <a:cubicBezTo>
                      <a:pt x="2030" y="5785"/>
                      <a:pt x="2064" y="5764"/>
                      <a:pt x="2094" y="5736"/>
                    </a:cubicBezTo>
                    <a:cubicBezTo>
                      <a:pt x="2119" y="5709"/>
                      <a:pt x="2100" y="5669"/>
                      <a:pt x="2070" y="5669"/>
                    </a:cubicBezTo>
                    <a:cubicBezTo>
                      <a:pt x="2066" y="5669"/>
                      <a:pt x="2062" y="5670"/>
                      <a:pt x="2057" y="5671"/>
                    </a:cubicBezTo>
                    <a:cubicBezTo>
                      <a:pt x="2039" y="5674"/>
                      <a:pt x="2024" y="5680"/>
                      <a:pt x="2005" y="5687"/>
                    </a:cubicBezTo>
                    <a:cubicBezTo>
                      <a:pt x="1697" y="5782"/>
                      <a:pt x="1399" y="5908"/>
                      <a:pt x="1112" y="6062"/>
                    </a:cubicBezTo>
                    <a:cubicBezTo>
                      <a:pt x="965" y="6139"/>
                      <a:pt x="814" y="6219"/>
                      <a:pt x="663" y="6293"/>
                    </a:cubicBezTo>
                    <a:cubicBezTo>
                      <a:pt x="663" y="6293"/>
                      <a:pt x="663" y="6293"/>
                      <a:pt x="663" y="6293"/>
                    </a:cubicBezTo>
                    <a:lnTo>
                      <a:pt x="663" y="6293"/>
                    </a:lnTo>
                    <a:cubicBezTo>
                      <a:pt x="661" y="6293"/>
                      <a:pt x="250" y="6513"/>
                      <a:pt x="218" y="6513"/>
                    </a:cubicBezTo>
                    <a:cubicBezTo>
                      <a:pt x="207" y="6513"/>
                      <a:pt x="239" y="6488"/>
                      <a:pt x="343" y="6422"/>
                    </a:cubicBezTo>
                    <a:cubicBezTo>
                      <a:pt x="888" y="6074"/>
                      <a:pt x="1506" y="5770"/>
                      <a:pt x="2027" y="5382"/>
                    </a:cubicBezTo>
                    <a:cubicBezTo>
                      <a:pt x="2097" y="5330"/>
                      <a:pt x="2165" y="5277"/>
                      <a:pt x="2230" y="5222"/>
                    </a:cubicBezTo>
                    <a:cubicBezTo>
                      <a:pt x="2262" y="5195"/>
                      <a:pt x="2232" y="5157"/>
                      <a:pt x="2199" y="5157"/>
                    </a:cubicBezTo>
                    <a:cubicBezTo>
                      <a:pt x="2194" y="5157"/>
                      <a:pt x="2189" y="5158"/>
                      <a:pt x="2184" y="5160"/>
                    </a:cubicBezTo>
                    <a:cubicBezTo>
                      <a:pt x="2137" y="5182"/>
                      <a:pt x="2091" y="5200"/>
                      <a:pt x="2045" y="5219"/>
                    </a:cubicBezTo>
                    <a:cubicBezTo>
                      <a:pt x="1731" y="5354"/>
                      <a:pt x="1408" y="5462"/>
                      <a:pt x="1103" y="5619"/>
                    </a:cubicBezTo>
                    <a:cubicBezTo>
                      <a:pt x="974" y="5684"/>
                      <a:pt x="842" y="5748"/>
                      <a:pt x="709" y="5810"/>
                    </a:cubicBezTo>
                    <a:cubicBezTo>
                      <a:pt x="709" y="5810"/>
                      <a:pt x="709" y="5810"/>
                      <a:pt x="709" y="5810"/>
                    </a:cubicBezTo>
                    <a:lnTo>
                      <a:pt x="709" y="5810"/>
                    </a:lnTo>
                    <a:cubicBezTo>
                      <a:pt x="708" y="5810"/>
                      <a:pt x="280" y="5976"/>
                      <a:pt x="216" y="5976"/>
                    </a:cubicBezTo>
                    <a:cubicBezTo>
                      <a:pt x="207" y="5976"/>
                      <a:pt x="205" y="5973"/>
                      <a:pt x="211" y="5967"/>
                    </a:cubicBezTo>
                    <a:cubicBezTo>
                      <a:pt x="472" y="5671"/>
                      <a:pt x="986" y="5511"/>
                      <a:pt x="1331" y="5333"/>
                    </a:cubicBezTo>
                    <a:cubicBezTo>
                      <a:pt x="1639" y="5173"/>
                      <a:pt x="1928" y="4991"/>
                      <a:pt x="2221" y="4803"/>
                    </a:cubicBezTo>
                    <a:lnTo>
                      <a:pt x="2461" y="4646"/>
                    </a:lnTo>
                    <a:cubicBezTo>
                      <a:pt x="2482" y="4634"/>
                      <a:pt x="2485" y="4606"/>
                      <a:pt x="2470" y="4588"/>
                    </a:cubicBezTo>
                    <a:cubicBezTo>
                      <a:pt x="2463" y="4579"/>
                      <a:pt x="2453" y="4573"/>
                      <a:pt x="2442" y="4573"/>
                    </a:cubicBezTo>
                    <a:cubicBezTo>
                      <a:pt x="2438" y="4573"/>
                      <a:pt x="2434" y="4574"/>
                      <a:pt x="2430" y="4575"/>
                    </a:cubicBezTo>
                    <a:cubicBezTo>
                      <a:pt x="2064" y="4726"/>
                      <a:pt x="1743" y="4960"/>
                      <a:pt x="1380" y="5129"/>
                    </a:cubicBezTo>
                    <a:cubicBezTo>
                      <a:pt x="1116" y="5250"/>
                      <a:pt x="845" y="5360"/>
                      <a:pt x="568" y="5459"/>
                    </a:cubicBezTo>
                    <a:cubicBezTo>
                      <a:pt x="441" y="5505"/>
                      <a:pt x="287" y="5577"/>
                      <a:pt x="250" y="5577"/>
                    </a:cubicBezTo>
                    <a:cubicBezTo>
                      <a:pt x="218" y="5577"/>
                      <a:pt x="273" y="5523"/>
                      <a:pt x="509" y="5351"/>
                    </a:cubicBezTo>
                    <a:cubicBezTo>
                      <a:pt x="1208" y="4846"/>
                      <a:pt x="2033" y="4578"/>
                      <a:pt x="2732" y="4089"/>
                    </a:cubicBezTo>
                    <a:cubicBezTo>
                      <a:pt x="2744" y="4083"/>
                      <a:pt x="2756" y="4074"/>
                      <a:pt x="2769" y="4064"/>
                    </a:cubicBezTo>
                    <a:cubicBezTo>
                      <a:pt x="2799" y="4045"/>
                      <a:pt x="2787" y="3994"/>
                      <a:pt x="2754" y="3994"/>
                    </a:cubicBezTo>
                    <a:cubicBezTo>
                      <a:pt x="2750" y="3994"/>
                      <a:pt x="2746" y="3995"/>
                      <a:pt x="2741" y="3997"/>
                    </a:cubicBezTo>
                    <a:lnTo>
                      <a:pt x="2719" y="4003"/>
                    </a:lnTo>
                    <a:cubicBezTo>
                      <a:pt x="1855" y="4267"/>
                      <a:pt x="1068" y="4743"/>
                      <a:pt x="208" y="5014"/>
                    </a:cubicBezTo>
                    <a:lnTo>
                      <a:pt x="208" y="5014"/>
                    </a:lnTo>
                    <a:cubicBezTo>
                      <a:pt x="377" y="4960"/>
                      <a:pt x="587" y="4756"/>
                      <a:pt x="749" y="4668"/>
                    </a:cubicBezTo>
                    <a:cubicBezTo>
                      <a:pt x="949" y="4557"/>
                      <a:pt x="1156" y="4465"/>
                      <a:pt x="1356" y="4360"/>
                    </a:cubicBezTo>
                    <a:cubicBezTo>
                      <a:pt x="1753" y="4157"/>
                      <a:pt x="2134" y="3926"/>
                      <a:pt x="2519" y="3701"/>
                    </a:cubicBezTo>
                    <a:lnTo>
                      <a:pt x="2599" y="3655"/>
                    </a:lnTo>
                    <a:cubicBezTo>
                      <a:pt x="2633" y="3635"/>
                      <a:pt x="2615" y="3583"/>
                      <a:pt x="2577" y="3583"/>
                    </a:cubicBezTo>
                    <a:cubicBezTo>
                      <a:pt x="2575" y="3583"/>
                      <a:pt x="2572" y="3584"/>
                      <a:pt x="2568" y="3584"/>
                    </a:cubicBezTo>
                    <a:cubicBezTo>
                      <a:pt x="2535" y="3593"/>
                      <a:pt x="2504" y="3603"/>
                      <a:pt x="2473" y="3612"/>
                    </a:cubicBezTo>
                    <a:cubicBezTo>
                      <a:pt x="2134" y="3701"/>
                      <a:pt x="1814" y="3867"/>
                      <a:pt x="1500" y="4009"/>
                    </a:cubicBezTo>
                    <a:cubicBezTo>
                      <a:pt x="1214" y="4135"/>
                      <a:pt x="919" y="4243"/>
                      <a:pt x="629" y="4354"/>
                    </a:cubicBezTo>
                    <a:cubicBezTo>
                      <a:pt x="606" y="4363"/>
                      <a:pt x="319" y="4526"/>
                      <a:pt x="299" y="4526"/>
                    </a:cubicBezTo>
                    <a:cubicBezTo>
                      <a:pt x="293" y="4526"/>
                      <a:pt x="311" y="4510"/>
                      <a:pt x="371" y="4471"/>
                    </a:cubicBezTo>
                    <a:cubicBezTo>
                      <a:pt x="1014" y="4037"/>
                      <a:pt x="1793" y="3806"/>
                      <a:pt x="2402" y="3307"/>
                    </a:cubicBezTo>
                    <a:cubicBezTo>
                      <a:pt x="2427" y="3288"/>
                      <a:pt x="2406" y="3243"/>
                      <a:pt x="2375" y="3243"/>
                    </a:cubicBezTo>
                    <a:cubicBezTo>
                      <a:pt x="2371" y="3243"/>
                      <a:pt x="2367" y="3244"/>
                      <a:pt x="2362" y="3246"/>
                    </a:cubicBezTo>
                    <a:cubicBezTo>
                      <a:pt x="2030" y="3366"/>
                      <a:pt x="1667" y="3440"/>
                      <a:pt x="1340" y="3584"/>
                    </a:cubicBezTo>
                    <a:cubicBezTo>
                      <a:pt x="1131" y="3677"/>
                      <a:pt x="928" y="3778"/>
                      <a:pt x="722" y="3880"/>
                    </a:cubicBezTo>
                    <a:cubicBezTo>
                      <a:pt x="608" y="3938"/>
                      <a:pt x="309" y="4102"/>
                      <a:pt x="267" y="4102"/>
                    </a:cubicBezTo>
                    <a:cubicBezTo>
                      <a:pt x="244" y="4102"/>
                      <a:pt x="296" y="4055"/>
                      <a:pt x="491" y="3917"/>
                    </a:cubicBezTo>
                    <a:cubicBezTo>
                      <a:pt x="1100" y="3483"/>
                      <a:pt x="1854" y="3320"/>
                      <a:pt x="2455" y="2864"/>
                    </a:cubicBezTo>
                    <a:cubicBezTo>
                      <a:pt x="2470" y="2852"/>
                      <a:pt x="2488" y="2842"/>
                      <a:pt x="2504" y="2830"/>
                    </a:cubicBezTo>
                    <a:cubicBezTo>
                      <a:pt x="2531" y="2808"/>
                      <a:pt x="2507" y="2764"/>
                      <a:pt x="2475" y="2764"/>
                    </a:cubicBezTo>
                    <a:cubicBezTo>
                      <a:pt x="2471" y="2764"/>
                      <a:pt x="2468" y="2764"/>
                      <a:pt x="2464" y="2765"/>
                    </a:cubicBezTo>
                    <a:cubicBezTo>
                      <a:pt x="2451" y="2772"/>
                      <a:pt x="2439" y="2775"/>
                      <a:pt x="2427" y="2781"/>
                    </a:cubicBezTo>
                    <a:cubicBezTo>
                      <a:pt x="2076" y="2895"/>
                      <a:pt x="1740" y="3030"/>
                      <a:pt x="1402" y="3178"/>
                    </a:cubicBezTo>
                    <a:cubicBezTo>
                      <a:pt x="1177" y="3273"/>
                      <a:pt x="952" y="3372"/>
                      <a:pt x="728" y="3467"/>
                    </a:cubicBezTo>
                    <a:cubicBezTo>
                      <a:pt x="631" y="3506"/>
                      <a:pt x="397" y="3627"/>
                      <a:pt x="362" y="3627"/>
                    </a:cubicBezTo>
                    <a:cubicBezTo>
                      <a:pt x="342" y="3627"/>
                      <a:pt x="391" y="3585"/>
                      <a:pt x="580" y="3458"/>
                    </a:cubicBezTo>
                    <a:cubicBezTo>
                      <a:pt x="1106" y="3104"/>
                      <a:pt x="1740" y="2972"/>
                      <a:pt x="2242" y="2575"/>
                    </a:cubicBezTo>
                    <a:cubicBezTo>
                      <a:pt x="2251" y="2568"/>
                      <a:pt x="2258" y="2565"/>
                      <a:pt x="2264" y="2559"/>
                    </a:cubicBezTo>
                    <a:cubicBezTo>
                      <a:pt x="2288" y="2535"/>
                      <a:pt x="2273" y="2492"/>
                      <a:pt x="2236" y="2492"/>
                    </a:cubicBezTo>
                    <a:cubicBezTo>
                      <a:pt x="2199" y="2498"/>
                      <a:pt x="2159" y="2504"/>
                      <a:pt x="2125" y="2510"/>
                    </a:cubicBezTo>
                    <a:cubicBezTo>
                      <a:pt x="1574" y="2593"/>
                      <a:pt x="1103" y="2873"/>
                      <a:pt x="589" y="3079"/>
                    </a:cubicBezTo>
                    <a:cubicBezTo>
                      <a:pt x="497" y="3116"/>
                      <a:pt x="452" y="3130"/>
                      <a:pt x="438" y="3130"/>
                    </a:cubicBezTo>
                    <a:cubicBezTo>
                      <a:pt x="391" y="3130"/>
                      <a:pt x="654" y="2985"/>
                      <a:pt x="694" y="2959"/>
                    </a:cubicBezTo>
                    <a:cubicBezTo>
                      <a:pt x="826" y="2870"/>
                      <a:pt x="971" y="2799"/>
                      <a:pt x="1112" y="2729"/>
                    </a:cubicBezTo>
                    <a:cubicBezTo>
                      <a:pt x="1353" y="2608"/>
                      <a:pt x="1587" y="2473"/>
                      <a:pt x="1814" y="2325"/>
                    </a:cubicBezTo>
                    <a:cubicBezTo>
                      <a:pt x="1848" y="2304"/>
                      <a:pt x="1882" y="2282"/>
                      <a:pt x="1916" y="2258"/>
                    </a:cubicBezTo>
                    <a:cubicBezTo>
                      <a:pt x="1952" y="2238"/>
                      <a:pt x="1933" y="2185"/>
                      <a:pt x="1896" y="2185"/>
                    </a:cubicBezTo>
                    <a:cubicBezTo>
                      <a:pt x="1893" y="2185"/>
                      <a:pt x="1889" y="2186"/>
                      <a:pt x="1885" y="2187"/>
                    </a:cubicBezTo>
                    <a:cubicBezTo>
                      <a:pt x="1839" y="2196"/>
                      <a:pt x="1796" y="2208"/>
                      <a:pt x="1750" y="2221"/>
                    </a:cubicBezTo>
                    <a:cubicBezTo>
                      <a:pt x="1587" y="2258"/>
                      <a:pt x="1426" y="2307"/>
                      <a:pt x="1273" y="2375"/>
                    </a:cubicBezTo>
                    <a:cubicBezTo>
                      <a:pt x="1174" y="2418"/>
                      <a:pt x="1076" y="2461"/>
                      <a:pt x="977" y="2507"/>
                    </a:cubicBezTo>
                    <a:cubicBezTo>
                      <a:pt x="987" y="2502"/>
                      <a:pt x="992" y="2500"/>
                      <a:pt x="993" y="2500"/>
                    </a:cubicBezTo>
                    <a:lnTo>
                      <a:pt x="993" y="2500"/>
                    </a:lnTo>
                    <a:cubicBezTo>
                      <a:pt x="1002" y="2500"/>
                      <a:pt x="615" y="2697"/>
                      <a:pt x="556" y="2697"/>
                    </a:cubicBezTo>
                    <a:cubicBezTo>
                      <a:pt x="539" y="2697"/>
                      <a:pt x="550" y="2680"/>
                      <a:pt x="608" y="2636"/>
                    </a:cubicBezTo>
                    <a:cubicBezTo>
                      <a:pt x="949" y="2375"/>
                      <a:pt x="1386" y="2295"/>
                      <a:pt x="1688" y="1974"/>
                    </a:cubicBezTo>
                    <a:cubicBezTo>
                      <a:pt x="1697" y="1965"/>
                      <a:pt x="1710" y="1956"/>
                      <a:pt x="1719" y="1944"/>
                    </a:cubicBezTo>
                    <a:cubicBezTo>
                      <a:pt x="1744" y="1919"/>
                      <a:pt x="1724" y="1877"/>
                      <a:pt x="1691" y="1877"/>
                    </a:cubicBezTo>
                    <a:cubicBezTo>
                      <a:pt x="1687" y="1877"/>
                      <a:pt x="1683" y="1878"/>
                      <a:pt x="1679" y="1879"/>
                    </a:cubicBezTo>
                    <a:cubicBezTo>
                      <a:pt x="1343" y="1953"/>
                      <a:pt x="1026" y="2085"/>
                      <a:pt x="700" y="2184"/>
                    </a:cubicBezTo>
                    <a:cubicBezTo>
                      <a:pt x="684" y="2189"/>
                      <a:pt x="667" y="2195"/>
                      <a:pt x="649" y="2201"/>
                    </a:cubicBezTo>
                    <a:lnTo>
                      <a:pt x="649" y="2201"/>
                    </a:lnTo>
                    <a:cubicBezTo>
                      <a:pt x="667" y="2194"/>
                      <a:pt x="685" y="2187"/>
                      <a:pt x="703" y="2181"/>
                    </a:cubicBezTo>
                    <a:cubicBezTo>
                      <a:pt x="1057" y="2036"/>
                      <a:pt x="1414" y="1716"/>
                      <a:pt x="1710" y="1507"/>
                    </a:cubicBezTo>
                    <a:cubicBezTo>
                      <a:pt x="1744" y="1487"/>
                      <a:pt x="1725" y="1435"/>
                      <a:pt x="1688" y="1435"/>
                    </a:cubicBezTo>
                    <a:cubicBezTo>
                      <a:pt x="1685" y="1435"/>
                      <a:pt x="1682" y="1435"/>
                      <a:pt x="1679" y="1436"/>
                    </a:cubicBezTo>
                    <a:cubicBezTo>
                      <a:pt x="1534" y="1479"/>
                      <a:pt x="1396" y="1534"/>
                      <a:pt x="1260" y="1605"/>
                    </a:cubicBezTo>
                    <a:cubicBezTo>
                      <a:pt x="1140" y="1676"/>
                      <a:pt x="1017" y="1734"/>
                      <a:pt x="888" y="1784"/>
                    </a:cubicBezTo>
                    <a:lnTo>
                      <a:pt x="934" y="1673"/>
                    </a:lnTo>
                    <a:cubicBezTo>
                      <a:pt x="1017" y="1587"/>
                      <a:pt x="1112" y="1516"/>
                      <a:pt x="1217" y="1457"/>
                    </a:cubicBezTo>
                    <a:cubicBezTo>
                      <a:pt x="1445" y="1322"/>
                      <a:pt x="1694" y="1236"/>
                      <a:pt x="1922" y="1103"/>
                    </a:cubicBezTo>
                    <a:cubicBezTo>
                      <a:pt x="1984" y="1066"/>
                      <a:pt x="2039" y="1029"/>
                      <a:pt x="2094" y="986"/>
                    </a:cubicBezTo>
                    <a:cubicBezTo>
                      <a:pt x="2123" y="964"/>
                      <a:pt x="2097" y="921"/>
                      <a:pt x="2064" y="921"/>
                    </a:cubicBezTo>
                    <a:cubicBezTo>
                      <a:pt x="2061" y="921"/>
                      <a:pt x="2057" y="921"/>
                      <a:pt x="2054" y="922"/>
                    </a:cubicBezTo>
                    <a:cubicBezTo>
                      <a:pt x="2030" y="928"/>
                      <a:pt x="2008" y="937"/>
                      <a:pt x="1987" y="943"/>
                    </a:cubicBezTo>
                    <a:cubicBezTo>
                      <a:pt x="1867" y="980"/>
                      <a:pt x="1747" y="1026"/>
                      <a:pt x="1630" y="1076"/>
                    </a:cubicBezTo>
                    <a:cubicBezTo>
                      <a:pt x="1489" y="1136"/>
                      <a:pt x="1261" y="1225"/>
                      <a:pt x="1212" y="1225"/>
                    </a:cubicBezTo>
                    <a:cubicBezTo>
                      <a:pt x="1182" y="1225"/>
                      <a:pt x="1220" y="1191"/>
                      <a:pt x="1390" y="1097"/>
                    </a:cubicBezTo>
                    <a:cubicBezTo>
                      <a:pt x="1639" y="956"/>
                      <a:pt x="1919" y="842"/>
                      <a:pt x="2085" y="605"/>
                    </a:cubicBezTo>
                    <a:cubicBezTo>
                      <a:pt x="2104" y="580"/>
                      <a:pt x="2119" y="558"/>
                      <a:pt x="2131" y="534"/>
                    </a:cubicBezTo>
                    <a:cubicBezTo>
                      <a:pt x="2144" y="512"/>
                      <a:pt x="2128" y="481"/>
                      <a:pt x="2104" y="478"/>
                    </a:cubicBezTo>
                    <a:lnTo>
                      <a:pt x="2088" y="478"/>
                    </a:lnTo>
                    <a:cubicBezTo>
                      <a:pt x="1984" y="503"/>
                      <a:pt x="1882" y="540"/>
                      <a:pt x="1780" y="580"/>
                    </a:cubicBezTo>
                    <a:cubicBezTo>
                      <a:pt x="1639" y="645"/>
                      <a:pt x="1494" y="706"/>
                      <a:pt x="1349" y="768"/>
                    </a:cubicBezTo>
                    <a:lnTo>
                      <a:pt x="1331" y="777"/>
                    </a:lnTo>
                    <a:cubicBezTo>
                      <a:pt x="1250" y="812"/>
                      <a:pt x="1201" y="829"/>
                      <a:pt x="1185" y="829"/>
                    </a:cubicBezTo>
                    <a:cubicBezTo>
                      <a:pt x="1164" y="829"/>
                      <a:pt x="1199" y="799"/>
                      <a:pt x="1288" y="740"/>
                    </a:cubicBezTo>
                    <a:cubicBezTo>
                      <a:pt x="1325" y="712"/>
                      <a:pt x="1368" y="688"/>
                      <a:pt x="1408" y="663"/>
                    </a:cubicBezTo>
                    <a:cubicBezTo>
                      <a:pt x="1636" y="522"/>
                      <a:pt x="1879" y="408"/>
                      <a:pt x="2094" y="248"/>
                    </a:cubicBezTo>
                    <a:cubicBezTo>
                      <a:pt x="2116" y="232"/>
                      <a:pt x="2141" y="220"/>
                      <a:pt x="2162" y="201"/>
                    </a:cubicBezTo>
                    <a:cubicBezTo>
                      <a:pt x="2190" y="179"/>
                      <a:pt x="2165" y="139"/>
                      <a:pt x="2132" y="139"/>
                    </a:cubicBezTo>
                    <a:cubicBezTo>
                      <a:pt x="2129" y="139"/>
                      <a:pt x="2125" y="139"/>
                      <a:pt x="2122" y="140"/>
                    </a:cubicBezTo>
                    <a:cubicBezTo>
                      <a:pt x="2110" y="143"/>
                      <a:pt x="2097" y="146"/>
                      <a:pt x="2085" y="149"/>
                    </a:cubicBezTo>
                    <a:cubicBezTo>
                      <a:pt x="1974" y="177"/>
                      <a:pt x="1867" y="211"/>
                      <a:pt x="1762" y="241"/>
                    </a:cubicBezTo>
                    <a:cubicBezTo>
                      <a:pt x="1867" y="198"/>
                      <a:pt x="1968" y="137"/>
                      <a:pt x="2057" y="66"/>
                    </a:cubicBezTo>
                    <a:cubicBezTo>
                      <a:pt x="2086" y="43"/>
                      <a:pt x="2060" y="0"/>
                      <a:pt x="20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78" name="Google Shape;3136;p69">
                <a:extLst>
                  <a:ext uri="{FF2B5EF4-FFF2-40B4-BE49-F238E27FC236}">
                    <a16:creationId xmlns:a16="http://schemas.microsoft.com/office/drawing/2014/main" id="{6E4ED41E-C59A-42EA-BFD1-4F61E05FC452}"/>
                  </a:ext>
                </a:extLst>
              </p:cNvPr>
              <p:cNvSpPr/>
              <p:nvPr/>
            </p:nvSpPr>
            <p:spPr>
              <a:xfrm>
                <a:off x="15459450" y="4291938"/>
                <a:ext cx="68350" cy="34475"/>
              </a:xfrm>
              <a:custGeom>
                <a:avLst/>
                <a:gdLst/>
                <a:ahLst/>
                <a:cxnLst/>
                <a:rect l="l" t="t" r="r" b="b"/>
                <a:pathLst>
                  <a:path w="2734" h="1379" extrusionOk="0">
                    <a:moveTo>
                      <a:pt x="2548" y="489"/>
                    </a:moveTo>
                    <a:cubicBezTo>
                      <a:pt x="2596" y="489"/>
                      <a:pt x="2573" y="535"/>
                      <a:pt x="2389" y="676"/>
                    </a:cubicBezTo>
                    <a:cubicBezTo>
                      <a:pt x="2284" y="753"/>
                      <a:pt x="2173" y="818"/>
                      <a:pt x="2056" y="873"/>
                    </a:cubicBezTo>
                    <a:cubicBezTo>
                      <a:pt x="1955" y="925"/>
                      <a:pt x="1850" y="972"/>
                      <a:pt x="1749" y="1021"/>
                    </a:cubicBezTo>
                    <a:cubicBezTo>
                      <a:pt x="1702" y="1039"/>
                      <a:pt x="1656" y="1061"/>
                      <a:pt x="1610" y="1082"/>
                    </a:cubicBezTo>
                    <a:lnTo>
                      <a:pt x="1616" y="1076"/>
                    </a:lnTo>
                    <a:cubicBezTo>
                      <a:pt x="1804" y="962"/>
                      <a:pt x="1989" y="836"/>
                      <a:pt x="2130" y="667"/>
                    </a:cubicBezTo>
                    <a:lnTo>
                      <a:pt x="2183" y="636"/>
                    </a:lnTo>
                    <a:cubicBezTo>
                      <a:pt x="2263" y="587"/>
                      <a:pt x="2479" y="489"/>
                      <a:pt x="2548" y="489"/>
                    </a:cubicBezTo>
                    <a:close/>
                    <a:moveTo>
                      <a:pt x="1920" y="0"/>
                    </a:moveTo>
                    <a:cubicBezTo>
                      <a:pt x="1838" y="0"/>
                      <a:pt x="1757" y="12"/>
                      <a:pt x="1681" y="33"/>
                    </a:cubicBezTo>
                    <a:cubicBezTo>
                      <a:pt x="1638" y="45"/>
                      <a:pt x="1595" y="57"/>
                      <a:pt x="1549" y="70"/>
                    </a:cubicBezTo>
                    <a:cubicBezTo>
                      <a:pt x="1504" y="84"/>
                      <a:pt x="1517" y="146"/>
                      <a:pt x="1557" y="146"/>
                    </a:cubicBezTo>
                    <a:cubicBezTo>
                      <a:pt x="1561" y="146"/>
                      <a:pt x="1565" y="145"/>
                      <a:pt x="1570" y="144"/>
                    </a:cubicBezTo>
                    <a:cubicBezTo>
                      <a:pt x="1616" y="131"/>
                      <a:pt x="1656" y="119"/>
                      <a:pt x="1684" y="116"/>
                    </a:cubicBezTo>
                    <a:cubicBezTo>
                      <a:pt x="1708" y="111"/>
                      <a:pt x="1726" y="108"/>
                      <a:pt x="1739" y="108"/>
                    </a:cubicBezTo>
                    <a:cubicBezTo>
                      <a:pt x="1797" y="108"/>
                      <a:pt x="1753" y="157"/>
                      <a:pt x="1702" y="230"/>
                    </a:cubicBezTo>
                    <a:cubicBezTo>
                      <a:pt x="1669" y="273"/>
                      <a:pt x="1644" y="319"/>
                      <a:pt x="1625" y="371"/>
                    </a:cubicBezTo>
                    <a:cubicBezTo>
                      <a:pt x="1617" y="395"/>
                      <a:pt x="1637" y="419"/>
                      <a:pt x="1661" y="419"/>
                    </a:cubicBezTo>
                    <a:cubicBezTo>
                      <a:pt x="1664" y="419"/>
                      <a:pt x="1668" y="419"/>
                      <a:pt x="1672" y="417"/>
                    </a:cubicBezTo>
                    <a:cubicBezTo>
                      <a:pt x="1681" y="417"/>
                      <a:pt x="1702" y="408"/>
                      <a:pt x="1733" y="399"/>
                    </a:cubicBezTo>
                    <a:cubicBezTo>
                      <a:pt x="1811" y="371"/>
                      <a:pt x="1939" y="324"/>
                      <a:pt x="1997" y="324"/>
                    </a:cubicBezTo>
                    <a:cubicBezTo>
                      <a:pt x="2032" y="324"/>
                      <a:pt x="2040" y="342"/>
                      <a:pt x="1992" y="393"/>
                    </a:cubicBezTo>
                    <a:cubicBezTo>
                      <a:pt x="1884" y="504"/>
                      <a:pt x="1786" y="581"/>
                      <a:pt x="1696" y="704"/>
                    </a:cubicBezTo>
                    <a:cubicBezTo>
                      <a:pt x="1690" y="719"/>
                      <a:pt x="1693" y="738"/>
                      <a:pt x="1709" y="750"/>
                    </a:cubicBezTo>
                    <a:cubicBezTo>
                      <a:pt x="1447" y="913"/>
                      <a:pt x="1182" y="1070"/>
                      <a:pt x="884" y="1169"/>
                    </a:cubicBezTo>
                    <a:cubicBezTo>
                      <a:pt x="874" y="1172"/>
                      <a:pt x="865" y="1172"/>
                      <a:pt x="856" y="1175"/>
                    </a:cubicBezTo>
                    <a:cubicBezTo>
                      <a:pt x="848" y="1176"/>
                      <a:pt x="842" y="1177"/>
                      <a:pt x="837" y="1177"/>
                    </a:cubicBezTo>
                    <a:cubicBezTo>
                      <a:pt x="830" y="1177"/>
                      <a:pt x="827" y="1174"/>
                      <a:pt x="831" y="1169"/>
                    </a:cubicBezTo>
                    <a:cubicBezTo>
                      <a:pt x="856" y="1132"/>
                      <a:pt x="1050" y="1012"/>
                      <a:pt x="1078" y="987"/>
                    </a:cubicBezTo>
                    <a:cubicBezTo>
                      <a:pt x="1121" y="953"/>
                      <a:pt x="1151" y="910"/>
                      <a:pt x="1167" y="858"/>
                    </a:cubicBezTo>
                    <a:cubicBezTo>
                      <a:pt x="1173" y="839"/>
                      <a:pt x="1179" y="821"/>
                      <a:pt x="1188" y="802"/>
                    </a:cubicBezTo>
                    <a:cubicBezTo>
                      <a:pt x="1198" y="775"/>
                      <a:pt x="1172" y="756"/>
                      <a:pt x="1147" y="756"/>
                    </a:cubicBezTo>
                    <a:cubicBezTo>
                      <a:pt x="1141" y="756"/>
                      <a:pt x="1135" y="757"/>
                      <a:pt x="1130" y="759"/>
                    </a:cubicBezTo>
                    <a:cubicBezTo>
                      <a:pt x="1081" y="781"/>
                      <a:pt x="1031" y="805"/>
                      <a:pt x="982" y="830"/>
                    </a:cubicBezTo>
                    <a:cubicBezTo>
                      <a:pt x="834" y="898"/>
                      <a:pt x="687" y="968"/>
                      <a:pt x="536" y="1027"/>
                    </a:cubicBezTo>
                    <a:cubicBezTo>
                      <a:pt x="613" y="996"/>
                      <a:pt x="690" y="882"/>
                      <a:pt x="739" y="811"/>
                    </a:cubicBezTo>
                    <a:cubicBezTo>
                      <a:pt x="745" y="799"/>
                      <a:pt x="745" y="787"/>
                      <a:pt x="739" y="775"/>
                    </a:cubicBezTo>
                    <a:cubicBezTo>
                      <a:pt x="734" y="762"/>
                      <a:pt x="722" y="754"/>
                      <a:pt x="708" y="754"/>
                    </a:cubicBezTo>
                    <a:cubicBezTo>
                      <a:pt x="704" y="754"/>
                      <a:pt x="700" y="755"/>
                      <a:pt x="696" y="756"/>
                    </a:cubicBezTo>
                    <a:lnTo>
                      <a:pt x="677" y="762"/>
                    </a:lnTo>
                    <a:cubicBezTo>
                      <a:pt x="582" y="802"/>
                      <a:pt x="487" y="842"/>
                      <a:pt x="397" y="892"/>
                    </a:cubicBezTo>
                    <a:cubicBezTo>
                      <a:pt x="323" y="928"/>
                      <a:pt x="284" y="944"/>
                      <a:pt x="269" y="944"/>
                    </a:cubicBezTo>
                    <a:cubicBezTo>
                      <a:pt x="229" y="944"/>
                      <a:pt x="355" y="836"/>
                      <a:pt x="397" y="744"/>
                    </a:cubicBezTo>
                    <a:cubicBezTo>
                      <a:pt x="400" y="735"/>
                      <a:pt x="400" y="725"/>
                      <a:pt x="400" y="716"/>
                    </a:cubicBezTo>
                    <a:cubicBezTo>
                      <a:pt x="396" y="698"/>
                      <a:pt x="380" y="687"/>
                      <a:pt x="363" y="687"/>
                    </a:cubicBezTo>
                    <a:cubicBezTo>
                      <a:pt x="357" y="687"/>
                      <a:pt x="351" y="688"/>
                      <a:pt x="345" y="691"/>
                    </a:cubicBezTo>
                    <a:cubicBezTo>
                      <a:pt x="333" y="695"/>
                      <a:pt x="323" y="704"/>
                      <a:pt x="311" y="707"/>
                    </a:cubicBezTo>
                    <a:cubicBezTo>
                      <a:pt x="225" y="753"/>
                      <a:pt x="142" y="796"/>
                      <a:pt x="59" y="848"/>
                    </a:cubicBezTo>
                    <a:cubicBezTo>
                      <a:pt x="53" y="851"/>
                      <a:pt x="43" y="858"/>
                      <a:pt x="37" y="861"/>
                    </a:cubicBezTo>
                    <a:cubicBezTo>
                      <a:pt x="1" y="884"/>
                      <a:pt x="24" y="934"/>
                      <a:pt x="56" y="934"/>
                    </a:cubicBezTo>
                    <a:cubicBezTo>
                      <a:pt x="62" y="934"/>
                      <a:pt x="68" y="932"/>
                      <a:pt x="74" y="928"/>
                    </a:cubicBezTo>
                    <a:cubicBezTo>
                      <a:pt x="86" y="919"/>
                      <a:pt x="96" y="916"/>
                      <a:pt x="105" y="910"/>
                    </a:cubicBezTo>
                    <a:cubicBezTo>
                      <a:pt x="177" y="866"/>
                      <a:pt x="217" y="845"/>
                      <a:pt x="231" y="845"/>
                    </a:cubicBezTo>
                    <a:cubicBezTo>
                      <a:pt x="249" y="845"/>
                      <a:pt x="218" y="883"/>
                      <a:pt x="151" y="950"/>
                    </a:cubicBezTo>
                    <a:cubicBezTo>
                      <a:pt x="136" y="968"/>
                      <a:pt x="117" y="984"/>
                      <a:pt x="96" y="1005"/>
                    </a:cubicBezTo>
                    <a:cubicBezTo>
                      <a:pt x="71" y="1030"/>
                      <a:pt x="90" y="1069"/>
                      <a:pt x="123" y="1069"/>
                    </a:cubicBezTo>
                    <a:cubicBezTo>
                      <a:pt x="127" y="1069"/>
                      <a:pt x="131" y="1068"/>
                      <a:pt x="136" y="1067"/>
                    </a:cubicBezTo>
                    <a:cubicBezTo>
                      <a:pt x="163" y="1061"/>
                      <a:pt x="213" y="1039"/>
                      <a:pt x="265" y="1018"/>
                    </a:cubicBezTo>
                    <a:cubicBezTo>
                      <a:pt x="336" y="991"/>
                      <a:pt x="412" y="962"/>
                      <a:pt x="445" y="962"/>
                    </a:cubicBezTo>
                    <a:cubicBezTo>
                      <a:pt x="476" y="962"/>
                      <a:pt x="469" y="988"/>
                      <a:pt x="382" y="1064"/>
                    </a:cubicBezTo>
                    <a:cubicBezTo>
                      <a:pt x="376" y="1067"/>
                      <a:pt x="373" y="1070"/>
                      <a:pt x="370" y="1073"/>
                    </a:cubicBezTo>
                    <a:cubicBezTo>
                      <a:pt x="341" y="1096"/>
                      <a:pt x="369" y="1138"/>
                      <a:pt x="403" y="1138"/>
                    </a:cubicBezTo>
                    <a:cubicBezTo>
                      <a:pt x="405" y="1138"/>
                      <a:pt x="407" y="1138"/>
                      <a:pt x="410" y="1138"/>
                    </a:cubicBezTo>
                    <a:cubicBezTo>
                      <a:pt x="443" y="1129"/>
                      <a:pt x="487" y="1116"/>
                      <a:pt x="527" y="1104"/>
                    </a:cubicBezTo>
                    <a:cubicBezTo>
                      <a:pt x="695" y="1046"/>
                      <a:pt x="861" y="975"/>
                      <a:pt x="1020" y="896"/>
                    </a:cubicBezTo>
                    <a:lnTo>
                      <a:pt x="1020" y="896"/>
                    </a:lnTo>
                    <a:cubicBezTo>
                      <a:pt x="983" y="916"/>
                      <a:pt x="845" y="1060"/>
                      <a:pt x="764" y="1153"/>
                    </a:cubicBezTo>
                    <a:cubicBezTo>
                      <a:pt x="742" y="1175"/>
                      <a:pt x="724" y="1196"/>
                      <a:pt x="714" y="1209"/>
                    </a:cubicBezTo>
                    <a:cubicBezTo>
                      <a:pt x="687" y="1233"/>
                      <a:pt x="708" y="1275"/>
                      <a:pt x="740" y="1275"/>
                    </a:cubicBezTo>
                    <a:cubicBezTo>
                      <a:pt x="743" y="1275"/>
                      <a:pt x="747" y="1275"/>
                      <a:pt x="751" y="1273"/>
                    </a:cubicBezTo>
                    <a:cubicBezTo>
                      <a:pt x="837" y="1255"/>
                      <a:pt x="921" y="1230"/>
                      <a:pt x="1004" y="1202"/>
                    </a:cubicBezTo>
                    <a:cubicBezTo>
                      <a:pt x="1293" y="1101"/>
                      <a:pt x="1555" y="941"/>
                      <a:pt x="1816" y="771"/>
                    </a:cubicBezTo>
                    <a:cubicBezTo>
                      <a:pt x="1850" y="771"/>
                      <a:pt x="1887" y="768"/>
                      <a:pt x="1918" y="759"/>
                    </a:cubicBezTo>
                    <a:lnTo>
                      <a:pt x="1918" y="759"/>
                    </a:lnTo>
                    <a:cubicBezTo>
                      <a:pt x="1822" y="839"/>
                      <a:pt x="1705" y="928"/>
                      <a:pt x="1669" y="956"/>
                    </a:cubicBezTo>
                    <a:cubicBezTo>
                      <a:pt x="1539" y="1042"/>
                      <a:pt x="1404" y="1125"/>
                      <a:pt x="1275" y="1212"/>
                    </a:cubicBezTo>
                    <a:cubicBezTo>
                      <a:pt x="1228" y="1242"/>
                      <a:pt x="1179" y="1273"/>
                      <a:pt x="1133" y="1304"/>
                    </a:cubicBezTo>
                    <a:cubicBezTo>
                      <a:pt x="1094" y="1327"/>
                      <a:pt x="1116" y="1378"/>
                      <a:pt x="1149" y="1378"/>
                    </a:cubicBezTo>
                    <a:cubicBezTo>
                      <a:pt x="1156" y="1378"/>
                      <a:pt x="1163" y="1376"/>
                      <a:pt x="1170" y="1372"/>
                    </a:cubicBezTo>
                    <a:cubicBezTo>
                      <a:pt x="1536" y="1184"/>
                      <a:pt x="1952" y="1045"/>
                      <a:pt x="2303" y="824"/>
                    </a:cubicBezTo>
                    <a:cubicBezTo>
                      <a:pt x="2453" y="728"/>
                      <a:pt x="2592" y="614"/>
                      <a:pt x="2712" y="479"/>
                    </a:cubicBezTo>
                    <a:lnTo>
                      <a:pt x="2715" y="476"/>
                    </a:lnTo>
                    <a:cubicBezTo>
                      <a:pt x="2734" y="457"/>
                      <a:pt x="2724" y="421"/>
                      <a:pt x="2697" y="411"/>
                    </a:cubicBezTo>
                    <a:cubicBezTo>
                      <a:pt x="2658" y="396"/>
                      <a:pt x="2616" y="389"/>
                      <a:pt x="2573" y="389"/>
                    </a:cubicBezTo>
                    <a:cubicBezTo>
                      <a:pt x="2555" y="389"/>
                      <a:pt x="2537" y="390"/>
                      <a:pt x="2518" y="393"/>
                    </a:cubicBezTo>
                    <a:cubicBezTo>
                      <a:pt x="2450" y="405"/>
                      <a:pt x="2386" y="427"/>
                      <a:pt x="2327" y="457"/>
                    </a:cubicBezTo>
                    <a:cubicBezTo>
                      <a:pt x="2293" y="476"/>
                      <a:pt x="2263" y="498"/>
                      <a:pt x="2232" y="516"/>
                    </a:cubicBezTo>
                    <a:cubicBezTo>
                      <a:pt x="2235" y="510"/>
                      <a:pt x="2238" y="507"/>
                      <a:pt x="2241" y="504"/>
                    </a:cubicBezTo>
                    <a:cubicBezTo>
                      <a:pt x="2256" y="476"/>
                      <a:pt x="2235" y="445"/>
                      <a:pt x="2209" y="445"/>
                    </a:cubicBezTo>
                    <a:cubicBezTo>
                      <a:pt x="2202" y="445"/>
                      <a:pt x="2195" y="447"/>
                      <a:pt x="2189" y="451"/>
                    </a:cubicBezTo>
                    <a:cubicBezTo>
                      <a:pt x="2115" y="494"/>
                      <a:pt x="2041" y="538"/>
                      <a:pt x="1970" y="581"/>
                    </a:cubicBezTo>
                    <a:cubicBezTo>
                      <a:pt x="1958" y="568"/>
                      <a:pt x="1946" y="556"/>
                      <a:pt x="1936" y="541"/>
                    </a:cubicBezTo>
                    <a:cubicBezTo>
                      <a:pt x="2050" y="433"/>
                      <a:pt x="2130" y="365"/>
                      <a:pt x="2207" y="230"/>
                    </a:cubicBezTo>
                    <a:cubicBezTo>
                      <a:pt x="2213" y="217"/>
                      <a:pt x="2213" y="202"/>
                      <a:pt x="2207" y="193"/>
                    </a:cubicBezTo>
                    <a:cubicBezTo>
                      <a:pt x="2201" y="184"/>
                      <a:pt x="2192" y="177"/>
                      <a:pt x="2183" y="174"/>
                    </a:cubicBezTo>
                    <a:cubicBezTo>
                      <a:pt x="2179" y="173"/>
                      <a:pt x="2175" y="172"/>
                      <a:pt x="2171" y="172"/>
                    </a:cubicBezTo>
                    <a:cubicBezTo>
                      <a:pt x="2166" y="172"/>
                      <a:pt x="2160" y="174"/>
                      <a:pt x="2155" y="177"/>
                    </a:cubicBezTo>
                    <a:cubicBezTo>
                      <a:pt x="1952" y="266"/>
                      <a:pt x="1854" y="302"/>
                      <a:pt x="1819" y="302"/>
                    </a:cubicBezTo>
                    <a:cubicBezTo>
                      <a:pt x="1757" y="302"/>
                      <a:pt x="1899" y="187"/>
                      <a:pt x="1998" y="67"/>
                    </a:cubicBezTo>
                    <a:cubicBezTo>
                      <a:pt x="2007" y="54"/>
                      <a:pt x="2010" y="36"/>
                      <a:pt x="2004" y="23"/>
                    </a:cubicBezTo>
                    <a:cubicBezTo>
                      <a:pt x="1998" y="11"/>
                      <a:pt x="1989" y="5"/>
                      <a:pt x="1976" y="2"/>
                    </a:cubicBezTo>
                    <a:lnTo>
                      <a:pt x="1970" y="2"/>
                    </a:lnTo>
                    <a:cubicBezTo>
                      <a:pt x="1953" y="1"/>
                      <a:pt x="1936" y="0"/>
                      <a:pt x="192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79" name="Google Shape;3137;p69">
                <a:extLst>
                  <a:ext uri="{FF2B5EF4-FFF2-40B4-BE49-F238E27FC236}">
                    <a16:creationId xmlns:a16="http://schemas.microsoft.com/office/drawing/2014/main" id="{0556E5D1-90B3-435B-AE50-128EA4E0A4A6}"/>
                  </a:ext>
                </a:extLst>
              </p:cNvPr>
              <p:cNvSpPr/>
              <p:nvPr/>
            </p:nvSpPr>
            <p:spPr>
              <a:xfrm>
                <a:off x="15519500" y="4296213"/>
                <a:ext cx="58800" cy="25000"/>
              </a:xfrm>
              <a:custGeom>
                <a:avLst/>
                <a:gdLst/>
                <a:ahLst/>
                <a:cxnLst/>
                <a:rect l="l" t="t" r="r" b="b"/>
                <a:pathLst>
                  <a:path w="2352" h="1000" extrusionOk="0">
                    <a:moveTo>
                      <a:pt x="2306" y="0"/>
                    </a:moveTo>
                    <a:cubicBezTo>
                      <a:pt x="2302" y="0"/>
                      <a:pt x="2297" y="1"/>
                      <a:pt x="2292" y="3"/>
                    </a:cubicBezTo>
                    <a:cubicBezTo>
                      <a:pt x="1861" y="176"/>
                      <a:pt x="1504" y="471"/>
                      <a:pt x="1110" y="705"/>
                    </a:cubicBezTo>
                    <a:cubicBezTo>
                      <a:pt x="996" y="770"/>
                      <a:pt x="879" y="825"/>
                      <a:pt x="759" y="868"/>
                    </a:cubicBezTo>
                    <a:lnTo>
                      <a:pt x="667" y="905"/>
                    </a:lnTo>
                    <a:cubicBezTo>
                      <a:pt x="651" y="912"/>
                      <a:pt x="643" y="915"/>
                      <a:pt x="642" y="915"/>
                    </a:cubicBezTo>
                    <a:cubicBezTo>
                      <a:pt x="640" y="915"/>
                      <a:pt x="648" y="910"/>
                      <a:pt x="664" y="899"/>
                    </a:cubicBezTo>
                    <a:cubicBezTo>
                      <a:pt x="695" y="884"/>
                      <a:pt x="726" y="862"/>
                      <a:pt x="753" y="841"/>
                    </a:cubicBezTo>
                    <a:cubicBezTo>
                      <a:pt x="892" y="736"/>
                      <a:pt x="1018" y="619"/>
                      <a:pt x="1132" y="490"/>
                    </a:cubicBezTo>
                    <a:cubicBezTo>
                      <a:pt x="1166" y="453"/>
                      <a:pt x="1203" y="416"/>
                      <a:pt x="1233" y="376"/>
                    </a:cubicBezTo>
                    <a:cubicBezTo>
                      <a:pt x="1252" y="351"/>
                      <a:pt x="1241" y="308"/>
                      <a:pt x="1210" y="308"/>
                    </a:cubicBezTo>
                    <a:cubicBezTo>
                      <a:pt x="1206" y="308"/>
                      <a:pt x="1202" y="309"/>
                      <a:pt x="1197" y="311"/>
                    </a:cubicBezTo>
                    <a:cubicBezTo>
                      <a:pt x="1080" y="354"/>
                      <a:pt x="966" y="407"/>
                      <a:pt x="855" y="465"/>
                    </a:cubicBezTo>
                    <a:cubicBezTo>
                      <a:pt x="799" y="493"/>
                      <a:pt x="747" y="520"/>
                      <a:pt x="692" y="551"/>
                    </a:cubicBezTo>
                    <a:cubicBezTo>
                      <a:pt x="652" y="573"/>
                      <a:pt x="458" y="693"/>
                      <a:pt x="375" y="721"/>
                    </a:cubicBezTo>
                    <a:cubicBezTo>
                      <a:pt x="363" y="725"/>
                      <a:pt x="353" y="728"/>
                      <a:pt x="346" y="728"/>
                    </a:cubicBezTo>
                    <a:cubicBezTo>
                      <a:pt x="334" y="728"/>
                      <a:pt x="330" y="721"/>
                      <a:pt x="338" y="705"/>
                    </a:cubicBezTo>
                    <a:cubicBezTo>
                      <a:pt x="353" y="680"/>
                      <a:pt x="369" y="659"/>
                      <a:pt x="390" y="640"/>
                    </a:cubicBezTo>
                    <a:cubicBezTo>
                      <a:pt x="464" y="560"/>
                      <a:pt x="544" y="493"/>
                      <a:pt x="618" y="410"/>
                    </a:cubicBezTo>
                    <a:lnTo>
                      <a:pt x="618" y="407"/>
                    </a:lnTo>
                    <a:cubicBezTo>
                      <a:pt x="646" y="381"/>
                      <a:pt x="624" y="342"/>
                      <a:pt x="593" y="342"/>
                    </a:cubicBezTo>
                    <a:cubicBezTo>
                      <a:pt x="586" y="342"/>
                      <a:pt x="579" y="344"/>
                      <a:pt x="572" y="348"/>
                    </a:cubicBezTo>
                    <a:cubicBezTo>
                      <a:pt x="550" y="357"/>
                      <a:pt x="529" y="367"/>
                      <a:pt x="504" y="379"/>
                    </a:cubicBezTo>
                    <a:cubicBezTo>
                      <a:pt x="341" y="453"/>
                      <a:pt x="181" y="533"/>
                      <a:pt x="27" y="619"/>
                    </a:cubicBezTo>
                    <a:cubicBezTo>
                      <a:pt x="18" y="625"/>
                      <a:pt x="11" y="634"/>
                      <a:pt x="8" y="644"/>
                    </a:cubicBezTo>
                    <a:cubicBezTo>
                      <a:pt x="1" y="668"/>
                      <a:pt x="21" y="691"/>
                      <a:pt x="46" y="691"/>
                    </a:cubicBezTo>
                    <a:cubicBezTo>
                      <a:pt x="52" y="691"/>
                      <a:pt x="58" y="690"/>
                      <a:pt x="64" y="687"/>
                    </a:cubicBezTo>
                    <a:cubicBezTo>
                      <a:pt x="85" y="674"/>
                      <a:pt x="113" y="662"/>
                      <a:pt x="138" y="650"/>
                    </a:cubicBezTo>
                    <a:cubicBezTo>
                      <a:pt x="260" y="587"/>
                      <a:pt x="405" y="527"/>
                      <a:pt x="487" y="440"/>
                    </a:cubicBezTo>
                    <a:lnTo>
                      <a:pt x="487" y="440"/>
                    </a:lnTo>
                    <a:cubicBezTo>
                      <a:pt x="412" y="522"/>
                      <a:pt x="332" y="594"/>
                      <a:pt x="261" y="674"/>
                    </a:cubicBezTo>
                    <a:cubicBezTo>
                      <a:pt x="233" y="705"/>
                      <a:pt x="205" y="736"/>
                      <a:pt x="184" y="770"/>
                    </a:cubicBezTo>
                    <a:cubicBezTo>
                      <a:pt x="165" y="795"/>
                      <a:pt x="190" y="827"/>
                      <a:pt x="217" y="827"/>
                    </a:cubicBezTo>
                    <a:cubicBezTo>
                      <a:pt x="220" y="827"/>
                      <a:pt x="224" y="826"/>
                      <a:pt x="227" y="825"/>
                    </a:cubicBezTo>
                    <a:cubicBezTo>
                      <a:pt x="301" y="804"/>
                      <a:pt x="375" y="779"/>
                      <a:pt x="445" y="748"/>
                    </a:cubicBezTo>
                    <a:cubicBezTo>
                      <a:pt x="584" y="690"/>
                      <a:pt x="719" y="622"/>
                      <a:pt x="852" y="545"/>
                    </a:cubicBezTo>
                    <a:cubicBezTo>
                      <a:pt x="873" y="536"/>
                      <a:pt x="916" y="505"/>
                      <a:pt x="963" y="474"/>
                    </a:cubicBezTo>
                    <a:cubicBezTo>
                      <a:pt x="1014" y="442"/>
                      <a:pt x="1063" y="412"/>
                      <a:pt x="1079" y="412"/>
                    </a:cubicBezTo>
                    <a:cubicBezTo>
                      <a:pt x="1092" y="412"/>
                      <a:pt x="1083" y="431"/>
                      <a:pt x="1036" y="483"/>
                    </a:cubicBezTo>
                    <a:cubicBezTo>
                      <a:pt x="1027" y="493"/>
                      <a:pt x="1024" y="502"/>
                      <a:pt x="1012" y="514"/>
                    </a:cubicBezTo>
                    <a:cubicBezTo>
                      <a:pt x="889" y="640"/>
                      <a:pt x="753" y="754"/>
                      <a:pt x="609" y="853"/>
                    </a:cubicBezTo>
                    <a:lnTo>
                      <a:pt x="504" y="927"/>
                    </a:lnTo>
                    <a:cubicBezTo>
                      <a:pt x="468" y="946"/>
                      <a:pt x="485" y="999"/>
                      <a:pt x="523" y="999"/>
                    </a:cubicBezTo>
                    <a:cubicBezTo>
                      <a:pt x="527" y="999"/>
                      <a:pt x="531" y="999"/>
                      <a:pt x="535" y="998"/>
                    </a:cubicBezTo>
                    <a:cubicBezTo>
                      <a:pt x="596" y="985"/>
                      <a:pt x="658" y="970"/>
                      <a:pt x="719" y="948"/>
                    </a:cubicBezTo>
                    <a:cubicBezTo>
                      <a:pt x="1301" y="776"/>
                      <a:pt x="1744" y="302"/>
                      <a:pt x="2311" y="74"/>
                    </a:cubicBezTo>
                    <a:cubicBezTo>
                      <a:pt x="2352" y="60"/>
                      <a:pt x="2339" y="0"/>
                      <a:pt x="230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80" name="Google Shape;3138;p69">
                <a:extLst>
                  <a:ext uri="{FF2B5EF4-FFF2-40B4-BE49-F238E27FC236}">
                    <a16:creationId xmlns:a16="http://schemas.microsoft.com/office/drawing/2014/main" id="{B26F50DB-2DC6-4F84-8661-62F91D6BBE9C}"/>
                  </a:ext>
                </a:extLst>
              </p:cNvPr>
              <p:cNvSpPr/>
              <p:nvPr/>
            </p:nvSpPr>
            <p:spPr>
              <a:xfrm>
                <a:off x="15540700" y="4283438"/>
                <a:ext cx="30075" cy="16500"/>
              </a:xfrm>
              <a:custGeom>
                <a:avLst/>
                <a:gdLst/>
                <a:ahLst/>
                <a:cxnLst/>
                <a:rect l="l" t="t" r="r" b="b"/>
                <a:pathLst>
                  <a:path w="1203" h="660" extrusionOk="0">
                    <a:moveTo>
                      <a:pt x="487" y="0"/>
                    </a:moveTo>
                    <a:cubicBezTo>
                      <a:pt x="453" y="9"/>
                      <a:pt x="422" y="22"/>
                      <a:pt x="392" y="34"/>
                    </a:cubicBezTo>
                    <a:cubicBezTo>
                      <a:pt x="278" y="77"/>
                      <a:pt x="173" y="136"/>
                      <a:pt x="78" y="210"/>
                    </a:cubicBezTo>
                    <a:cubicBezTo>
                      <a:pt x="59" y="222"/>
                      <a:pt x="41" y="234"/>
                      <a:pt x="25" y="250"/>
                    </a:cubicBezTo>
                    <a:cubicBezTo>
                      <a:pt x="1" y="274"/>
                      <a:pt x="16" y="317"/>
                      <a:pt x="53" y="317"/>
                    </a:cubicBezTo>
                    <a:cubicBezTo>
                      <a:pt x="158" y="299"/>
                      <a:pt x="262" y="271"/>
                      <a:pt x="361" y="231"/>
                    </a:cubicBezTo>
                    <a:cubicBezTo>
                      <a:pt x="392" y="219"/>
                      <a:pt x="422" y="210"/>
                      <a:pt x="456" y="200"/>
                    </a:cubicBezTo>
                    <a:lnTo>
                      <a:pt x="456" y="200"/>
                    </a:lnTo>
                    <a:cubicBezTo>
                      <a:pt x="444" y="216"/>
                      <a:pt x="432" y="231"/>
                      <a:pt x="419" y="247"/>
                    </a:cubicBezTo>
                    <a:cubicBezTo>
                      <a:pt x="398" y="271"/>
                      <a:pt x="379" y="299"/>
                      <a:pt x="361" y="327"/>
                    </a:cubicBezTo>
                    <a:cubicBezTo>
                      <a:pt x="345" y="351"/>
                      <a:pt x="364" y="385"/>
                      <a:pt x="395" y="385"/>
                    </a:cubicBezTo>
                    <a:cubicBezTo>
                      <a:pt x="462" y="379"/>
                      <a:pt x="533" y="370"/>
                      <a:pt x="604" y="354"/>
                    </a:cubicBezTo>
                    <a:cubicBezTo>
                      <a:pt x="687" y="336"/>
                      <a:pt x="770" y="323"/>
                      <a:pt x="856" y="317"/>
                    </a:cubicBezTo>
                    <a:lnTo>
                      <a:pt x="856" y="317"/>
                    </a:lnTo>
                    <a:cubicBezTo>
                      <a:pt x="795" y="357"/>
                      <a:pt x="730" y="394"/>
                      <a:pt x="672" y="437"/>
                    </a:cubicBezTo>
                    <a:cubicBezTo>
                      <a:pt x="635" y="462"/>
                      <a:pt x="601" y="490"/>
                      <a:pt x="570" y="524"/>
                    </a:cubicBezTo>
                    <a:cubicBezTo>
                      <a:pt x="545" y="548"/>
                      <a:pt x="565" y="590"/>
                      <a:pt x="598" y="590"/>
                    </a:cubicBezTo>
                    <a:cubicBezTo>
                      <a:pt x="602" y="590"/>
                      <a:pt x="606" y="590"/>
                      <a:pt x="610" y="588"/>
                    </a:cubicBezTo>
                    <a:lnTo>
                      <a:pt x="619" y="585"/>
                    </a:lnTo>
                    <a:lnTo>
                      <a:pt x="619" y="585"/>
                    </a:lnTo>
                    <a:cubicBezTo>
                      <a:pt x="587" y="604"/>
                      <a:pt x="597" y="659"/>
                      <a:pt x="630" y="659"/>
                    </a:cubicBezTo>
                    <a:cubicBezTo>
                      <a:pt x="634" y="659"/>
                      <a:pt x="639" y="658"/>
                      <a:pt x="644" y="656"/>
                    </a:cubicBezTo>
                    <a:lnTo>
                      <a:pt x="749" y="613"/>
                    </a:lnTo>
                    <a:lnTo>
                      <a:pt x="1158" y="453"/>
                    </a:lnTo>
                    <a:cubicBezTo>
                      <a:pt x="1203" y="439"/>
                      <a:pt x="1187" y="377"/>
                      <a:pt x="1149" y="377"/>
                    </a:cubicBezTo>
                    <a:cubicBezTo>
                      <a:pt x="1145" y="377"/>
                      <a:pt x="1141" y="377"/>
                      <a:pt x="1137" y="379"/>
                    </a:cubicBezTo>
                    <a:cubicBezTo>
                      <a:pt x="1007" y="407"/>
                      <a:pt x="881" y="440"/>
                      <a:pt x="752" y="471"/>
                    </a:cubicBezTo>
                    <a:cubicBezTo>
                      <a:pt x="838" y="422"/>
                      <a:pt x="921" y="367"/>
                      <a:pt x="1001" y="305"/>
                    </a:cubicBezTo>
                    <a:cubicBezTo>
                      <a:pt x="1029" y="280"/>
                      <a:pt x="1004" y="240"/>
                      <a:pt x="973" y="240"/>
                    </a:cubicBezTo>
                    <a:cubicBezTo>
                      <a:pt x="949" y="238"/>
                      <a:pt x="925" y="237"/>
                      <a:pt x="902" y="237"/>
                    </a:cubicBezTo>
                    <a:cubicBezTo>
                      <a:pt x="772" y="237"/>
                      <a:pt x="649" y="269"/>
                      <a:pt x="521" y="290"/>
                    </a:cubicBezTo>
                    <a:cubicBezTo>
                      <a:pt x="506" y="293"/>
                      <a:pt x="490" y="296"/>
                      <a:pt x="475" y="296"/>
                    </a:cubicBezTo>
                    <a:cubicBezTo>
                      <a:pt x="481" y="290"/>
                      <a:pt x="487" y="280"/>
                      <a:pt x="493" y="274"/>
                    </a:cubicBezTo>
                    <a:cubicBezTo>
                      <a:pt x="524" y="237"/>
                      <a:pt x="555" y="203"/>
                      <a:pt x="589" y="166"/>
                    </a:cubicBezTo>
                    <a:cubicBezTo>
                      <a:pt x="612" y="146"/>
                      <a:pt x="599" y="102"/>
                      <a:pt x="567" y="102"/>
                    </a:cubicBezTo>
                    <a:cubicBezTo>
                      <a:pt x="566" y="102"/>
                      <a:pt x="565" y="102"/>
                      <a:pt x="564" y="102"/>
                    </a:cubicBezTo>
                    <a:cubicBezTo>
                      <a:pt x="444" y="114"/>
                      <a:pt x="336" y="160"/>
                      <a:pt x="225" y="197"/>
                    </a:cubicBezTo>
                    <a:cubicBezTo>
                      <a:pt x="312" y="145"/>
                      <a:pt x="407" y="105"/>
                      <a:pt x="506" y="74"/>
                    </a:cubicBezTo>
                    <a:cubicBezTo>
                      <a:pt x="536" y="62"/>
                      <a:pt x="536" y="16"/>
                      <a:pt x="506" y="3"/>
                    </a:cubicBezTo>
                    <a:cubicBezTo>
                      <a:pt x="499" y="0"/>
                      <a:pt x="493" y="0"/>
                      <a:pt x="48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81" name="Google Shape;3139;p69">
                <a:extLst>
                  <a:ext uri="{FF2B5EF4-FFF2-40B4-BE49-F238E27FC236}">
                    <a16:creationId xmlns:a16="http://schemas.microsoft.com/office/drawing/2014/main" id="{FCC19D8C-6076-4213-8688-966BE72A7195}"/>
                  </a:ext>
                </a:extLst>
              </p:cNvPr>
              <p:cNvSpPr/>
              <p:nvPr/>
            </p:nvSpPr>
            <p:spPr>
              <a:xfrm>
                <a:off x="15540050" y="4298788"/>
                <a:ext cx="103000" cy="66125"/>
              </a:xfrm>
              <a:custGeom>
                <a:avLst/>
                <a:gdLst/>
                <a:ahLst/>
                <a:cxnLst/>
                <a:rect l="l" t="t" r="r" b="b"/>
                <a:pathLst>
                  <a:path w="4120" h="2645" extrusionOk="0">
                    <a:moveTo>
                      <a:pt x="1648" y="0"/>
                    </a:moveTo>
                    <a:cubicBezTo>
                      <a:pt x="1643" y="0"/>
                      <a:pt x="1637" y="2"/>
                      <a:pt x="1630" y="5"/>
                    </a:cubicBezTo>
                    <a:cubicBezTo>
                      <a:pt x="1566" y="36"/>
                      <a:pt x="1501" y="73"/>
                      <a:pt x="1440" y="110"/>
                    </a:cubicBezTo>
                    <a:cubicBezTo>
                      <a:pt x="1412" y="116"/>
                      <a:pt x="1390" y="131"/>
                      <a:pt x="1375" y="153"/>
                    </a:cubicBezTo>
                    <a:cubicBezTo>
                      <a:pt x="1227" y="245"/>
                      <a:pt x="1089" y="347"/>
                      <a:pt x="938" y="433"/>
                    </a:cubicBezTo>
                    <a:cubicBezTo>
                      <a:pt x="633" y="611"/>
                      <a:pt x="322" y="768"/>
                      <a:pt x="27" y="962"/>
                    </a:cubicBezTo>
                    <a:cubicBezTo>
                      <a:pt x="21" y="968"/>
                      <a:pt x="17" y="975"/>
                      <a:pt x="14" y="978"/>
                    </a:cubicBezTo>
                    <a:cubicBezTo>
                      <a:pt x="1" y="1002"/>
                      <a:pt x="19" y="1032"/>
                      <a:pt x="46" y="1032"/>
                    </a:cubicBezTo>
                    <a:cubicBezTo>
                      <a:pt x="50" y="1032"/>
                      <a:pt x="54" y="1031"/>
                      <a:pt x="57" y="1030"/>
                    </a:cubicBezTo>
                    <a:lnTo>
                      <a:pt x="64" y="1030"/>
                    </a:lnTo>
                    <a:cubicBezTo>
                      <a:pt x="381" y="821"/>
                      <a:pt x="710" y="636"/>
                      <a:pt x="1033" y="442"/>
                    </a:cubicBezTo>
                    <a:lnTo>
                      <a:pt x="1033" y="442"/>
                    </a:lnTo>
                    <a:cubicBezTo>
                      <a:pt x="984" y="482"/>
                      <a:pt x="932" y="519"/>
                      <a:pt x="879" y="559"/>
                    </a:cubicBezTo>
                    <a:cubicBezTo>
                      <a:pt x="630" y="750"/>
                      <a:pt x="381" y="947"/>
                      <a:pt x="128" y="1135"/>
                    </a:cubicBezTo>
                    <a:cubicBezTo>
                      <a:pt x="125" y="1138"/>
                      <a:pt x="125" y="1141"/>
                      <a:pt x="122" y="1141"/>
                    </a:cubicBezTo>
                    <a:cubicBezTo>
                      <a:pt x="98" y="1165"/>
                      <a:pt x="117" y="1204"/>
                      <a:pt x="147" y="1204"/>
                    </a:cubicBezTo>
                    <a:cubicBezTo>
                      <a:pt x="151" y="1204"/>
                      <a:pt x="155" y="1204"/>
                      <a:pt x="159" y="1202"/>
                    </a:cubicBezTo>
                    <a:lnTo>
                      <a:pt x="168" y="1202"/>
                    </a:lnTo>
                    <a:cubicBezTo>
                      <a:pt x="482" y="1064"/>
                      <a:pt x="784" y="907"/>
                      <a:pt x="1086" y="741"/>
                    </a:cubicBezTo>
                    <a:lnTo>
                      <a:pt x="1086" y="741"/>
                    </a:lnTo>
                    <a:cubicBezTo>
                      <a:pt x="781" y="931"/>
                      <a:pt x="479" y="1125"/>
                      <a:pt x="239" y="1365"/>
                    </a:cubicBezTo>
                    <a:lnTo>
                      <a:pt x="224" y="1381"/>
                    </a:lnTo>
                    <a:cubicBezTo>
                      <a:pt x="199" y="1406"/>
                      <a:pt x="219" y="1446"/>
                      <a:pt x="249" y="1446"/>
                    </a:cubicBezTo>
                    <a:cubicBezTo>
                      <a:pt x="256" y="1446"/>
                      <a:pt x="263" y="1444"/>
                      <a:pt x="270" y="1439"/>
                    </a:cubicBezTo>
                    <a:cubicBezTo>
                      <a:pt x="556" y="1258"/>
                      <a:pt x="845" y="1085"/>
                      <a:pt x="1141" y="919"/>
                    </a:cubicBezTo>
                    <a:cubicBezTo>
                      <a:pt x="1295" y="833"/>
                      <a:pt x="1449" y="756"/>
                      <a:pt x="1603" y="679"/>
                    </a:cubicBezTo>
                    <a:cubicBezTo>
                      <a:pt x="1642" y="658"/>
                      <a:pt x="1973" y="471"/>
                      <a:pt x="2046" y="471"/>
                    </a:cubicBezTo>
                    <a:cubicBezTo>
                      <a:pt x="2070" y="471"/>
                      <a:pt x="2066" y="491"/>
                      <a:pt x="2015" y="544"/>
                    </a:cubicBezTo>
                    <a:cubicBezTo>
                      <a:pt x="1800" y="762"/>
                      <a:pt x="1470" y="888"/>
                      <a:pt x="1218" y="1067"/>
                    </a:cubicBezTo>
                    <a:cubicBezTo>
                      <a:pt x="932" y="1267"/>
                      <a:pt x="655" y="1482"/>
                      <a:pt x="396" y="1719"/>
                    </a:cubicBezTo>
                    <a:lnTo>
                      <a:pt x="393" y="1723"/>
                    </a:lnTo>
                    <a:cubicBezTo>
                      <a:pt x="365" y="1748"/>
                      <a:pt x="390" y="1785"/>
                      <a:pt x="420" y="1785"/>
                    </a:cubicBezTo>
                    <a:cubicBezTo>
                      <a:pt x="424" y="1785"/>
                      <a:pt x="427" y="1785"/>
                      <a:pt x="430" y="1784"/>
                    </a:cubicBezTo>
                    <a:lnTo>
                      <a:pt x="439" y="1784"/>
                    </a:lnTo>
                    <a:cubicBezTo>
                      <a:pt x="876" y="1553"/>
                      <a:pt x="1307" y="1310"/>
                      <a:pt x="1747" y="1082"/>
                    </a:cubicBezTo>
                    <a:cubicBezTo>
                      <a:pt x="1966" y="968"/>
                      <a:pt x="2191" y="864"/>
                      <a:pt x="2418" y="762"/>
                    </a:cubicBezTo>
                    <a:lnTo>
                      <a:pt x="2418" y="762"/>
                    </a:lnTo>
                    <a:cubicBezTo>
                      <a:pt x="2246" y="839"/>
                      <a:pt x="2031" y="1048"/>
                      <a:pt x="1846" y="1184"/>
                    </a:cubicBezTo>
                    <a:cubicBezTo>
                      <a:pt x="1578" y="1381"/>
                      <a:pt x="1298" y="1559"/>
                      <a:pt x="1012" y="1732"/>
                    </a:cubicBezTo>
                    <a:cubicBezTo>
                      <a:pt x="858" y="1818"/>
                      <a:pt x="707" y="1910"/>
                      <a:pt x="559" y="2003"/>
                    </a:cubicBezTo>
                    <a:cubicBezTo>
                      <a:pt x="528" y="2024"/>
                      <a:pt x="498" y="2040"/>
                      <a:pt x="467" y="2058"/>
                    </a:cubicBezTo>
                    <a:cubicBezTo>
                      <a:pt x="428" y="2081"/>
                      <a:pt x="450" y="2131"/>
                      <a:pt x="484" y="2131"/>
                    </a:cubicBezTo>
                    <a:cubicBezTo>
                      <a:pt x="491" y="2131"/>
                      <a:pt x="497" y="2130"/>
                      <a:pt x="504" y="2126"/>
                    </a:cubicBezTo>
                    <a:cubicBezTo>
                      <a:pt x="538" y="2104"/>
                      <a:pt x="572" y="2086"/>
                      <a:pt x="605" y="2064"/>
                    </a:cubicBezTo>
                    <a:cubicBezTo>
                      <a:pt x="621" y="2055"/>
                      <a:pt x="636" y="2046"/>
                      <a:pt x="652" y="2037"/>
                    </a:cubicBezTo>
                    <a:cubicBezTo>
                      <a:pt x="657" y="2040"/>
                      <a:pt x="662" y="2041"/>
                      <a:pt x="669" y="2041"/>
                    </a:cubicBezTo>
                    <a:cubicBezTo>
                      <a:pt x="693" y="2041"/>
                      <a:pt x="728" y="2017"/>
                      <a:pt x="772" y="1966"/>
                    </a:cubicBezTo>
                    <a:cubicBezTo>
                      <a:pt x="879" y="1904"/>
                      <a:pt x="987" y="1840"/>
                      <a:pt x="1095" y="1772"/>
                    </a:cubicBezTo>
                    <a:cubicBezTo>
                      <a:pt x="1344" y="1630"/>
                      <a:pt x="1603" y="1504"/>
                      <a:pt x="1861" y="1378"/>
                    </a:cubicBezTo>
                    <a:cubicBezTo>
                      <a:pt x="2068" y="1276"/>
                      <a:pt x="2277" y="1184"/>
                      <a:pt x="2489" y="1092"/>
                    </a:cubicBezTo>
                    <a:cubicBezTo>
                      <a:pt x="2563" y="1046"/>
                      <a:pt x="2604" y="1023"/>
                      <a:pt x="2612" y="1023"/>
                    </a:cubicBezTo>
                    <a:cubicBezTo>
                      <a:pt x="2623" y="1023"/>
                      <a:pt x="2578" y="1062"/>
                      <a:pt x="2477" y="1141"/>
                    </a:cubicBezTo>
                    <a:cubicBezTo>
                      <a:pt x="2341" y="1255"/>
                      <a:pt x="2206" y="1362"/>
                      <a:pt x="2064" y="1464"/>
                    </a:cubicBezTo>
                    <a:cubicBezTo>
                      <a:pt x="1935" y="1562"/>
                      <a:pt x="1800" y="1652"/>
                      <a:pt x="1664" y="1738"/>
                    </a:cubicBezTo>
                    <a:cubicBezTo>
                      <a:pt x="1584" y="1787"/>
                      <a:pt x="1504" y="1836"/>
                      <a:pt x="1427" y="1886"/>
                    </a:cubicBezTo>
                    <a:cubicBezTo>
                      <a:pt x="1390" y="1910"/>
                      <a:pt x="1353" y="1932"/>
                      <a:pt x="1320" y="1956"/>
                    </a:cubicBezTo>
                    <a:cubicBezTo>
                      <a:pt x="1291" y="1977"/>
                      <a:pt x="1309" y="2030"/>
                      <a:pt x="1341" y="2030"/>
                    </a:cubicBezTo>
                    <a:cubicBezTo>
                      <a:pt x="1347" y="2030"/>
                      <a:pt x="1353" y="2028"/>
                      <a:pt x="1360" y="2024"/>
                    </a:cubicBezTo>
                    <a:cubicBezTo>
                      <a:pt x="1403" y="1997"/>
                      <a:pt x="1446" y="1966"/>
                      <a:pt x="1492" y="1938"/>
                    </a:cubicBezTo>
                    <a:cubicBezTo>
                      <a:pt x="1495" y="1940"/>
                      <a:pt x="1499" y="1941"/>
                      <a:pt x="1503" y="1941"/>
                    </a:cubicBezTo>
                    <a:cubicBezTo>
                      <a:pt x="1520" y="1941"/>
                      <a:pt x="1543" y="1927"/>
                      <a:pt x="1575" y="1898"/>
                    </a:cubicBezTo>
                    <a:cubicBezTo>
                      <a:pt x="1587" y="1886"/>
                      <a:pt x="1597" y="1876"/>
                      <a:pt x="1609" y="1864"/>
                    </a:cubicBezTo>
                    <a:lnTo>
                      <a:pt x="1640" y="1846"/>
                    </a:lnTo>
                    <a:cubicBezTo>
                      <a:pt x="1729" y="1796"/>
                      <a:pt x="1818" y="1750"/>
                      <a:pt x="1911" y="1707"/>
                    </a:cubicBezTo>
                    <a:cubicBezTo>
                      <a:pt x="2101" y="1615"/>
                      <a:pt x="2295" y="1535"/>
                      <a:pt x="2486" y="1442"/>
                    </a:cubicBezTo>
                    <a:cubicBezTo>
                      <a:pt x="2552" y="1411"/>
                      <a:pt x="2926" y="1200"/>
                      <a:pt x="3035" y="1200"/>
                    </a:cubicBezTo>
                    <a:cubicBezTo>
                      <a:pt x="3085" y="1200"/>
                      <a:pt x="3078" y="1245"/>
                      <a:pt x="2960" y="1372"/>
                    </a:cubicBezTo>
                    <a:cubicBezTo>
                      <a:pt x="2705" y="1643"/>
                      <a:pt x="2366" y="1833"/>
                      <a:pt x="2058" y="2043"/>
                    </a:cubicBezTo>
                    <a:cubicBezTo>
                      <a:pt x="2018" y="2070"/>
                      <a:pt x="1975" y="2098"/>
                      <a:pt x="1935" y="2129"/>
                    </a:cubicBezTo>
                    <a:cubicBezTo>
                      <a:pt x="1908" y="2148"/>
                      <a:pt x="1919" y="2200"/>
                      <a:pt x="1951" y="2200"/>
                    </a:cubicBezTo>
                    <a:cubicBezTo>
                      <a:pt x="1956" y="2200"/>
                      <a:pt x="1961" y="2199"/>
                      <a:pt x="1966" y="2197"/>
                    </a:cubicBezTo>
                    <a:cubicBezTo>
                      <a:pt x="2043" y="2169"/>
                      <a:pt x="2117" y="2135"/>
                      <a:pt x="2191" y="2101"/>
                    </a:cubicBezTo>
                    <a:cubicBezTo>
                      <a:pt x="2489" y="1972"/>
                      <a:pt x="2775" y="1824"/>
                      <a:pt x="3068" y="1683"/>
                    </a:cubicBezTo>
                    <a:cubicBezTo>
                      <a:pt x="3180" y="1629"/>
                      <a:pt x="3241" y="1607"/>
                      <a:pt x="3266" y="1607"/>
                    </a:cubicBezTo>
                    <a:cubicBezTo>
                      <a:pt x="3340" y="1607"/>
                      <a:pt x="3121" y="1785"/>
                      <a:pt x="2982" y="1876"/>
                    </a:cubicBezTo>
                    <a:cubicBezTo>
                      <a:pt x="2794" y="2000"/>
                      <a:pt x="2609" y="2104"/>
                      <a:pt x="2431" y="2230"/>
                    </a:cubicBezTo>
                    <a:cubicBezTo>
                      <a:pt x="2415" y="2243"/>
                      <a:pt x="2397" y="2252"/>
                      <a:pt x="2381" y="2264"/>
                    </a:cubicBezTo>
                    <a:cubicBezTo>
                      <a:pt x="2344" y="2284"/>
                      <a:pt x="2363" y="2336"/>
                      <a:pt x="2400" y="2336"/>
                    </a:cubicBezTo>
                    <a:cubicBezTo>
                      <a:pt x="2403" y="2336"/>
                      <a:pt x="2406" y="2336"/>
                      <a:pt x="2409" y="2335"/>
                    </a:cubicBezTo>
                    <a:lnTo>
                      <a:pt x="2538" y="2301"/>
                    </a:lnTo>
                    <a:cubicBezTo>
                      <a:pt x="2873" y="2212"/>
                      <a:pt x="3389" y="2074"/>
                      <a:pt x="3596" y="1865"/>
                    </a:cubicBezTo>
                    <a:lnTo>
                      <a:pt x="3596" y="1865"/>
                    </a:lnTo>
                    <a:cubicBezTo>
                      <a:pt x="3353" y="2111"/>
                      <a:pt x="3037" y="2271"/>
                      <a:pt x="2763" y="2483"/>
                    </a:cubicBezTo>
                    <a:cubicBezTo>
                      <a:pt x="2726" y="2517"/>
                      <a:pt x="2683" y="2544"/>
                      <a:pt x="2646" y="2578"/>
                    </a:cubicBezTo>
                    <a:cubicBezTo>
                      <a:pt x="2621" y="2604"/>
                      <a:pt x="2642" y="2644"/>
                      <a:pt x="2674" y="2644"/>
                    </a:cubicBezTo>
                    <a:cubicBezTo>
                      <a:pt x="2677" y="2644"/>
                      <a:pt x="2680" y="2644"/>
                      <a:pt x="2683" y="2643"/>
                    </a:cubicBezTo>
                    <a:cubicBezTo>
                      <a:pt x="2742" y="2624"/>
                      <a:pt x="2797" y="2603"/>
                      <a:pt x="2852" y="2584"/>
                    </a:cubicBezTo>
                    <a:cubicBezTo>
                      <a:pt x="3277" y="2443"/>
                      <a:pt x="3671" y="2230"/>
                      <a:pt x="4084" y="2061"/>
                    </a:cubicBezTo>
                    <a:cubicBezTo>
                      <a:pt x="4087" y="2061"/>
                      <a:pt x="4090" y="2055"/>
                      <a:pt x="4090" y="2055"/>
                    </a:cubicBezTo>
                    <a:cubicBezTo>
                      <a:pt x="4119" y="2034"/>
                      <a:pt x="4109" y="1984"/>
                      <a:pt x="4079" y="1984"/>
                    </a:cubicBezTo>
                    <a:cubicBezTo>
                      <a:pt x="4075" y="1984"/>
                      <a:pt x="4070" y="1985"/>
                      <a:pt x="4065" y="1987"/>
                    </a:cubicBezTo>
                    <a:cubicBezTo>
                      <a:pt x="4056" y="1990"/>
                      <a:pt x="4050" y="1993"/>
                      <a:pt x="4044" y="1997"/>
                    </a:cubicBezTo>
                    <a:cubicBezTo>
                      <a:pt x="3631" y="2166"/>
                      <a:pt x="3234" y="2381"/>
                      <a:pt x="2812" y="2526"/>
                    </a:cubicBezTo>
                    <a:cubicBezTo>
                      <a:pt x="3099" y="2427"/>
                      <a:pt x="3520" y="2052"/>
                      <a:pt x="3757" y="1812"/>
                    </a:cubicBezTo>
                    <a:cubicBezTo>
                      <a:pt x="3779" y="1790"/>
                      <a:pt x="3763" y="1745"/>
                      <a:pt x="3733" y="1745"/>
                    </a:cubicBezTo>
                    <a:cubicBezTo>
                      <a:pt x="3729" y="1745"/>
                      <a:pt x="3725" y="1745"/>
                      <a:pt x="3720" y="1747"/>
                    </a:cubicBezTo>
                    <a:cubicBezTo>
                      <a:pt x="3548" y="1815"/>
                      <a:pt x="3379" y="1889"/>
                      <a:pt x="3209" y="1963"/>
                    </a:cubicBezTo>
                    <a:cubicBezTo>
                      <a:pt x="3049" y="2033"/>
                      <a:pt x="2886" y="2101"/>
                      <a:pt x="2720" y="2160"/>
                    </a:cubicBezTo>
                    <a:cubicBezTo>
                      <a:pt x="2648" y="2189"/>
                      <a:pt x="2543" y="2248"/>
                      <a:pt x="2536" y="2248"/>
                    </a:cubicBezTo>
                    <a:cubicBezTo>
                      <a:pt x="2531" y="2248"/>
                      <a:pt x="2559" y="2228"/>
                      <a:pt x="2643" y="2172"/>
                    </a:cubicBezTo>
                    <a:cubicBezTo>
                      <a:pt x="2972" y="1956"/>
                      <a:pt x="3308" y="1790"/>
                      <a:pt x="3551" y="1473"/>
                    </a:cubicBezTo>
                    <a:cubicBezTo>
                      <a:pt x="3551" y="1470"/>
                      <a:pt x="3554" y="1467"/>
                      <a:pt x="3560" y="1461"/>
                    </a:cubicBezTo>
                    <a:cubicBezTo>
                      <a:pt x="3574" y="1436"/>
                      <a:pt x="3554" y="1404"/>
                      <a:pt x="3525" y="1404"/>
                    </a:cubicBezTo>
                    <a:cubicBezTo>
                      <a:pt x="3521" y="1404"/>
                      <a:pt x="3518" y="1405"/>
                      <a:pt x="3514" y="1406"/>
                    </a:cubicBezTo>
                    <a:cubicBezTo>
                      <a:pt x="3508" y="1409"/>
                      <a:pt x="3499" y="1415"/>
                      <a:pt x="3490" y="1418"/>
                    </a:cubicBezTo>
                    <a:cubicBezTo>
                      <a:pt x="3228" y="1522"/>
                      <a:pt x="2972" y="1643"/>
                      <a:pt x="2720" y="1769"/>
                    </a:cubicBezTo>
                    <a:cubicBezTo>
                      <a:pt x="2569" y="1843"/>
                      <a:pt x="2421" y="1916"/>
                      <a:pt x="2268" y="1987"/>
                    </a:cubicBezTo>
                    <a:cubicBezTo>
                      <a:pt x="2615" y="1756"/>
                      <a:pt x="3009" y="1526"/>
                      <a:pt x="3216" y="1156"/>
                    </a:cubicBezTo>
                    <a:cubicBezTo>
                      <a:pt x="3232" y="1129"/>
                      <a:pt x="3212" y="1096"/>
                      <a:pt x="3183" y="1096"/>
                    </a:cubicBezTo>
                    <a:cubicBezTo>
                      <a:pt x="3180" y="1096"/>
                      <a:pt x="3176" y="1097"/>
                      <a:pt x="3173" y="1098"/>
                    </a:cubicBezTo>
                    <a:lnTo>
                      <a:pt x="3157" y="1104"/>
                    </a:lnTo>
                    <a:cubicBezTo>
                      <a:pt x="2812" y="1212"/>
                      <a:pt x="2477" y="1341"/>
                      <a:pt x="2148" y="1489"/>
                    </a:cubicBezTo>
                    <a:cubicBezTo>
                      <a:pt x="2372" y="1322"/>
                      <a:pt x="2591" y="1147"/>
                      <a:pt x="2803" y="956"/>
                    </a:cubicBezTo>
                    <a:cubicBezTo>
                      <a:pt x="2825" y="934"/>
                      <a:pt x="2808" y="889"/>
                      <a:pt x="2777" y="889"/>
                    </a:cubicBezTo>
                    <a:cubicBezTo>
                      <a:pt x="2772" y="889"/>
                      <a:pt x="2768" y="890"/>
                      <a:pt x="2763" y="891"/>
                    </a:cubicBezTo>
                    <a:cubicBezTo>
                      <a:pt x="2403" y="1042"/>
                      <a:pt x="2046" y="1202"/>
                      <a:pt x="1698" y="1375"/>
                    </a:cubicBezTo>
                    <a:cubicBezTo>
                      <a:pt x="2009" y="1159"/>
                      <a:pt x="2308" y="928"/>
                      <a:pt x="2597" y="682"/>
                    </a:cubicBezTo>
                    <a:cubicBezTo>
                      <a:pt x="2606" y="673"/>
                      <a:pt x="2612" y="654"/>
                      <a:pt x="2603" y="642"/>
                    </a:cubicBezTo>
                    <a:cubicBezTo>
                      <a:pt x="2597" y="630"/>
                      <a:pt x="2588" y="624"/>
                      <a:pt x="2575" y="621"/>
                    </a:cubicBezTo>
                    <a:cubicBezTo>
                      <a:pt x="2571" y="619"/>
                      <a:pt x="2566" y="618"/>
                      <a:pt x="2562" y="618"/>
                    </a:cubicBezTo>
                    <a:cubicBezTo>
                      <a:pt x="2558" y="618"/>
                      <a:pt x="2554" y="619"/>
                      <a:pt x="2551" y="621"/>
                    </a:cubicBezTo>
                    <a:cubicBezTo>
                      <a:pt x="2148" y="790"/>
                      <a:pt x="1763" y="981"/>
                      <a:pt x="1378" y="1184"/>
                    </a:cubicBezTo>
                    <a:cubicBezTo>
                      <a:pt x="1215" y="1273"/>
                      <a:pt x="1052" y="1362"/>
                      <a:pt x="889" y="1449"/>
                    </a:cubicBezTo>
                    <a:cubicBezTo>
                      <a:pt x="817" y="1488"/>
                      <a:pt x="589" y="1657"/>
                      <a:pt x="575" y="1657"/>
                    </a:cubicBezTo>
                    <a:cubicBezTo>
                      <a:pt x="570" y="1657"/>
                      <a:pt x="602" y="1627"/>
                      <a:pt x="701" y="1544"/>
                    </a:cubicBezTo>
                    <a:cubicBezTo>
                      <a:pt x="1166" y="1153"/>
                      <a:pt x="1877" y="904"/>
                      <a:pt x="2228" y="399"/>
                    </a:cubicBezTo>
                    <a:cubicBezTo>
                      <a:pt x="2234" y="387"/>
                      <a:pt x="2234" y="371"/>
                      <a:pt x="2228" y="362"/>
                    </a:cubicBezTo>
                    <a:cubicBezTo>
                      <a:pt x="2221" y="350"/>
                      <a:pt x="2209" y="344"/>
                      <a:pt x="2200" y="340"/>
                    </a:cubicBezTo>
                    <a:lnTo>
                      <a:pt x="2184" y="340"/>
                    </a:lnTo>
                    <a:cubicBezTo>
                      <a:pt x="1864" y="467"/>
                      <a:pt x="1557" y="608"/>
                      <a:pt x="1255" y="768"/>
                    </a:cubicBezTo>
                    <a:cubicBezTo>
                      <a:pt x="1498" y="596"/>
                      <a:pt x="1723" y="402"/>
                      <a:pt x="1975" y="242"/>
                    </a:cubicBezTo>
                    <a:cubicBezTo>
                      <a:pt x="1991" y="233"/>
                      <a:pt x="1994" y="214"/>
                      <a:pt x="1987" y="196"/>
                    </a:cubicBezTo>
                    <a:cubicBezTo>
                      <a:pt x="1985" y="182"/>
                      <a:pt x="1970" y="174"/>
                      <a:pt x="1957" y="174"/>
                    </a:cubicBezTo>
                    <a:cubicBezTo>
                      <a:pt x="1955" y="174"/>
                      <a:pt x="1953" y="174"/>
                      <a:pt x="1951" y="174"/>
                    </a:cubicBezTo>
                    <a:lnTo>
                      <a:pt x="1935" y="174"/>
                    </a:lnTo>
                    <a:cubicBezTo>
                      <a:pt x="1393" y="470"/>
                      <a:pt x="864" y="793"/>
                      <a:pt x="304" y="1058"/>
                    </a:cubicBezTo>
                    <a:cubicBezTo>
                      <a:pt x="732" y="855"/>
                      <a:pt x="1224" y="377"/>
                      <a:pt x="1670" y="73"/>
                    </a:cubicBezTo>
                    <a:cubicBezTo>
                      <a:pt x="1705" y="49"/>
                      <a:pt x="1683" y="0"/>
                      <a:pt x="164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82" name="Google Shape;3140;p69">
                <a:extLst>
                  <a:ext uri="{FF2B5EF4-FFF2-40B4-BE49-F238E27FC236}">
                    <a16:creationId xmlns:a16="http://schemas.microsoft.com/office/drawing/2014/main" id="{6D2837BC-E7BF-419D-B69C-5D5C96D468A6}"/>
                  </a:ext>
                </a:extLst>
              </p:cNvPr>
              <p:cNvSpPr/>
              <p:nvPr/>
            </p:nvSpPr>
            <p:spPr>
              <a:xfrm>
                <a:off x="15607350" y="4355163"/>
                <a:ext cx="44125" cy="21550"/>
              </a:xfrm>
              <a:custGeom>
                <a:avLst/>
                <a:gdLst/>
                <a:ahLst/>
                <a:cxnLst/>
                <a:rect l="l" t="t" r="r" b="b"/>
                <a:pathLst>
                  <a:path w="1765" h="862" extrusionOk="0">
                    <a:moveTo>
                      <a:pt x="1625" y="1"/>
                    </a:moveTo>
                    <a:cubicBezTo>
                      <a:pt x="1622" y="1"/>
                      <a:pt x="1617" y="2"/>
                      <a:pt x="1613" y="3"/>
                    </a:cubicBezTo>
                    <a:cubicBezTo>
                      <a:pt x="1604" y="9"/>
                      <a:pt x="1595" y="12"/>
                      <a:pt x="1583" y="15"/>
                    </a:cubicBezTo>
                    <a:cubicBezTo>
                      <a:pt x="1149" y="194"/>
                      <a:pt x="705" y="351"/>
                      <a:pt x="253" y="483"/>
                    </a:cubicBezTo>
                    <a:cubicBezTo>
                      <a:pt x="216" y="493"/>
                      <a:pt x="179" y="505"/>
                      <a:pt x="142" y="514"/>
                    </a:cubicBezTo>
                    <a:cubicBezTo>
                      <a:pt x="102" y="531"/>
                      <a:pt x="115" y="589"/>
                      <a:pt x="155" y="589"/>
                    </a:cubicBezTo>
                    <a:cubicBezTo>
                      <a:pt x="158" y="589"/>
                      <a:pt x="160" y="589"/>
                      <a:pt x="164" y="588"/>
                    </a:cubicBezTo>
                    <a:cubicBezTo>
                      <a:pt x="204" y="579"/>
                      <a:pt x="240" y="563"/>
                      <a:pt x="280" y="554"/>
                    </a:cubicBezTo>
                    <a:cubicBezTo>
                      <a:pt x="493" y="489"/>
                      <a:pt x="705" y="425"/>
                      <a:pt x="915" y="351"/>
                    </a:cubicBezTo>
                    <a:lnTo>
                      <a:pt x="915" y="351"/>
                    </a:lnTo>
                    <a:cubicBezTo>
                      <a:pt x="708" y="453"/>
                      <a:pt x="502" y="557"/>
                      <a:pt x="296" y="659"/>
                    </a:cubicBezTo>
                    <a:cubicBezTo>
                      <a:pt x="210" y="705"/>
                      <a:pt x="120" y="745"/>
                      <a:pt x="34" y="791"/>
                    </a:cubicBezTo>
                    <a:cubicBezTo>
                      <a:pt x="0" y="810"/>
                      <a:pt x="13" y="862"/>
                      <a:pt x="53" y="862"/>
                    </a:cubicBezTo>
                    <a:cubicBezTo>
                      <a:pt x="127" y="856"/>
                      <a:pt x="197" y="843"/>
                      <a:pt x="271" y="831"/>
                    </a:cubicBezTo>
                    <a:cubicBezTo>
                      <a:pt x="782" y="727"/>
                      <a:pt x="1244" y="453"/>
                      <a:pt x="1736" y="280"/>
                    </a:cubicBezTo>
                    <a:cubicBezTo>
                      <a:pt x="1755" y="274"/>
                      <a:pt x="1764" y="256"/>
                      <a:pt x="1761" y="237"/>
                    </a:cubicBezTo>
                    <a:cubicBezTo>
                      <a:pt x="1761" y="225"/>
                      <a:pt x="1752" y="212"/>
                      <a:pt x="1740" y="209"/>
                    </a:cubicBezTo>
                    <a:cubicBezTo>
                      <a:pt x="1736" y="208"/>
                      <a:pt x="1733" y="207"/>
                      <a:pt x="1729" y="207"/>
                    </a:cubicBezTo>
                    <a:cubicBezTo>
                      <a:pt x="1725" y="207"/>
                      <a:pt x="1721" y="208"/>
                      <a:pt x="1718" y="209"/>
                    </a:cubicBezTo>
                    <a:cubicBezTo>
                      <a:pt x="1241" y="376"/>
                      <a:pt x="788" y="643"/>
                      <a:pt x="293" y="748"/>
                    </a:cubicBezTo>
                    <a:cubicBezTo>
                      <a:pt x="739" y="523"/>
                      <a:pt x="1195" y="311"/>
                      <a:pt x="1638" y="77"/>
                    </a:cubicBezTo>
                    <a:lnTo>
                      <a:pt x="1644" y="74"/>
                    </a:lnTo>
                    <a:cubicBezTo>
                      <a:pt x="1677" y="55"/>
                      <a:pt x="1658" y="1"/>
                      <a:pt x="162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83" name="Google Shape;3141;p69">
                <a:extLst>
                  <a:ext uri="{FF2B5EF4-FFF2-40B4-BE49-F238E27FC236}">
                    <a16:creationId xmlns:a16="http://schemas.microsoft.com/office/drawing/2014/main" id="{A0BCE699-EB44-4F6A-899D-4331421257D0}"/>
                  </a:ext>
                </a:extLst>
              </p:cNvPr>
              <p:cNvSpPr/>
              <p:nvPr/>
            </p:nvSpPr>
            <p:spPr>
              <a:xfrm>
                <a:off x="15573100" y="4366213"/>
                <a:ext cx="95875" cy="45475"/>
              </a:xfrm>
              <a:custGeom>
                <a:avLst/>
                <a:gdLst/>
                <a:ahLst/>
                <a:cxnLst/>
                <a:rect l="l" t="t" r="r" b="b"/>
                <a:pathLst>
                  <a:path w="3835" h="1819" extrusionOk="0">
                    <a:moveTo>
                      <a:pt x="3298" y="1"/>
                    </a:moveTo>
                    <a:cubicBezTo>
                      <a:pt x="3296" y="1"/>
                      <a:pt x="3294" y="1"/>
                      <a:pt x="3291" y="1"/>
                    </a:cubicBezTo>
                    <a:lnTo>
                      <a:pt x="3288" y="1"/>
                    </a:lnTo>
                    <a:cubicBezTo>
                      <a:pt x="2799" y="128"/>
                      <a:pt x="2318" y="281"/>
                      <a:pt x="1847" y="466"/>
                    </a:cubicBezTo>
                    <a:cubicBezTo>
                      <a:pt x="1740" y="512"/>
                      <a:pt x="1635" y="552"/>
                      <a:pt x="1527" y="595"/>
                    </a:cubicBezTo>
                    <a:cubicBezTo>
                      <a:pt x="1426" y="632"/>
                      <a:pt x="1321" y="672"/>
                      <a:pt x="1216" y="709"/>
                    </a:cubicBezTo>
                    <a:cubicBezTo>
                      <a:pt x="1170" y="728"/>
                      <a:pt x="1118" y="740"/>
                      <a:pt x="1069" y="749"/>
                    </a:cubicBezTo>
                    <a:cubicBezTo>
                      <a:pt x="1018" y="757"/>
                      <a:pt x="967" y="762"/>
                      <a:pt x="917" y="762"/>
                    </a:cubicBezTo>
                    <a:cubicBezTo>
                      <a:pt x="906" y="762"/>
                      <a:pt x="895" y="762"/>
                      <a:pt x="884" y="762"/>
                    </a:cubicBezTo>
                    <a:cubicBezTo>
                      <a:pt x="915" y="728"/>
                      <a:pt x="936" y="706"/>
                      <a:pt x="949" y="694"/>
                    </a:cubicBezTo>
                    <a:cubicBezTo>
                      <a:pt x="995" y="651"/>
                      <a:pt x="955" y="706"/>
                      <a:pt x="1044" y="574"/>
                    </a:cubicBezTo>
                    <a:cubicBezTo>
                      <a:pt x="1060" y="547"/>
                      <a:pt x="1041" y="517"/>
                      <a:pt x="1012" y="517"/>
                    </a:cubicBezTo>
                    <a:cubicBezTo>
                      <a:pt x="1009" y="517"/>
                      <a:pt x="1005" y="517"/>
                      <a:pt x="1001" y="518"/>
                    </a:cubicBezTo>
                    <a:cubicBezTo>
                      <a:pt x="939" y="534"/>
                      <a:pt x="859" y="571"/>
                      <a:pt x="798" y="589"/>
                    </a:cubicBezTo>
                    <a:cubicBezTo>
                      <a:pt x="779" y="595"/>
                      <a:pt x="762" y="599"/>
                      <a:pt x="749" y="599"/>
                    </a:cubicBezTo>
                    <a:cubicBezTo>
                      <a:pt x="720" y="599"/>
                      <a:pt x="708" y="582"/>
                      <a:pt x="733" y="534"/>
                    </a:cubicBezTo>
                    <a:cubicBezTo>
                      <a:pt x="746" y="512"/>
                      <a:pt x="758" y="491"/>
                      <a:pt x="773" y="472"/>
                    </a:cubicBezTo>
                    <a:cubicBezTo>
                      <a:pt x="786" y="445"/>
                      <a:pt x="767" y="414"/>
                      <a:pt x="739" y="414"/>
                    </a:cubicBezTo>
                    <a:cubicBezTo>
                      <a:pt x="702" y="420"/>
                      <a:pt x="665" y="429"/>
                      <a:pt x="632" y="441"/>
                    </a:cubicBezTo>
                    <a:cubicBezTo>
                      <a:pt x="554" y="465"/>
                      <a:pt x="469" y="497"/>
                      <a:pt x="430" y="497"/>
                    </a:cubicBezTo>
                    <a:cubicBezTo>
                      <a:pt x="393" y="497"/>
                      <a:pt x="399" y="468"/>
                      <a:pt x="493" y="377"/>
                    </a:cubicBezTo>
                    <a:cubicBezTo>
                      <a:pt x="508" y="361"/>
                      <a:pt x="505" y="337"/>
                      <a:pt x="490" y="325"/>
                    </a:cubicBezTo>
                    <a:cubicBezTo>
                      <a:pt x="487" y="321"/>
                      <a:pt x="481" y="315"/>
                      <a:pt x="478" y="315"/>
                    </a:cubicBezTo>
                    <a:cubicBezTo>
                      <a:pt x="473" y="313"/>
                      <a:pt x="467" y="311"/>
                      <a:pt x="461" y="311"/>
                    </a:cubicBezTo>
                    <a:cubicBezTo>
                      <a:pt x="459" y="311"/>
                      <a:pt x="456" y="311"/>
                      <a:pt x="453" y="312"/>
                    </a:cubicBezTo>
                    <a:lnTo>
                      <a:pt x="207" y="374"/>
                    </a:lnTo>
                    <a:lnTo>
                      <a:pt x="44" y="414"/>
                    </a:lnTo>
                    <a:cubicBezTo>
                      <a:pt x="0" y="425"/>
                      <a:pt x="14" y="492"/>
                      <a:pt x="57" y="492"/>
                    </a:cubicBezTo>
                    <a:cubicBezTo>
                      <a:pt x="60" y="492"/>
                      <a:pt x="62" y="491"/>
                      <a:pt x="65" y="491"/>
                    </a:cubicBezTo>
                    <a:cubicBezTo>
                      <a:pt x="87" y="485"/>
                      <a:pt x="139" y="463"/>
                      <a:pt x="191" y="445"/>
                    </a:cubicBezTo>
                    <a:cubicBezTo>
                      <a:pt x="244" y="425"/>
                      <a:pt x="295" y="407"/>
                      <a:pt x="316" y="407"/>
                    </a:cubicBezTo>
                    <a:cubicBezTo>
                      <a:pt x="338" y="407"/>
                      <a:pt x="325" y="427"/>
                      <a:pt x="241" y="488"/>
                    </a:cubicBezTo>
                    <a:cubicBezTo>
                      <a:pt x="213" y="503"/>
                      <a:pt x="219" y="546"/>
                      <a:pt x="250" y="555"/>
                    </a:cubicBezTo>
                    <a:cubicBezTo>
                      <a:pt x="268" y="552"/>
                      <a:pt x="296" y="549"/>
                      <a:pt x="333" y="546"/>
                    </a:cubicBezTo>
                    <a:cubicBezTo>
                      <a:pt x="365" y="543"/>
                      <a:pt x="401" y="541"/>
                      <a:pt x="435" y="541"/>
                    </a:cubicBezTo>
                    <a:cubicBezTo>
                      <a:pt x="530" y="541"/>
                      <a:pt x="610" y="559"/>
                      <a:pt x="542" y="629"/>
                    </a:cubicBezTo>
                    <a:cubicBezTo>
                      <a:pt x="539" y="632"/>
                      <a:pt x="536" y="639"/>
                      <a:pt x="536" y="642"/>
                    </a:cubicBezTo>
                    <a:cubicBezTo>
                      <a:pt x="528" y="664"/>
                      <a:pt x="537" y="695"/>
                      <a:pt x="561" y="695"/>
                    </a:cubicBezTo>
                    <a:cubicBezTo>
                      <a:pt x="563" y="695"/>
                      <a:pt x="565" y="694"/>
                      <a:pt x="567" y="694"/>
                    </a:cubicBezTo>
                    <a:cubicBezTo>
                      <a:pt x="589" y="691"/>
                      <a:pt x="607" y="688"/>
                      <a:pt x="629" y="685"/>
                    </a:cubicBezTo>
                    <a:cubicBezTo>
                      <a:pt x="706" y="669"/>
                      <a:pt x="777" y="647"/>
                      <a:pt x="814" y="647"/>
                    </a:cubicBezTo>
                    <a:cubicBezTo>
                      <a:pt x="855" y="647"/>
                      <a:pt x="855" y="673"/>
                      <a:pt x="779" y="762"/>
                    </a:cubicBezTo>
                    <a:cubicBezTo>
                      <a:pt x="767" y="774"/>
                      <a:pt x="761" y="783"/>
                      <a:pt x="746" y="799"/>
                    </a:cubicBezTo>
                    <a:cubicBezTo>
                      <a:pt x="724" y="823"/>
                      <a:pt x="739" y="866"/>
                      <a:pt x="773" y="866"/>
                    </a:cubicBezTo>
                    <a:cubicBezTo>
                      <a:pt x="816" y="863"/>
                      <a:pt x="859" y="854"/>
                      <a:pt x="906" y="848"/>
                    </a:cubicBezTo>
                    <a:cubicBezTo>
                      <a:pt x="1664" y="753"/>
                      <a:pt x="2407" y="321"/>
                      <a:pt x="3141" y="119"/>
                    </a:cubicBezTo>
                    <a:lnTo>
                      <a:pt x="3141" y="119"/>
                    </a:lnTo>
                    <a:cubicBezTo>
                      <a:pt x="2850" y="201"/>
                      <a:pt x="2461" y="478"/>
                      <a:pt x="2152" y="617"/>
                    </a:cubicBezTo>
                    <a:cubicBezTo>
                      <a:pt x="1801" y="765"/>
                      <a:pt x="1460" y="934"/>
                      <a:pt x="1130" y="1122"/>
                    </a:cubicBezTo>
                    <a:cubicBezTo>
                      <a:pt x="1084" y="1146"/>
                      <a:pt x="1038" y="1174"/>
                      <a:pt x="995" y="1202"/>
                    </a:cubicBezTo>
                    <a:cubicBezTo>
                      <a:pt x="962" y="1221"/>
                      <a:pt x="976" y="1275"/>
                      <a:pt x="1010" y="1275"/>
                    </a:cubicBezTo>
                    <a:cubicBezTo>
                      <a:pt x="1014" y="1275"/>
                      <a:pt x="1018" y="1274"/>
                      <a:pt x="1023" y="1273"/>
                    </a:cubicBezTo>
                    <a:cubicBezTo>
                      <a:pt x="1066" y="1257"/>
                      <a:pt x="1118" y="1236"/>
                      <a:pt x="1164" y="1217"/>
                    </a:cubicBezTo>
                    <a:cubicBezTo>
                      <a:pt x="1623" y="1045"/>
                      <a:pt x="2069" y="848"/>
                      <a:pt x="2525" y="666"/>
                    </a:cubicBezTo>
                    <a:cubicBezTo>
                      <a:pt x="2746" y="577"/>
                      <a:pt x="2974" y="500"/>
                      <a:pt x="3208" y="429"/>
                    </a:cubicBezTo>
                    <a:lnTo>
                      <a:pt x="3208" y="429"/>
                    </a:lnTo>
                    <a:cubicBezTo>
                      <a:pt x="3029" y="485"/>
                      <a:pt x="2814" y="675"/>
                      <a:pt x="2639" y="762"/>
                    </a:cubicBezTo>
                    <a:cubicBezTo>
                      <a:pt x="2217" y="968"/>
                      <a:pt x="1786" y="1189"/>
                      <a:pt x="1343" y="1343"/>
                    </a:cubicBezTo>
                    <a:lnTo>
                      <a:pt x="1186" y="1396"/>
                    </a:lnTo>
                    <a:cubicBezTo>
                      <a:pt x="1010" y="1451"/>
                      <a:pt x="841" y="1522"/>
                      <a:pt x="681" y="1611"/>
                    </a:cubicBezTo>
                    <a:cubicBezTo>
                      <a:pt x="690" y="1611"/>
                      <a:pt x="696" y="1608"/>
                      <a:pt x="705" y="1608"/>
                    </a:cubicBezTo>
                    <a:cubicBezTo>
                      <a:pt x="746" y="1608"/>
                      <a:pt x="758" y="1657"/>
                      <a:pt x="724" y="1679"/>
                    </a:cubicBezTo>
                    <a:cubicBezTo>
                      <a:pt x="638" y="1716"/>
                      <a:pt x="552" y="1756"/>
                      <a:pt x="465" y="1793"/>
                    </a:cubicBezTo>
                    <a:cubicBezTo>
                      <a:pt x="468" y="1799"/>
                      <a:pt x="472" y="1802"/>
                      <a:pt x="475" y="1808"/>
                    </a:cubicBezTo>
                    <a:cubicBezTo>
                      <a:pt x="480" y="1813"/>
                      <a:pt x="487" y="1818"/>
                      <a:pt x="494" y="1818"/>
                    </a:cubicBezTo>
                    <a:cubicBezTo>
                      <a:pt x="496" y="1818"/>
                      <a:pt x="498" y="1818"/>
                      <a:pt x="499" y="1817"/>
                    </a:cubicBezTo>
                    <a:lnTo>
                      <a:pt x="508" y="1817"/>
                    </a:lnTo>
                    <a:cubicBezTo>
                      <a:pt x="662" y="1802"/>
                      <a:pt x="816" y="1774"/>
                      <a:pt x="970" y="1737"/>
                    </a:cubicBezTo>
                    <a:cubicBezTo>
                      <a:pt x="1918" y="1522"/>
                      <a:pt x="2836" y="999"/>
                      <a:pt x="3741" y="675"/>
                    </a:cubicBezTo>
                    <a:cubicBezTo>
                      <a:pt x="3756" y="669"/>
                      <a:pt x="3774" y="663"/>
                      <a:pt x="3793" y="657"/>
                    </a:cubicBezTo>
                    <a:cubicBezTo>
                      <a:pt x="3835" y="643"/>
                      <a:pt x="3821" y="581"/>
                      <a:pt x="3784" y="581"/>
                    </a:cubicBezTo>
                    <a:cubicBezTo>
                      <a:pt x="3780" y="581"/>
                      <a:pt x="3776" y="582"/>
                      <a:pt x="3771" y="583"/>
                    </a:cubicBezTo>
                    <a:cubicBezTo>
                      <a:pt x="3747" y="589"/>
                      <a:pt x="3725" y="598"/>
                      <a:pt x="3701" y="608"/>
                    </a:cubicBezTo>
                    <a:cubicBezTo>
                      <a:pt x="3168" y="799"/>
                      <a:pt x="2642" y="1017"/>
                      <a:pt x="2115" y="1223"/>
                    </a:cubicBezTo>
                    <a:cubicBezTo>
                      <a:pt x="1847" y="1328"/>
                      <a:pt x="1580" y="1448"/>
                      <a:pt x="1309" y="1550"/>
                    </a:cubicBezTo>
                    <a:cubicBezTo>
                      <a:pt x="1284" y="1559"/>
                      <a:pt x="1210" y="1580"/>
                      <a:pt x="1124" y="1605"/>
                    </a:cubicBezTo>
                    <a:cubicBezTo>
                      <a:pt x="996" y="1639"/>
                      <a:pt x="838" y="1676"/>
                      <a:pt x="777" y="1676"/>
                    </a:cubicBezTo>
                    <a:cubicBezTo>
                      <a:pt x="733" y="1676"/>
                      <a:pt x="738" y="1658"/>
                      <a:pt x="835" y="1608"/>
                    </a:cubicBezTo>
                    <a:cubicBezTo>
                      <a:pt x="949" y="1553"/>
                      <a:pt x="1063" y="1500"/>
                      <a:pt x="1183" y="1451"/>
                    </a:cubicBezTo>
                    <a:cubicBezTo>
                      <a:pt x="1937" y="1131"/>
                      <a:pt x="2774" y="934"/>
                      <a:pt x="3399" y="374"/>
                    </a:cubicBezTo>
                    <a:cubicBezTo>
                      <a:pt x="3426" y="349"/>
                      <a:pt x="3405" y="307"/>
                      <a:pt x="3371" y="307"/>
                    </a:cubicBezTo>
                    <a:cubicBezTo>
                      <a:pt x="3367" y="307"/>
                      <a:pt x="3363" y="308"/>
                      <a:pt x="3359" y="309"/>
                    </a:cubicBezTo>
                    <a:cubicBezTo>
                      <a:pt x="2734" y="478"/>
                      <a:pt x="1983" y="728"/>
                      <a:pt x="1407" y="1039"/>
                    </a:cubicBezTo>
                    <a:cubicBezTo>
                      <a:pt x="2035" y="697"/>
                      <a:pt x="2731" y="491"/>
                      <a:pt x="3322" y="72"/>
                    </a:cubicBezTo>
                    <a:cubicBezTo>
                      <a:pt x="3325" y="66"/>
                      <a:pt x="3328" y="63"/>
                      <a:pt x="3328" y="57"/>
                    </a:cubicBezTo>
                    <a:cubicBezTo>
                      <a:pt x="3345" y="31"/>
                      <a:pt x="3326" y="1"/>
                      <a:pt x="329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84" name="Google Shape;3142;p69">
                <a:extLst>
                  <a:ext uri="{FF2B5EF4-FFF2-40B4-BE49-F238E27FC236}">
                    <a16:creationId xmlns:a16="http://schemas.microsoft.com/office/drawing/2014/main" id="{77777BB8-44C2-46C5-9DBC-F1D6973DB72E}"/>
                  </a:ext>
                </a:extLst>
              </p:cNvPr>
              <p:cNvSpPr/>
              <p:nvPr/>
            </p:nvSpPr>
            <p:spPr>
              <a:xfrm>
                <a:off x="15578800" y="4380088"/>
                <a:ext cx="800" cy="125"/>
              </a:xfrm>
              <a:custGeom>
                <a:avLst/>
                <a:gdLst/>
                <a:ahLst/>
                <a:cxnLst/>
                <a:rect l="l" t="t" r="r" b="b"/>
                <a:pathLst>
                  <a:path w="32" h="5" extrusionOk="0">
                    <a:moveTo>
                      <a:pt x="22" y="0"/>
                    </a:moveTo>
                    <a:cubicBezTo>
                      <a:pt x="7" y="3"/>
                      <a:pt x="1" y="5"/>
                      <a:pt x="10" y="5"/>
                    </a:cubicBezTo>
                    <a:cubicBezTo>
                      <a:pt x="15" y="5"/>
                      <a:pt x="21" y="4"/>
                      <a:pt x="31" y="3"/>
                    </a:cubicBezTo>
                    <a:cubicBezTo>
                      <a:pt x="28" y="3"/>
                      <a:pt x="25" y="0"/>
                      <a:pt x="2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85" name="Google Shape;3143;p69">
                <a:extLst>
                  <a:ext uri="{FF2B5EF4-FFF2-40B4-BE49-F238E27FC236}">
                    <a16:creationId xmlns:a16="http://schemas.microsoft.com/office/drawing/2014/main" id="{67A87022-A7E9-40A7-94F8-57CF92902D7F}"/>
                  </a:ext>
                </a:extLst>
              </p:cNvPr>
              <p:cNvSpPr/>
              <p:nvPr/>
            </p:nvSpPr>
            <p:spPr>
              <a:xfrm>
                <a:off x="15358700" y="4338963"/>
                <a:ext cx="147775" cy="55025"/>
              </a:xfrm>
              <a:custGeom>
                <a:avLst/>
                <a:gdLst/>
                <a:ahLst/>
                <a:cxnLst/>
                <a:rect l="l" t="t" r="r" b="b"/>
                <a:pathLst>
                  <a:path w="5911" h="2201" extrusionOk="0">
                    <a:moveTo>
                      <a:pt x="4674" y="1"/>
                    </a:moveTo>
                    <a:cubicBezTo>
                      <a:pt x="4672" y="1"/>
                      <a:pt x="4670" y="1"/>
                      <a:pt x="4667" y="2"/>
                    </a:cubicBezTo>
                    <a:lnTo>
                      <a:pt x="4661" y="2"/>
                    </a:lnTo>
                    <a:cubicBezTo>
                      <a:pt x="3895" y="51"/>
                      <a:pt x="3088" y="233"/>
                      <a:pt x="2322" y="402"/>
                    </a:cubicBezTo>
                    <a:cubicBezTo>
                      <a:pt x="2199" y="426"/>
                      <a:pt x="2079" y="454"/>
                      <a:pt x="1959" y="479"/>
                    </a:cubicBezTo>
                    <a:cubicBezTo>
                      <a:pt x="1913" y="490"/>
                      <a:pt x="1928" y="554"/>
                      <a:pt x="1967" y="554"/>
                    </a:cubicBezTo>
                    <a:cubicBezTo>
                      <a:pt x="1970" y="554"/>
                      <a:pt x="1974" y="554"/>
                      <a:pt x="1977" y="553"/>
                    </a:cubicBezTo>
                    <a:cubicBezTo>
                      <a:pt x="2008" y="546"/>
                      <a:pt x="2039" y="543"/>
                      <a:pt x="2069" y="537"/>
                    </a:cubicBezTo>
                    <a:cubicBezTo>
                      <a:pt x="2534" y="442"/>
                      <a:pt x="3005" y="368"/>
                      <a:pt x="3473" y="288"/>
                    </a:cubicBezTo>
                    <a:cubicBezTo>
                      <a:pt x="3704" y="245"/>
                      <a:pt x="3938" y="199"/>
                      <a:pt x="4172" y="149"/>
                    </a:cubicBezTo>
                    <a:cubicBezTo>
                      <a:pt x="4280" y="131"/>
                      <a:pt x="4384" y="106"/>
                      <a:pt x="4489" y="72"/>
                    </a:cubicBezTo>
                    <a:lnTo>
                      <a:pt x="4489" y="72"/>
                    </a:lnTo>
                    <a:cubicBezTo>
                      <a:pt x="4316" y="137"/>
                      <a:pt x="4141" y="193"/>
                      <a:pt x="3962" y="236"/>
                    </a:cubicBezTo>
                    <a:cubicBezTo>
                      <a:pt x="3430" y="377"/>
                      <a:pt x="2885" y="454"/>
                      <a:pt x="2362" y="627"/>
                    </a:cubicBezTo>
                    <a:cubicBezTo>
                      <a:pt x="2014" y="743"/>
                      <a:pt x="1672" y="879"/>
                      <a:pt x="1340" y="1036"/>
                    </a:cubicBezTo>
                    <a:cubicBezTo>
                      <a:pt x="1223" y="1091"/>
                      <a:pt x="1106" y="1147"/>
                      <a:pt x="992" y="1202"/>
                    </a:cubicBezTo>
                    <a:cubicBezTo>
                      <a:pt x="951" y="1223"/>
                      <a:pt x="980" y="1273"/>
                      <a:pt x="1014" y="1273"/>
                    </a:cubicBezTo>
                    <a:cubicBezTo>
                      <a:pt x="1016" y="1273"/>
                      <a:pt x="1018" y="1273"/>
                      <a:pt x="1020" y="1273"/>
                    </a:cubicBezTo>
                    <a:cubicBezTo>
                      <a:pt x="1038" y="1270"/>
                      <a:pt x="1054" y="1267"/>
                      <a:pt x="1072" y="1264"/>
                    </a:cubicBezTo>
                    <a:cubicBezTo>
                      <a:pt x="1786" y="1159"/>
                      <a:pt x="2463" y="913"/>
                      <a:pt x="3153" y="716"/>
                    </a:cubicBezTo>
                    <a:cubicBezTo>
                      <a:pt x="3516" y="614"/>
                      <a:pt x="3892" y="550"/>
                      <a:pt x="4264" y="482"/>
                    </a:cubicBezTo>
                    <a:cubicBezTo>
                      <a:pt x="4341" y="470"/>
                      <a:pt x="4418" y="454"/>
                      <a:pt x="4495" y="439"/>
                    </a:cubicBezTo>
                    <a:lnTo>
                      <a:pt x="4495" y="439"/>
                    </a:lnTo>
                    <a:cubicBezTo>
                      <a:pt x="3879" y="605"/>
                      <a:pt x="3251" y="728"/>
                      <a:pt x="2636" y="894"/>
                    </a:cubicBezTo>
                    <a:cubicBezTo>
                      <a:pt x="2033" y="1057"/>
                      <a:pt x="1448" y="1264"/>
                      <a:pt x="860" y="1467"/>
                    </a:cubicBezTo>
                    <a:cubicBezTo>
                      <a:pt x="690" y="1525"/>
                      <a:pt x="521" y="1584"/>
                      <a:pt x="352" y="1642"/>
                    </a:cubicBezTo>
                    <a:cubicBezTo>
                      <a:pt x="318" y="1655"/>
                      <a:pt x="312" y="1710"/>
                      <a:pt x="352" y="1716"/>
                    </a:cubicBezTo>
                    <a:cubicBezTo>
                      <a:pt x="416" y="1728"/>
                      <a:pt x="481" y="1734"/>
                      <a:pt x="547" y="1734"/>
                    </a:cubicBezTo>
                    <a:cubicBezTo>
                      <a:pt x="570" y="1734"/>
                      <a:pt x="594" y="1733"/>
                      <a:pt x="617" y="1732"/>
                    </a:cubicBezTo>
                    <a:cubicBezTo>
                      <a:pt x="804" y="1713"/>
                      <a:pt x="986" y="1673"/>
                      <a:pt x="1164" y="1608"/>
                    </a:cubicBezTo>
                    <a:cubicBezTo>
                      <a:pt x="1602" y="1467"/>
                      <a:pt x="2039" y="1365"/>
                      <a:pt x="2485" y="1254"/>
                    </a:cubicBezTo>
                    <a:cubicBezTo>
                      <a:pt x="2981" y="1134"/>
                      <a:pt x="3473" y="1017"/>
                      <a:pt x="3966" y="894"/>
                    </a:cubicBezTo>
                    <a:cubicBezTo>
                      <a:pt x="4359" y="797"/>
                      <a:pt x="4895" y="763"/>
                      <a:pt x="5237" y="597"/>
                    </a:cubicBezTo>
                    <a:lnTo>
                      <a:pt x="5237" y="597"/>
                    </a:lnTo>
                    <a:cubicBezTo>
                      <a:pt x="3734" y="1331"/>
                      <a:pt x="1986" y="1271"/>
                      <a:pt x="453" y="1926"/>
                    </a:cubicBezTo>
                    <a:cubicBezTo>
                      <a:pt x="312" y="1987"/>
                      <a:pt x="173" y="2052"/>
                      <a:pt x="35" y="2126"/>
                    </a:cubicBezTo>
                    <a:cubicBezTo>
                      <a:pt x="1" y="2144"/>
                      <a:pt x="13" y="2196"/>
                      <a:pt x="53" y="2196"/>
                    </a:cubicBezTo>
                    <a:cubicBezTo>
                      <a:pt x="89" y="2199"/>
                      <a:pt x="124" y="2201"/>
                      <a:pt x="159" y="2201"/>
                    </a:cubicBezTo>
                    <a:cubicBezTo>
                      <a:pt x="195" y="2201"/>
                      <a:pt x="230" y="2199"/>
                      <a:pt x="266" y="2196"/>
                    </a:cubicBezTo>
                    <a:cubicBezTo>
                      <a:pt x="506" y="2178"/>
                      <a:pt x="740" y="2101"/>
                      <a:pt x="974" y="2024"/>
                    </a:cubicBezTo>
                    <a:cubicBezTo>
                      <a:pt x="1426" y="1879"/>
                      <a:pt x="1888" y="1762"/>
                      <a:pt x="2353" y="1670"/>
                    </a:cubicBezTo>
                    <a:cubicBezTo>
                      <a:pt x="3504" y="1436"/>
                      <a:pt x="4652" y="1051"/>
                      <a:pt x="5816" y="904"/>
                    </a:cubicBezTo>
                    <a:cubicBezTo>
                      <a:pt x="5831" y="904"/>
                      <a:pt x="5846" y="900"/>
                      <a:pt x="5862" y="897"/>
                    </a:cubicBezTo>
                    <a:cubicBezTo>
                      <a:pt x="5909" y="891"/>
                      <a:pt x="5911" y="820"/>
                      <a:pt x="5867" y="820"/>
                    </a:cubicBezTo>
                    <a:cubicBezTo>
                      <a:pt x="5865" y="820"/>
                      <a:pt x="5864" y="820"/>
                      <a:pt x="5862" y="820"/>
                    </a:cubicBezTo>
                    <a:cubicBezTo>
                      <a:pt x="5825" y="824"/>
                      <a:pt x="5791" y="833"/>
                      <a:pt x="5754" y="836"/>
                    </a:cubicBezTo>
                    <a:cubicBezTo>
                      <a:pt x="4852" y="959"/>
                      <a:pt x="3969" y="1239"/>
                      <a:pt x="3085" y="1436"/>
                    </a:cubicBezTo>
                    <a:cubicBezTo>
                      <a:pt x="2587" y="1547"/>
                      <a:pt x="2085" y="1648"/>
                      <a:pt x="1580" y="1744"/>
                    </a:cubicBezTo>
                    <a:cubicBezTo>
                      <a:pt x="1180" y="1818"/>
                      <a:pt x="801" y="2018"/>
                      <a:pt x="398" y="2104"/>
                    </a:cubicBezTo>
                    <a:lnTo>
                      <a:pt x="312" y="2123"/>
                    </a:lnTo>
                    <a:cubicBezTo>
                      <a:pt x="260" y="2131"/>
                      <a:pt x="225" y="2135"/>
                      <a:pt x="203" y="2135"/>
                    </a:cubicBezTo>
                    <a:cubicBezTo>
                      <a:pt x="120" y="2135"/>
                      <a:pt x="241" y="2077"/>
                      <a:pt x="383" y="2018"/>
                    </a:cubicBezTo>
                    <a:cubicBezTo>
                      <a:pt x="515" y="1962"/>
                      <a:pt x="660" y="1910"/>
                      <a:pt x="678" y="1904"/>
                    </a:cubicBezTo>
                    <a:cubicBezTo>
                      <a:pt x="887" y="1821"/>
                      <a:pt x="1100" y="1747"/>
                      <a:pt x="1318" y="1685"/>
                    </a:cubicBezTo>
                    <a:cubicBezTo>
                      <a:pt x="1808" y="1538"/>
                      <a:pt x="2316" y="1445"/>
                      <a:pt x="2817" y="1350"/>
                    </a:cubicBezTo>
                    <a:cubicBezTo>
                      <a:pt x="3719" y="1174"/>
                      <a:pt x="4609" y="990"/>
                      <a:pt x="5440" y="583"/>
                    </a:cubicBezTo>
                    <a:cubicBezTo>
                      <a:pt x="5478" y="566"/>
                      <a:pt x="5452" y="512"/>
                      <a:pt x="5415" y="512"/>
                    </a:cubicBezTo>
                    <a:cubicBezTo>
                      <a:pt x="5413" y="512"/>
                      <a:pt x="5411" y="512"/>
                      <a:pt x="5409" y="513"/>
                    </a:cubicBezTo>
                    <a:cubicBezTo>
                      <a:pt x="4603" y="642"/>
                      <a:pt x="3818" y="857"/>
                      <a:pt x="3024" y="1045"/>
                    </a:cubicBezTo>
                    <a:cubicBezTo>
                      <a:pt x="2583" y="1147"/>
                      <a:pt x="2146" y="1261"/>
                      <a:pt x="1706" y="1359"/>
                    </a:cubicBezTo>
                    <a:cubicBezTo>
                      <a:pt x="1361" y="1436"/>
                      <a:pt x="1038" y="1584"/>
                      <a:pt x="687" y="1645"/>
                    </a:cubicBezTo>
                    <a:cubicBezTo>
                      <a:pt x="657" y="1652"/>
                      <a:pt x="629" y="1661"/>
                      <a:pt x="595" y="1664"/>
                    </a:cubicBezTo>
                    <a:cubicBezTo>
                      <a:pt x="579" y="1666"/>
                      <a:pt x="567" y="1666"/>
                      <a:pt x="559" y="1666"/>
                    </a:cubicBezTo>
                    <a:cubicBezTo>
                      <a:pt x="490" y="1666"/>
                      <a:pt x="634" y="1616"/>
                      <a:pt x="752" y="1578"/>
                    </a:cubicBezTo>
                    <a:cubicBezTo>
                      <a:pt x="822" y="1554"/>
                      <a:pt x="882" y="1536"/>
                      <a:pt x="886" y="1536"/>
                    </a:cubicBezTo>
                    <a:lnTo>
                      <a:pt x="886" y="1536"/>
                    </a:lnTo>
                    <a:cubicBezTo>
                      <a:pt x="887" y="1536"/>
                      <a:pt x="886" y="1537"/>
                      <a:pt x="884" y="1538"/>
                    </a:cubicBezTo>
                    <a:cubicBezTo>
                      <a:pt x="1118" y="1451"/>
                      <a:pt x="1349" y="1368"/>
                      <a:pt x="1583" y="1288"/>
                    </a:cubicBezTo>
                    <a:cubicBezTo>
                      <a:pt x="1996" y="1144"/>
                      <a:pt x="2417" y="1030"/>
                      <a:pt x="2836" y="916"/>
                    </a:cubicBezTo>
                    <a:cubicBezTo>
                      <a:pt x="3609" y="707"/>
                      <a:pt x="4440" y="599"/>
                      <a:pt x="5185" y="297"/>
                    </a:cubicBezTo>
                    <a:lnTo>
                      <a:pt x="5225" y="282"/>
                    </a:lnTo>
                    <a:cubicBezTo>
                      <a:pt x="5263" y="265"/>
                      <a:pt x="5255" y="206"/>
                      <a:pt x="5216" y="206"/>
                    </a:cubicBezTo>
                    <a:cubicBezTo>
                      <a:pt x="5212" y="206"/>
                      <a:pt x="5208" y="206"/>
                      <a:pt x="5203" y="208"/>
                    </a:cubicBezTo>
                    <a:cubicBezTo>
                      <a:pt x="5169" y="217"/>
                      <a:pt x="5132" y="223"/>
                      <a:pt x="5095" y="233"/>
                    </a:cubicBezTo>
                    <a:cubicBezTo>
                      <a:pt x="4504" y="371"/>
                      <a:pt x="3901" y="451"/>
                      <a:pt x="3310" y="593"/>
                    </a:cubicBezTo>
                    <a:cubicBezTo>
                      <a:pt x="2651" y="753"/>
                      <a:pt x="2020" y="999"/>
                      <a:pt x="1355" y="1141"/>
                    </a:cubicBezTo>
                    <a:cubicBezTo>
                      <a:pt x="1281" y="1157"/>
                      <a:pt x="1237" y="1164"/>
                      <a:pt x="1216" y="1164"/>
                    </a:cubicBezTo>
                    <a:cubicBezTo>
                      <a:pt x="1089" y="1164"/>
                      <a:pt x="1850" y="897"/>
                      <a:pt x="1863" y="891"/>
                    </a:cubicBezTo>
                    <a:cubicBezTo>
                      <a:pt x="2146" y="774"/>
                      <a:pt x="2436" y="679"/>
                      <a:pt x="2728" y="590"/>
                    </a:cubicBezTo>
                    <a:cubicBezTo>
                      <a:pt x="3378" y="390"/>
                      <a:pt x="4046" y="334"/>
                      <a:pt x="4677" y="76"/>
                    </a:cubicBezTo>
                    <a:cubicBezTo>
                      <a:pt x="4701" y="66"/>
                      <a:pt x="4710" y="36"/>
                      <a:pt x="4695" y="14"/>
                    </a:cubicBezTo>
                    <a:cubicBezTo>
                      <a:pt x="4690" y="6"/>
                      <a:pt x="4683" y="1"/>
                      <a:pt x="46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86" name="Google Shape;3144;p69">
                <a:extLst>
                  <a:ext uri="{FF2B5EF4-FFF2-40B4-BE49-F238E27FC236}">
                    <a16:creationId xmlns:a16="http://schemas.microsoft.com/office/drawing/2014/main" id="{6C613A58-EE9E-4D20-B250-A07AAB8C589C}"/>
                  </a:ext>
                </a:extLst>
              </p:cNvPr>
              <p:cNvSpPr/>
              <p:nvPr/>
            </p:nvSpPr>
            <p:spPr>
              <a:xfrm>
                <a:off x="15349325" y="4366388"/>
                <a:ext cx="323250" cy="101075"/>
              </a:xfrm>
              <a:custGeom>
                <a:avLst/>
                <a:gdLst/>
                <a:ahLst/>
                <a:cxnLst/>
                <a:rect l="l" t="t" r="r" b="b"/>
                <a:pathLst>
                  <a:path w="12930" h="4043" extrusionOk="0">
                    <a:moveTo>
                      <a:pt x="8678" y="1574"/>
                    </a:moveTo>
                    <a:cubicBezTo>
                      <a:pt x="8333" y="1711"/>
                      <a:pt x="7988" y="1842"/>
                      <a:pt x="7640" y="1967"/>
                    </a:cubicBezTo>
                    <a:cubicBezTo>
                      <a:pt x="7237" y="2112"/>
                      <a:pt x="6828" y="2238"/>
                      <a:pt x="6415" y="2358"/>
                    </a:cubicBezTo>
                    <a:cubicBezTo>
                      <a:pt x="6843" y="2217"/>
                      <a:pt x="7268" y="2069"/>
                      <a:pt x="7690" y="1900"/>
                    </a:cubicBezTo>
                    <a:cubicBezTo>
                      <a:pt x="8013" y="1772"/>
                      <a:pt x="8357" y="1701"/>
                      <a:pt x="8678" y="1574"/>
                    </a:cubicBezTo>
                    <a:close/>
                    <a:moveTo>
                      <a:pt x="9459" y="1673"/>
                    </a:moveTo>
                    <a:cubicBezTo>
                      <a:pt x="9477" y="1673"/>
                      <a:pt x="9455" y="1690"/>
                      <a:pt x="9355" y="1737"/>
                    </a:cubicBezTo>
                    <a:cubicBezTo>
                      <a:pt x="9336" y="1743"/>
                      <a:pt x="9315" y="1752"/>
                      <a:pt x="9293" y="1761"/>
                    </a:cubicBezTo>
                    <a:lnTo>
                      <a:pt x="9287" y="1764"/>
                    </a:lnTo>
                    <a:cubicBezTo>
                      <a:pt x="8468" y="2131"/>
                      <a:pt x="7616" y="2361"/>
                      <a:pt x="6763" y="2602"/>
                    </a:cubicBezTo>
                    <a:cubicBezTo>
                      <a:pt x="7154" y="2475"/>
                      <a:pt x="7548" y="2343"/>
                      <a:pt x="7939" y="2208"/>
                    </a:cubicBezTo>
                    <a:lnTo>
                      <a:pt x="7939" y="2204"/>
                    </a:lnTo>
                    <a:cubicBezTo>
                      <a:pt x="8194" y="2115"/>
                      <a:pt x="8447" y="2004"/>
                      <a:pt x="8699" y="1906"/>
                    </a:cubicBezTo>
                    <a:cubicBezTo>
                      <a:pt x="8853" y="1844"/>
                      <a:pt x="9010" y="1798"/>
                      <a:pt x="9170" y="1755"/>
                    </a:cubicBezTo>
                    <a:cubicBezTo>
                      <a:pt x="9182" y="1752"/>
                      <a:pt x="9204" y="1743"/>
                      <a:pt x="9232" y="1737"/>
                    </a:cubicBezTo>
                    <a:cubicBezTo>
                      <a:pt x="9259" y="1727"/>
                      <a:pt x="9303" y="1715"/>
                      <a:pt x="9339" y="1703"/>
                    </a:cubicBezTo>
                    <a:cubicBezTo>
                      <a:pt x="9393" y="1687"/>
                      <a:pt x="9443" y="1673"/>
                      <a:pt x="9459" y="1673"/>
                    </a:cubicBezTo>
                    <a:close/>
                    <a:moveTo>
                      <a:pt x="2198" y="2711"/>
                    </a:moveTo>
                    <a:cubicBezTo>
                      <a:pt x="1809" y="2848"/>
                      <a:pt x="1429" y="3008"/>
                      <a:pt x="1035" y="3140"/>
                    </a:cubicBezTo>
                    <a:cubicBezTo>
                      <a:pt x="902" y="3185"/>
                      <a:pt x="729" y="3250"/>
                      <a:pt x="726" y="3250"/>
                    </a:cubicBezTo>
                    <a:cubicBezTo>
                      <a:pt x="723" y="3250"/>
                      <a:pt x="811" y="3215"/>
                      <a:pt x="1072" y="3109"/>
                    </a:cubicBezTo>
                    <a:cubicBezTo>
                      <a:pt x="1349" y="2999"/>
                      <a:pt x="1635" y="2903"/>
                      <a:pt x="1918" y="2805"/>
                    </a:cubicBezTo>
                    <a:cubicBezTo>
                      <a:pt x="2011" y="2773"/>
                      <a:pt x="2105" y="2742"/>
                      <a:pt x="2198" y="2711"/>
                    </a:cubicBezTo>
                    <a:close/>
                    <a:moveTo>
                      <a:pt x="6374" y="0"/>
                    </a:moveTo>
                    <a:cubicBezTo>
                      <a:pt x="6372" y="0"/>
                      <a:pt x="6371" y="0"/>
                      <a:pt x="6369" y="0"/>
                    </a:cubicBezTo>
                    <a:lnTo>
                      <a:pt x="6366" y="0"/>
                    </a:lnTo>
                    <a:cubicBezTo>
                      <a:pt x="5366" y="204"/>
                      <a:pt x="4362" y="407"/>
                      <a:pt x="3377" y="675"/>
                    </a:cubicBezTo>
                    <a:cubicBezTo>
                      <a:pt x="2417" y="933"/>
                      <a:pt x="1466" y="1216"/>
                      <a:pt x="484" y="1370"/>
                    </a:cubicBezTo>
                    <a:cubicBezTo>
                      <a:pt x="416" y="1379"/>
                      <a:pt x="351" y="1392"/>
                      <a:pt x="284" y="1401"/>
                    </a:cubicBezTo>
                    <a:cubicBezTo>
                      <a:pt x="236" y="1407"/>
                      <a:pt x="254" y="1475"/>
                      <a:pt x="299" y="1475"/>
                    </a:cubicBezTo>
                    <a:cubicBezTo>
                      <a:pt x="301" y="1475"/>
                      <a:pt x="303" y="1475"/>
                      <a:pt x="305" y="1475"/>
                    </a:cubicBezTo>
                    <a:cubicBezTo>
                      <a:pt x="351" y="1469"/>
                      <a:pt x="394" y="1460"/>
                      <a:pt x="441" y="1453"/>
                    </a:cubicBezTo>
                    <a:cubicBezTo>
                      <a:pt x="1447" y="1303"/>
                      <a:pt x="2420" y="1016"/>
                      <a:pt x="3399" y="748"/>
                    </a:cubicBezTo>
                    <a:cubicBezTo>
                      <a:pt x="3947" y="598"/>
                      <a:pt x="4501" y="478"/>
                      <a:pt x="5058" y="358"/>
                    </a:cubicBezTo>
                    <a:cubicBezTo>
                      <a:pt x="5239" y="321"/>
                      <a:pt x="5418" y="281"/>
                      <a:pt x="5600" y="241"/>
                    </a:cubicBezTo>
                    <a:lnTo>
                      <a:pt x="5600" y="241"/>
                    </a:lnTo>
                    <a:cubicBezTo>
                      <a:pt x="5193" y="348"/>
                      <a:pt x="4784" y="431"/>
                      <a:pt x="4381" y="561"/>
                    </a:cubicBezTo>
                    <a:cubicBezTo>
                      <a:pt x="3808" y="742"/>
                      <a:pt x="3248" y="958"/>
                      <a:pt x="2678" y="1146"/>
                    </a:cubicBezTo>
                    <a:cubicBezTo>
                      <a:pt x="1875" y="1410"/>
                      <a:pt x="1029" y="1546"/>
                      <a:pt x="271" y="1927"/>
                    </a:cubicBezTo>
                    <a:cubicBezTo>
                      <a:pt x="191" y="1967"/>
                      <a:pt x="111" y="2007"/>
                      <a:pt x="34" y="2054"/>
                    </a:cubicBezTo>
                    <a:cubicBezTo>
                      <a:pt x="0" y="2076"/>
                      <a:pt x="19" y="2125"/>
                      <a:pt x="56" y="2125"/>
                    </a:cubicBezTo>
                    <a:cubicBezTo>
                      <a:pt x="59" y="2125"/>
                      <a:pt x="62" y="2125"/>
                      <a:pt x="65" y="2124"/>
                    </a:cubicBezTo>
                    <a:cubicBezTo>
                      <a:pt x="124" y="2109"/>
                      <a:pt x="185" y="2091"/>
                      <a:pt x="244" y="2075"/>
                    </a:cubicBezTo>
                    <a:cubicBezTo>
                      <a:pt x="1290" y="1801"/>
                      <a:pt x="2337" y="1524"/>
                      <a:pt x="3377" y="1219"/>
                    </a:cubicBezTo>
                    <a:cubicBezTo>
                      <a:pt x="3931" y="1059"/>
                      <a:pt x="4482" y="878"/>
                      <a:pt x="5036" y="712"/>
                    </a:cubicBezTo>
                    <a:cubicBezTo>
                      <a:pt x="5470" y="582"/>
                      <a:pt x="6092" y="499"/>
                      <a:pt x="6428" y="351"/>
                    </a:cubicBezTo>
                    <a:lnTo>
                      <a:pt x="6428" y="351"/>
                    </a:lnTo>
                    <a:cubicBezTo>
                      <a:pt x="5412" y="804"/>
                      <a:pt x="4331" y="1106"/>
                      <a:pt x="3272" y="1438"/>
                    </a:cubicBezTo>
                    <a:cubicBezTo>
                      <a:pt x="2303" y="1740"/>
                      <a:pt x="1346" y="2075"/>
                      <a:pt x="370" y="2364"/>
                    </a:cubicBezTo>
                    <a:cubicBezTo>
                      <a:pt x="358" y="2363"/>
                      <a:pt x="347" y="2363"/>
                      <a:pt x="337" y="2363"/>
                    </a:cubicBezTo>
                    <a:cubicBezTo>
                      <a:pt x="286" y="2363"/>
                      <a:pt x="256" y="2376"/>
                      <a:pt x="244" y="2401"/>
                    </a:cubicBezTo>
                    <a:lnTo>
                      <a:pt x="234" y="2405"/>
                    </a:lnTo>
                    <a:cubicBezTo>
                      <a:pt x="170" y="2423"/>
                      <a:pt x="108" y="2445"/>
                      <a:pt x="44" y="2460"/>
                    </a:cubicBezTo>
                    <a:cubicBezTo>
                      <a:pt x="3" y="2477"/>
                      <a:pt x="17" y="2535"/>
                      <a:pt x="56" y="2535"/>
                    </a:cubicBezTo>
                    <a:cubicBezTo>
                      <a:pt x="59" y="2535"/>
                      <a:pt x="62" y="2534"/>
                      <a:pt x="65" y="2534"/>
                    </a:cubicBezTo>
                    <a:cubicBezTo>
                      <a:pt x="124" y="2521"/>
                      <a:pt x="185" y="2503"/>
                      <a:pt x="244" y="2488"/>
                    </a:cubicBezTo>
                    <a:cubicBezTo>
                      <a:pt x="1318" y="2223"/>
                      <a:pt x="2364" y="1866"/>
                      <a:pt x="3426" y="1561"/>
                    </a:cubicBezTo>
                    <a:cubicBezTo>
                      <a:pt x="3977" y="1401"/>
                      <a:pt x="4528" y="1247"/>
                      <a:pt x="5073" y="1072"/>
                    </a:cubicBezTo>
                    <a:cubicBezTo>
                      <a:pt x="5587" y="909"/>
                      <a:pt x="6261" y="807"/>
                      <a:pt x="6708" y="595"/>
                    </a:cubicBezTo>
                    <a:lnTo>
                      <a:pt x="6708" y="595"/>
                    </a:lnTo>
                    <a:cubicBezTo>
                      <a:pt x="5609" y="1118"/>
                      <a:pt x="4414" y="1423"/>
                      <a:pt x="3263" y="1807"/>
                    </a:cubicBezTo>
                    <a:cubicBezTo>
                      <a:pt x="2755" y="1977"/>
                      <a:pt x="2263" y="2186"/>
                      <a:pt x="1749" y="2334"/>
                    </a:cubicBezTo>
                    <a:cubicBezTo>
                      <a:pt x="1272" y="2472"/>
                      <a:pt x="791" y="2589"/>
                      <a:pt x="333" y="2783"/>
                    </a:cubicBezTo>
                    <a:cubicBezTo>
                      <a:pt x="314" y="2792"/>
                      <a:pt x="293" y="2799"/>
                      <a:pt x="274" y="2808"/>
                    </a:cubicBezTo>
                    <a:cubicBezTo>
                      <a:pt x="237" y="2823"/>
                      <a:pt x="259" y="2879"/>
                      <a:pt x="293" y="2879"/>
                    </a:cubicBezTo>
                    <a:cubicBezTo>
                      <a:pt x="321" y="2879"/>
                      <a:pt x="348" y="2875"/>
                      <a:pt x="376" y="2875"/>
                    </a:cubicBezTo>
                    <a:cubicBezTo>
                      <a:pt x="782" y="2860"/>
                      <a:pt x="1161" y="2706"/>
                      <a:pt x="1539" y="2565"/>
                    </a:cubicBezTo>
                    <a:cubicBezTo>
                      <a:pt x="2081" y="2358"/>
                      <a:pt x="2645" y="2198"/>
                      <a:pt x="3196" y="2020"/>
                    </a:cubicBezTo>
                    <a:cubicBezTo>
                      <a:pt x="4159" y="1712"/>
                      <a:pt x="5132" y="1450"/>
                      <a:pt x="6098" y="1161"/>
                    </a:cubicBezTo>
                    <a:lnTo>
                      <a:pt x="6098" y="1161"/>
                    </a:lnTo>
                    <a:cubicBezTo>
                      <a:pt x="6021" y="1189"/>
                      <a:pt x="5947" y="1219"/>
                      <a:pt x="5870" y="1247"/>
                    </a:cubicBezTo>
                    <a:cubicBezTo>
                      <a:pt x="5258" y="1487"/>
                      <a:pt x="4648" y="1737"/>
                      <a:pt x="4033" y="1980"/>
                    </a:cubicBezTo>
                    <a:cubicBezTo>
                      <a:pt x="2912" y="2417"/>
                      <a:pt x="1746" y="2731"/>
                      <a:pt x="641" y="3211"/>
                    </a:cubicBezTo>
                    <a:cubicBezTo>
                      <a:pt x="610" y="3226"/>
                      <a:pt x="579" y="3239"/>
                      <a:pt x="548" y="3251"/>
                    </a:cubicBezTo>
                    <a:cubicBezTo>
                      <a:pt x="507" y="3269"/>
                      <a:pt x="536" y="3322"/>
                      <a:pt x="573" y="3322"/>
                    </a:cubicBezTo>
                    <a:cubicBezTo>
                      <a:pt x="575" y="3322"/>
                      <a:pt x="577" y="3322"/>
                      <a:pt x="579" y="3322"/>
                    </a:cubicBezTo>
                    <a:cubicBezTo>
                      <a:pt x="631" y="3313"/>
                      <a:pt x="684" y="3300"/>
                      <a:pt x="736" y="3288"/>
                    </a:cubicBezTo>
                    <a:cubicBezTo>
                      <a:pt x="1469" y="3140"/>
                      <a:pt x="2158" y="2783"/>
                      <a:pt x="2878" y="2586"/>
                    </a:cubicBezTo>
                    <a:cubicBezTo>
                      <a:pt x="3793" y="2331"/>
                      <a:pt x="4701" y="2060"/>
                      <a:pt x="5606" y="1770"/>
                    </a:cubicBezTo>
                    <a:cubicBezTo>
                      <a:pt x="6009" y="1641"/>
                      <a:pt x="6424" y="1546"/>
                      <a:pt x="6834" y="1435"/>
                    </a:cubicBezTo>
                    <a:cubicBezTo>
                      <a:pt x="6942" y="1407"/>
                      <a:pt x="7052" y="1373"/>
                      <a:pt x="7160" y="1339"/>
                    </a:cubicBezTo>
                    <a:lnTo>
                      <a:pt x="7160" y="1339"/>
                    </a:lnTo>
                    <a:cubicBezTo>
                      <a:pt x="6418" y="1666"/>
                      <a:pt x="5636" y="1946"/>
                      <a:pt x="4879" y="2208"/>
                    </a:cubicBezTo>
                    <a:cubicBezTo>
                      <a:pt x="4051" y="2494"/>
                      <a:pt x="3214" y="2749"/>
                      <a:pt x="2395" y="3057"/>
                    </a:cubicBezTo>
                    <a:lnTo>
                      <a:pt x="1857" y="3263"/>
                    </a:lnTo>
                    <a:cubicBezTo>
                      <a:pt x="1736" y="3306"/>
                      <a:pt x="1616" y="3353"/>
                      <a:pt x="1496" y="3396"/>
                    </a:cubicBezTo>
                    <a:cubicBezTo>
                      <a:pt x="1479" y="3394"/>
                      <a:pt x="1463" y="3394"/>
                      <a:pt x="1449" y="3394"/>
                    </a:cubicBezTo>
                    <a:cubicBezTo>
                      <a:pt x="1367" y="3394"/>
                      <a:pt x="1326" y="3415"/>
                      <a:pt x="1321" y="3457"/>
                    </a:cubicBezTo>
                    <a:cubicBezTo>
                      <a:pt x="1272" y="3476"/>
                      <a:pt x="1219" y="3491"/>
                      <a:pt x="1170" y="3510"/>
                    </a:cubicBezTo>
                    <a:lnTo>
                      <a:pt x="1136" y="3519"/>
                    </a:lnTo>
                    <a:cubicBezTo>
                      <a:pt x="1095" y="3535"/>
                      <a:pt x="1108" y="3596"/>
                      <a:pt x="1144" y="3596"/>
                    </a:cubicBezTo>
                    <a:cubicBezTo>
                      <a:pt x="1148" y="3596"/>
                      <a:pt x="1153" y="3595"/>
                      <a:pt x="1158" y="3593"/>
                    </a:cubicBezTo>
                    <a:lnTo>
                      <a:pt x="1290" y="3546"/>
                    </a:lnTo>
                    <a:cubicBezTo>
                      <a:pt x="1499" y="3476"/>
                      <a:pt x="1709" y="3402"/>
                      <a:pt x="1918" y="3328"/>
                    </a:cubicBezTo>
                    <a:cubicBezTo>
                      <a:pt x="2207" y="3229"/>
                      <a:pt x="2500" y="3134"/>
                      <a:pt x="2789" y="3042"/>
                    </a:cubicBezTo>
                    <a:cubicBezTo>
                      <a:pt x="3710" y="2749"/>
                      <a:pt x="4633" y="2478"/>
                      <a:pt x="5550" y="2174"/>
                    </a:cubicBezTo>
                    <a:cubicBezTo>
                      <a:pt x="6120" y="1986"/>
                      <a:pt x="6680" y="1780"/>
                      <a:pt x="7252" y="1620"/>
                    </a:cubicBezTo>
                    <a:lnTo>
                      <a:pt x="7252" y="1620"/>
                    </a:lnTo>
                    <a:cubicBezTo>
                      <a:pt x="7160" y="1657"/>
                      <a:pt x="7068" y="1693"/>
                      <a:pt x="6979" y="1727"/>
                    </a:cubicBezTo>
                    <a:cubicBezTo>
                      <a:pt x="6344" y="1974"/>
                      <a:pt x="5716" y="2229"/>
                      <a:pt x="5073" y="2460"/>
                    </a:cubicBezTo>
                    <a:cubicBezTo>
                      <a:pt x="4433" y="2688"/>
                      <a:pt x="3777" y="2879"/>
                      <a:pt x="3140" y="3137"/>
                    </a:cubicBezTo>
                    <a:cubicBezTo>
                      <a:pt x="2672" y="3328"/>
                      <a:pt x="2164" y="3448"/>
                      <a:pt x="1703" y="3654"/>
                    </a:cubicBezTo>
                    <a:cubicBezTo>
                      <a:pt x="1672" y="3670"/>
                      <a:pt x="1638" y="3682"/>
                      <a:pt x="1607" y="3697"/>
                    </a:cubicBezTo>
                    <a:cubicBezTo>
                      <a:pt x="1576" y="3710"/>
                      <a:pt x="1589" y="3768"/>
                      <a:pt x="1626" y="3768"/>
                    </a:cubicBezTo>
                    <a:cubicBezTo>
                      <a:pt x="1767" y="3768"/>
                      <a:pt x="1909" y="3753"/>
                      <a:pt x="2050" y="3725"/>
                    </a:cubicBezTo>
                    <a:cubicBezTo>
                      <a:pt x="2457" y="3645"/>
                      <a:pt x="2869" y="3470"/>
                      <a:pt x="3248" y="3349"/>
                    </a:cubicBezTo>
                    <a:cubicBezTo>
                      <a:pt x="3599" y="3239"/>
                      <a:pt x="3947" y="3131"/>
                      <a:pt x="4297" y="3026"/>
                    </a:cubicBezTo>
                    <a:lnTo>
                      <a:pt x="4297" y="3026"/>
                    </a:lnTo>
                    <a:cubicBezTo>
                      <a:pt x="4008" y="3140"/>
                      <a:pt x="3722" y="3260"/>
                      <a:pt x="3426" y="3368"/>
                    </a:cubicBezTo>
                    <a:cubicBezTo>
                      <a:pt x="3088" y="3491"/>
                      <a:pt x="2657" y="3568"/>
                      <a:pt x="2367" y="3799"/>
                    </a:cubicBezTo>
                    <a:cubicBezTo>
                      <a:pt x="2352" y="3811"/>
                      <a:pt x="2334" y="3824"/>
                      <a:pt x="2315" y="3839"/>
                    </a:cubicBezTo>
                    <a:cubicBezTo>
                      <a:pt x="2290" y="3864"/>
                      <a:pt x="2311" y="3905"/>
                      <a:pt x="2345" y="3905"/>
                    </a:cubicBezTo>
                    <a:cubicBezTo>
                      <a:pt x="2348" y="3905"/>
                      <a:pt x="2352" y="3904"/>
                      <a:pt x="2355" y="3904"/>
                    </a:cubicBezTo>
                    <a:cubicBezTo>
                      <a:pt x="2420" y="3885"/>
                      <a:pt x="2484" y="3867"/>
                      <a:pt x="2552" y="3848"/>
                    </a:cubicBezTo>
                    <a:cubicBezTo>
                      <a:pt x="3423" y="3614"/>
                      <a:pt x="4291" y="3368"/>
                      <a:pt x="5153" y="3106"/>
                    </a:cubicBezTo>
                    <a:lnTo>
                      <a:pt x="5153" y="3106"/>
                    </a:lnTo>
                    <a:cubicBezTo>
                      <a:pt x="4648" y="3273"/>
                      <a:pt x="4140" y="3430"/>
                      <a:pt x="3633" y="3590"/>
                    </a:cubicBezTo>
                    <a:cubicBezTo>
                      <a:pt x="3343" y="3679"/>
                      <a:pt x="3011" y="3734"/>
                      <a:pt x="2765" y="3919"/>
                    </a:cubicBezTo>
                    <a:cubicBezTo>
                      <a:pt x="2740" y="3934"/>
                      <a:pt x="2715" y="3956"/>
                      <a:pt x="2694" y="3974"/>
                    </a:cubicBezTo>
                    <a:cubicBezTo>
                      <a:pt x="2669" y="3999"/>
                      <a:pt x="2685" y="4042"/>
                      <a:pt x="2721" y="4042"/>
                    </a:cubicBezTo>
                    <a:cubicBezTo>
                      <a:pt x="2817" y="4042"/>
                      <a:pt x="2912" y="4036"/>
                      <a:pt x="3011" y="4021"/>
                    </a:cubicBezTo>
                    <a:cubicBezTo>
                      <a:pt x="3242" y="3987"/>
                      <a:pt x="3473" y="3931"/>
                      <a:pt x="3694" y="3854"/>
                    </a:cubicBezTo>
                    <a:cubicBezTo>
                      <a:pt x="4171" y="3700"/>
                      <a:pt x="4651" y="3593"/>
                      <a:pt x="5135" y="3466"/>
                    </a:cubicBezTo>
                    <a:cubicBezTo>
                      <a:pt x="6055" y="3226"/>
                      <a:pt x="6954" y="2897"/>
                      <a:pt x="7859" y="2611"/>
                    </a:cubicBezTo>
                    <a:cubicBezTo>
                      <a:pt x="8736" y="2337"/>
                      <a:pt x="9589" y="2004"/>
                      <a:pt x="10478" y="1764"/>
                    </a:cubicBezTo>
                    <a:cubicBezTo>
                      <a:pt x="11291" y="1546"/>
                      <a:pt x="12107" y="1336"/>
                      <a:pt x="12879" y="998"/>
                    </a:cubicBezTo>
                    <a:lnTo>
                      <a:pt x="12889" y="995"/>
                    </a:lnTo>
                    <a:cubicBezTo>
                      <a:pt x="12929" y="978"/>
                      <a:pt x="12903" y="924"/>
                      <a:pt x="12864" y="924"/>
                    </a:cubicBezTo>
                    <a:cubicBezTo>
                      <a:pt x="12859" y="924"/>
                      <a:pt x="12854" y="925"/>
                      <a:pt x="12849" y="927"/>
                    </a:cubicBezTo>
                    <a:lnTo>
                      <a:pt x="12842" y="933"/>
                    </a:lnTo>
                    <a:cubicBezTo>
                      <a:pt x="11470" y="1533"/>
                      <a:pt x="9958" y="1814"/>
                      <a:pt x="8545" y="2309"/>
                    </a:cubicBezTo>
                    <a:cubicBezTo>
                      <a:pt x="7105" y="2805"/>
                      <a:pt x="5630" y="3297"/>
                      <a:pt x="4144" y="3620"/>
                    </a:cubicBezTo>
                    <a:cubicBezTo>
                      <a:pt x="3817" y="3691"/>
                      <a:pt x="3503" y="3839"/>
                      <a:pt x="3177" y="3919"/>
                    </a:cubicBezTo>
                    <a:cubicBezTo>
                      <a:pt x="3088" y="3944"/>
                      <a:pt x="2999" y="3962"/>
                      <a:pt x="2906" y="3971"/>
                    </a:cubicBezTo>
                    <a:cubicBezTo>
                      <a:pt x="2885" y="3971"/>
                      <a:pt x="2875" y="3968"/>
                      <a:pt x="2878" y="3962"/>
                    </a:cubicBezTo>
                    <a:cubicBezTo>
                      <a:pt x="2909" y="3916"/>
                      <a:pt x="3337" y="3750"/>
                      <a:pt x="3454" y="3716"/>
                    </a:cubicBezTo>
                    <a:cubicBezTo>
                      <a:pt x="4134" y="3516"/>
                      <a:pt x="4808" y="3303"/>
                      <a:pt x="5479" y="3076"/>
                    </a:cubicBezTo>
                    <a:cubicBezTo>
                      <a:pt x="6175" y="2842"/>
                      <a:pt x="6868" y="2651"/>
                      <a:pt x="7579" y="2469"/>
                    </a:cubicBezTo>
                    <a:cubicBezTo>
                      <a:pt x="8197" y="2312"/>
                      <a:pt x="8792" y="2069"/>
                      <a:pt x="9376" y="1807"/>
                    </a:cubicBezTo>
                    <a:lnTo>
                      <a:pt x="9407" y="1795"/>
                    </a:lnTo>
                    <a:lnTo>
                      <a:pt x="9413" y="1792"/>
                    </a:lnTo>
                    <a:cubicBezTo>
                      <a:pt x="9500" y="1752"/>
                      <a:pt x="9589" y="1715"/>
                      <a:pt x="9675" y="1675"/>
                    </a:cubicBezTo>
                    <a:cubicBezTo>
                      <a:pt x="9709" y="1657"/>
                      <a:pt x="9693" y="1604"/>
                      <a:pt x="9653" y="1604"/>
                    </a:cubicBezTo>
                    <a:cubicBezTo>
                      <a:pt x="9647" y="1604"/>
                      <a:pt x="9638" y="1607"/>
                      <a:pt x="9629" y="1607"/>
                    </a:cubicBezTo>
                    <a:cubicBezTo>
                      <a:pt x="9530" y="1617"/>
                      <a:pt x="9429" y="1632"/>
                      <a:pt x="9333" y="1653"/>
                    </a:cubicBezTo>
                    <a:cubicBezTo>
                      <a:pt x="9269" y="1666"/>
                      <a:pt x="9207" y="1678"/>
                      <a:pt x="9146" y="1693"/>
                    </a:cubicBezTo>
                    <a:cubicBezTo>
                      <a:pt x="8727" y="1801"/>
                      <a:pt x="8330" y="1977"/>
                      <a:pt x="7917" y="2134"/>
                    </a:cubicBezTo>
                    <a:cubicBezTo>
                      <a:pt x="7197" y="2408"/>
                      <a:pt x="6452" y="2626"/>
                      <a:pt x="5720" y="2857"/>
                    </a:cubicBezTo>
                    <a:cubicBezTo>
                      <a:pt x="4969" y="3091"/>
                      <a:pt x="4214" y="3309"/>
                      <a:pt x="3460" y="3522"/>
                    </a:cubicBezTo>
                    <a:cubicBezTo>
                      <a:pt x="3188" y="3598"/>
                      <a:pt x="2739" y="3657"/>
                      <a:pt x="2540" y="3769"/>
                    </a:cubicBezTo>
                    <a:lnTo>
                      <a:pt x="2540" y="3769"/>
                    </a:lnTo>
                    <a:cubicBezTo>
                      <a:pt x="2851" y="3592"/>
                      <a:pt x="3280" y="3503"/>
                      <a:pt x="3617" y="3377"/>
                    </a:cubicBezTo>
                    <a:cubicBezTo>
                      <a:pt x="4162" y="3177"/>
                      <a:pt x="4695" y="2955"/>
                      <a:pt x="5239" y="2755"/>
                    </a:cubicBezTo>
                    <a:cubicBezTo>
                      <a:pt x="6480" y="2420"/>
                      <a:pt x="7686" y="2054"/>
                      <a:pt x="8881" y="1576"/>
                    </a:cubicBezTo>
                    <a:lnTo>
                      <a:pt x="8884" y="1573"/>
                    </a:lnTo>
                    <a:cubicBezTo>
                      <a:pt x="8913" y="1556"/>
                      <a:pt x="8915" y="1502"/>
                      <a:pt x="8878" y="1502"/>
                    </a:cubicBezTo>
                    <a:cubicBezTo>
                      <a:pt x="8876" y="1502"/>
                      <a:pt x="8874" y="1502"/>
                      <a:pt x="8872" y="1503"/>
                    </a:cubicBezTo>
                    <a:cubicBezTo>
                      <a:pt x="8832" y="1506"/>
                      <a:pt x="8795" y="1512"/>
                      <a:pt x="8758" y="1518"/>
                    </a:cubicBezTo>
                    <a:cubicBezTo>
                      <a:pt x="8204" y="1595"/>
                      <a:pt x="7696" y="1823"/>
                      <a:pt x="7176" y="2026"/>
                    </a:cubicBezTo>
                    <a:cubicBezTo>
                      <a:pt x="6554" y="2266"/>
                      <a:pt x="5904" y="2441"/>
                      <a:pt x="5276" y="2654"/>
                    </a:cubicBezTo>
                    <a:cubicBezTo>
                      <a:pt x="5224" y="2672"/>
                      <a:pt x="5172" y="2694"/>
                      <a:pt x="5119" y="2709"/>
                    </a:cubicBezTo>
                    <a:cubicBezTo>
                      <a:pt x="4424" y="2897"/>
                      <a:pt x="3734" y="3112"/>
                      <a:pt x="3048" y="3331"/>
                    </a:cubicBezTo>
                    <a:cubicBezTo>
                      <a:pt x="2688" y="3445"/>
                      <a:pt x="2327" y="3550"/>
                      <a:pt x="1970" y="3660"/>
                    </a:cubicBezTo>
                    <a:cubicBezTo>
                      <a:pt x="1941" y="3669"/>
                      <a:pt x="1927" y="3673"/>
                      <a:pt x="1923" y="3673"/>
                    </a:cubicBezTo>
                    <a:cubicBezTo>
                      <a:pt x="1904" y="3673"/>
                      <a:pt x="2214" y="3559"/>
                      <a:pt x="2211" y="3559"/>
                    </a:cubicBezTo>
                    <a:lnTo>
                      <a:pt x="2211" y="3559"/>
                    </a:lnTo>
                    <a:cubicBezTo>
                      <a:pt x="2211" y="3559"/>
                      <a:pt x="2211" y="3559"/>
                      <a:pt x="2211" y="3559"/>
                    </a:cubicBezTo>
                    <a:cubicBezTo>
                      <a:pt x="2364" y="3519"/>
                      <a:pt x="2512" y="3476"/>
                      <a:pt x="2660" y="3423"/>
                    </a:cubicBezTo>
                    <a:cubicBezTo>
                      <a:pt x="4113" y="2903"/>
                      <a:pt x="5550" y="2337"/>
                      <a:pt x="6997" y="1801"/>
                    </a:cubicBezTo>
                    <a:cubicBezTo>
                      <a:pt x="7292" y="1690"/>
                      <a:pt x="7582" y="1570"/>
                      <a:pt x="7880" y="1472"/>
                    </a:cubicBezTo>
                    <a:lnTo>
                      <a:pt x="7967" y="1450"/>
                    </a:lnTo>
                    <a:cubicBezTo>
                      <a:pt x="8000" y="1444"/>
                      <a:pt x="8034" y="1435"/>
                      <a:pt x="8068" y="1429"/>
                    </a:cubicBezTo>
                    <a:cubicBezTo>
                      <a:pt x="8087" y="1429"/>
                      <a:pt x="8108" y="1426"/>
                      <a:pt x="8127" y="1420"/>
                    </a:cubicBezTo>
                    <a:cubicBezTo>
                      <a:pt x="8228" y="1404"/>
                      <a:pt x="8333" y="1389"/>
                      <a:pt x="8438" y="1376"/>
                    </a:cubicBezTo>
                    <a:cubicBezTo>
                      <a:pt x="8444" y="1376"/>
                      <a:pt x="8453" y="1373"/>
                      <a:pt x="8459" y="1373"/>
                    </a:cubicBezTo>
                    <a:cubicBezTo>
                      <a:pt x="8507" y="1367"/>
                      <a:pt x="8511" y="1296"/>
                      <a:pt x="8462" y="1296"/>
                    </a:cubicBezTo>
                    <a:cubicBezTo>
                      <a:pt x="8461" y="1296"/>
                      <a:pt x="8460" y="1296"/>
                      <a:pt x="8459" y="1296"/>
                    </a:cubicBezTo>
                    <a:cubicBezTo>
                      <a:pt x="8404" y="1299"/>
                      <a:pt x="8345" y="1306"/>
                      <a:pt x="8290" y="1312"/>
                    </a:cubicBezTo>
                    <a:cubicBezTo>
                      <a:pt x="8250" y="1318"/>
                      <a:pt x="8216" y="1324"/>
                      <a:pt x="8179" y="1330"/>
                    </a:cubicBezTo>
                    <a:cubicBezTo>
                      <a:pt x="8080" y="1343"/>
                      <a:pt x="7985" y="1361"/>
                      <a:pt x="7887" y="1376"/>
                    </a:cubicBezTo>
                    <a:cubicBezTo>
                      <a:pt x="7142" y="1509"/>
                      <a:pt x="6428" y="1792"/>
                      <a:pt x="5713" y="2035"/>
                    </a:cubicBezTo>
                    <a:cubicBezTo>
                      <a:pt x="5119" y="2238"/>
                      <a:pt x="4525" y="2426"/>
                      <a:pt x="3928" y="2611"/>
                    </a:cubicBezTo>
                    <a:cubicBezTo>
                      <a:pt x="4190" y="2518"/>
                      <a:pt x="4454" y="2426"/>
                      <a:pt x="4722" y="2340"/>
                    </a:cubicBezTo>
                    <a:cubicBezTo>
                      <a:pt x="5769" y="1998"/>
                      <a:pt x="6855" y="1601"/>
                      <a:pt x="7840" y="1106"/>
                    </a:cubicBezTo>
                    <a:cubicBezTo>
                      <a:pt x="7850" y="1102"/>
                      <a:pt x="7856" y="1099"/>
                      <a:pt x="7865" y="1093"/>
                    </a:cubicBezTo>
                    <a:cubicBezTo>
                      <a:pt x="7898" y="1077"/>
                      <a:pt x="7880" y="1022"/>
                      <a:pt x="7848" y="1022"/>
                    </a:cubicBezTo>
                    <a:cubicBezTo>
                      <a:pt x="7844" y="1022"/>
                      <a:pt x="7839" y="1023"/>
                      <a:pt x="7834" y="1026"/>
                    </a:cubicBezTo>
                    <a:cubicBezTo>
                      <a:pt x="7807" y="1035"/>
                      <a:pt x="7776" y="1047"/>
                      <a:pt x="7745" y="1059"/>
                    </a:cubicBezTo>
                    <a:cubicBezTo>
                      <a:pt x="6705" y="1460"/>
                      <a:pt x="5581" y="1712"/>
                      <a:pt x="4513" y="2035"/>
                    </a:cubicBezTo>
                    <a:cubicBezTo>
                      <a:pt x="3900" y="2220"/>
                      <a:pt x="3285" y="2392"/>
                      <a:pt x="2669" y="2561"/>
                    </a:cubicBezTo>
                    <a:cubicBezTo>
                      <a:pt x="2603" y="2580"/>
                      <a:pt x="2537" y="2599"/>
                      <a:pt x="2472" y="2620"/>
                    </a:cubicBezTo>
                    <a:lnTo>
                      <a:pt x="2472" y="2620"/>
                    </a:lnTo>
                    <a:cubicBezTo>
                      <a:pt x="2879" y="2484"/>
                      <a:pt x="3286" y="2347"/>
                      <a:pt x="3688" y="2192"/>
                    </a:cubicBezTo>
                    <a:cubicBezTo>
                      <a:pt x="4888" y="1737"/>
                      <a:pt x="6070" y="1235"/>
                      <a:pt x="7277" y="795"/>
                    </a:cubicBezTo>
                    <a:cubicBezTo>
                      <a:pt x="7311" y="782"/>
                      <a:pt x="7345" y="770"/>
                      <a:pt x="7376" y="758"/>
                    </a:cubicBezTo>
                    <a:cubicBezTo>
                      <a:pt x="7417" y="741"/>
                      <a:pt x="7406" y="682"/>
                      <a:pt x="7370" y="682"/>
                    </a:cubicBezTo>
                    <a:cubicBezTo>
                      <a:pt x="7366" y="682"/>
                      <a:pt x="7362" y="682"/>
                      <a:pt x="7357" y="684"/>
                    </a:cubicBezTo>
                    <a:cubicBezTo>
                      <a:pt x="7299" y="702"/>
                      <a:pt x="7243" y="718"/>
                      <a:pt x="7188" y="736"/>
                    </a:cubicBezTo>
                    <a:cubicBezTo>
                      <a:pt x="6098" y="1084"/>
                      <a:pt x="5002" y="1398"/>
                      <a:pt x="3907" y="1718"/>
                    </a:cubicBezTo>
                    <a:cubicBezTo>
                      <a:pt x="2826" y="2035"/>
                      <a:pt x="1767" y="2503"/>
                      <a:pt x="675" y="2765"/>
                    </a:cubicBezTo>
                    <a:cubicBezTo>
                      <a:pt x="543" y="2797"/>
                      <a:pt x="479" y="2809"/>
                      <a:pt x="460" y="2809"/>
                    </a:cubicBezTo>
                    <a:cubicBezTo>
                      <a:pt x="390" y="2809"/>
                      <a:pt x="995" y="2621"/>
                      <a:pt x="1102" y="2589"/>
                    </a:cubicBezTo>
                    <a:cubicBezTo>
                      <a:pt x="1379" y="2509"/>
                      <a:pt x="1660" y="2438"/>
                      <a:pt x="1937" y="2358"/>
                    </a:cubicBezTo>
                    <a:cubicBezTo>
                      <a:pt x="2512" y="2192"/>
                      <a:pt x="3066" y="1952"/>
                      <a:pt x="3633" y="1764"/>
                    </a:cubicBezTo>
                    <a:cubicBezTo>
                      <a:pt x="4738" y="1401"/>
                      <a:pt x="5855" y="1084"/>
                      <a:pt x="6908" y="582"/>
                    </a:cubicBezTo>
                    <a:cubicBezTo>
                      <a:pt x="6923" y="576"/>
                      <a:pt x="6932" y="561"/>
                      <a:pt x="6926" y="545"/>
                    </a:cubicBezTo>
                    <a:cubicBezTo>
                      <a:pt x="6923" y="527"/>
                      <a:pt x="6908" y="515"/>
                      <a:pt x="6889" y="515"/>
                    </a:cubicBezTo>
                    <a:cubicBezTo>
                      <a:pt x="6886" y="515"/>
                      <a:pt x="6883" y="511"/>
                      <a:pt x="6880" y="511"/>
                    </a:cubicBezTo>
                    <a:cubicBezTo>
                      <a:pt x="5760" y="718"/>
                      <a:pt x="4695" y="1136"/>
                      <a:pt x="3596" y="1432"/>
                    </a:cubicBezTo>
                    <a:cubicBezTo>
                      <a:pt x="3411" y="1484"/>
                      <a:pt x="3229" y="1536"/>
                      <a:pt x="3048" y="1592"/>
                    </a:cubicBezTo>
                    <a:cubicBezTo>
                      <a:pt x="3189" y="1546"/>
                      <a:pt x="3331" y="1500"/>
                      <a:pt x="3473" y="1456"/>
                    </a:cubicBezTo>
                    <a:cubicBezTo>
                      <a:pt x="4541" y="1121"/>
                      <a:pt x="5612" y="798"/>
                      <a:pt x="6634" y="342"/>
                    </a:cubicBezTo>
                    <a:cubicBezTo>
                      <a:pt x="6675" y="325"/>
                      <a:pt x="6646" y="271"/>
                      <a:pt x="6612" y="271"/>
                    </a:cubicBezTo>
                    <a:cubicBezTo>
                      <a:pt x="6610" y="271"/>
                      <a:pt x="6608" y="271"/>
                      <a:pt x="6606" y="271"/>
                    </a:cubicBezTo>
                    <a:cubicBezTo>
                      <a:pt x="5556" y="428"/>
                      <a:pt x="4559" y="785"/>
                      <a:pt x="3549" y="1090"/>
                    </a:cubicBezTo>
                    <a:cubicBezTo>
                      <a:pt x="2971" y="1263"/>
                      <a:pt x="2386" y="1426"/>
                      <a:pt x="1804" y="1583"/>
                    </a:cubicBezTo>
                    <a:cubicBezTo>
                      <a:pt x="1324" y="1712"/>
                      <a:pt x="684" y="1783"/>
                      <a:pt x="253" y="2017"/>
                    </a:cubicBezTo>
                    <a:cubicBezTo>
                      <a:pt x="1149" y="1503"/>
                      <a:pt x="2300" y="1364"/>
                      <a:pt x="3266" y="1029"/>
                    </a:cubicBezTo>
                    <a:cubicBezTo>
                      <a:pt x="3820" y="835"/>
                      <a:pt x="4368" y="622"/>
                      <a:pt x="4935" y="478"/>
                    </a:cubicBezTo>
                    <a:cubicBezTo>
                      <a:pt x="5424" y="351"/>
                      <a:pt x="5913" y="250"/>
                      <a:pt x="6388" y="74"/>
                    </a:cubicBezTo>
                    <a:cubicBezTo>
                      <a:pt x="6400" y="68"/>
                      <a:pt x="6409" y="59"/>
                      <a:pt x="6409" y="44"/>
                    </a:cubicBezTo>
                    <a:cubicBezTo>
                      <a:pt x="6415" y="21"/>
                      <a:pt x="6396" y="0"/>
                      <a:pt x="637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87" name="Google Shape;3145;p69">
                <a:extLst>
                  <a:ext uri="{FF2B5EF4-FFF2-40B4-BE49-F238E27FC236}">
                    <a16:creationId xmlns:a16="http://schemas.microsoft.com/office/drawing/2014/main" id="{F83E3941-AB41-43E8-87EE-CDA2997887F8}"/>
                  </a:ext>
                </a:extLst>
              </p:cNvPr>
              <p:cNvSpPr/>
              <p:nvPr/>
            </p:nvSpPr>
            <p:spPr>
              <a:xfrm>
                <a:off x="15428975" y="4401313"/>
                <a:ext cx="248400" cy="74550"/>
              </a:xfrm>
              <a:custGeom>
                <a:avLst/>
                <a:gdLst/>
                <a:ahLst/>
                <a:cxnLst/>
                <a:rect l="l" t="t" r="r" b="b"/>
                <a:pathLst>
                  <a:path w="9936" h="2982" extrusionOk="0">
                    <a:moveTo>
                      <a:pt x="9654" y="76"/>
                    </a:moveTo>
                    <a:cubicBezTo>
                      <a:pt x="9935" y="76"/>
                      <a:pt x="9098" y="280"/>
                      <a:pt x="9013" y="300"/>
                    </a:cubicBezTo>
                    <a:cubicBezTo>
                      <a:pt x="8619" y="389"/>
                      <a:pt x="8240" y="518"/>
                      <a:pt x="7853" y="626"/>
                    </a:cubicBezTo>
                    <a:cubicBezTo>
                      <a:pt x="7003" y="860"/>
                      <a:pt x="6144" y="1063"/>
                      <a:pt x="5295" y="1297"/>
                    </a:cubicBezTo>
                    <a:cubicBezTo>
                      <a:pt x="3617" y="1765"/>
                      <a:pt x="1973" y="2353"/>
                      <a:pt x="293" y="2802"/>
                    </a:cubicBezTo>
                    <a:cubicBezTo>
                      <a:pt x="717" y="2485"/>
                      <a:pt x="1330" y="2408"/>
                      <a:pt x="1832" y="2288"/>
                    </a:cubicBezTo>
                    <a:cubicBezTo>
                      <a:pt x="2694" y="2085"/>
                      <a:pt x="3537" y="1786"/>
                      <a:pt x="4377" y="1497"/>
                    </a:cubicBezTo>
                    <a:cubicBezTo>
                      <a:pt x="6030" y="927"/>
                      <a:pt x="7800" y="220"/>
                      <a:pt x="9558" y="81"/>
                    </a:cubicBezTo>
                    <a:cubicBezTo>
                      <a:pt x="9598" y="78"/>
                      <a:pt x="9630" y="76"/>
                      <a:pt x="9654" y="76"/>
                    </a:cubicBezTo>
                    <a:close/>
                    <a:moveTo>
                      <a:pt x="9806" y="0"/>
                    </a:moveTo>
                    <a:cubicBezTo>
                      <a:pt x="9023" y="0"/>
                      <a:pt x="8255" y="220"/>
                      <a:pt x="7505" y="429"/>
                    </a:cubicBezTo>
                    <a:cubicBezTo>
                      <a:pt x="6507" y="706"/>
                      <a:pt x="5522" y="1023"/>
                      <a:pt x="4544" y="1358"/>
                    </a:cubicBezTo>
                    <a:cubicBezTo>
                      <a:pt x="3605" y="1682"/>
                      <a:pt x="2666" y="2014"/>
                      <a:pt x="1702" y="2242"/>
                    </a:cubicBezTo>
                    <a:cubicBezTo>
                      <a:pt x="1182" y="2365"/>
                      <a:pt x="564" y="2454"/>
                      <a:pt x="151" y="2824"/>
                    </a:cubicBezTo>
                    <a:lnTo>
                      <a:pt x="123" y="2848"/>
                    </a:lnTo>
                    <a:lnTo>
                      <a:pt x="34" y="2873"/>
                    </a:lnTo>
                    <a:cubicBezTo>
                      <a:pt x="0" y="2888"/>
                      <a:pt x="6" y="2937"/>
                      <a:pt x="40" y="2944"/>
                    </a:cubicBezTo>
                    <a:cubicBezTo>
                      <a:pt x="42" y="2967"/>
                      <a:pt x="60" y="2981"/>
                      <a:pt x="79" y="2981"/>
                    </a:cubicBezTo>
                    <a:cubicBezTo>
                      <a:pt x="88" y="2981"/>
                      <a:pt x="97" y="2978"/>
                      <a:pt x="105" y="2971"/>
                    </a:cubicBezTo>
                    <a:cubicBezTo>
                      <a:pt x="123" y="2950"/>
                      <a:pt x="145" y="2937"/>
                      <a:pt x="163" y="2919"/>
                    </a:cubicBezTo>
                    <a:lnTo>
                      <a:pt x="237" y="2897"/>
                    </a:lnTo>
                    <a:cubicBezTo>
                      <a:pt x="1946" y="2445"/>
                      <a:pt x="3614" y="1854"/>
                      <a:pt x="5313" y="1374"/>
                    </a:cubicBezTo>
                    <a:cubicBezTo>
                      <a:pt x="5599" y="1291"/>
                      <a:pt x="5889" y="1214"/>
                      <a:pt x="6175" y="1140"/>
                    </a:cubicBezTo>
                    <a:cubicBezTo>
                      <a:pt x="6273" y="1115"/>
                      <a:pt x="6372" y="1088"/>
                      <a:pt x="6467" y="1063"/>
                    </a:cubicBezTo>
                    <a:cubicBezTo>
                      <a:pt x="6935" y="943"/>
                      <a:pt x="7406" y="823"/>
                      <a:pt x="7871" y="700"/>
                    </a:cubicBezTo>
                    <a:cubicBezTo>
                      <a:pt x="8527" y="524"/>
                      <a:pt x="9309" y="404"/>
                      <a:pt x="9906" y="72"/>
                    </a:cubicBezTo>
                    <a:cubicBezTo>
                      <a:pt x="9918" y="66"/>
                      <a:pt x="9924" y="47"/>
                      <a:pt x="9921" y="35"/>
                    </a:cubicBezTo>
                    <a:cubicBezTo>
                      <a:pt x="9921" y="29"/>
                      <a:pt x="9918" y="23"/>
                      <a:pt x="9915" y="19"/>
                    </a:cubicBezTo>
                    <a:cubicBezTo>
                      <a:pt x="9909" y="7"/>
                      <a:pt x="9896" y="1"/>
                      <a:pt x="9884" y="1"/>
                    </a:cubicBezTo>
                    <a:cubicBezTo>
                      <a:pt x="9858" y="0"/>
                      <a:pt x="9832" y="0"/>
                      <a:pt x="980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88" name="Google Shape;3146;p69">
                <a:extLst>
                  <a:ext uri="{FF2B5EF4-FFF2-40B4-BE49-F238E27FC236}">
                    <a16:creationId xmlns:a16="http://schemas.microsoft.com/office/drawing/2014/main" id="{9CF60279-605D-4735-98DB-6E9DF857DEDA}"/>
                  </a:ext>
                </a:extLst>
              </p:cNvPr>
              <p:cNvSpPr/>
              <p:nvPr/>
            </p:nvSpPr>
            <p:spPr>
              <a:xfrm>
                <a:off x="15590150" y="4408938"/>
                <a:ext cx="116225" cy="105350"/>
              </a:xfrm>
              <a:custGeom>
                <a:avLst/>
                <a:gdLst/>
                <a:ahLst/>
                <a:cxnLst/>
                <a:rect l="l" t="t" r="r" b="b"/>
                <a:pathLst>
                  <a:path w="4649" h="4214" extrusionOk="0">
                    <a:moveTo>
                      <a:pt x="3957" y="3501"/>
                    </a:moveTo>
                    <a:cubicBezTo>
                      <a:pt x="3957" y="3501"/>
                      <a:pt x="3957" y="3501"/>
                      <a:pt x="3957" y="3501"/>
                    </a:cubicBezTo>
                    <a:lnTo>
                      <a:pt x="3957" y="3501"/>
                    </a:lnTo>
                    <a:cubicBezTo>
                      <a:pt x="3957" y="3501"/>
                      <a:pt x="3957" y="3501"/>
                      <a:pt x="3957" y="3501"/>
                    </a:cubicBezTo>
                    <a:close/>
                    <a:moveTo>
                      <a:pt x="3576" y="1"/>
                    </a:moveTo>
                    <a:cubicBezTo>
                      <a:pt x="3040" y="62"/>
                      <a:pt x="2541" y="247"/>
                      <a:pt x="2027" y="395"/>
                    </a:cubicBezTo>
                    <a:cubicBezTo>
                      <a:pt x="1409" y="567"/>
                      <a:pt x="765" y="644"/>
                      <a:pt x="144" y="801"/>
                    </a:cubicBezTo>
                    <a:cubicBezTo>
                      <a:pt x="110" y="810"/>
                      <a:pt x="79" y="816"/>
                      <a:pt x="45" y="823"/>
                    </a:cubicBezTo>
                    <a:cubicBezTo>
                      <a:pt x="0" y="837"/>
                      <a:pt x="14" y="899"/>
                      <a:pt x="54" y="899"/>
                    </a:cubicBezTo>
                    <a:cubicBezTo>
                      <a:pt x="58" y="899"/>
                      <a:pt x="62" y="898"/>
                      <a:pt x="67" y="896"/>
                    </a:cubicBezTo>
                    <a:cubicBezTo>
                      <a:pt x="119" y="884"/>
                      <a:pt x="174" y="872"/>
                      <a:pt x="230" y="856"/>
                    </a:cubicBezTo>
                    <a:cubicBezTo>
                      <a:pt x="716" y="736"/>
                      <a:pt x="1205" y="653"/>
                      <a:pt x="1695" y="552"/>
                    </a:cubicBezTo>
                    <a:cubicBezTo>
                      <a:pt x="2221" y="441"/>
                      <a:pt x="2723" y="244"/>
                      <a:pt x="3246" y="127"/>
                    </a:cubicBezTo>
                    <a:cubicBezTo>
                      <a:pt x="3338" y="97"/>
                      <a:pt x="3391" y="82"/>
                      <a:pt x="3403" y="82"/>
                    </a:cubicBezTo>
                    <a:cubicBezTo>
                      <a:pt x="3418" y="82"/>
                      <a:pt x="3368" y="106"/>
                      <a:pt x="3252" y="155"/>
                    </a:cubicBezTo>
                    <a:cubicBezTo>
                      <a:pt x="3099" y="222"/>
                      <a:pt x="2942" y="287"/>
                      <a:pt x="2782" y="345"/>
                    </a:cubicBezTo>
                    <a:cubicBezTo>
                      <a:pt x="2511" y="450"/>
                      <a:pt x="2227" y="536"/>
                      <a:pt x="1947" y="619"/>
                    </a:cubicBezTo>
                    <a:cubicBezTo>
                      <a:pt x="1427" y="770"/>
                      <a:pt x="901" y="887"/>
                      <a:pt x="374" y="1004"/>
                    </a:cubicBezTo>
                    <a:lnTo>
                      <a:pt x="251" y="1029"/>
                    </a:lnTo>
                    <a:cubicBezTo>
                      <a:pt x="202" y="1037"/>
                      <a:pt x="207" y="1107"/>
                      <a:pt x="252" y="1107"/>
                    </a:cubicBezTo>
                    <a:cubicBezTo>
                      <a:pt x="255" y="1107"/>
                      <a:pt x="258" y="1106"/>
                      <a:pt x="261" y="1106"/>
                    </a:cubicBezTo>
                    <a:cubicBezTo>
                      <a:pt x="319" y="1106"/>
                      <a:pt x="377" y="1100"/>
                      <a:pt x="436" y="1093"/>
                    </a:cubicBezTo>
                    <a:cubicBezTo>
                      <a:pt x="1249" y="1035"/>
                      <a:pt x="2021" y="752"/>
                      <a:pt x="2828" y="644"/>
                    </a:cubicBezTo>
                    <a:cubicBezTo>
                      <a:pt x="2960" y="626"/>
                      <a:pt x="3089" y="610"/>
                      <a:pt x="3219" y="592"/>
                    </a:cubicBezTo>
                    <a:cubicBezTo>
                      <a:pt x="3312" y="581"/>
                      <a:pt x="3588" y="487"/>
                      <a:pt x="3596" y="487"/>
                    </a:cubicBezTo>
                    <a:lnTo>
                      <a:pt x="3596" y="487"/>
                    </a:lnTo>
                    <a:cubicBezTo>
                      <a:pt x="3599" y="487"/>
                      <a:pt x="3556" y="503"/>
                      <a:pt x="3434" y="549"/>
                    </a:cubicBezTo>
                    <a:cubicBezTo>
                      <a:pt x="3006" y="712"/>
                      <a:pt x="2557" y="826"/>
                      <a:pt x="2123" y="976"/>
                    </a:cubicBezTo>
                    <a:cubicBezTo>
                      <a:pt x="2101" y="983"/>
                      <a:pt x="2083" y="989"/>
                      <a:pt x="2061" y="998"/>
                    </a:cubicBezTo>
                    <a:cubicBezTo>
                      <a:pt x="2025" y="1010"/>
                      <a:pt x="2027" y="1075"/>
                      <a:pt x="2068" y="1075"/>
                    </a:cubicBezTo>
                    <a:cubicBezTo>
                      <a:pt x="2069" y="1075"/>
                      <a:pt x="2069" y="1075"/>
                      <a:pt x="2070" y="1075"/>
                    </a:cubicBezTo>
                    <a:cubicBezTo>
                      <a:pt x="2126" y="1069"/>
                      <a:pt x="2178" y="1060"/>
                      <a:pt x="2234" y="1050"/>
                    </a:cubicBezTo>
                    <a:cubicBezTo>
                      <a:pt x="2643" y="995"/>
                      <a:pt x="3040" y="881"/>
                      <a:pt x="3443" y="789"/>
                    </a:cubicBezTo>
                    <a:cubicBezTo>
                      <a:pt x="3534" y="769"/>
                      <a:pt x="3584" y="760"/>
                      <a:pt x="3604" y="760"/>
                    </a:cubicBezTo>
                    <a:cubicBezTo>
                      <a:pt x="3701" y="760"/>
                      <a:pt x="3090" y="958"/>
                      <a:pt x="3006" y="986"/>
                    </a:cubicBezTo>
                    <a:cubicBezTo>
                      <a:pt x="2803" y="1053"/>
                      <a:pt x="2606" y="1137"/>
                      <a:pt x="2415" y="1232"/>
                    </a:cubicBezTo>
                    <a:cubicBezTo>
                      <a:pt x="2406" y="1235"/>
                      <a:pt x="2400" y="1238"/>
                      <a:pt x="2394" y="1241"/>
                    </a:cubicBezTo>
                    <a:cubicBezTo>
                      <a:pt x="2360" y="1263"/>
                      <a:pt x="2375" y="1312"/>
                      <a:pt x="2412" y="1312"/>
                    </a:cubicBezTo>
                    <a:cubicBezTo>
                      <a:pt x="2434" y="1312"/>
                      <a:pt x="2455" y="1309"/>
                      <a:pt x="2474" y="1306"/>
                    </a:cubicBezTo>
                    <a:cubicBezTo>
                      <a:pt x="2871" y="1269"/>
                      <a:pt x="3234" y="1103"/>
                      <a:pt x="3619" y="1007"/>
                    </a:cubicBezTo>
                    <a:cubicBezTo>
                      <a:pt x="3665" y="995"/>
                      <a:pt x="3695" y="990"/>
                      <a:pt x="3713" y="990"/>
                    </a:cubicBezTo>
                    <a:cubicBezTo>
                      <a:pt x="3833" y="990"/>
                      <a:pt x="3356" y="1233"/>
                      <a:pt x="3305" y="1263"/>
                    </a:cubicBezTo>
                    <a:cubicBezTo>
                      <a:pt x="3095" y="1374"/>
                      <a:pt x="2880" y="1478"/>
                      <a:pt x="2665" y="1583"/>
                    </a:cubicBezTo>
                    <a:cubicBezTo>
                      <a:pt x="2621" y="1607"/>
                      <a:pt x="2575" y="1629"/>
                      <a:pt x="2529" y="1651"/>
                    </a:cubicBezTo>
                    <a:cubicBezTo>
                      <a:pt x="2498" y="1672"/>
                      <a:pt x="2511" y="1724"/>
                      <a:pt x="2551" y="1724"/>
                    </a:cubicBezTo>
                    <a:cubicBezTo>
                      <a:pt x="2612" y="1721"/>
                      <a:pt x="2674" y="1712"/>
                      <a:pt x="2738" y="1703"/>
                    </a:cubicBezTo>
                    <a:cubicBezTo>
                      <a:pt x="3095" y="1663"/>
                      <a:pt x="3437" y="1564"/>
                      <a:pt x="3785" y="1466"/>
                    </a:cubicBezTo>
                    <a:cubicBezTo>
                      <a:pt x="3894" y="1435"/>
                      <a:pt x="3942" y="1423"/>
                      <a:pt x="3952" y="1423"/>
                    </a:cubicBezTo>
                    <a:cubicBezTo>
                      <a:pt x="3982" y="1423"/>
                      <a:pt x="3668" y="1531"/>
                      <a:pt x="3594" y="1567"/>
                    </a:cubicBezTo>
                    <a:cubicBezTo>
                      <a:pt x="3348" y="1688"/>
                      <a:pt x="3105" y="1811"/>
                      <a:pt x="2868" y="1943"/>
                    </a:cubicBezTo>
                    <a:cubicBezTo>
                      <a:pt x="2834" y="1958"/>
                      <a:pt x="2803" y="1977"/>
                      <a:pt x="2769" y="1992"/>
                    </a:cubicBezTo>
                    <a:cubicBezTo>
                      <a:pt x="2735" y="2014"/>
                      <a:pt x="2751" y="2066"/>
                      <a:pt x="2791" y="2066"/>
                    </a:cubicBezTo>
                    <a:cubicBezTo>
                      <a:pt x="2837" y="2066"/>
                      <a:pt x="2883" y="2060"/>
                      <a:pt x="2929" y="2057"/>
                    </a:cubicBezTo>
                    <a:cubicBezTo>
                      <a:pt x="3046" y="2051"/>
                      <a:pt x="3163" y="2032"/>
                      <a:pt x="3277" y="2011"/>
                    </a:cubicBezTo>
                    <a:cubicBezTo>
                      <a:pt x="3456" y="1971"/>
                      <a:pt x="3963" y="1909"/>
                      <a:pt x="4087" y="1829"/>
                    </a:cubicBezTo>
                    <a:lnTo>
                      <a:pt x="4087" y="1829"/>
                    </a:lnTo>
                    <a:cubicBezTo>
                      <a:pt x="3770" y="2035"/>
                      <a:pt x="3413" y="2155"/>
                      <a:pt x="3111" y="2383"/>
                    </a:cubicBezTo>
                    <a:cubicBezTo>
                      <a:pt x="3099" y="2392"/>
                      <a:pt x="3083" y="2399"/>
                      <a:pt x="3068" y="2411"/>
                    </a:cubicBezTo>
                    <a:cubicBezTo>
                      <a:pt x="3040" y="2432"/>
                      <a:pt x="3068" y="2472"/>
                      <a:pt x="3095" y="2476"/>
                    </a:cubicBezTo>
                    <a:cubicBezTo>
                      <a:pt x="3106" y="2477"/>
                      <a:pt x="3115" y="2477"/>
                      <a:pt x="3123" y="2477"/>
                    </a:cubicBezTo>
                    <a:cubicBezTo>
                      <a:pt x="3139" y="2477"/>
                      <a:pt x="3152" y="2476"/>
                      <a:pt x="3166" y="2476"/>
                    </a:cubicBezTo>
                    <a:cubicBezTo>
                      <a:pt x="3170" y="2476"/>
                      <a:pt x="3174" y="2476"/>
                      <a:pt x="3177" y="2476"/>
                    </a:cubicBezTo>
                    <a:cubicBezTo>
                      <a:pt x="3484" y="2476"/>
                      <a:pt x="3767" y="2348"/>
                      <a:pt x="4053" y="2238"/>
                    </a:cubicBezTo>
                    <a:cubicBezTo>
                      <a:pt x="4122" y="2212"/>
                      <a:pt x="4160" y="2202"/>
                      <a:pt x="4175" y="2202"/>
                    </a:cubicBezTo>
                    <a:cubicBezTo>
                      <a:pt x="4241" y="2202"/>
                      <a:pt x="3883" y="2402"/>
                      <a:pt x="3816" y="2445"/>
                    </a:cubicBezTo>
                    <a:cubicBezTo>
                      <a:pt x="3656" y="2546"/>
                      <a:pt x="3489" y="2632"/>
                      <a:pt x="3323" y="2722"/>
                    </a:cubicBezTo>
                    <a:lnTo>
                      <a:pt x="3280" y="2743"/>
                    </a:lnTo>
                    <a:cubicBezTo>
                      <a:pt x="3246" y="2765"/>
                      <a:pt x="3262" y="2817"/>
                      <a:pt x="3302" y="2817"/>
                    </a:cubicBezTo>
                    <a:cubicBezTo>
                      <a:pt x="3329" y="2817"/>
                      <a:pt x="3354" y="2814"/>
                      <a:pt x="3382" y="2811"/>
                    </a:cubicBezTo>
                    <a:cubicBezTo>
                      <a:pt x="3588" y="2805"/>
                      <a:pt x="3779" y="2753"/>
                      <a:pt x="3979" y="2697"/>
                    </a:cubicBezTo>
                    <a:cubicBezTo>
                      <a:pt x="4064" y="2674"/>
                      <a:pt x="4102" y="2665"/>
                      <a:pt x="4112" y="2665"/>
                    </a:cubicBezTo>
                    <a:cubicBezTo>
                      <a:pt x="4141" y="2665"/>
                      <a:pt x="3910" y="2745"/>
                      <a:pt x="3877" y="2759"/>
                    </a:cubicBezTo>
                    <a:cubicBezTo>
                      <a:pt x="3751" y="2811"/>
                      <a:pt x="3634" y="2873"/>
                      <a:pt x="3520" y="2946"/>
                    </a:cubicBezTo>
                    <a:cubicBezTo>
                      <a:pt x="3517" y="2953"/>
                      <a:pt x="3514" y="2956"/>
                      <a:pt x="3511" y="2962"/>
                    </a:cubicBezTo>
                    <a:cubicBezTo>
                      <a:pt x="3499" y="2986"/>
                      <a:pt x="3507" y="3021"/>
                      <a:pt x="3538" y="3021"/>
                    </a:cubicBezTo>
                    <a:cubicBezTo>
                      <a:pt x="3539" y="3021"/>
                      <a:pt x="3540" y="3020"/>
                      <a:pt x="3542" y="3020"/>
                    </a:cubicBezTo>
                    <a:lnTo>
                      <a:pt x="3557" y="3017"/>
                    </a:lnTo>
                    <a:cubicBezTo>
                      <a:pt x="3711" y="3002"/>
                      <a:pt x="3862" y="2974"/>
                      <a:pt x="4013" y="2937"/>
                    </a:cubicBezTo>
                    <a:lnTo>
                      <a:pt x="4013" y="2937"/>
                    </a:lnTo>
                    <a:cubicBezTo>
                      <a:pt x="4151" y="2983"/>
                      <a:pt x="4148" y="3026"/>
                      <a:pt x="4010" y="3060"/>
                    </a:cubicBezTo>
                    <a:cubicBezTo>
                      <a:pt x="3917" y="3107"/>
                      <a:pt x="3828" y="3143"/>
                      <a:pt x="3742" y="3193"/>
                    </a:cubicBezTo>
                    <a:cubicBezTo>
                      <a:pt x="3726" y="3202"/>
                      <a:pt x="3708" y="3211"/>
                      <a:pt x="3693" y="3220"/>
                    </a:cubicBezTo>
                    <a:cubicBezTo>
                      <a:pt x="3656" y="3243"/>
                      <a:pt x="3676" y="3293"/>
                      <a:pt x="3709" y="3293"/>
                    </a:cubicBezTo>
                    <a:cubicBezTo>
                      <a:pt x="3713" y="3293"/>
                      <a:pt x="3717" y="3292"/>
                      <a:pt x="3720" y="3291"/>
                    </a:cubicBezTo>
                    <a:lnTo>
                      <a:pt x="3831" y="3276"/>
                    </a:lnTo>
                    <a:cubicBezTo>
                      <a:pt x="3931" y="3261"/>
                      <a:pt x="4073" y="3244"/>
                      <a:pt x="4159" y="3244"/>
                    </a:cubicBezTo>
                    <a:cubicBezTo>
                      <a:pt x="4196" y="3244"/>
                      <a:pt x="4222" y="3247"/>
                      <a:pt x="4231" y="3254"/>
                    </a:cubicBezTo>
                    <a:cubicBezTo>
                      <a:pt x="4185" y="3291"/>
                      <a:pt x="4077" y="3390"/>
                      <a:pt x="4013" y="3451"/>
                    </a:cubicBezTo>
                    <a:cubicBezTo>
                      <a:pt x="3980" y="3481"/>
                      <a:pt x="3957" y="3502"/>
                      <a:pt x="3956" y="3502"/>
                    </a:cubicBezTo>
                    <a:cubicBezTo>
                      <a:pt x="3956" y="3502"/>
                      <a:pt x="3957" y="3501"/>
                      <a:pt x="3957" y="3501"/>
                    </a:cubicBezTo>
                    <a:lnTo>
                      <a:pt x="3957" y="3501"/>
                    </a:lnTo>
                    <a:cubicBezTo>
                      <a:pt x="3933" y="3526"/>
                      <a:pt x="3952" y="3567"/>
                      <a:pt x="3985" y="3567"/>
                    </a:cubicBezTo>
                    <a:cubicBezTo>
                      <a:pt x="3989" y="3567"/>
                      <a:pt x="3993" y="3566"/>
                      <a:pt x="3997" y="3565"/>
                    </a:cubicBezTo>
                    <a:lnTo>
                      <a:pt x="4105" y="3547"/>
                    </a:lnTo>
                    <a:cubicBezTo>
                      <a:pt x="4155" y="3538"/>
                      <a:pt x="4199" y="3532"/>
                      <a:pt x="4234" y="3532"/>
                    </a:cubicBezTo>
                    <a:cubicBezTo>
                      <a:pt x="4323" y="3532"/>
                      <a:pt x="4351" y="3575"/>
                      <a:pt x="4253" y="3734"/>
                    </a:cubicBezTo>
                    <a:cubicBezTo>
                      <a:pt x="4244" y="3750"/>
                      <a:pt x="4237" y="3765"/>
                      <a:pt x="4225" y="3781"/>
                    </a:cubicBezTo>
                    <a:cubicBezTo>
                      <a:pt x="4210" y="3808"/>
                      <a:pt x="4228" y="3839"/>
                      <a:pt x="4259" y="3839"/>
                    </a:cubicBezTo>
                    <a:lnTo>
                      <a:pt x="4317" y="3833"/>
                    </a:lnTo>
                    <a:cubicBezTo>
                      <a:pt x="4373" y="3827"/>
                      <a:pt x="4431" y="3818"/>
                      <a:pt x="4484" y="3802"/>
                    </a:cubicBezTo>
                    <a:cubicBezTo>
                      <a:pt x="4484" y="3802"/>
                      <a:pt x="4484" y="3802"/>
                      <a:pt x="4485" y="3802"/>
                    </a:cubicBezTo>
                    <a:cubicBezTo>
                      <a:pt x="4507" y="3802"/>
                      <a:pt x="4468" y="3936"/>
                      <a:pt x="4434" y="4039"/>
                    </a:cubicBezTo>
                    <a:cubicBezTo>
                      <a:pt x="4413" y="4110"/>
                      <a:pt x="4394" y="4165"/>
                      <a:pt x="4394" y="4168"/>
                    </a:cubicBezTo>
                    <a:cubicBezTo>
                      <a:pt x="4385" y="4196"/>
                      <a:pt x="4408" y="4214"/>
                      <a:pt x="4431" y="4214"/>
                    </a:cubicBezTo>
                    <a:cubicBezTo>
                      <a:pt x="4446" y="4214"/>
                      <a:pt x="4462" y="4206"/>
                      <a:pt x="4468" y="4187"/>
                    </a:cubicBezTo>
                    <a:cubicBezTo>
                      <a:pt x="4468" y="4181"/>
                      <a:pt x="4474" y="4162"/>
                      <a:pt x="4484" y="4141"/>
                    </a:cubicBezTo>
                    <a:lnTo>
                      <a:pt x="4545" y="3984"/>
                    </a:lnTo>
                    <a:cubicBezTo>
                      <a:pt x="4582" y="3891"/>
                      <a:pt x="4619" y="3793"/>
                      <a:pt x="4638" y="3744"/>
                    </a:cubicBezTo>
                    <a:cubicBezTo>
                      <a:pt x="4649" y="3719"/>
                      <a:pt x="4622" y="3694"/>
                      <a:pt x="4599" y="3694"/>
                    </a:cubicBezTo>
                    <a:cubicBezTo>
                      <a:pt x="4596" y="3694"/>
                      <a:pt x="4594" y="3694"/>
                      <a:pt x="4591" y="3694"/>
                    </a:cubicBezTo>
                    <a:cubicBezTo>
                      <a:pt x="4564" y="3704"/>
                      <a:pt x="4551" y="3704"/>
                      <a:pt x="4536" y="3707"/>
                    </a:cubicBezTo>
                    <a:cubicBezTo>
                      <a:pt x="4505" y="3713"/>
                      <a:pt x="4481" y="3716"/>
                      <a:pt x="4461" y="3716"/>
                    </a:cubicBezTo>
                    <a:cubicBezTo>
                      <a:pt x="4342" y="3716"/>
                      <a:pt x="4434" y="3598"/>
                      <a:pt x="4468" y="3436"/>
                    </a:cubicBezTo>
                    <a:cubicBezTo>
                      <a:pt x="4474" y="3412"/>
                      <a:pt x="4456" y="3388"/>
                      <a:pt x="4431" y="3388"/>
                    </a:cubicBezTo>
                    <a:cubicBezTo>
                      <a:pt x="4427" y="3388"/>
                      <a:pt x="4423" y="3388"/>
                      <a:pt x="4419" y="3390"/>
                    </a:cubicBezTo>
                    <a:cubicBezTo>
                      <a:pt x="4394" y="3394"/>
                      <a:pt x="4215" y="3463"/>
                      <a:pt x="4157" y="3463"/>
                    </a:cubicBezTo>
                    <a:cubicBezTo>
                      <a:pt x="4130" y="3463"/>
                      <a:pt x="4131" y="3448"/>
                      <a:pt x="4188" y="3402"/>
                    </a:cubicBezTo>
                    <a:cubicBezTo>
                      <a:pt x="4305" y="3307"/>
                      <a:pt x="4358" y="3264"/>
                      <a:pt x="4398" y="3128"/>
                    </a:cubicBezTo>
                    <a:cubicBezTo>
                      <a:pt x="4407" y="3103"/>
                      <a:pt x="4385" y="3079"/>
                      <a:pt x="4361" y="3079"/>
                    </a:cubicBezTo>
                    <a:cubicBezTo>
                      <a:pt x="4247" y="3085"/>
                      <a:pt x="4133" y="3107"/>
                      <a:pt x="4025" y="3137"/>
                    </a:cubicBezTo>
                    <a:cubicBezTo>
                      <a:pt x="4013" y="3140"/>
                      <a:pt x="4000" y="3143"/>
                      <a:pt x="3988" y="3147"/>
                    </a:cubicBezTo>
                    <a:cubicBezTo>
                      <a:pt x="4124" y="3082"/>
                      <a:pt x="4231" y="3023"/>
                      <a:pt x="4324" y="2897"/>
                    </a:cubicBezTo>
                    <a:cubicBezTo>
                      <a:pt x="4342" y="2873"/>
                      <a:pt x="4317" y="2842"/>
                      <a:pt x="4293" y="2839"/>
                    </a:cubicBezTo>
                    <a:cubicBezTo>
                      <a:pt x="4121" y="2839"/>
                      <a:pt x="3824" y="2839"/>
                      <a:pt x="3676" y="2935"/>
                    </a:cubicBezTo>
                    <a:lnTo>
                      <a:pt x="3676" y="2935"/>
                    </a:lnTo>
                    <a:cubicBezTo>
                      <a:pt x="3859" y="2813"/>
                      <a:pt x="4074" y="2769"/>
                      <a:pt x="4250" y="2632"/>
                    </a:cubicBezTo>
                    <a:cubicBezTo>
                      <a:pt x="4281" y="2607"/>
                      <a:pt x="4251" y="2567"/>
                      <a:pt x="4219" y="2567"/>
                    </a:cubicBezTo>
                    <a:cubicBezTo>
                      <a:pt x="4217" y="2567"/>
                      <a:pt x="4215" y="2567"/>
                      <a:pt x="4213" y="2568"/>
                    </a:cubicBezTo>
                    <a:cubicBezTo>
                      <a:pt x="4077" y="2592"/>
                      <a:pt x="3951" y="2623"/>
                      <a:pt x="3819" y="2660"/>
                    </a:cubicBezTo>
                    <a:cubicBezTo>
                      <a:pt x="3735" y="2684"/>
                      <a:pt x="3507" y="2763"/>
                      <a:pt x="3453" y="2763"/>
                    </a:cubicBezTo>
                    <a:cubicBezTo>
                      <a:pt x="3424" y="2763"/>
                      <a:pt x="3447" y="2739"/>
                      <a:pt x="3576" y="2669"/>
                    </a:cubicBezTo>
                    <a:cubicBezTo>
                      <a:pt x="3840" y="2522"/>
                      <a:pt x="4102" y="2371"/>
                      <a:pt x="4317" y="2152"/>
                    </a:cubicBezTo>
                    <a:cubicBezTo>
                      <a:pt x="4321" y="2149"/>
                      <a:pt x="4321" y="2146"/>
                      <a:pt x="4324" y="2143"/>
                    </a:cubicBezTo>
                    <a:cubicBezTo>
                      <a:pt x="4330" y="2128"/>
                      <a:pt x="4327" y="2109"/>
                      <a:pt x="4311" y="2097"/>
                    </a:cubicBezTo>
                    <a:cubicBezTo>
                      <a:pt x="4306" y="2092"/>
                      <a:pt x="4297" y="2087"/>
                      <a:pt x="4287" y="2087"/>
                    </a:cubicBezTo>
                    <a:cubicBezTo>
                      <a:pt x="4285" y="2087"/>
                      <a:pt x="4283" y="2087"/>
                      <a:pt x="4281" y="2088"/>
                    </a:cubicBezTo>
                    <a:cubicBezTo>
                      <a:pt x="3920" y="2183"/>
                      <a:pt x="3588" y="2368"/>
                      <a:pt x="3216" y="2405"/>
                    </a:cubicBezTo>
                    <a:cubicBezTo>
                      <a:pt x="3323" y="2392"/>
                      <a:pt x="3616" y="2152"/>
                      <a:pt x="3733" y="2097"/>
                    </a:cubicBezTo>
                    <a:cubicBezTo>
                      <a:pt x="3908" y="2014"/>
                      <a:pt x="4077" y="1921"/>
                      <a:pt x="4241" y="1817"/>
                    </a:cubicBezTo>
                    <a:cubicBezTo>
                      <a:pt x="4244" y="1817"/>
                      <a:pt x="4244" y="1814"/>
                      <a:pt x="4247" y="1814"/>
                    </a:cubicBezTo>
                    <a:cubicBezTo>
                      <a:pt x="4265" y="1792"/>
                      <a:pt x="4256" y="1755"/>
                      <a:pt x="4228" y="1749"/>
                    </a:cubicBezTo>
                    <a:cubicBezTo>
                      <a:pt x="4225" y="1749"/>
                      <a:pt x="4225" y="1746"/>
                      <a:pt x="4222" y="1746"/>
                    </a:cubicBezTo>
                    <a:cubicBezTo>
                      <a:pt x="3779" y="1746"/>
                      <a:pt x="3382" y="1931"/>
                      <a:pt x="2948" y="1986"/>
                    </a:cubicBezTo>
                    <a:cubicBezTo>
                      <a:pt x="3080" y="1968"/>
                      <a:pt x="3332" y="1780"/>
                      <a:pt x="3459" y="1715"/>
                    </a:cubicBezTo>
                    <a:cubicBezTo>
                      <a:pt x="3683" y="1604"/>
                      <a:pt x="3908" y="1494"/>
                      <a:pt x="4130" y="1380"/>
                    </a:cubicBezTo>
                    <a:cubicBezTo>
                      <a:pt x="4133" y="1377"/>
                      <a:pt x="4136" y="1377"/>
                      <a:pt x="4139" y="1374"/>
                    </a:cubicBezTo>
                    <a:cubicBezTo>
                      <a:pt x="4176" y="1354"/>
                      <a:pt x="4155" y="1302"/>
                      <a:pt x="4117" y="1302"/>
                    </a:cubicBezTo>
                    <a:cubicBezTo>
                      <a:pt x="4114" y="1302"/>
                      <a:pt x="4111" y="1302"/>
                      <a:pt x="4108" y="1303"/>
                    </a:cubicBezTo>
                    <a:lnTo>
                      <a:pt x="4105" y="1303"/>
                    </a:lnTo>
                    <a:cubicBezTo>
                      <a:pt x="3871" y="1355"/>
                      <a:pt x="3643" y="1423"/>
                      <a:pt x="3413" y="1487"/>
                    </a:cubicBezTo>
                    <a:cubicBezTo>
                      <a:pt x="3228" y="1540"/>
                      <a:pt x="2868" y="1558"/>
                      <a:pt x="2717" y="1635"/>
                    </a:cubicBezTo>
                    <a:cubicBezTo>
                      <a:pt x="3132" y="1420"/>
                      <a:pt x="3551" y="1232"/>
                      <a:pt x="3936" y="964"/>
                    </a:cubicBezTo>
                    <a:cubicBezTo>
                      <a:pt x="3963" y="943"/>
                      <a:pt x="3958" y="890"/>
                      <a:pt x="3918" y="890"/>
                    </a:cubicBezTo>
                    <a:cubicBezTo>
                      <a:pt x="3917" y="890"/>
                      <a:pt x="3915" y="890"/>
                      <a:pt x="3914" y="890"/>
                    </a:cubicBezTo>
                    <a:cubicBezTo>
                      <a:pt x="3486" y="918"/>
                      <a:pt x="3102" y="1093"/>
                      <a:pt x="2692" y="1198"/>
                    </a:cubicBezTo>
                    <a:cubicBezTo>
                      <a:pt x="2632" y="1214"/>
                      <a:pt x="2601" y="1221"/>
                      <a:pt x="2592" y="1221"/>
                    </a:cubicBezTo>
                    <a:cubicBezTo>
                      <a:pt x="2542" y="1221"/>
                      <a:pt x="3125" y="1025"/>
                      <a:pt x="3185" y="1004"/>
                    </a:cubicBezTo>
                    <a:cubicBezTo>
                      <a:pt x="3400" y="933"/>
                      <a:pt x="3603" y="838"/>
                      <a:pt x="3797" y="724"/>
                    </a:cubicBezTo>
                    <a:cubicBezTo>
                      <a:pt x="3834" y="704"/>
                      <a:pt x="3817" y="652"/>
                      <a:pt x="3781" y="652"/>
                    </a:cubicBezTo>
                    <a:cubicBezTo>
                      <a:pt x="3777" y="652"/>
                      <a:pt x="3773" y="652"/>
                      <a:pt x="3770" y="653"/>
                    </a:cubicBezTo>
                    <a:cubicBezTo>
                      <a:pt x="3265" y="727"/>
                      <a:pt x="2723" y="838"/>
                      <a:pt x="2246" y="1010"/>
                    </a:cubicBezTo>
                    <a:cubicBezTo>
                      <a:pt x="2757" y="826"/>
                      <a:pt x="3286" y="696"/>
                      <a:pt x="3788" y="487"/>
                    </a:cubicBezTo>
                    <a:cubicBezTo>
                      <a:pt x="3797" y="484"/>
                      <a:pt x="3807" y="478"/>
                      <a:pt x="3810" y="469"/>
                    </a:cubicBezTo>
                    <a:cubicBezTo>
                      <a:pt x="3822" y="450"/>
                      <a:pt x="3813" y="425"/>
                      <a:pt x="3788" y="416"/>
                    </a:cubicBezTo>
                    <a:cubicBezTo>
                      <a:pt x="3782" y="413"/>
                      <a:pt x="3776" y="413"/>
                      <a:pt x="3770" y="413"/>
                    </a:cubicBezTo>
                    <a:cubicBezTo>
                      <a:pt x="3209" y="533"/>
                      <a:pt x="2637" y="570"/>
                      <a:pt x="2077" y="696"/>
                    </a:cubicBezTo>
                    <a:cubicBezTo>
                      <a:pt x="1769" y="767"/>
                      <a:pt x="1467" y="847"/>
                      <a:pt x="1159" y="915"/>
                    </a:cubicBezTo>
                    <a:cubicBezTo>
                      <a:pt x="1092" y="930"/>
                      <a:pt x="1021" y="940"/>
                      <a:pt x="950" y="952"/>
                    </a:cubicBezTo>
                    <a:cubicBezTo>
                      <a:pt x="1858" y="743"/>
                      <a:pt x="2760" y="490"/>
                      <a:pt x="3594" y="75"/>
                    </a:cubicBezTo>
                    <a:cubicBezTo>
                      <a:pt x="3628" y="53"/>
                      <a:pt x="3613" y="1"/>
                      <a:pt x="357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89" name="Google Shape;3147;p69">
                <a:extLst>
                  <a:ext uri="{FF2B5EF4-FFF2-40B4-BE49-F238E27FC236}">
                    <a16:creationId xmlns:a16="http://schemas.microsoft.com/office/drawing/2014/main" id="{E7DE6D4E-4E23-45A4-9254-E457E13E2316}"/>
                  </a:ext>
                </a:extLst>
              </p:cNvPr>
              <p:cNvSpPr/>
              <p:nvPr/>
            </p:nvSpPr>
            <p:spPr>
              <a:xfrm>
                <a:off x="15601425" y="4437188"/>
                <a:ext cx="50125" cy="71925"/>
              </a:xfrm>
              <a:custGeom>
                <a:avLst/>
                <a:gdLst/>
                <a:ahLst/>
                <a:cxnLst/>
                <a:rect l="l" t="t" r="r" b="b"/>
                <a:pathLst>
                  <a:path w="2005" h="2877" extrusionOk="0">
                    <a:moveTo>
                      <a:pt x="1007" y="0"/>
                    </a:moveTo>
                    <a:cubicBezTo>
                      <a:pt x="693" y="13"/>
                      <a:pt x="394" y="62"/>
                      <a:pt x="83" y="102"/>
                    </a:cubicBezTo>
                    <a:cubicBezTo>
                      <a:pt x="74" y="105"/>
                      <a:pt x="68" y="108"/>
                      <a:pt x="62" y="114"/>
                    </a:cubicBezTo>
                    <a:cubicBezTo>
                      <a:pt x="39" y="135"/>
                      <a:pt x="43" y="179"/>
                      <a:pt x="77" y="179"/>
                    </a:cubicBezTo>
                    <a:cubicBezTo>
                      <a:pt x="79" y="179"/>
                      <a:pt x="81" y="179"/>
                      <a:pt x="83" y="179"/>
                    </a:cubicBezTo>
                    <a:lnTo>
                      <a:pt x="90" y="179"/>
                    </a:lnTo>
                    <a:cubicBezTo>
                      <a:pt x="194" y="166"/>
                      <a:pt x="622" y="86"/>
                      <a:pt x="751" y="86"/>
                    </a:cubicBezTo>
                    <a:cubicBezTo>
                      <a:pt x="806" y="86"/>
                      <a:pt x="808" y="100"/>
                      <a:pt x="711" y="139"/>
                    </a:cubicBezTo>
                    <a:cubicBezTo>
                      <a:pt x="517" y="216"/>
                      <a:pt x="330" y="259"/>
                      <a:pt x="148" y="348"/>
                    </a:cubicBezTo>
                    <a:cubicBezTo>
                      <a:pt x="108" y="370"/>
                      <a:pt x="68" y="391"/>
                      <a:pt x="28" y="416"/>
                    </a:cubicBezTo>
                    <a:cubicBezTo>
                      <a:pt x="0" y="434"/>
                      <a:pt x="3" y="477"/>
                      <a:pt x="37" y="487"/>
                    </a:cubicBezTo>
                    <a:cubicBezTo>
                      <a:pt x="90" y="499"/>
                      <a:pt x="139" y="502"/>
                      <a:pt x="191" y="502"/>
                    </a:cubicBezTo>
                    <a:cubicBezTo>
                      <a:pt x="351" y="502"/>
                      <a:pt x="499" y="462"/>
                      <a:pt x="665" y="422"/>
                    </a:cubicBezTo>
                    <a:cubicBezTo>
                      <a:pt x="697" y="415"/>
                      <a:pt x="716" y="412"/>
                      <a:pt x="725" y="412"/>
                    </a:cubicBezTo>
                    <a:cubicBezTo>
                      <a:pt x="781" y="412"/>
                      <a:pt x="473" y="530"/>
                      <a:pt x="465" y="533"/>
                    </a:cubicBezTo>
                    <a:cubicBezTo>
                      <a:pt x="382" y="558"/>
                      <a:pt x="299" y="585"/>
                      <a:pt x="219" y="619"/>
                    </a:cubicBezTo>
                    <a:cubicBezTo>
                      <a:pt x="167" y="641"/>
                      <a:pt x="117" y="662"/>
                      <a:pt x="65" y="690"/>
                    </a:cubicBezTo>
                    <a:cubicBezTo>
                      <a:pt x="28" y="708"/>
                      <a:pt x="50" y="758"/>
                      <a:pt x="83" y="761"/>
                    </a:cubicBezTo>
                    <a:cubicBezTo>
                      <a:pt x="142" y="770"/>
                      <a:pt x="194" y="770"/>
                      <a:pt x="247" y="770"/>
                    </a:cubicBezTo>
                    <a:cubicBezTo>
                      <a:pt x="275" y="772"/>
                      <a:pt x="303" y="772"/>
                      <a:pt x="332" y="772"/>
                    </a:cubicBezTo>
                    <a:cubicBezTo>
                      <a:pt x="405" y="772"/>
                      <a:pt x="478" y="767"/>
                      <a:pt x="551" y="761"/>
                    </a:cubicBezTo>
                    <a:lnTo>
                      <a:pt x="551" y="761"/>
                    </a:lnTo>
                    <a:cubicBezTo>
                      <a:pt x="551" y="761"/>
                      <a:pt x="551" y="761"/>
                      <a:pt x="551" y="761"/>
                    </a:cubicBezTo>
                    <a:cubicBezTo>
                      <a:pt x="553" y="761"/>
                      <a:pt x="745" y="735"/>
                      <a:pt x="844" y="735"/>
                    </a:cubicBezTo>
                    <a:cubicBezTo>
                      <a:pt x="905" y="735"/>
                      <a:pt x="931" y="745"/>
                      <a:pt x="856" y="776"/>
                    </a:cubicBezTo>
                    <a:cubicBezTo>
                      <a:pt x="659" y="856"/>
                      <a:pt x="462" y="887"/>
                      <a:pt x="271" y="967"/>
                    </a:cubicBezTo>
                    <a:cubicBezTo>
                      <a:pt x="225" y="985"/>
                      <a:pt x="179" y="1007"/>
                      <a:pt x="133" y="1032"/>
                    </a:cubicBezTo>
                    <a:cubicBezTo>
                      <a:pt x="99" y="1053"/>
                      <a:pt x="114" y="1102"/>
                      <a:pt x="154" y="1102"/>
                    </a:cubicBezTo>
                    <a:lnTo>
                      <a:pt x="284" y="1102"/>
                    </a:lnTo>
                    <a:cubicBezTo>
                      <a:pt x="312" y="1103"/>
                      <a:pt x="341" y="1103"/>
                      <a:pt x="369" y="1103"/>
                    </a:cubicBezTo>
                    <a:cubicBezTo>
                      <a:pt x="660" y="1103"/>
                      <a:pt x="966" y="1075"/>
                      <a:pt x="1216" y="1004"/>
                    </a:cubicBezTo>
                    <a:lnTo>
                      <a:pt x="1216" y="1004"/>
                    </a:lnTo>
                    <a:cubicBezTo>
                      <a:pt x="894" y="1097"/>
                      <a:pt x="588" y="1231"/>
                      <a:pt x="299" y="1398"/>
                    </a:cubicBezTo>
                    <a:cubicBezTo>
                      <a:pt x="256" y="1422"/>
                      <a:pt x="210" y="1447"/>
                      <a:pt x="167" y="1475"/>
                    </a:cubicBezTo>
                    <a:cubicBezTo>
                      <a:pt x="133" y="1494"/>
                      <a:pt x="150" y="1547"/>
                      <a:pt x="186" y="1547"/>
                    </a:cubicBezTo>
                    <a:cubicBezTo>
                      <a:pt x="190" y="1547"/>
                      <a:pt x="194" y="1547"/>
                      <a:pt x="197" y="1546"/>
                    </a:cubicBezTo>
                    <a:cubicBezTo>
                      <a:pt x="231" y="1539"/>
                      <a:pt x="265" y="1530"/>
                      <a:pt x="299" y="1521"/>
                    </a:cubicBezTo>
                    <a:cubicBezTo>
                      <a:pt x="434" y="1493"/>
                      <a:pt x="573" y="1466"/>
                      <a:pt x="708" y="1429"/>
                    </a:cubicBezTo>
                    <a:cubicBezTo>
                      <a:pt x="882" y="1383"/>
                      <a:pt x="1239" y="1376"/>
                      <a:pt x="1387" y="1290"/>
                    </a:cubicBezTo>
                    <a:lnTo>
                      <a:pt x="1387" y="1290"/>
                    </a:lnTo>
                    <a:cubicBezTo>
                      <a:pt x="1062" y="1485"/>
                      <a:pt x="667" y="1568"/>
                      <a:pt x="296" y="1669"/>
                    </a:cubicBezTo>
                    <a:cubicBezTo>
                      <a:pt x="244" y="1681"/>
                      <a:pt x="194" y="1696"/>
                      <a:pt x="142" y="1712"/>
                    </a:cubicBezTo>
                    <a:cubicBezTo>
                      <a:pt x="108" y="1721"/>
                      <a:pt x="105" y="1780"/>
                      <a:pt x="142" y="1786"/>
                    </a:cubicBezTo>
                    <a:cubicBezTo>
                      <a:pt x="191" y="1792"/>
                      <a:pt x="240" y="1795"/>
                      <a:pt x="293" y="1798"/>
                    </a:cubicBezTo>
                    <a:cubicBezTo>
                      <a:pt x="324" y="1799"/>
                      <a:pt x="355" y="1800"/>
                      <a:pt x="387" y="1800"/>
                    </a:cubicBezTo>
                    <a:cubicBezTo>
                      <a:pt x="543" y="1800"/>
                      <a:pt x="699" y="1787"/>
                      <a:pt x="853" y="1761"/>
                    </a:cubicBezTo>
                    <a:cubicBezTo>
                      <a:pt x="1004" y="1736"/>
                      <a:pt x="1155" y="1699"/>
                      <a:pt x="1305" y="1669"/>
                    </a:cubicBezTo>
                    <a:cubicBezTo>
                      <a:pt x="1364" y="1657"/>
                      <a:pt x="1564" y="1621"/>
                      <a:pt x="1648" y="1621"/>
                    </a:cubicBezTo>
                    <a:cubicBezTo>
                      <a:pt x="1714" y="1621"/>
                      <a:pt x="1709" y="1643"/>
                      <a:pt x="1509" y="1715"/>
                    </a:cubicBezTo>
                    <a:cubicBezTo>
                      <a:pt x="1124" y="1856"/>
                      <a:pt x="653" y="1773"/>
                      <a:pt x="290" y="1958"/>
                    </a:cubicBezTo>
                    <a:cubicBezTo>
                      <a:pt x="216" y="1995"/>
                      <a:pt x="148" y="2041"/>
                      <a:pt x="93" y="2093"/>
                    </a:cubicBezTo>
                    <a:cubicBezTo>
                      <a:pt x="71" y="2115"/>
                      <a:pt x="80" y="2152"/>
                      <a:pt x="108" y="2158"/>
                    </a:cubicBezTo>
                    <a:cubicBezTo>
                      <a:pt x="170" y="2180"/>
                      <a:pt x="231" y="2192"/>
                      <a:pt x="296" y="2201"/>
                    </a:cubicBezTo>
                    <a:cubicBezTo>
                      <a:pt x="367" y="2212"/>
                      <a:pt x="439" y="2217"/>
                      <a:pt x="511" y="2217"/>
                    </a:cubicBezTo>
                    <a:cubicBezTo>
                      <a:pt x="852" y="2217"/>
                      <a:pt x="1199" y="2112"/>
                      <a:pt x="1527" y="2053"/>
                    </a:cubicBezTo>
                    <a:cubicBezTo>
                      <a:pt x="1657" y="2029"/>
                      <a:pt x="1734" y="2020"/>
                      <a:pt x="1773" y="2020"/>
                    </a:cubicBezTo>
                    <a:cubicBezTo>
                      <a:pt x="1886" y="2020"/>
                      <a:pt x="1699" y="2099"/>
                      <a:pt x="1586" y="2158"/>
                    </a:cubicBezTo>
                    <a:cubicBezTo>
                      <a:pt x="1416" y="2247"/>
                      <a:pt x="1222" y="2300"/>
                      <a:pt x="1041" y="2355"/>
                    </a:cubicBezTo>
                    <a:cubicBezTo>
                      <a:pt x="822" y="2420"/>
                      <a:pt x="601" y="2469"/>
                      <a:pt x="376" y="2521"/>
                    </a:cubicBezTo>
                    <a:cubicBezTo>
                      <a:pt x="320" y="2537"/>
                      <a:pt x="265" y="2549"/>
                      <a:pt x="210" y="2564"/>
                    </a:cubicBezTo>
                    <a:cubicBezTo>
                      <a:pt x="170" y="2574"/>
                      <a:pt x="170" y="2626"/>
                      <a:pt x="210" y="2638"/>
                    </a:cubicBezTo>
                    <a:cubicBezTo>
                      <a:pt x="305" y="2669"/>
                      <a:pt x="407" y="2684"/>
                      <a:pt x="505" y="2684"/>
                    </a:cubicBezTo>
                    <a:cubicBezTo>
                      <a:pt x="718" y="2684"/>
                      <a:pt x="930" y="2632"/>
                      <a:pt x="1142" y="2586"/>
                    </a:cubicBezTo>
                    <a:cubicBezTo>
                      <a:pt x="1238" y="2571"/>
                      <a:pt x="1336" y="2555"/>
                      <a:pt x="1435" y="2543"/>
                    </a:cubicBezTo>
                    <a:cubicBezTo>
                      <a:pt x="1437" y="2543"/>
                      <a:pt x="1646" y="2491"/>
                      <a:pt x="1747" y="2491"/>
                    </a:cubicBezTo>
                    <a:cubicBezTo>
                      <a:pt x="1805" y="2491"/>
                      <a:pt x="1827" y="2509"/>
                      <a:pt x="1749" y="2564"/>
                    </a:cubicBezTo>
                    <a:cubicBezTo>
                      <a:pt x="1616" y="2663"/>
                      <a:pt x="1438" y="2712"/>
                      <a:pt x="1262" y="2749"/>
                    </a:cubicBezTo>
                    <a:cubicBezTo>
                      <a:pt x="1170" y="2768"/>
                      <a:pt x="1078" y="2786"/>
                      <a:pt x="995" y="2801"/>
                    </a:cubicBezTo>
                    <a:cubicBezTo>
                      <a:pt x="949" y="2813"/>
                      <a:pt x="964" y="2877"/>
                      <a:pt x="1005" y="2877"/>
                    </a:cubicBezTo>
                    <a:cubicBezTo>
                      <a:pt x="1009" y="2877"/>
                      <a:pt x="1012" y="2876"/>
                      <a:pt x="1016" y="2875"/>
                    </a:cubicBezTo>
                    <a:cubicBezTo>
                      <a:pt x="1376" y="2798"/>
                      <a:pt x="1730" y="2734"/>
                      <a:pt x="1989" y="2457"/>
                    </a:cubicBezTo>
                    <a:cubicBezTo>
                      <a:pt x="2004" y="2441"/>
                      <a:pt x="2004" y="2417"/>
                      <a:pt x="1986" y="2404"/>
                    </a:cubicBezTo>
                    <a:cubicBezTo>
                      <a:pt x="1977" y="2395"/>
                      <a:pt x="1964" y="2392"/>
                      <a:pt x="1952" y="2392"/>
                    </a:cubicBezTo>
                    <a:cubicBezTo>
                      <a:pt x="1632" y="2438"/>
                      <a:pt x="1312" y="2475"/>
                      <a:pt x="998" y="2540"/>
                    </a:cubicBezTo>
                    <a:cubicBezTo>
                      <a:pt x="819" y="2580"/>
                      <a:pt x="638" y="2604"/>
                      <a:pt x="456" y="2614"/>
                    </a:cubicBezTo>
                    <a:lnTo>
                      <a:pt x="437" y="2614"/>
                    </a:lnTo>
                    <a:cubicBezTo>
                      <a:pt x="427" y="2614"/>
                      <a:pt x="418" y="2614"/>
                      <a:pt x="410" y="2614"/>
                    </a:cubicBezTo>
                    <a:cubicBezTo>
                      <a:pt x="323" y="2614"/>
                      <a:pt x="354" y="2600"/>
                      <a:pt x="416" y="2583"/>
                    </a:cubicBezTo>
                    <a:cubicBezTo>
                      <a:pt x="493" y="2564"/>
                      <a:pt x="616" y="2543"/>
                      <a:pt x="625" y="2540"/>
                    </a:cubicBezTo>
                    <a:cubicBezTo>
                      <a:pt x="1090" y="2429"/>
                      <a:pt x="1576" y="2315"/>
                      <a:pt x="1958" y="2013"/>
                    </a:cubicBezTo>
                    <a:cubicBezTo>
                      <a:pt x="1961" y="2010"/>
                      <a:pt x="1961" y="2004"/>
                      <a:pt x="1964" y="2001"/>
                    </a:cubicBezTo>
                    <a:cubicBezTo>
                      <a:pt x="1970" y="1980"/>
                      <a:pt x="1961" y="1958"/>
                      <a:pt x="1940" y="1949"/>
                    </a:cubicBezTo>
                    <a:cubicBezTo>
                      <a:pt x="1937" y="1949"/>
                      <a:pt x="1933" y="1946"/>
                      <a:pt x="1930" y="1946"/>
                    </a:cubicBezTo>
                    <a:cubicBezTo>
                      <a:pt x="1923" y="1946"/>
                      <a:pt x="1916" y="1946"/>
                      <a:pt x="1909" y="1946"/>
                    </a:cubicBezTo>
                    <a:cubicBezTo>
                      <a:pt x="1621" y="1946"/>
                      <a:pt x="1345" y="2006"/>
                      <a:pt x="1062" y="2066"/>
                    </a:cubicBezTo>
                    <a:cubicBezTo>
                      <a:pt x="875" y="2106"/>
                      <a:pt x="684" y="2130"/>
                      <a:pt x="493" y="2146"/>
                    </a:cubicBezTo>
                    <a:cubicBezTo>
                      <a:pt x="469" y="2148"/>
                      <a:pt x="445" y="2149"/>
                      <a:pt x="421" y="2149"/>
                    </a:cubicBezTo>
                    <a:cubicBezTo>
                      <a:pt x="378" y="2149"/>
                      <a:pt x="335" y="2146"/>
                      <a:pt x="293" y="2140"/>
                    </a:cubicBezTo>
                    <a:cubicBezTo>
                      <a:pt x="219" y="2127"/>
                      <a:pt x="234" y="2093"/>
                      <a:pt x="290" y="2060"/>
                    </a:cubicBezTo>
                    <a:cubicBezTo>
                      <a:pt x="379" y="2004"/>
                      <a:pt x="477" y="1964"/>
                      <a:pt x="579" y="1940"/>
                    </a:cubicBezTo>
                    <a:cubicBezTo>
                      <a:pt x="973" y="1844"/>
                      <a:pt x="1444" y="1906"/>
                      <a:pt x="1780" y="1659"/>
                    </a:cubicBezTo>
                    <a:cubicBezTo>
                      <a:pt x="1820" y="1632"/>
                      <a:pt x="1856" y="1601"/>
                      <a:pt x="1887" y="1567"/>
                    </a:cubicBezTo>
                    <a:cubicBezTo>
                      <a:pt x="1908" y="1546"/>
                      <a:pt x="1897" y="1502"/>
                      <a:pt x="1863" y="1502"/>
                    </a:cubicBezTo>
                    <a:cubicBezTo>
                      <a:pt x="1862" y="1502"/>
                      <a:pt x="1861" y="1502"/>
                      <a:pt x="1860" y="1502"/>
                    </a:cubicBezTo>
                    <a:cubicBezTo>
                      <a:pt x="1804" y="1509"/>
                      <a:pt x="1749" y="1518"/>
                      <a:pt x="1693" y="1527"/>
                    </a:cubicBezTo>
                    <a:cubicBezTo>
                      <a:pt x="1265" y="1589"/>
                      <a:pt x="847" y="1709"/>
                      <a:pt x="410" y="1730"/>
                    </a:cubicBezTo>
                    <a:cubicBezTo>
                      <a:pt x="365" y="1736"/>
                      <a:pt x="336" y="1739"/>
                      <a:pt x="322" y="1739"/>
                    </a:cubicBezTo>
                    <a:cubicBezTo>
                      <a:pt x="289" y="1739"/>
                      <a:pt x="338" y="1724"/>
                      <a:pt x="471" y="1693"/>
                    </a:cubicBezTo>
                    <a:cubicBezTo>
                      <a:pt x="634" y="1650"/>
                      <a:pt x="795" y="1601"/>
                      <a:pt x="958" y="1552"/>
                    </a:cubicBezTo>
                    <a:cubicBezTo>
                      <a:pt x="1155" y="1487"/>
                      <a:pt x="1346" y="1401"/>
                      <a:pt x="1524" y="1293"/>
                    </a:cubicBezTo>
                    <a:cubicBezTo>
                      <a:pt x="1539" y="1284"/>
                      <a:pt x="1558" y="1275"/>
                      <a:pt x="1573" y="1265"/>
                    </a:cubicBezTo>
                    <a:cubicBezTo>
                      <a:pt x="1607" y="1247"/>
                      <a:pt x="1592" y="1195"/>
                      <a:pt x="1552" y="1195"/>
                    </a:cubicBezTo>
                    <a:cubicBezTo>
                      <a:pt x="1521" y="1198"/>
                      <a:pt x="1490" y="1201"/>
                      <a:pt x="1456" y="1204"/>
                    </a:cubicBezTo>
                    <a:cubicBezTo>
                      <a:pt x="1136" y="1235"/>
                      <a:pt x="828" y="1315"/>
                      <a:pt x="514" y="1398"/>
                    </a:cubicBezTo>
                    <a:cubicBezTo>
                      <a:pt x="413" y="1424"/>
                      <a:pt x="362" y="1434"/>
                      <a:pt x="344" y="1434"/>
                    </a:cubicBezTo>
                    <a:cubicBezTo>
                      <a:pt x="291" y="1434"/>
                      <a:pt x="562" y="1334"/>
                      <a:pt x="634" y="1299"/>
                    </a:cubicBezTo>
                    <a:cubicBezTo>
                      <a:pt x="862" y="1195"/>
                      <a:pt x="1099" y="1108"/>
                      <a:pt x="1339" y="1044"/>
                    </a:cubicBezTo>
                    <a:cubicBezTo>
                      <a:pt x="1358" y="1041"/>
                      <a:pt x="1376" y="1035"/>
                      <a:pt x="1392" y="1032"/>
                    </a:cubicBezTo>
                    <a:cubicBezTo>
                      <a:pt x="1441" y="1023"/>
                      <a:pt x="1436" y="954"/>
                      <a:pt x="1391" y="954"/>
                    </a:cubicBezTo>
                    <a:cubicBezTo>
                      <a:pt x="1388" y="954"/>
                      <a:pt x="1385" y="954"/>
                      <a:pt x="1382" y="955"/>
                    </a:cubicBezTo>
                    <a:cubicBezTo>
                      <a:pt x="1349" y="955"/>
                      <a:pt x="1315" y="958"/>
                      <a:pt x="1281" y="961"/>
                    </a:cubicBezTo>
                    <a:cubicBezTo>
                      <a:pt x="1078" y="970"/>
                      <a:pt x="881" y="988"/>
                      <a:pt x="681" y="1010"/>
                    </a:cubicBezTo>
                    <a:cubicBezTo>
                      <a:pt x="617" y="1016"/>
                      <a:pt x="493" y="1028"/>
                      <a:pt x="416" y="1028"/>
                    </a:cubicBezTo>
                    <a:cubicBezTo>
                      <a:pt x="329" y="1028"/>
                      <a:pt x="303" y="1012"/>
                      <a:pt x="496" y="952"/>
                    </a:cubicBezTo>
                    <a:cubicBezTo>
                      <a:pt x="727" y="881"/>
                      <a:pt x="939" y="841"/>
                      <a:pt x="1127" y="705"/>
                    </a:cubicBezTo>
                    <a:cubicBezTo>
                      <a:pt x="1155" y="687"/>
                      <a:pt x="1179" y="665"/>
                      <a:pt x="1204" y="644"/>
                    </a:cubicBezTo>
                    <a:cubicBezTo>
                      <a:pt x="1228" y="623"/>
                      <a:pt x="1211" y="576"/>
                      <a:pt x="1179" y="576"/>
                    </a:cubicBezTo>
                    <a:cubicBezTo>
                      <a:pt x="1178" y="576"/>
                      <a:pt x="1177" y="576"/>
                      <a:pt x="1176" y="576"/>
                    </a:cubicBezTo>
                    <a:cubicBezTo>
                      <a:pt x="1142" y="582"/>
                      <a:pt x="1108" y="588"/>
                      <a:pt x="1075" y="591"/>
                    </a:cubicBezTo>
                    <a:cubicBezTo>
                      <a:pt x="797" y="634"/>
                      <a:pt x="523" y="692"/>
                      <a:pt x="243" y="699"/>
                    </a:cubicBezTo>
                    <a:lnTo>
                      <a:pt x="243" y="699"/>
                    </a:lnTo>
                    <a:cubicBezTo>
                      <a:pt x="465" y="692"/>
                      <a:pt x="816" y="519"/>
                      <a:pt x="1019" y="413"/>
                    </a:cubicBezTo>
                    <a:lnTo>
                      <a:pt x="1025" y="410"/>
                    </a:lnTo>
                    <a:cubicBezTo>
                      <a:pt x="1056" y="394"/>
                      <a:pt x="1050" y="348"/>
                      <a:pt x="1016" y="339"/>
                    </a:cubicBezTo>
                    <a:lnTo>
                      <a:pt x="1010" y="339"/>
                    </a:lnTo>
                    <a:cubicBezTo>
                      <a:pt x="957" y="328"/>
                      <a:pt x="905" y="324"/>
                      <a:pt x="855" y="324"/>
                    </a:cubicBezTo>
                    <a:cubicBezTo>
                      <a:pt x="698" y="324"/>
                      <a:pt x="551" y="367"/>
                      <a:pt x="388" y="407"/>
                    </a:cubicBezTo>
                    <a:cubicBezTo>
                      <a:pt x="287" y="431"/>
                      <a:pt x="229" y="440"/>
                      <a:pt x="203" y="440"/>
                    </a:cubicBezTo>
                    <a:cubicBezTo>
                      <a:pt x="96" y="440"/>
                      <a:pt x="492" y="283"/>
                      <a:pt x="585" y="256"/>
                    </a:cubicBezTo>
                    <a:cubicBezTo>
                      <a:pt x="739" y="210"/>
                      <a:pt x="887" y="148"/>
                      <a:pt x="1025" y="68"/>
                    </a:cubicBezTo>
                    <a:cubicBezTo>
                      <a:pt x="1032" y="65"/>
                      <a:pt x="1032" y="62"/>
                      <a:pt x="1035" y="59"/>
                    </a:cubicBezTo>
                    <a:cubicBezTo>
                      <a:pt x="1041" y="50"/>
                      <a:pt x="1044" y="40"/>
                      <a:pt x="1041" y="31"/>
                    </a:cubicBezTo>
                    <a:cubicBezTo>
                      <a:pt x="1041" y="13"/>
                      <a:pt x="1022" y="0"/>
                      <a:pt x="100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90" name="Google Shape;3148;p69">
                <a:extLst>
                  <a:ext uri="{FF2B5EF4-FFF2-40B4-BE49-F238E27FC236}">
                    <a16:creationId xmlns:a16="http://schemas.microsoft.com/office/drawing/2014/main" id="{C5337C7D-FCB7-4AD8-A9BA-739C9F8AF135}"/>
                  </a:ext>
                </a:extLst>
              </p:cNvPr>
              <p:cNvSpPr/>
              <p:nvPr/>
            </p:nvSpPr>
            <p:spPr>
              <a:xfrm>
                <a:off x="15429575" y="4438863"/>
                <a:ext cx="162450" cy="83150"/>
              </a:xfrm>
              <a:custGeom>
                <a:avLst/>
                <a:gdLst/>
                <a:ahLst/>
                <a:cxnLst/>
                <a:rect l="l" t="t" r="r" b="b"/>
                <a:pathLst>
                  <a:path w="6498" h="3326" extrusionOk="0">
                    <a:moveTo>
                      <a:pt x="6093" y="1226"/>
                    </a:moveTo>
                    <a:cubicBezTo>
                      <a:pt x="5917" y="1288"/>
                      <a:pt x="5739" y="1349"/>
                      <a:pt x="5560" y="1411"/>
                    </a:cubicBezTo>
                    <a:cubicBezTo>
                      <a:pt x="5628" y="1383"/>
                      <a:pt x="5692" y="1355"/>
                      <a:pt x="5760" y="1334"/>
                    </a:cubicBezTo>
                    <a:cubicBezTo>
                      <a:pt x="5868" y="1291"/>
                      <a:pt x="5985" y="1263"/>
                      <a:pt x="6093" y="1226"/>
                    </a:cubicBezTo>
                    <a:close/>
                    <a:moveTo>
                      <a:pt x="5904" y="1"/>
                    </a:moveTo>
                    <a:cubicBezTo>
                      <a:pt x="5900" y="1"/>
                      <a:pt x="5895" y="2"/>
                      <a:pt x="5889" y="4"/>
                    </a:cubicBezTo>
                    <a:cubicBezTo>
                      <a:pt x="4914" y="377"/>
                      <a:pt x="3916" y="654"/>
                      <a:pt x="2897" y="891"/>
                    </a:cubicBezTo>
                    <a:cubicBezTo>
                      <a:pt x="2072" y="1085"/>
                      <a:pt x="1168" y="1238"/>
                      <a:pt x="389" y="1596"/>
                    </a:cubicBezTo>
                    <a:cubicBezTo>
                      <a:pt x="349" y="1614"/>
                      <a:pt x="312" y="1629"/>
                      <a:pt x="272" y="1648"/>
                    </a:cubicBezTo>
                    <a:cubicBezTo>
                      <a:pt x="234" y="1667"/>
                      <a:pt x="259" y="1720"/>
                      <a:pt x="295" y="1720"/>
                    </a:cubicBezTo>
                    <a:cubicBezTo>
                      <a:pt x="300" y="1720"/>
                      <a:pt x="306" y="1718"/>
                      <a:pt x="312" y="1716"/>
                    </a:cubicBezTo>
                    <a:cubicBezTo>
                      <a:pt x="349" y="1697"/>
                      <a:pt x="389" y="1682"/>
                      <a:pt x="426" y="1663"/>
                    </a:cubicBezTo>
                    <a:cubicBezTo>
                      <a:pt x="1254" y="1282"/>
                      <a:pt x="2226" y="1128"/>
                      <a:pt x="3101" y="925"/>
                    </a:cubicBezTo>
                    <a:cubicBezTo>
                      <a:pt x="3917" y="732"/>
                      <a:pt x="5048" y="561"/>
                      <a:pt x="5721" y="112"/>
                    </a:cubicBezTo>
                    <a:lnTo>
                      <a:pt x="5721" y="112"/>
                    </a:lnTo>
                    <a:cubicBezTo>
                      <a:pt x="4885" y="671"/>
                      <a:pt x="3745" y="874"/>
                      <a:pt x="2811" y="1232"/>
                    </a:cubicBezTo>
                    <a:cubicBezTo>
                      <a:pt x="2331" y="1417"/>
                      <a:pt x="1839" y="1574"/>
                      <a:pt x="1343" y="1713"/>
                    </a:cubicBezTo>
                    <a:cubicBezTo>
                      <a:pt x="1063" y="1789"/>
                      <a:pt x="786" y="1799"/>
                      <a:pt x="521" y="1903"/>
                    </a:cubicBezTo>
                    <a:cubicBezTo>
                      <a:pt x="484" y="1919"/>
                      <a:pt x="447" y="1937"/>
                      <a:pt x="410" y="1956"/>
                    </a:cubicBezTo>
                    <a:cubicBezTo>
                      <a:pt x="376" y="1974"/>
                      <a:pt x="392" y="2026"/>
                      <a:pt x="429" y="2026"/>
                    </a:cubicBezTo>
                    <a:cubicBezTo>
                      <a:pt x="469" y="2026"/>
                      <a:pt x="506" y="2023"/>
                      <a:pt x="543" y="2023"/>
                    </a:cubicBezTo>
                    <a:cubicBezTo>
                      <a:pt x="1365" y="2011"/>
                      <a:pt x="2239" y="1700"/>
                      <a:pt x="3021" y="1491"/>
                    </a:cubicBezTo>
                    <a:lnTo>
                      <a:pt x="3596" y="1337"/>
                    </a:lnTo>
                    <a:lnTo>
                      <a:pt x="3596" y="1337"/>
                    </a:lnTo>
                    <a:cubicBezTo>
                      <a:pt x="3402" y="1408"/>
                      <a:pt x="3211" y="1479"/>
                      <a:pt x="3017" y="1540"/>
                    </a:cubicBezTo>
                    <a:cubicBezTo>
                      <a:pt x="2482" y="1713"/>
                      <a:pt x="1937" y="1851"/>
                      <a:pt x="1411" y="2054"/>
                    </a:cubicBezTo>
                    <a:cubicBezTo>
                      <a:pt x="1118" y="2165"/>
                      <a:pt x="814" y="2202"/>
                      <a:pt x="536" y="2340"/>
                    </a:cubicBezTo>
                    <a:cubicBezTo>
                      <a:pt x="481" y="2365"/>
                      <a:pt x="429" y="2399"/>
                      <a:pt x="376" y="2433"/>
                    </a:cubicBezTo>
                    <a:cubicBezTo>
                      <a:pt x="343" y="2451"/>
                      <a:pt x="358" y="2504"/>
                      <a:pt x="398" y="2504"/>
                    </a:cubicBezTo>
                    <a:cubicBezTo>
                      <a:pt x="432" y="2510"/>
                      <a:pt x="469" y="2510"/>
                      <a:pt x="503" y="2513"/>
                    </a:cubicBezTo>
                    <a:cubicBezTo>
                      <a:pt x="514" y="2513"/>
                      <a:pt x="526" y="2513"/>
                      <a:pt x="538" y="2513"/>
                    </a:cubicBezTo>
                    <a:cubicBezTo>
                      <a:pt x="854" y="2513"/>
                      <a:pt x="1151" y="2395"/>
                      <a:pt x="1441" y="2279"/>
                    </a:cubicBezTo>
                    <a:cubicBezTo>
                      <a:pt x="1888" y="2100"/>
                      <a:pt x="2328" y="1996"/>
                      <a:pt x="2799" y="1894"/>
                    </a:cubicBezTo>
                    <a:cubicBezTo>
                      <a:pt x="3581" y="1728"/>
                      <a:pt x="4329" y="1488"/>
                      <a:pt x="5080" y="1251"/>
                    </a:cubicBezTo>
                    <a:lnTo>
                      <a:pt x="5080" y="1251"/>
                    </a:lnTo>
                    <a:cubicBezTo>
                      <a:pt x="4520" y="1528"/>
                      <a:pt x="3889" y="1636"/>
                      <a:pt x="3291" y="1814"/>
                    </a:cubicBezTo>
                    <a:cubicBezTo>
                      <a:pt x="2756" y="1974"/>
                      <a:pt x="2223" y="2150"/>
                      <a:pt x="1694" y="2334"/>
                    </a:cubicBezTo>
                    <a:cubicBezTo>
                      <a:pt x="1284" y="2482"/>
                      <a:pt x="854" y="2568"/>
                      <a:pt x="444" y="2716"/>
                    </a:cubicBezTo>
                    <a:cubicBezTo>
                      <a:pt x="364" y="2747"/>
                      <a:pt x="284" y="2774"/>
                      <a:pt x="207" y="2808"/>
                    </a:cubicBezTo>
                    <a:cubicBezTo>
                      <a:pt x="167" y="2827"/>
                      <a:pt x="192" y="2879"/>
                      <a:pt x="226" y="2879"/>
                    </a:cubicBezTo>
                    <a:cubicBezTo>
                      <a:pt x="281" y="2885"/>
                      <a:pt x="333" y="2885"/>
                      <a:pt x="389" y="2885"/>
                    </a:cubicBezTo>
                    <a:cubicBezTo>
                      <a:pt x="783" y="2876"/>
                      <a:pt x="1152" y="2759"/>
                      <a:pt x="1528" y="2630"/>
                    </a:cubicBezTo>
                    <a:cubicBezTo>
                      <a:pt x="1934" y="2488"/>
                      <a:pt x="2346" y="2368"/>
                      <a:pt x="2762" y="2257"/>
                    </a:cubicBezTo>
                    <a:lnTo>
                      <a:pt x="2762" y="2257"/>
                    </a:lnTo>
                    <a:cubicBezTo>
                      <a:pt x="2365" y="2420"/>
                      <a:pt x="1974" y="2599"/>
                      <a:pt x="1571" y="2747"/>
                    </a:cubicBezTo>
                    <a:cubicBezTo>
                      <a:pt x="1155" y="2901"/>
                      <a:pt x="703" y="2953"/>
                      <a:pt x="296" y="3122"/>
                    </a:cubicBezTo>
                    <a:cubicBezTo>
                      <a:pt x="207" y="3159"/>
                      <a:pt x="118" y="3202"/>
                      <a:pt x="35" y="3252"/>
                    </a:cubicBezTo>
                    <a:cubicBezTo>
                      <a:pt x="1" y="3273"/>
                      <a:pt x="16" y="3322"/>
                      <a:pt x="53" y="3325"/>
                    </a:cubicBezTo>
                    <a:cubicBezTo>
                      <a:pt x="112" y="3322"/>
                      <a:pt x="170" y="3313"/>
                      <a:pt x="226" y="3307"/>
                    </a:cubicBezTo>
                    <a:cubicBezTo>
                      <a:pt x="620" y="3264"/>
                      <a:pt x="995" y="3147"/>
                      <a:pt x="1374" y="3033"/>
                    </a:cubicBezTo>
                    <a:cubicBezTo>
                      <a:pt x="1897" y="2873"/>
                      <a:pt x="2436" y="2762"/>
                      <a:pt x="2959" y="2608"/>
                    </a:cubicBezTo>
                    <a:cubicBezTo>
                      <a:pt x="4110" y="2273"/>
                      <a:pt x="5277" y="1928"/>
                      <a:pt x="6406" y="1531"/>
                    </a:cubicBezTo>
                    <a:lnTo>
                      <a:pt x="6456" y="1512"/>
                    </a:lnTo>
                    <a:cubicBezTo>
                      <a:pt x="6498" y="1498"/>
                      <a:pt x="6484" y="1436"/>
                      <a:pt x="6446" y="1436"/>
                    </a:cubicBezTo>
                    <a:cubicBezTo>
                      <a:pt x="6443" y="1436"/>
                      <a:pt x="6438" y="1437"/>
                      <a:pt x="6434" y="1439"/>
                    </a:cubicBezTo>
                    <a:lnTo>
                      <a:pt x="6379" y="1457"/>
                    </a:lnTo>
                    <a:cubicBezTo>
                      <a:pt x="4892" y="1980"/>
                      <a:pt x="3347" y="2451"/>
                      <a:pt x="1820" y="2839"/>
                    </a:cubicBezTo>
                    <a:cubicBezTo>
                      <a:pt x="1500" y="2922"/>
                      <a:pt x="1183" y="3015"/>
                      <a:pt x="863" y="3107"/>
                    </a:cubicBezTo>
                    <a:cubicBezTo>
                      <a:pt x="654" y="3170"/>
                      <a:pt x="357" y="3225"/>
                      <a:pt x="274" y="3225"/>
                    </a:cubicBezTo>
                    <a:cubicBezTo>
                      <a:pt x="268" y="3225"/>
                      <a:pt x="263" y="3225"/>
                      <a:pt x="259" y="3224"/>
                    </a:cubicBezTo>
                    <a:cubicBezTo>
                      <a:pt x="247" y="3221"/>
                      <a:pt x="250" y="3215"/>
                      <a:pt x="266" y="3205"/>
                    </a:cubicBezTo>
                    <a:cubicBezTo>
                      <a:pt x="299" y="3187"/>
                      <a:pt x="410" y="3147"/>
                      <a:pt x="632" y="3085"/>
                    </a:cubicBezTo>
                    <a:cubicBezTo>
                      <a:pt x="1324" y="2891"/>
                      <a:pt x="1983" y="2688"/>
                      <a:pt x="2648" y="2405"/>
                    </a:cubicBezTo>
                    <a:cubicBezTo>
                      <a:pt x="3017" y="2245"/>
                      <a:pt x="3393" y="2113"/>
                      <a:pt x="3769" y="1990"/>
                    </a:cubicBezTo>
                    <a:cubicBezTo>
                      <a:pt x="4615" y="1765"/>
                      <a:pt x="5449" y="1534"/>
                      <a:pt x="6283" y="1242"/>
                    </a:cubicBezTo>
                    <a:cubicBezTo>
                      <a:pt x="6333" y="1233"/>
                      <a:pt x="6327" y="1164"/>
                      <a:pt x="6283" y="1164"/>
                    </a:cubicBezTo>
                    <a:cubicBezTo>
                      <a:pt x="6280" y="1164"/>
                      <a:pt x="6277" y="1164"/>
                      <a:pt x="6274" y="1165"/>
                    </a:cubicBezTo>
                    <a:lnTo>
                      <a:pt x="6246" y="1165"/>
                    </a:lnTo>
                    <a:cubicBezTo>
                      <a:pt x="5822" y="1174"/>
                      <a:pt x="5440" y="1377"/>
                      <a:pt x="5049" y="1528"/>
                    </a:cubicBezTo>
                    <a:cubicBezTo>
                      <a:pt x="4541" y="1725"/>
                      <a:pt x="3993" y="1826"/>
                      <a:pt x="3473" y="1990"/>
                    </a:cubicBezTo>
                    <a:lnTo>
                      <a:pt x="3273" y="2042"/>
                    </a:lnTo>
                    <a:cubicBezTo>
                      <a:pt x="2510" y="2236"/>
                      <a:pt x="1774" y="2488"/>
                      <a:pt x="1017" y="2710"/>
                    </a:cubicBezTo>
                    <a:cubicBezTo>
                      <a:pt x="820" y="2765"/>
                      <a:pt x="620" y="2799"/>
                      <a:pt x="416" y="2808"/>
                    </a:cubicBezTo>
                    <a:cubicBezTo>
                      <a:pt x="404" y="2808"/>
                      <a:pt x="392" y="2811"/>
                      <a:pt x="376" y="2811"/>
                    </a:cubicBezTo>
                    <a:cubicBezTo>
                      <a:pt x="389" y="2811"/>
                      <a:pt x="404" y="2805"/>
                      <a:pt x="416" y="2805"/>
                    </a:cubicBezTo>
                    <a:cubicBezTo>
                      <a:pt x="555" y="2784"/>
                      <a:pt x="740" y="2694"/>
                      <a:pt x="869" y="2658"/>
                    </a:cubicBezTo>
                    <a:cubicBezTo>
                      <a:pt x="1214" y="2565"/>
                      <a:pt x="1549" y="2467"/>
                      <a:pt x="1888" y="2347"/>
                    </a:cubicBezTo>
                    <a:cubicBezTo>
                      <a:pt x="2657" y="2076"/>
                      <a:pt x="3436" y="1845"/>
                      <a:pt x="4221" y="1636"/>
                    </a:cubicBezTo>
                    <a:cubicBezTo>
                      <a:pt x="4513" y="1559"/>
                      <a:pt x="4809" y="1482"/>
                      <a:pt x="5080" y="1343"/>
                    </a:cubicBezTo>
                    <a:cubicBezTo>
                      <a:pt x="5194" y="1282"/>
                      <a:pt x="5320" y="1208"/>
                      <a:pt x="5446" y="1137"/>
                    </a:cubicBezTo>
                    <a:cubicBezTo>
                      <a:pt x="5677" y="1066"/>
                      <a:pt x="5908" y="995"/>
                      <a:pt x="6142" y="931"/>
                    </a:cubicBezTo>
                    <a:lnTo>
                      <a:pt x="6148" y="931"/>
                    </a:lnTo>
                    <a:cubicBezTo>
                      <a:pt x="6187" y="919"/>
                      <a:pt x="6182" y="854"/>
                      <a:pt x="6139" y="854"/>
                    </a:cubicBezTo>
                    <a:cubicBezTo>
                      <a:pt x="6138" y="854"/>
                      <a:pt x="6137" y="854"/>
                      <a:pt x="6136" y="854"/>
                    </a:cubicBezTo>
                    <a:cubicBezTo>
                      <a:pt x="6129" y="854"/>
                      <a:pt x="6120" y="857"/>
                      <a:pt x="6114" y="857"/>
                    </a:cubicBezTo>
                    <a:cubicBezTo>
                      <a:pt x="5896" y="885"/>
                      <a:pt x="5686" y="946"/>
                      <a:pt x="5492" y="1045"/>
                    </a:cubicBezTo>
                    <a:cubicBezTo>
                      <a:pt x="4898" y="1235"/>
                      <a:pt x="4313" y="1460"/>
                      <a:pt x="3704" y="1611"/>
                    </a:cubicBezTo>
                    <a:cubicBezTo>
                      <a:pt x="3033" y="1777"/>
                      <a:pt x="2325" y="1851"/>
                      <a:pt x="1682" y="2097"/>
                    </a:cubicBezTo>
                    <a:cubicBezTo>
                      <a:pt x="1414" y="2199"/>
                      <a:pt x="1155" y="2313"/>
                      <a:pt x="878" y="2393"/>
                    </a:cubicBezTo>
                    <a:cubicBezTo>
                      <a:pt x="872" y="2393"/>
                      <a:pt x="616" y="2452"/>
                      <a:pt x="530" y="2452"/>
                    </a:cubicBezTo>
                    <a:cubicBezTo>
                      <a:pt x="524" y="2452"/>
                      <a:pt x="519" y="2452"/>
                      <a:pt x="515" y="2451"/>
                    </a:cubicBezTo>
                    <a:cubicBezTo>
                      <a:pt x="500" y="2448"/>
                      <a:pt x="493" y="2442"/>
                      <a:pt x="515" y="2427"/>
                    </a:cubicBezTo>
                    <a:lnTo>
                      <a:pt x="521" y="2424"/>
                    </a:lnTo>
                    <a:cubicBezTo>
                      <a:pt x="700" y="2297"/>
                      <a:pt x="967" y="2251"/>
                      <a:pt x="1177" y="2199"/>
                    </a:cubicBezTo>
                    <a:cubicBezTo>
                      <a:pt x="2180" y="1934"/>
                      <a:pt x="3147" y="1549"/>
                      <a:pt x="4119" y="1189"/>
                    </a:cubicBezTo>
                    <a:cubicBezTo>
                      <a:pt x="4760" y="1011"/>
                      <a:pt x="5397" y="820"/>
                      <a:pt x="6012" y="586"/>
                    </a:cubicBezTo>
                    <a:cubicBezTo>
                      <a:pt x="6012" y="586"/>
                      <a:pt x="6016" y="583"/>
                      <a:pt x="6016" y="583"/>
                    </a:cubicBezTo>
                    <a:cubicBezTo>
                      <a:pt x="6048" y="565"/>
                      <a:pt x="6038" y="515"/>
                      <a:pt x="6003" y="515"/>
                    </a:cubicBezTo>
                    <a:cubicBezTo>
                      <a:pt x="6002" y="515"/>
                      <a:pt x="6001" y="515"/>
                      <a:pt x="6000" y="515"/>
                    </a:cubicBezTo>
                    <a:cubicBezTo>
                      <a:pt x="5998" y="515"/>
                      <a:pt x="5996" y="514"/>
                      <a:pt x="5994" y="514"/>
                    </a:cubicBezTo>
                    <a:cubicBezTo>
                      <a:pt x="5993" y="514"/>
                      <a:pt x="5992" y="514"/>
                      <a:pt x="5991" y="515"/>
                    </a:cubicBezTo>
                    <a:cubicBezTo>
                      <a:pt x="5492" y="626"/>
                      <a:pt x="5015" y="792"/>
                      <a:pt x="4541" y="974"/>
                    </a:cubicBezTo>
                    <a:cubicBezTo>
                      <a:pt x="4209" y="1072"/>
                      <a:pt x="3876" y="1174"/>
                      <a:pt x="3541" y="1266"/>
                    </a:cubicBezTo>
                    <a:cubicBezTo>
                      <a:pt x="2596" y="1534"/>
                      <a:pt x="1558" y="1894"/>
                      <a:pt x="573" y="1953"/>
                    </a:cubicBezTo>
                    <a:cubicBezTo>
                      <a:pt x="1454" y="1900"/>
                      <a:pt x="2386" y="1472"/>
                      <a:pt x="3202" y="1168"/>
                    </a:cubicBezTo>
                    <a:cubicBezTo>
                      <a:pt x="4107" y="829"/>
                      <a:pt x="5111" y="620"/>
                      <a:pt x="5917" y="75"/>
                    </a:cubicBezTo>
                    <a:cubicBezTo>
                      <a:pt x="5947" y="53"/>
                      <a:pt x="5936" y="1"/>
                      <a:pt x="590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91" name="Google Shape;3149;p69">
                <a:extLst>
                  <a:ext uri="{FF2B5EF4-FFF2-40B4-BE49-F238E27FC236}">
                    <a16:creationId xmlns:a16="http://schemas.microsoft.com/office/drawing/2014/main" id="{BDF1FE13-F9C4-45E1-B7FB-19AEFD63BCE7}"/>
                  </a:ext>
                </a:extLst>
              </p:cNvPr>
              <p:cNvSpPr/>
              <p:nvPr/>
            </p:nvSpPr>
            <p:spPr>
              <a:xfrm>
                <a:off x="15426050" y="4480813"/>
                <a:ext cx="171175" cy="72800"/>
              </a:xfrm>
              <a:custGeom>
                <a:avLst/>
                <a:gdLst/>
                <a:ahLst/>
                <a:cxnLst/>
                <a:rect l="l" t="t" r="r" b="b"/>
                <a:pathLst>
                  <a:path w="6847" h="2912" extrusionOk="0">
                    <a:moveTo>
                      <a:pt x="5076" y="983"/>
                    </a:moveTo>
                    <a:lnTo>
                      <a:pt x="5076" y="983"/>
                    </a:lnTo>
                    <a:cubicBezTo>
                      <a:pt x="5074" y="983"/>
                      <a:pt x="5072" y="984"/>
                      <a:pt x="5070" y="985"/>
                    </a:cubicBezTo>
                    <a:lnTo>
                      <a:pt x="5070" y="985"/>
                    </a:lnTo>
                    <a:cubicBezTo>
                      <a:pt x="5072" y="984"/>
                      <a:pt x="5074" y="983"/>
                      <a:pt x="5076" y="983"/>
                    </a:cubicBezTo>
                    <a:close/>
                    <a:moveTo>
                      <a:pt x="1104" y="2425"/>
                    </a:moveTo>
                    <a:lnTo>
                      <a:pt x="1104" y="2425"/>
                    </a:lnTo>
                    <a:cubicBezTo>
                      <a:pt x="882" y="2507"/>
                      <a:pt x="665" y="2596"/>
                      <a:pt x="456" y="2694"/>
                    </a:cubicBezTo>
                    <a:cubicBezTo>
                      <a:pt x="389" y="2726"/>
                      <a:pt x="338" y="2750"/>
                      <a:pt x="298" y="2769"/>
                    </a:cubicBezTo>
                    <a:lnTo>
                      <a:pt x="298" y="2769"/>
                    </a:lnTo>
                    <a:cubicBezTo>
                      <a:pt x="384" y="2727"/>
                      <a:pt x="497" y="2672"/>
                      <a:pt x="545" y="2648"/>
                    </a:cubicBezTo>
                    <a:cubicBezTo>
                      <a:pt x="725" y="2562"/>
                      <a:pt x="914" y="2492"/>
                      <a:pt x="1104" y="2425"/>
                    </a:cubicBezTo>
                    <a:close/>
                    <a:moveTo>
                      <a:pt x="213" y="2811"/>
                    </a:moveTo>
                    <a:cubicBezTo>
                      <a:pt x="197" y="2818"/>
                      <a:pt x="190" y="2821"/>
                      <a:pt x="190" y="2821"/>
                    </a:cubicBezTo>
                    <a:cubicBezTo>
                      <a:pt x="189" y="2821"/>
                      <a:pt x="198" y="2817"/>
                      <a:pt x="213" y="2811"/>
                    </a:cubicBezTo>
                    <a:close/>
                    <a:moveTo>
                      <a:pt x="6575" y="1"/>
                    </a:moveTo>
                    <a:cubicBezTo>
                      <a:pt x="5470" y="355"/>
                      <a:pt x="4322" y="626"/>
                      <a:pt x="3202" y="927"/>
                    </a:cubicBezTo>
                    <a:cubicBezTo>
                      <a:pt x="2217" y="1192"/>
                      <a:pt x="1219" y="1417"/>
                      <a:pt x="293" y="1848"/>
                    </a:cubicBezTo>
                    <a:cubicBezTo>
                      <a:pt x="240" y="1872"/>
                      <a:pt x="191" y="1894"/>
                      <a:pt x="142" y="1918"/>
                    </a:cubicBezTo>
                    <a:cubicBezTo>
                      <a:pt x="100" y="1939"/>
                      <a:pt x="125" y="1987"/>
                      <a:pt x="160" y="1987"/>
                    </a:cubicBezTo>
                    <a:cubicBezTo>
                      <a:pt x="166" y="1987"/>
                      <a:pt x="173" y="1986"/>
                      <a:pt x="179" y="1983"/>
                    </a:cubicBezTo>
                    <a:cubicBezTo>
                      <a:pt x="207" y="1971"/>
                      <a:pt x="231" y="1961"/>
                      <a:pt x="256" y="1949"/>
                    </a:cubicBezTo>
                    <a:cubicBezTo>
                      <a:pt x="1253" y="1469"/>
                      <a:pt x="2330" y="1241"/>
                      <a:pt x="3392" y="955"/>
                    </a:cubicBezTo>
                    <a:cubicBezTo>
                      <a:pt x="3919" y="813"/>
                      <a:pt x="4433" y="638"/>
                      <a:pt x="4962" y="505"/>
                    </a:cubicBezTo>
                    <a:cubicBezTo>
                      <a:pt x="5042" y="484"/>
                      <a:pt x="5122" y="465"/>
                      <a:pt x="5202" y="447"/>
                    </a:cubicBezTo>
                    <a:lnTo>
                      <a:pt x="5202" y="447"/>
                    </a:lnTo>
                    <a:cubicBezTo>
                      <a:pt x="4451" y="687"/>
                      <a:pt x="3703" y="927"/>
                      <a:pt x="2955" y="1173"/>
                    </a:cubicBezTo>
                    <a:cubicBezTo>
                      <a:pt x="2010" y="1481"/>
                      <a:pt x="1068" y="1798"/>
                      <a:pt x="191" y="2275"/>
                    </a:cubicBezTo>
                    <a:cubicBezTo>
                      <a:pt x="142" y="2306"/>
                      <a:pt x="90" y="2331"/>
                      <a:pt x="37" y="2362"/>
                    </a:cubicBezTo>
                    <a:cubicBezTo>
                      <a:pt x="3" y="2384"/>
                      <a:pt x="22" y="2433"/>
                      <a:pt x="56" y="2433"/>
                    </a:cubicBezTo>
                    <a:cubicBezTo>
                      <a:pt x="59" y="2433"/>
                      <a:pt x="62" y="2433"/>
                      <a:pt x="65" y="2432"/>
                    </a:cubicBezTo>
                    <a:cubicBezTo>
                      <a:pt x="105" y="2426"/>
                      <a:pt x="142" y="2414"/>
                      <a:pt x="182" y="2408"/>
                    </a:cubicBezTo>
                    <a:cubicBezTo>
                      <a:pt x="1268" y="2195"/>
                      <a:pt x="2303" y="1731"/>
                      <a:pt x="3368" y="1432"/>
                    </a:cubicBezTo>
                    <a:cubicBezTo>
                      <a:pt x="3921" y="1276"/>
                      <a:pt x="4485" y="1166"/>
                      <a:pt x="5035" y="999"/>
                    </a:cubicBezTo>
                    <a:lnTo>
                      <a:pt x="5035" y="999"/>
                    </a:lnTo>
                    <a:cubicBezTo>
                      <a:pt x="4972" y="1024"/>
                      <a:pt x="4908" y="1049"/>
                      <a:pt x="4842" y="1072"/>
                    </a:cubicBezTo>
                    <a:cubicBezTo>
                      <a:pt x="4273" y="1263"/>
                      <a:pt x="3691" y="1410"/>
                      <a:pt x="3122" y="1604"/>
                    </a:cubicBezTo>
                    <a:cubicBezTo>
                      <a:pt x="2586" y="1789"/>
                      <a:pt x="2060" y="1998"/>
                      <a:pt x="1527" y="2192"/>
                    </a:cubicBezTo>
                    <a:cubicBezTo>
                      <a:pt x="1078" y="2359"/>
                      <a:pt x="622" y="2509"/>
                      <a:pt x="203" y="2746"/>
                    </a:cubicBezTo>
                    <a:cubicBezTo>
                      <a:pt x="148" y="2777"/>
                      <a:pt x="93" y="2805"/>
                      <a:pt x="37" y="2839"/>
                    </a:cubicBezTo>
                    <a:cubicBezTo>
                      <a:pt x="1" y="2861"/>
                      <a:pt x="20" y="2911"/>
                      <a:pt x="56" y="2911"/>
                    </a:cubicBezTo>
                    <a:cubicBezTo>
                      <a:pt x="60" y="2911"/>
                      <a:pt x="64" y="2911"/>
                      <a:pt x="68" y="2910"/>
                    </a:cubicBezTo>
                    <a:cubicBezTo>
                      <a:pt x="120" y="2900"/>
                      <a:pt x="170" y="2888"/>
                      <a:pt x="222" y="2873"/>
                    </a:cubicBezTo>
                    <a:cubicBezTo>
                      <a:pt x="413" y="2814"/>
                      <a:pt x="582" y="2719"/>
                      <a:pt x="779" y="2645"/>
                    </a:cubicBezTo>
                    <a:cubicBezTo>
                      <a:pt x="1105" y="2528"/>
                      <a:pt x="1441" y="2423"/>
                      <a:pt x="1779" y="2328"/>
                    </a:cubicBezTo>
                    <a:cubicBezTo>
                      <a:pt x="2435" y="2143"/>
                      <a:pt x="3088" y="1937"/>
                      <a:pt x="3746" y="1752"/>
                    </a:cubicBezTo>
                    <a:cubicBezTo>
                      <a:pt x="4420" y="1558"/>
                      <a:pt x="5098" y="1383"/>
                      <a:pt x="5778" y="1201"/>
                    </a:cubicBezTo>
                    <a:cubicBezTo>
                      <a:pt x="6067" y="1124"/>
                      <a:pt x="6397" y="1103"/>
                      <a:pt x="6664" y="955"/>
                    </a:cubicBezTo>
                    <a:cubicBezTo>
                      <a:pt x="6717" y="927"/>
                      <a:pt x="6769" y="890"/>
                      <a:pt x="6818" y="850"/>
                    </a:cubicBezTo>
                    <a:cubicBezTo>
                      <a:pt x="6846" y="825"/>
                      <a:pt x="6821" y="784"/>
                      <a:pt x="6788" y="784"/>
                    </a:cubicBezTo>
                    <a:cubicBezTo>
                      <a:pt x="6785" y="784"/>
                      <a:pt x="6782" y="785"/>
                      <a:pt x="6778" y="786"/>
                    </a:cubicBezTo>
                    <a:cubicBezTo>
                      <a:pt x="6735" y="792"/>
                      <a:pt x="6689" y="801"/>
                      <a:pt x="6649" y="813"/>
                    </a:cubicBezTo>
                    <a:cubicBezTo>
                      <a:pt x="6612" y="826"/>
                      <a:pt x="6575" y="838"/>
                      <a:pt x="6538" y="853"/>
                    </a:cubicBezTo>
                    <a:cubicBezTo>
                      <a:pt x="6504" y="863"/>
                      <a:pt x="6504" y="912"/>
                      <a:pt x="6538" y="924"/>
                    </a:cubicBezTo>
                    <a:cubicBezTo>
                      <a:pt x="6418" y="964"/>
                      <a:pt x="6261" y="1013"/>
                      <a:pt x="6227" y="1020"/>
                    </a:cubicBezTo>
                    <a:cubicBezTo>
                      <a:pt x="6003" y="1069"/>
                      <a:pt x="5784" y="1118"/>
                      <a:pt x="5562" y="1177"/>
                    </a:cubicBezTo>
                    <a:cubicBezTo>
                      <a:pt x="4950" y="1343"/>
                      <a:pt x="4334" y="1509"/>
                      <a:pt x="3722" y="1678"/>
                    </a:cubicBezTo>
                    <a:cubicBezTo>
                      <a:pt x="2986" y="1879"/>
                      <a:pt x="2194" y="2060"/>
                      <a:pt x="1445" y="2307"/>
                    </a:cubicBezTo>
                    <a:lnTo>
                      <a:pt x="1445" y="2307"/>
                    </a:lnTo>
                    <a:cubicBezTo>
                      <a:pt x="1479" y="2295"/>
                      <a:pt x="1514" y="2282"/>
                      <a:pt x="1549" y="2269"/>
                    </a:cubicBezTo>
                    <a:cubicBezTo>
                      <a:pt x="2137" y="2051"/>
                      <a:pt x="2721" y="1826"/>
                      <a:pt x="3315" y="1623"/>
                    </a:cubicBezTo>
                    <a:cubicBezTo>
                      <a:pt x="3882" y="1429"/>
                      <a:pt x="4464" y="1281"/>
                      <a:pt x="5030" y="1090"/>
                    </a:cubicBezTo>
                    <a:cubicBezTo>
                      <a:pt x="5578" y="906"/>
                      <a:pt x="6089" y="619"/>
                      <a:pt x="6628" y="416"/>
                    </a:cubicBezTo>
                    <a:cubicBezTo>
                      <a:pt x="6637" y="413"/>
                      <a:pt x="6637" y="410"/>
                      <a:pt x="6643" y="404"/>
                    </a:cubicBezTo>
                    <a:cubicBezTo>
                      <a:pt x="6658" y="389"/>
                      <a:pt x="6655" y="364"/>
                      <a:pt x="6640" y="348"/>
                    </a:cubicBezTo>
                    <a:cubicBezTo>
                      <a:pt x="6633" y="344"/>
                      <a:pt x="6625" y="341"/>
                      <a:pt x="6617" y="341"/>
                    </a:cubicBezTo>
                    <a:cubicBezTo>
                      <a:pt x="6614" y="341"/>
                      <a:pt x="6612" y="342"/>
                      <a:pt x="6609" y="342"/>
                    </a:cubicBezTo>
                    <a:cubicBezTo>
                      <a:pt x="6135" y="499"/>
                      <a:pt x="5676" y="693"/>
                      <a:pt x="5205" y="859"/>
                    </a:cubicBezTo>
                    <a:cubicBezTo>
                      <a:pt x="4664" y="1056"/>
                      <a:pt x="4091" y="1161"/>
                      <a:pt x="3534" y="1309"/>
                    </a:cubicBezTo>
                    <a:cubicBezTo>
                      <a:pt x="2469" y="1595"/>
                      <a:pt x="1447" y="2032"/>
                      <a:pt x="376" y="2294"/>
                    </a:cubicBezTo>
                    <a:cubicBezTo>
                      <a:pt x="286" y="2316"/>
                      <a:pt x="240" y="2325"/>
                      <a:pt x="223" y="2325"/>
                    </a:cubicBezTo>
                    <a:cubicBezTo>
                      <a:pt x="161" y="2325"/>
                      <a:pt x="475" y="2210"/>
                      <a:pt x="545" y="2174"/>
                    </a:cubicBezTo>
                    <a:cubicBezTo>
                      <a:pt x="874" y="2011"/>
                      <a:pt x="1210" y="1866"/>
                      <a:pt x="1555" y="1737"/>
                    </a:cubicBezTo>
                    <a:cubicBezTo>
                      <a:pt x="2084" y="1530"/>
                      <a:pt x="2629" y="1361"/>
                      <a:pt x="3168" y="1186"/>
                    </a:cubicBezTo>
                    <a:cubicBezTo>
                      <a:pt x="4196" y="847"/>
                      <a:pt x="5230" y="524"/>
                      <a:pt x="6258" y="185"/>
                    </a:cubicBezTo>
                    <a:cubicBezTo>
                      <a:pt x="6271" y="186"/>
                      <a:pt x="6284" y="187"/>
                      <a:pt x="6295" y="187"/>
                    </a:cubicBezTo>
                    <a:cubicBezTo>
                      <a:pt x="6374" y="187"/>
                      <a:pt x="6412" y="168"/>
                      <a:pt x="6412" y="133"/>
                    </a:cubicBezTo>
                    <a:cubicBezTo>
                      <a:pt x="6474" y="115"/>
                      <a:pt x="6535" y="96"/>
                      <a:pt x="6594" y="75"/>
                    </a:cubicBezTo>
                    <a:cubicBezTo>
                      <a:pt x="6600" y="75"/>
                      <a:pt x="6603" y="68"/>
                      <a:pt x="6606" y="65"/>
                    </a:cubicBezTo>
                    <a:cubicBezTo>
                      <a:pt x="6628" y="47"/>
                      <a:pt x="6618" y="10"/>
                      <a:pt x="6594" y="4"/>
                    </a:cubicBezTo>
                    <a:cubicBezTo>
                      <a:pt x="6587" y="1"/>
                      <a:pt x="6581" y="1"/>
                      <a:pt x="657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92" name="Google Shape;3150;p69">
                <a:extLst>
                  <a:ext uri="{FF2B5EF4-FFF2-40B4-BE49-F238E27FC236}">
                    <a16:creationId xmlns:a16="http://schemas.microsoft.com/office/drawing/2014/main" id="{C1909ABC-EA95-4DE2-B54E-D2A19BB5B482}"/>
                  </a:ext>
                </a:extLst>
              </p:cNvPr>
              <p:cNvSpPr/>
              <p:nvPr/>
            </p:nvSpPr>
            <p:spPr>
              <a:xfrm>
                <a:off x="15406175" y="4507338"/>
                <a:ext cx="208900" cy="118975"/>
              </a:xfrm>
              <a:custGeom>
                <a:avLst/>
                <a:gdLst/>
                <a:ahLst/>
                <a:cxnLst/>
                <a:rect l="l" t="t" r="r" b="b"/>
                <a:pathLst>
                  <a:path w="8356" h="4759" extrusionOk="0">
                    <a:moveTo>
                      <a:pt x="7169" y="833"/>
                    </a:moveTo>
                    <a:lnTo>
                      <a:pt x="7127" y="845"/>
                    </a:lnTo>
                    <a:cubicBezTo>
                      <a:pt x="7141" y="840"/>
                      <a:pt x="7155" y="837"/>
                      <a:pt x="7169" y="833"/>
                    </a:cubicBezTo>
                    <a:close/>
                    <a:moveTo>
                      <a:pt x="6345" y="725"/>
                    </a:moveTo>
                    <a:lnTo>
                      <a:pt x="6345" y="728"/>
                    </a:lnTo>
                    <a:cubicBezTo>
                      <a:pt x="5871" y="876"/>
                      <a:pt x="5385" y="1005"/>
                      <a:pt x="4895" y="1131"/>
                    </a:cubicBezTo>
                    <a:cubicBezTo>
                      <a:pt x="5277" y="1030"/>
                      <a:pt x="5659" y="925"/>
                      <a:pt x="6037" y="817"/>
                    </a:cubicBezTo>
                    <a:cubicBezTo>
                      <a:pt x="6142" y="787"/>
                      <a:pt x="6244" y="756"/>
                      <a:pt x="6345" y="725"/>
                    </a:cubicBezTo>
                    <a:close/>
                    <a:moveTo>
                      <a:pt x="7859" y="923"/>
                    </a:moveTo>
                    <a:cubicBezTo>
                      <a:pt x="7867" y="923"/>
                      <a:pt x="7834" y="939"/>
                      <a:pt x="7727" y="984"/>
                    </a:cubicBezTo>
                    <a:cubicBezTo>
                      <a:pt x="7410" y="1110"/>
                      <a:pt x="7084" y="1208"/>
                      <a:pt x="6748" y="1276"/>
                    </a:cubicBezTo>
                    <a:cubicBezTo>
                      <a:pt x="6841" y="1245"/>
                      <a:pt x="6930" y="1211"/>
                      <a:pt x="7019" y="1184"/>
                    </a:cubicBezTo>
                    <a:cubicBezTo>
                      <a:pt x="7189" y="1125"/>
                      <a:pt x="7361" y="1076"/>
                      <a:pt x="7533" y="1030"/>
                    </a:cubicBezTo>
                    <a:cubicBezTo>
                      <a:pt x="7575" y="1019"/>
                      <a:pt x="7839" y="923"/>
                      <a:pt x="7859" y="923"/>
                    </a:cubicBezTo>
                    <a:close/>
                    <a:moveTo>
                      <a:pt x="7204" y="1772"/>
                    </a:moveTo>
                    <a:lnTo>
                      <a:pt x="7204" y="1772"/>
                    </a:lnTo>
                    <a:cubicBezTo>
                      <a:pt x="6850" y="1919"/>
                      <a:pt x="6499" y="2064"/>
                      <a:pt x="6130" y="2172"/>
                    </a:cubicBezTo>
                    <a:cubicBezTo>
                      <a:pt x="6087" y="2184"/>
                      <a:pt x="6044" y="2199"/>
                      <a:pt x="6003" y="2212"/>
                    </a:cubicBezTo>
                    <a:cubicBezTo>
                      <a:pt x="6080" y="2184"/>
                      <a:pt x="6157" y="2159"/>
                      <a:pt x="6234" y="2132"/>
                    </a:cubicBezTo>
                    <a:cubicBezTo>
                      <a:pt x="6558" y="2015"/>
                      <a:pt x="6878" y="1889"/>
                      <a:pt x="7204" y="1772"/>
                    </a:cubicBezTo>
                    <a:close/>
                    <a:moveTo>
                      <a:pt x="7517" y="0"/>
                    </a:moveTo>
                    <a:cubicBezTo>
                      <a:pt x="7511" y="0"/>
                      <a:pt x="7505" y="2"/>
                      <a:pt x="7499" y="5"/>
                    </a:cubicBezTo>
                    <a:lnTo>
                      <a:pt x="7484" y="11"/>
                    </a:lnTo>
                    <a:cubicBezTo>
                      <a:pt x="7010" y="257"/>
                      <a:pt x="6487" y="359"/>
                      <a:pt x="5979" y="503"/>
                    </a:cubicBezTo>
                    <a:cubicBezTo>
                      <a:pt x="5363" y="676"/>
                      <a:pt x="4754" y="888"/>
                      <a:pt x="4141" y="1070"/>
                    </a:cubicBezTo>
                    <a:cubicBezTo>
                      <a:pt x="3089" y="1381"/>
                      <a:pt x="2057" y="1728"/>
                      <a:pt x="1054" y="2175"/>
                    </a:cubicBezTo>
                    <a:cubicBezTo>
                      <a:pt x="1017" y="2190"/>
                      <a:pt x="977" y="2206"/>
                      <a:pt x="937" y="2224"/>
                    </a:cubicBezTo>
                    <a:cubicBezTo>
                      <a:pt x="898" y="2242"/>
                      <a:pt x="917" y="2295"/>
                      <a:pt x="952" y="2295"/>
                    </a:cubicBezTo>
                    <a:cubicBezTo>
                      <a:pt x="953" y="2295"/>
                      <a:pt x="954" y="2295"/>
                      <a:pt x="955" y="2295"/>
                    </a:cubicBezTo>
                    <a:cubicBezTo>
                      <a:pt x="992" y="2295"/>
                      <a:pt x="1023" y="2292"/>
                      <a:pt x="1057" y="2289"/>
                    </a:cubicBezTo>
                    <a:cubicBezTo>
                      <a:pt x="1352" y="2255"/>
                      <a:pt x="1642" y="2184"/>
                      <a:pt x="1922" y="2079"/>
                    </a:cubicBezTo>
                    <a:lnTo>
                      <a:pt x="1922" y="2079"/>
                    </a:lnTo>
                    <a:cubicBezTo>
                      <a:pt x="1608" y="2221"/>
                      <a:pt x="1306" y="2381"/>
                      <a:pt x="1014" y="2566"/>
                    </a:cubicBezTo>
                    <a:cubicBezTo>
                      <a:pt x="897" y="2643"/>
                      <a:pt x="777" y="2720"/>
                      <a:pt x="663" y="2806"/>
                    </a:cubicBezTo>
                    <a:cubicBezTo>
                      <a:pt x="640" y="2823"/>
                      <a:pt x="641" y="2877"/>
                      <a:pt x="678" y="2877"/>
                    </a:cubicBezTo>
                    <a:cubicBezTo>
                      <a:pt x="680" y="2877"/>
                      <a:pt x="682" y="2877"/>
                      <a:pt x="684" y="2877"/>
                    </a:cubicBezTo>
                    <a:cubicBezTo>
                      <a:pt x="761" y="2867"/>
                      <a:pt x="838" y="2852"/>
                      <a:pt x="915" y="2834"/>
                    </a:cubicBezTo>
                    <a:cubicBezTo>
                      <a:pt x="1359" y="2726"/>
                      <a:pt x="1762" y="2498"/>
                      <a:pt x="2193" y="2338"/>
                    </a:cubicBezTo>
                    <a:cubicBezTo>
                      <a:pt x="2608" y="2184"/>
                      <a:pt x="3036" y="2052"/>
                      <a:pt x="3464" y="1919"/>
                    </a:cubicBezTo>
                    <a:lnTo>
                      <a:pt x="3464" y="1919"/>
                    </a:lnTo>
                    <a:cubicBezTo>
                      <a:pt x="2556" y="2252"/>
                      <a:pt x="1639" y="2612"/>
                      <a:pt x="795" y="3083"/>
                    </a:cubicBezTo>
                    <a:cubicBezTo>
                      <a:pt x="697" y="3138"/>
                      <a:pt x="598" y="3194"/>
                      <a:pt x="500" y="3252"/>
                    </a:cubicBezTo>
                    <a:cubicBezTo>
                      <a:pt x="471" y="3270"/>
                      <a:pt x="477" y="3323"/>
                      <a:pt x="513" y="3323"/>
                    </a:cubicBezTo>
                    <a:cubicBezTo>
                      <a:pt x="514" y="3323"/>
                      <a:pt x="516" y="3323"/>
                      <a:pt x="518" y="3323"/>
                    </a:cubicBezTo>
                    <a:cubicBezTo>
                      <a:pt x="577" y="3317"/>
                      <a:pt x="635" y="3308"/>
                      <a:pt x="691" y="3298"/>
                    </a:cubicBezTo>
                    <a:cubicBezTo>
                      <a:pt x="1131" y="3215"/>
                      <a:pt x="1519" y="3012"/>
                      <a:pt x="1922" y="2806"/>
                    </a:cubicBezTo>
                    <a:cubicBezTo>
                      <a:pt x="2636" y="2443"/>
                      <a:pt x="3436" y="2249"/>
                      <a:pt x="4206" y="2033"/>
                    </a:cubicBezTo>
                    <a:cubicBezTo>
                      <a:pt x="4403" y="1975"/>
                      <a:pt x="4600" y="1916"/>
                      <a:pt x="4797" y="1858"/>
                    </a:cubicBezTo>
                    <a:lnTo>
                      <a:pt x="4797" y="1858"/>
                    </a:lnTo>
                    <a:cubicBezTo>
                      <a:pt x="4468" y="1984"/>
                      <a:pt x="4141" y="2101"/>
                      <a:pt x="3815" y="2209"/>
                    </a:cubicBezTo>
                    <a:cubicBezTo>
                      <a:pt x="3193" y="2415"/>
                      <a:pt x="2584" y="2655"/>
                      <a:pt x="1990" y="2932"/>
                    </a:cubicBezTo>
                    <a:cubicBezTo>
                      <a:pt x="1565" y="3129"/>
                      <a:pt x="1075" y="3172"/>
                      <a:pt x="657" y="3375"/>
                    </a:cubicBezTo>
                    <a:cubicBezTo>
                      <a:pt x="555" y="3421"/>
                      <a:pt x="460" y="3480"/>
                      <a:pt x="371" y="3548"/>
                    </a:cubicBezTo>
                    <a:cubicBezTo>
                      <a:pt x="346" y="3572"/>
                      <a:pt x="364" y="3612"/>
                      <a:pt x="398" y="3612"/>
                    </a:cubicBezTo>
                    <a:cubicBezTo>
                      <a:pt x="454" y="3609"/>
                      <a:pt x="506" y="3600"/>
                      <a:pt x="561" y="3594"/>
                    </a:cubicBezTo>
                    <a:cubicBezTo>
                      <a:pt x="1100" y="3517"/>
                      <a:pt x="1602" y="3326"/>
                      <a:pt x="2116" y="3151"/>
                    </a:cubicBezTo>
                    <a:cubicBezTo>
                      <a:pt x="2753" y="2935"/>
                      <a:pt x="3396" y="2741"/>
                      <a:pt x="4040" y="2553"/>
                    </a:cubicBezTo>
                    <a:lnTo>
                      <a:pt x="4040" y="2553"/>
                    </a:lnTo>
                    <a:cubicBezTo>
                      <a:pt x="3993" y="2569"/>
                      <a:pt x="3947" y="2584"/>
                      <a:pt x="3904" y="2600"/>
                    </a:cubicBezTo>
                    <a:cubicBezTo>
                      <a:pt x="3193" y="2846"/>
                      <a:pt x="2501" y="3144"/>
                      <a:pt x="1802" y="3415"/>
                    </a:cubicBezTo>
                    <a:cubicBezTo>
                      <a:pt x="1331" y="3600"/>
                      <a:pt x="863" y="3745"/>
                      <a:pt x="417" y="3975"/>
                    </a:cubicBezTo>
                    <a:cubicBezTo>
                      <a:pt x="340" y="4016"/>
                      <a:pt x="263" y="4059"/>
                      <a:pt x="186" y="4105"/>
                    </a:cubicBezTo>
                    <a:cubicBezTo>
                      <a:pt x="157" y="4122"/>
                      <a:pt x="163" y="4176"/>
                      <a:pt x="199" y="4176"/>
                    </a:cubicBezTo>
                    <a:cubicBezTo>
                      <a:pt x="200" y="4176"/>
                      <a:pt x="202" y="4176"/>
                      <a:pt x="204" y="4176"/>
                    </a:cubicBezTo>
                    <a:cubicBezTo>
                      <a:pt x="257" y="4169"/>
                      <a:pt x="309" y="4160"/>
                      <a:pt x="358" y="4148"/>
                    </a:cubicBezTo>
                    <a:cubicBezTo>
                      <a:pt x="515" y="4105"/>
                      <a:pt x="669" y="4043"/>
                      <a:pt x="814" y="3963"/>
                    </a:cubicBezTo>
                    <a:cubicBezTo>
                      <a:pt x="1162" y="3785"/>
                      <a:pt x="1543" y="3671"/>
                      <a:pt x="1916" y="3551"/>
                    </a:cubicBezTo>
                    <a:cubicBezTo>
                      <a:pt x="2633" y="3320"/>
                      <a:pt x="3353" y="3089"/>
                      <a:pt x="4067" y="2843"/>
                    </a:cubicBezTo>
                    <a:cubicBezTo>
                      <a:pt x="4523" y="2686"/>
                      <a:pt x="4985" y="2544"/>
                      <a:pt x="5446" y="2396"/>
                    </a:cubicBezTo>
                    <a:lnTo>
                      <a:pt x="5446" y="2396"/>
                    </a:lnTo>
                    <a:cubicBezTo>
                      <a:pt x="4957" y="2575"/>
                      <a:pt x="4480" y="2775"/>
                      <a:pt x="4000" y="2969"/>
                    </a:cubicBezTo>
                    <a:cubicBezTo>
                      <a:pt x="2747" y="3474"/>
                      <a:pt x="1423" y="3908"/>
                      <a:pt x="241" y="4570"/>
                    </a:cubicBezTo>
                    <a:cubicBezTo>
                      <a:pt x="174" y="4610"/>
                      <a:pt x="106" y="4647"/>
                      <a:pt x="38" y="4687"/>
                    </a:cubicBezTo>
                    <a:cubicBezTo>
                      <a:pt x="1" y="4708"/>
                      <a:pt x="23" y="4759"/>
                      <a:pt x="58" y="4759"/>
                    </a:cubicBezTo>
                    <a:cubicBezTo>
                      <a:pt x="63" y="4759"/>
                      <a:pt x="69" y="4757"/>
                      <a:pt x="75" y="4754"/>
                    </a:cubicBezTo>
                    <a:cubicBezTo>
                      <a:pt x="121" y="4727"/>
                      <a:pt x="170" y="4702"/>
                      <a:pt x="217" y="4677"/>
                    </a:cubicBezTo>
                    <a:cubicBezTo>
                      <a:pt x="1463" y="3963"/>
                      <a:pt x="2873" y="3511"/>
                      <a:pt x="4200" y="2972"/>
                    </a:cubicBezTo>
                    <a:cubicBezTo>
                      <a:pt x="4902" y="2689"/>
                      <a:pt x="5603" y="2406"/>
                      <a:pt x="6333" y="2196"/>
                    </a:cubicBezTo>
                    <a:cubicBezTo>
                      <a:pt x="6921" y="2024"/>
                      <a:pt x="7469" y="1747"/>
                      <a:pt x="8044" y="1538"/>
                    </a:cubicBezTo>
                    <a:cubicBezTo>
                      <a:pt x="8047" y="1538"/>
                      <a:pt x="8050" y="1538"/>
                      <a:pt x="8053" y="1538"/>
                    </a:cubicBezTo>
                    <a:cubicBezTo>
                      <a:pt x="8078" y="1538"/>
                      <a:pt x="8102" y="1526"/>
                      <a:pt x="8121" y="1510"/>
                    </a:cubicBezTo>
                    <a:lnTo>
                      <a:pt x="8183" y="1488"/>
                    </a:lnTo>
                    <a:cubicBezTo>
                      <a:pt x="8226" y="1473"/>
                      <a:pt x="8272" y="1458"/>
                      <a:pt x="8315" y="1445"/>
                    </a:cubicBezTo>
                    <a:cubicBezTo>
                      <a:pt x="8355" y="1428"/>
                      <a:pt x="8342" y="1370"/>
                      <a:pt x="8305" y="1370"/>
                    </a:cubicBezTo>
                    <a:cubicBezTo>
                      <a:pt x="8302" y="1370"/>
                      <a:pt x="8300" y="1371"/>
                      <a:pt x="8297" y="1371"/>
                    </a:cubicBezTo>
                    <a:cubicBezTo>
                      <a:pt x="8260" y="1378"/>
                      <a:pt x="8226" y="1390"/>
                      <a:pt x="8189" y="1399"/>
                    </a:cubicBezTo>
                    <a:cubicBezTo>
                      <a:pt x="7573" y="1550"/>
                      <a:pt x="6979" y="1775"/>
                      <a:pt x="6385" y="1999"/>
                    </a:cubicBezTo>
                    <a:cubicBezTo>
                      <a:pt x="5677" y="2264"/>
                      <a:pt x="4948" y="2467"/>
                      <a:pt x="4230" y="2710"/>
                    </a:cubicBezTo>
                    <a:cubicBezTo>
                      <a:pt x="3563" y="2938"/>
                      <a:pt x="2888" y="3141"/>
                      <a:pt x="2224" y="3372"/>
                    </a:cubicBezTo>
                    <a:cubicBezTo>
                      <a:pt x="1614" y="3585"/>
                      <a:pt x="946" y="3745"/>
                      <a:pt x="383" y="4077"/>
                    </a:cubicBezTo>
                    <a:cubicBezTo>
                      <a:pt x="937" y="3748"/>
                      <a:pt x="1580" y="3591"/>
                      <a:pt x="2177" y="3357"/>
                    </a:cubicBezTo>
                    <a:cubicBezTo>
                      <a:pt x="2873" y="3083"/>
                      <a:pt x="3566" y="2793"/>
                      <a:pt x="4277" y="2560"/>
                    </a:cubicBezTo>
                    <a:cubicBezTo>
                      <a:pt x="4705" y="2418"/>
                      <a:pt x="5129" y="2258"/>
                      <a:pt x="5551" y="2098"/>
                    </a:cubicBezTo>
                    <a:cubicBezTo>
                      <a:pt x="5831" y="2005"/>
                      <a:pt x="6108" y="1910"/>
                      <a:pt x="6385" y="1805"/>
                    </a:cubicBezTo>
                    <a:cubicBezTo>
                      <a:pt x="6724" y="1676"/>
                      <a:pt x="7062" y="1544"/>
                      <a:pt x="7407" y="1424"/>
                    </a:cubicBezTo>
                    <a:cubicBezTo>
                      <a:pt x="7518" y="1390"/>
                      <a:pt x="7629" y="1353"/>
                      <a:pt x="7740" y="1319"/>
                    </a:cubicBezTo>
                    <a:lnTo>
                      <a:pt x="7770" y="1310"/>
                    </a:lnTo>
                    <a:cubicBezTo>
                      <a:pt x="7900" y="1270"/>
                      <a:pt x="8032" y="1236"/>
                      <a:pt x="8161" y="1202"/>
                    </a:cubicBezTo>
                    <a:cubicBezTo>
                      <a:pt x="8201" y="1193"/>
                      <a:pt x="8241" y="1181"/>
                      <a:pt x="8281" y="1168"/>
                    </a:cubicBezTo>
                    <a:cubicBezTo>
                      <a:pt x="8328" y="1160"/>
                      <a:pt x="8311" y="1094"/>
                      <a:pt x="8268" y="1094"/>
                    </a:cubicBezTo>
                    <a:cubicBezTo>
                      <a:pt x="8265" y="1094"/>
                      <a:pt x="8263" y="1094"/>
                      <a:pt x="8260" y="1094"/>
                    </a:cubicBezTo>
                    <a:cubicBezTo>
                      <a:pt x="8220" y="1107"/>
                      <a:pt x="8180" y="1119"/>
                      <a:pt x="8140" y="1128"/>
                    </a:cubicBezTo>
                    <a:cubicBezTo>
                      <a:pt x="8097" y="1141"/>
                      <a:pt x="8047" y="1156"/>
                      <a:pt x="8001" y="1168"/>
                    </a:cubicBezTo>
                    <a:cubicBezTo>
                      <a:pt x="7967" y="1174"/>
                      <a:pt x="7937" y="1181"/>
                      <a:pt x="7909" y="1187"/>
                    </a:cubicBezTo>
                    <a:cubicBezTo>
                      <a:pt x="6961" y="1445"/>
                      <a:pt x="6034" y="1808"/>
                      <a:pt x="5108" y="2162"/>
                    </a:cubicBezTo>
                    <a:cubicBezTo>
                      <a:pt x="4677" y="2292"/>
                      <a:pt x="4246" y="2412"/>
                      <a:pt x="3812" y="2541"/>
                    </a:cubicBezTo>
                    <a:cubicBezTo>
                      <a:pt x="3061" y="2763"/>
                      <a:pt x="2313" y="3006"/>
                      <a:pt x="1571" y="3261"/>
                    </a:cubicBezTo>
                    <a:cubicBezTo>
                      <a:pt x="1408" y="3317"/>
                      <a:pt x="1242" y="3369"/>
                      <a:pt x="1078" y="3418"/>
                    </a:cubicBezTo>
                    <a:lnTo>
                      <a:pt x="912" y="3461"/>
                    </a:lnTo>
                    <a:cubicBezTo>
                      <a:pt x="872" y="3487"/>
                      <a:pt x="826" y="3500"/>
                      <a:pt x="780" y="3500"/>
                    </a:cubicBezTo>
                    <a:cubicBezTo>
                      <a:pt x="731" y="3500"/>
                      <a:pt x="683" y="3485"/>
                      <a:pt x="641" y="3455"/>
                    </a:cubicBezTo>
                    <a:cubicBezTo>
                      <a:pt x="955" y="3271"/>
                      <a:pt x="1377" y="3243"/>
                      <a:pt x="1722" y="3135"/>
                    </a:cubicBezTo>
                    <a:cubicBezTo>
                      <a:pt x="2384" y="2929"/>
                      <a:pt x="3008" y="2572"/>
                      <a:pt x="3667" y="2341"/>
                    </a:cubicBezTo>
                    <a:cubicBezTo>
                      <a:pt x="4443" y="2073"/>
                      <a:pt x="5228" y="1818"/>
                      <a:pt x="6003" y="1538"/>
                    </a:cubicBezTo>
                    <a:cubicBezTo>
                      <a:pt x="6050" y="1522"/>
                      <a:pt x="6096" y="1507"/>
                      <a:pt x="6142" y="1488"/>
                    </a:cubicBezTo>
                    <a:cubicBezTo>
                      <a:pt x="6188" y="1473"/>
                      <a:pt x="6244" y="1464"/>
                      <a:pt x="6296" y="1451"/>
                    </a:cubicBezTo>
                    <a:cubicBezTo>
                      <a:pt x="6893" y="1316"/>
                      <a:pt x="7487" y="1190"/>
                      <a:pt x="8044" y="928"/>
                    </a:cubicBezTo>
                    <a:lnTo>
                      <a:pt x="8050" y="925"/>
                    </a:lnTo>
                    <a:cubicBezTo>
                      <a:pt x="8090" y="908"/>
                      <a:pt x="8064" y="856"/>
                      <a:pt x="8028" y="856"/>
                    </a:cubicBezTo>
                    <a:cubicBezTo>
                      <a:pt x="8025" y="856"/>
                      <a:pt x="8023" y="857"/>
                      <a:pt x="8020" y="857"/>
                    </a:cubicBezTo>
                    <a:lnTo>
                      <a:pt x="8004" y="860"/>
                    </a:lnTo>
                    <a:cubicBezTo>
                      <a:pt x="7241" y="977"/>
                      <a:pt x="6490" y="1230"/>
                      <a:pt x="5748" y="1504"/>
                    </a:cubicBezTo>
                    <a:cubicBezTo>
                      <a:pt x="5711" y="1513"/>
                      <a:pt x="5677" y="1522"/>
                      <a:pt x="5640" y="1531"/>
                    </a:cubicBezTo>
                    <a:cubicBezTo>
                      <a:pt x="4209" y="1910"/>
                      <a:pt x="2762" y="2313"/>
                      <a:pt x="1432" y="2972"/>
                    </a:cubicBezTo>
                    <a:cubicBezTo>
                      <a:pt x="1239" y="3067"/>
                      <a:pt x="1035" y="3144"/>
                      <a:pt x="829" y="3203"/>
                    </a:cubicBezTo>
                    <a:cubicBezTo>
                      <a:pt x="795" y="3212"/>
                      <a:pt x="761" y="3218"/>
                      <a:pt x="728" y="3224"/>
                    </a:cubicBezTo>
                    <a:cubicBezTo>
                      <a:pt x="723" y="3225"/>
                      <a:pt x="719" y="3226"/>
                      <a:pt x="716" y="3226"/>
                    </a:cubicBezTo>
                    <a:cubicBezTo>
                      <a:pt x="695" y="3226"/>
                      <a:pt x="711" y="3209"/>
                      <a:pt x="746" y="3187"/>
                    </a:cubicBezTo>
                    <a:cubicBezTo>
                      <a:pt x="832" y="3135"/>
                      <a:pt x="1020" y="3046"/>
                      <a:pt x="1032" y="3040"/>
                    </a:cubicBezTo>
                    <a:cubicBezTo>
                      <a:pt x="1402" y="2846"/>
                      <a:pt x="1780" y="2677"/>
                      <a:pt x="2168" y="2526"/>
                    </a:cubicBezTo>
                    <a:cubicBezTo>
                      <a:pt x="2919" y="2224"/>
                      <a:pt x="3673" y="1919"/>
                      <a:pt x="4440" y="1655"/>
                    </a:cubicBezTo>
                    <a:cubicBezTo>
                      <a:pt x="4711" y="1559"/>
                      <a:pt x="4988" y="1479"/>
                      <a:pt x="5268" y="1405"/>
                    </a:cubicBezTo>
                    <a:cubicBezTo>
                      <a:pt x="6151" y="1202"/>
                      <a:pt x="7053" y="1039"/>
                      <a:pt x="7866" y="660"/>
                    </a:cubicBezTo>
                    <a:lnTo>
                      <a:pt x="7878" y="654"/>
                    </a:lnTo>
                    <a:cubicBezTo>
                      <a:pt x="7919" y="634"/>
                      <a:pt x="7893" y="583"/>
                      <a:pt x="7857" y="583"/>
                    </a:cubicBezTo>
                    <a:cubicBezTo>
                      <a:pt x="7855" y="583"/>
                      <a:pt x="7852" y="583"/>
                      <a:pt x="7850" y="583"/>
                    </a:cubicBezTo>
                    <a:cubicBezTo>
                      <a:pt x="7838" y="583"/>
                      <a:pt x="7826" y="590"/>
                      <a:pt x="7817" y="590"/>
                    </a:cubicBezTo>
                    <a:cubicBezTo>
                      <a:pt x="7219" y="707"/>
                      <a:pt x="6659" y="934"/>
                      <a:pt x="6080" y="1113"/>
                    </a:cubicBezTo>
                    <a:cubicBezTo>
                      <a:pt x="6010" y="1134"/>
                      <a:pt x="5942" y="1153"/>
                      <a:pt x="5874" y="1174"/>
                    </a:cubicBezTo>
                    <a:cubicBezTo>
                      <a:pt x="4572" y="1491"/>
                      <a:pt x="3282" y="1855"/>
                      <a:pt x="2027" y="2319"/>
                    </a:cubicBezTo>
                    <a:cubicBezTo>
                      <a:pt x="1716" y="2436"/>
                      <a:pt x="1423" y="2590"/>
                      <a:pt x="1112" y="2704"/>
                    </a:cubicBezTo>
                    <a:cubicBezTo>
                      <a:pt x="1085" y="2717"/>
                      <a:pt x="1011" y="2747"/>
                      <a:pt x="946" y="2772"/>
                    </a:cubicBezTo>
                    <a:cubicBezTo>
                      <a:pt x="904" y="2788"/>
                      <a:pt x="866" y="2800"/>
                      <a:pt x="849" y="2800"/>
                    </a:cubicBezTo>
                    <a:cubicBezTo>
                      <a:pt x="823" y="2800"/>
                      <a:pt x="842" y="2774"/>
                      <a:pt x="955" y="2695"/>
                    </a:cubicBezTo>
                    <a:cubicBezTo>
                      <a:pt x="965" y="2689"/>
                      <a:pt x="974" y="2686"/>
                      <a:pt x="980" y="2680"/>
                    </a:cubicBezTo>
                    <a:cubicBezTo>
                      <a:pt x="1106" y="2596"/>
                      <a:pt x="1235" y="2526"/>
                      <a:pt x="1365" y="2452"/>
                    </a:cubicBezTo>
                    <a:cubicBezTo>
                      <a:pt x="2033" y="2082"/>
                      <a:pt x="2771" y="1852"/>
                      <a:pt x="3495" y="1621"/>
                    </a:cubicBezTo>
                    <a:cubicBezTo>
                      <a:pt x="4865" y="1177"/>
                      <a:pt x="6314" y="919"/>
                      <a:pt x="7632" y="328"/>
                    </a:cubicBezTo>
                    <a:cubicBezTo>
                      <a:pt x="7647" y="322"/>
                      <a:pt x="7660" y="319"/>
                      <a:pt x="7675" y="313"/>
                    </a:cubicBezTo>
                    <a:cubicBezTo>
                      <a:pt x="7708" y="296"/>
                      <a:pt x="7689" y="239"/>
                      <a:pt x="7656" y="239"/>
                    </a:cubicBezTo>
                    <a:cubicBezTo>
                      <a:pt x="7652" y="239"/>
                      <a:pt x="7648" y="240"/>
                      <a:pt x="7644" y="242"/>
                    </a:cubicBezTo>
                    <a:lnTo>
                      <a:pt x="7592" y="257"/>
                    </a:lnTo>
                    <a:cubicBezTo>
                      <a:pt x="6533" y="630"/>
                      <a:pt x="5440" y="913"/>
                      <a:pt x="4357" y="1202"/>
                    </a:cubicBezTo>
                    <a:cubicBezTo>
                      <a:pt x="3796" y="1350"/>
                      <a:pt x="3242" y="1516"/>
                      <a:pt x="2698" y="1713"/>
                    </a:cubicBezTo>
                    <a:cubicBezTo>
                      <a:pt x="2433" y="1805"/>
                      <a:pt x="2171" y="1910"/>
                      <a:pt x="1907" y="2009"/>
                    </a:cubicBezTo>
                    <a:cubicBezTo>
                      <a:pt x="1666" y="2098"/>
                      <a:pt x="1371" y="2116"/>
                      <a:pt x="1143" y="2218"/>
                    </a:cubicBezTo>
                    <a:cubicBezTo>
                      <a:pt x="2242" y="1722"/>
                      <a:pt x="3387" y="1381"/>
                      <a:pt x="4538" y="1036"/>
                    </a:cubicBezTo>
                    <a:cubicBezTo>
                      <a:pt x="5077" y="873"/>
                      <a:pt x="5606" y="688"/>
                      <a:pt x="6148" y="534"/>
                    </a:cubicBezTo>
                    <a:cubicBezTo>
                      <a:pt x="6613" y="402"/>
                      <a:pt x="7078" y="303"/>
                      <a:pt x="7512" y="85"/>
                    </a:cubicBezTo>
                    <a:cubicBezTo>
                      <a:pt x="7518" y="79"/>
                      <a:pt x="7527" y="75"/>
                      <a:pt x="7536" y="72"/>
                    </a:cubicBezTo>
                    <a:cubicBezTo>
                      <a:pt x="7576" y="51"/>
                      <a:pt x="7552" y="0"/>
                      <a:pt x="751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93" name="Google Shape;3151;p69">
                <a:extLst>
                  <a:ext uri="{FF2B5EF4-FFF2-40B4-BE49-F238E27FC236}">
                    <a16:creationId xmlns:a16="http://schemas.microsoft.com/office/drawing/2014/main" id="{C9C0CCC7-2FA8-43C0-8992-B9FE0F845B21}"/>
                  </a:ext>
                </a:extLst>
              </p:cNvPr>
              <p:cNvSpPr/>
              <p:nvPr/>
            </p:nvSpPr>
            <p:spPr>
              <a:xfrm>
                <a:off x="15403225" y="4549088"/>
                <a:ext cx="209975" cy="133450"/>
              </a:xfrm>
              <a:custGeom>
                <a:avLst/>
                <a:gdLst/>
                <a:ahLst/>
                <a:cxnLst/>
                <a:rect l="l" t="t" r="r" b="b"/>
                <a:pathLst>
                  <a:path w="8399" h="5338" extrusionOk="0">
                    <a:moveTo>
                      <a:pt x="6669" y="1182"/>
                    </a:moveTo>
                    <a:lnTo>
                      <a:pt x="6669" y="1182"/>
                    </a:lnTo>
                    <a:cubicBezTo>
                      <a:pt x="6485" y="1333"/>
                      <a:pt x="6306" y="1471"/>
                      <a:pt x="6066" y="1567"/>
                    </a:cubicBezTo>
                    <a:cubicBezTo>
                      <a:pt x="6054" y="1573"/>
                      <a:pt x="6038" y="1579"/>
                      <a:pt x="6026" y="1582"/>
                    </a:cubicBezTo>
                    <a:cubicBezTo>
                      <a:pt x="5829" y="1659"/>
                      <a:pt x="5623" y="1730"/>
                      <a:pt x="5417" y="1791"/>
                    </a:cubicBezTo>
                    <a:cubicBezTo>
                      <a:pt x="5647" y="1681"/>
                      <a:pt x="5875" y="1570"/>
                      <a:pt x="6103" y="1459"/>
                    </a:cubicBezTo>
                    <a:cubicBezTo>
                      <a:pt x="6294" y="1370"/>
                      <a:pt x="6482" y="1274"/>
                      <a:pt x="6669" y="1182"/>
                    </a:cubicBezTo>
                    <a:close/>
                    <a:moveTo>
                      <a:pt x="8354" y="1"/>
                    </a:moveTo>
                    <a:cubicBezTo>
                      <a:pt x="8350" y="1"/>
                      <a:pt x="8346" y="1"/>
                      <a:pt x="8341" y="3"/>
                    </a:cubicBezTo>
                    <a:cubicBezTo>
                      <a:pt x="8307" y="12"/>
                      <a:pt x="8273" y="25"/>
                      <a:pt x="8242" y="37"/>
                    </a:cubicBezTo>
                    <a:cubicBezTo>
                      <a:pt x="7577" y="252"/>
                      <a:pt x="6940" y="539"/>
                      <a:pt x="6269" y="745"/>
                    </a:cubicBezTo>
                    <a:cubicBezTo>
                      <a:pt x="5543" y="967"/>
                      <a:pt x="4853" y="1299"/>
                      <a:pt x="4145" y="1582"/>
                    </a:cubicBezTo>
                    <a:cubicBezTo>
                      <a:pt x="3440" y="1868"/>
                      <a:pt x="2729" y="2149"/>
                      <a:pt x="2018" y="2416"/>
                    </a:cubicBezTo>
                    <a:cubicBezTo>
                      <a:pt x="1449" y="2629"/>
                      <a:pt x="870" y="2810"/>
                      <a:pt x="319" y="3066"/>
                    </a:cubicBezTo>
                    <a:cubicBezTo>
                      <a:pt x="233" y="3103"/>
                      <a:pt x="147" y="3143"/>
                      <a:pt x="64" y="3183"/>
                    </a:cubicBezTo>
                    <a:cubicBezTo>
                      <a:pt x="27" y="3204"/>
                      <a:pt x="49" y="3255"/>
                      <a:pt x="85" y="3255"/>
                    </a:cubicBezTo>
                    <a:cubicBezTo>
                      <a:pt x="91" y="3255"/>
                      <a:pt x="97" y="3253"/>
                      <a:pt x="104" y="3250"/>
                    </a:cubicBezTo>
                    <a:cubicBezTo>
                      <a:pt x="168" y="3217"/>
                      <a:pt x="236" y="3189"/>
                      <a:pt x="301" y="3158"/>
                    </a:cubicBezTo>
                    <a:cubicBezTo>
                      <a:pt x="913" y="2866"/>
                      <a:pt x="1563" y="2666"/>
                      <a:pt x="2200" y="2426"/>
                    </a:cubicBezTo>
                    <a:cubicBezTo>
                      <a:pt x="2920" y="2158"/>
                      <a:pt x="3634" y="1871"/>
                      <a:pt x="4345" y="1582"/>
                    </a:cubicBezTo>
                    <a:cubicBezTo>
                      <a:pt x="5050" y="1299"/>
                      <a:pt x="5743" y="985"/>
                      <a:pt x="6469" y="763"/>
                    </a:cubicBezTo>
                    <a:cubicBezTo>
                      <a:pt x="6829" y="653"/>
                      <a:pt x="7190" y="548"/>
                      <a:pt x="7544" y="416"/>
                    </a:cubicBezTo>
                    <a:cubicBezTo>
                      <a:pt x="7650" y="378"/>
                      <a:pt x="8146" y="107"/>
                      <a:pt x="8180" y="107"/>
                    </a:cubicBezTo>
                    <a:cubicBezTo>
                      <a:pt x="8190" y="107"/>
                      <a:pt x="8160" y="130"/>
                      <a:pt x="8067" y="191"/>
                    </a:cubicBezTo>
                    <a:cubicBezTo>
                      <a:pt x="7476" y="576"/>
                      <a:pt x="6719" y="736"/>
                      <a:pt x="6066" y="985"/>
                    </a:cubicBezTo>
                    <a:cubicBezTo>
                      <a:pt x="5361" y="1256"/>
                      <a:pt x="4669" y="1554"/>
                      <a:pt x="3970" y="1844"/>
                    </a:cubicBezTo>
                    <a:cubicBezTo>
                      <a:pt x="2714" y="2364"/>
                      <a:pt x="1437" y="2832"/>
                      <a:pt x="245" y="3494"/>
                    </a:cubicBezTo>
                    <a:cubicBezTo>
                      <a:pt x="184" y="3528"/>
                      <a:pt x="125" y="3558"/>
                      <a:pt x="64" y="3592"/>
                    </a:cubicBezTo>
                    <a:cubicBezTo>
                      <a:pt x="30" y="3615"/>
                      <a:pt x="48" y="3664"/>
                      <a:pt x="85" y="3664"/>
                    </a:cubicBezTo>
                    <a:cubicBezTo>
                      <a:pt x="88" y="3664"/>
                      <a:pt x="91" y="3664"/>
                      <a:pt x="95" y="3663"/>
                    </a:cubicBezTo>
                    <a:cubicBezTo>
                      <a:pt x="138" y="3654"/>
                      <a:pt x="181" y="3638"/>
                      <a:pt x="227" y="3623"/>
                    </a:cubicBezTo>
                    <a:cubicBezTo>
                      <a:pt x="790" y="3475"/>
                      <a:pt x="1317" y="3226"/>
                      <a:pt x="1861" y="3017"/>
                    </a:cubicBezTo>
                    <a:cubicBezTo>
                      <a:pt x="2588" y="2740"/>
                      <a:pt x="3342" y="2518"/>
                      <a:pt x="4078" y="2269"/>
                    </a:cubicBezTo>
                    <a:cubicBezTo>
                      <a:pt x="4265" y="2204"/>
                      <a:pt x="4456" y="2149"/>
                      <a:pt x="4644" y="2087"/>
                    </a:cubicBezTo>
                    <a:lnTo>
                      <a:pt x="4644" y="2087"/>
                    </a:lnTo>
                    <a:cubicBezTo>
                      <a:pt x="4419" y="2207"/>
                      <a:pt x="4192" y="2327"/>
                      <a:pt x="3964" y="2438"/>
                    </a:cubicBezTo>
                    <a:cubicBezTo>
                      <a:pt x="3287" y="2770"/>
                      <a:pt x="2588" y="3072"/>
                      <a:pt x="1895" y="3374"/>
                    </a:cubicBezTo>
                    <a:cubicBezTo>
                      <a:pt x="1341" y="3617"/>
                      <a:pt x="716" y="3761"/>
                      <a:pt x="193" y="4072"/>
                    </a:cubicBezTo>
                    <a:cubicBezTo>
                      <a:pt x="138" y="4103"/>
                      <a:pt x="82" y="4137"/>
                      <a:pt x="30" y="4171"/>
                    </a:cubicBezTo>
                    <a:cubicBezTo>
                      <a:pt x="0" y="4192"/>
                      <a:pt x="13" y="4245"/>
                      <a:pt x="46" y="4245"/>
                    </a:cubicBezTo>
                    <a:cubicBezTo>
                      <a:pt x="50" y="4245"/>
                      <a:pt x="55" y="4244"/>
                      <a:pt x="61" y="4242"/>
                    </a:cubicBezTo>
                    <a:lnTo>
                      <a:pt x="190" y="4192"/>
                    </a:lnTo>
                    <a:cubicBezTo>
                      <a:pt x="1175" y="3817"/>
                      <a:pt x="2154" y="3432"/>
                      <a:pt x="3148" y="3087"/>
                    </a:cubicBezTo>
                    <a:cubicBezTo>
                      <a:pt x="3407" y="2995"/>
                      <a:pt x="3668" y="2912"/>
                      <a:pt x="3930" y="2829"/>
                    </a:cubicBezTo>
                    <a:lnTo>
                      <a:pt x="3930" y="2829"/>
                    </a:lnTo>
                    <a:cubicBezTo>
                      <a:pt x="3505" y="2995"/>
                      <a:pt x="3080" y="3164"/>
                      <a:pt x="2659" y="3346"/>
                    </a:cubicBezTo>
                    <a:cubicBezTo>
                      <a:pt x="2058" y="3604"/>
                      <a:pt x="1452" y="3845"/>
                      <a:pt x="852" y="4103"/>
                    </a:cubicBezTo>
                    <a:cubicBezTo>
                      <a:pt x="627" y="4202"/>
                      <a:pt x="378" y="4297"/>
                      <a:pt x="205" y="4472"/>
                    </a:cubicBezTo>
                    <a:cubicBezTo>
                      <a:pt x="156" y="4519"/>
                      <a:pt x="116" y="4574"/>
                      <a:pt x="85" y="4629"/>
                    </a:cubicBezTo>
                    <a:cubicBezTo>
                      <a:pt x="72" y="4657"/>
                      <a:pt x="89" y="4686"/>
                      <a:pt x="117" y="4686"/>
                    </a:cubicBezTo>
                    <a:cubicBezTo>
                      <a:pt x="121" y="4686"/>
                      <a:pt x="125" y="4686"/>
                      <a:pt x="128" y="4685"/>
                    </a:cubicBezTo>
                    <a:cubicBezTo>
                      <a:pt x="162" y="4676"/>
                      <a:pt x="196" y="4660"/>
                      <a:pt x="230" y="4648"/>
                    </a:cubicBezTo>
                    <a:cubicBezTo>
                      <a:pt x="627" y="4500"/>
                      <a:pt x="999" y="4300"/>
                      <a:pt x="1393" y="4140"/>
                    </a:cubicBezTo>
                    <a:cubicBezTo>
                      <a:pt x="1917" y="3925"/>
                      <a:pt x="2486" y="3792"/>
                      <a:pt x="3025" y="3626"/>
                    </a:cubicBezTo>
                    <a:cubicBezTo>
                      <a:pt x="3477" y="3487"/>
                      <a:pt x="3921" y="3331"/>
                      <a:pt x="4373" y="3195"/>
                    </a:cubicBezTo>
                    <a:lnTo>
                      <a:pt x="4373" y="3195"/>
                    </a:lnTo>
                    <a:cubicBezTo>
                      <a:pt x="4281" y="3226"/>
                      <a:pt x="4188" y="3257"/>
                      <a:pt x="4099" y="3294"/>
                    </a:cubicBezTo>
                    <a:cubicBezTo>
                      <a:pt x="3610" y="3484"/>
                      <a:pt x="3111" y="3660"/>
                      <a:pt x="2628" y="3866"/>
                    </a:cubicBezTo>
                    <a:cubicBezTo>
                      <a:pt x="2108" y="4085"/>
                      <a:pt x="1609" y="4346"/>
                      <a:pt x="1092" y="4577"/>
                    </a:cubicBezTo>
                    <a:cubicBezTo>
                      <a:pt x="839" y="4691"/>
                      <a:pt x="525" y="4753"/>
                      <a:pt x="316" y="4947"/>
                    </a:cubicBezTo>
                    <a:cubicBezTo>
                      <a:pt x="298" y="4962"/>
                      <a:pt x="279" y="4980"/>
                      <a:pt x="264" y="4999"/>
                    </a:cubicBezTo>
                    <a:cubicBezTo>
                      <a:pt x="243" y="5020"/>
                      <a:pt x="254" y="5064"/>
                      <a:pt x="285" y="5064"/>
                    </a:cubicBezTo>
                    <a:cubicBezTo>
                      <a:pt x="286" y="5064"/>
                      <a:pt x="287" y="5064"/>
                      <a:pt x="288" y="5063"/>
                    </a:cubicBezTo>
                    <a:cubicBezTo>
                      <a:pt x="316" y="5063"/>
                      <a:pt x="344" y="5057"/>
                      <a:pt x="372" y="5054"/>
                    </a:cubicBezTo>
                    <a:cubicBezTo>
                      <a:pt x="1132" y="4980"/>
                      <a:pt x="1812" y="4645"/>
                      <a:pt x="2502" y="4334"/>
                    </a:cubicBezTo>
                    <a:cubicBezTo>
                      <a:pt x="2933" y="4146"/>
                      <a:pt x="3370" y="3980"/>
                      <a:pt x="3819" y="3841"/>
                    </a:cubicBezTo>
                    <a:cubicBezTo>
                      <a:pt x="4071" y="3758"/>
                      <a:pt x="4392" y="3703"/>
                      <a:pt x="4672" y="3620"/>
                    </a:cubicBezTo>
                    <a:cubicBezTo>
                      <a:pt x="4749" y="3598"/>
                      <a:pt x="4823" y="3574"/>
                      <a:pt x="4896" y="3543"/>
                    </a:cubicBezTo>
                    <a:lnTo>
                      <a:pt x="4896" y="3543"/>
                    </a:lnTo>
                    <a:cubicBezTo>
                      <a:pt x="4764" y="3608"/>
                      <a:pt x="4629" y="3660"/>
                      <a:pt x="4490" y="3703"/>
                    </a:cubicBezTo>
                    <a:cubicBezTo>
                      <a:pt x="4268" y="3774"/>
                      <a:pt x="4038" y="3835"/>
                      <a:pt x="3828" y="3900"/>
                    </a:cubicBezTo>
                    <a:cubicBezTo>
                      <a:pt x="3367" y="4048"/>
                      <a:pt x="2914" y="4226"/>
                      <a:pt x="2465" y="4408"/>
                    </a:cubicBezTo>
                    <a:cubicBezTo>
                      <a:pt x="2135" y="4543"/>
                      <a:pt x="1815" y="4703"/>
                      <a:pt x="1492" y="4851"/>
                    </a:cubicBezTo>
                    <a:cubicBezTo>
                      <a:pt x="1230" y="4971"/>
                      <a:pt x="919" y="5036"/>
                      <a:pt x="707" y="5239"/>
                    </a:cubicBezTo>
                    <a:cubicBezTo>
                      <a:pt x="686" y="5260"/>
                      <a:pt x="695" y="5294"/>
                      <a:pt x="722" y="5304"/>
                    </a:cubicBezTo>
                    <a:cubicBezTo>
                      <a:pt x="768" y="5314"/>
                      <a:pt x="812" y="5318"/>
                      <a:pt x="856" y="5318"/>
                    </a:cubicBezTo>
                    <a:cubicBezTo>
                      <a:pt x="1008" y="5318"/>
                      <a:pt x="1150" y="5263"/>
                      <a:pt x="1301" y="5205"/>
                    </a:cubicBezTo>
                    <a:cubicBezTo>
                      <a:pt x="1667" y="5063"/>
                      <a:pt x="2031" y="4910"/>
                      <a:pt x="2397" y="4768"/>
                    </a:cubicBezTo>
                    <a:lnTo>
                      <a:pt x="2397" y="4768"/>
                    </a:lnTo>
                    <a:cubicBezTo>
                      <a:pt x="2396" y="4768"/>
                      <a:pt x="2396" y="4768"/>
                      <a:pt x="2396" y="4768"/>
                    </a:cubicBezTo>
                    <a:cubicBezTo>
                      <a:pt x="2394" y="4768"/>
                      <a:pt x="2676" y="4647"/>
                      <a:pt x="2721" y="4647"/>
                    </a:cubicBezTo>
                    <a:cubicBezTo>
                      <a:pt x="2735" y="4647"/>
                      <a:pt x="2726" y="4658"/>
                      <a:pt x="2680" y="4688"/>
                    </a:cubicBezTo>
                    <a:cubicBezTo>
                      <a:pt x="2505" y="4802"/>
                      <a:pt x="2286" y="4857"/>
                      <a:pt x="2092" y="4925"/>
                    </a:cubicBezTo>
                    <a:cubicBezTo>
                      <a:pt x="1864" y="5002"/>
                      <a:pt x="1652" y="5091"/>
                      <a:pt x="1492" y="5273"/>
                    </a:cubicBezTo>
                    <a:cubicBezTo>
                      <a:pt x="1467" y="5297"/>
                      <a:pt x="1483" y="5337"/>
                      <a:pt x="1517" y="5337"/>
                    </a:cubicBezTo>
                    <a:lnTo>
                      <a:pt x="1587" y="5337"/>
                    </a:lnTo>
                    <a:cubicBezTo>
                      <a:pt x="1637" y="5337"/>
                      <a:pt x="1637" y="5260"/>
                      <a:pt x="1587" y="5260"/>
                    </a:cubicBezTo>
                    <a:cubicBezTo>
                      <a:pt x="1590" y="5260"/>
                      <a:pt x="1984" y="5045"/>
                      <a:pt x="1991" y="5045"/>
                    </a:cubicBezTo>
                    <a:cubicBezTo>
                      <a:pt x="2111" y="4996"/>
                      <a:pt x="2237" y="4956"/>
                      <a:pt x="2360" y="4913"/>
                    </a:cubicBezTo>
                    <a:cubicBezTo>
                      <a:pt x="2437" y="4885"/>
                      <a:pt x="2514" y="4851"/>
                      <a:pt x="2588" y="4817"/>
                    </a:cubicBezTo>
                    <a:cubicBezTo>
                      <a:pt x="2705" y="4762"/>
                      <a:pt x="2813" y="4691"/>
                      <a:pt x="2911" y="4608"/>
                    </a:cubicBezTo>
                    <a:cubicBezTo>
                      <a:pt x="2920" y="4602"/>
                      <a:pt x="2923" y="4589"/>
                      <a:pt x="2923" y="4580"/>
                    </a:cubicBezTo>
                    <a:cubicBezTo>
                      <a:pt x="2921" y="4559"/>
                      <a:pt x="2905" y="4545"/>
                      <a:pt x="2885" y="4545"/>
                    </a:cubicBezTo>
                    <a:cubicBezTo>
                      <a:pt x="2881" y="4545"/>
                      <a:pt x="2878" y="4545"/>
                      <a:pt x="2874" y="4546"/>
                    </a:cubicBezTo>
                    <a:cubicBezTo>
                      <a:pt x="2409" y="4651"/>
                      <a:pt x="1948" y="4842"/>
                      <a:pt x="1510" y="5033"/>
                    </a:cubicBezTo>
                    <a:cubicBezTo>
                      <a:pt x="1393" y="5085"/>
                      <a:pt x="1273" y="5134"/>
                      <a:pt x="1153" y="5177"/>
                    </a:cubicBezTo>
                    <a:cubicBezTo>
                      <a:pt x="1097" y="5199"/>
                      <a:pt x="1016" y="5215"/>
                      <a:pt x="965" y="5215"/>
                    </a:cubicBezTo>
                    <a:cubicBezTo>
                      <a:pt x="890" y="5215"/>
                      <a:pt x="885" y="5179"/>
                      <a:pt x="1144" y="5076"/>
                    </a:cubicBezTo>
                    <a:cubicBezTo>
                      <a:pt x="1384" y="4980"/>
                      <a:pt x="1615" y="4879"/>
                      <a:pt x="1849" y="4771"/>
                    </a:cubicBezTo>
                    <a:cubicBezTo>
                      <a:pt x="2449" y="4497"/>
                      <a:pt x="3056" y="4245"/>
                      <a:pt x="3677" y="4029"/>
                    </a:cubicBezTo>
                    <a:cubicBezTo>
                      <a:pt x="3804" y="3986"/>
                      <a:pt x="3933" y="3946"/>
                      <a:pt x="4059" y="3906"/>
                    </a:cubicBezTo>
                    <a:cubicBezTo>
                      <a:pt x="4462" y="3786"/>
                      <a:pt x="4869" y="3666"/>
                      <a:pt x="5229" y="3454"/>
                    </a:cubicBezTo>
                    <a:cubicBezTo>
                      <a:pt x="5263" y="3431"/>
                      <a:pt x="5245" y="3382"/>
                      <a:pt x="5208" y="3382"/>
                    </a:cubicBezTo>
                    <a:cubicBezTo>
                      <a:pt x="5204" y="3382"/>
                      <a:pt x="5201" y="3382"/>
                      <a:pt x="5198" y="3383"/>
                    </a:cubicBezTo>
                    <a:cubicBezTo>
                      <a:pt x="5164" y="3389"/>
                      <a:pt x="5133" y="3398"/>
                      <a:pt x="5103" y="3407"/>
                    </a:cubicBezTo>
                    <a:cubicBezTo>
                      <a:pt x="4259" y="3601"/>
                      <a:pt x="3431" y="3863"/>
                      <a:pt x="2631" y="4192"/>
                    </a:cubicBezTo>
                    <a:cubicBezTo>
                      <a:pt x="2243" y="4356"/>
                      <a:pt x="1868" y="4540"/>
                      <a:pt x="1480" y="4700"/>
                    </a:cubicBezTo>
                    <a:cubicBezTo>
                      <a:pt x="1258" y="4786"/>
                      <a:pt x="1027" y="4860"/>
                      <a:pt x="796" y="4919"/>
                    </a:cubicBezTo>
                    <a:cubicBezTo>
                      <a:pt x="735" y="4941"/>
                      <a:pt x="671" y="4953"/>
                      <a:pt x="606" y="4953"/>
                    </a:cubicBezTo>
                    <a:cubicBezTo>
                      <a:pt x="553" y="4953"/>
                      <a:pt x="500" y="4945"/>
                      <a:pt x="449" y="4928"/>
                    </a:cubicBezTo>
                    <a:cubicBezTo>
                      <a:pt x="547" y="4870"/>
                      <a:pt x="652" y="4823"/>
                      <a:pt x="759" y="4790"/>
                    </a:cubicBezTo>
                    <a:cubicBezTo>
                      <a:pt x="1594" y="4472"/>
                      <a:pt x="2375" y="4042"/>
                      <a:pt x="3207" y="3718"/>
                    </a:cubicBezTo>
                    <a:cubicBezTo>
                      <a:pt x="4056" y="3386"/>
                      <a:pt x="4998" y="3140"/>
                      <a:pt x="5798" y="2706"/>
                    </a:cubicBezTo>
                    <a:lnTo>
                      <a:pt x="5808" y="2703"/>
                    </a:lnTo>
                    <a:cubicBezTo>
                      <a:pt x="5826" y="2693"/>
                      <a:pt x="5832" y="2669"/>
                      <a:pt x="5820" y="2653"/>
                    </a:cubicBezTo>
                    <a:cubicBezTo>
                      <a:pt x="5813" y="2638"/>
                      <a:pt x="5801" y="2631"/>
                      <a:pt x="5787" y="2631"/>
                    </a:cubicBezTo>
                    <a:cubicBezTo>
                      <a:pt x="5780" y="2631"/>
                      <a:pt x="5774" y="2632"/>
                      <a:pt x="5768" y="2635"/>
                    </a:cubicBezTo>
                    <a:cubicBezTo>
                      <a:pt x="4850" y="3066"/>
                      <a:pt x="3791" y="3309"/>
                      <a:pt x="2822" y="3608"/>
                    </a:cubicBezTo>
                    <a:cubicBezTo>
                      <a:pt x="2283" y="3774"/>
                      <a:pt x="1729" y="3918"/>
                      <a:pt x="1206" y="4134"/>
                    </a:cubicBezTo>
                    <a:cubicBezTo>
                      <a:pt x="1043" y="4199"/>
                      <a:pt x="886" y="4282"/>
                      <a:pt x="726" y="4356"/>
                    </a:cubicBezTo>
                    <a:cubicBezTo>
                      <a:pt x="578" y="4429"/>
                      <a:pt x="424" y="4497"/>
                      <a:pt x="267" y="4559"/>
                    </a:cubicBezTo>
                    <a:cubicBezTo>
                      <a:pt x="338" y="4528"/>
                      <a:pt x="473" y="4368"/>
                      <a:pt x="569" y="4322"/>
                    </a:cubicBezTo>
                    <a:cubicBezTo>
                      <a:pt x="1584" y="3820"/>
                      <a:pt x="2674" y="3404"/>
                      <a:pt x="3727" y="2989"/>
                    </a:cubicBezTo>
                    <a:cubicBezTo>
                      <a:pt x="4198" y="2804"/>
                      <a:pt x="4669" y="2619"/>
                      <a:pt x="5133" y="2419"/>
                    </a:cubicBezTo>
                    <a:cubicBezTo>
                      <a:pt x="5257" y="2367"/>
                      <a:pt x="5377" y="2315"/>
                      <a:pt x="5497" y="2256"/>
                    </a:cubicBezTo>
                    <a:cubicBezTo>
                      <a:pt x="5601" y="2210"/>
                      <a:pt x="5706" y="2158"/>
                      <a:pt x="5808" y="2105"/>
                    </a:cubicBezTo>
                    <a:lnTo>
                      <a:pt x="5811" y="2102"/>
                    </a:lnTo>
                    <a:cubicBezTo>
                      <a:pt x="5838" y="2090"/>
                      <a:pt x="5866" y="2075"/>
                      <a:pt x="5894" y="2059"/>
                    </a:cubicBezTo>
                    <a:cubicBezTo>
                      <a:pt x="5921" y="2047"/>
                      <a:pt x="5949" y="2035"/>
                      <a:pt x="5977" y="2019"/>
                    </a:cubicBezTo>
                    <a:cubicBezTo>
                      <a:pt x="6014" y="1998"/>
                      <a:pt x="5992" y="1947"/>
                      <a:pt x="5957" y="1947"/>
                    </a:cubicBezTo>
                    <a:cubicBezTo>
                      <a:pt x="5952" y="1947"/>
                      <a:pt x="5946" y="1949"/>
                      <a:pt x="5940" y="1952"/>
                    </a:cubicBezTo>
                    <a:lnTo>
                      <a:pt x="5906" y="1967"/>
                    </a:lnTo>
                    <a:cubicBezTo>
                      <a:pt x="5857" y="1992"/>
                      <a:pt x="5808" y="2016"/>
                      <a:pt x="5761" y="2041"/>
                    </a:cubicBezTo>
                    <a:cubicBezTo>
                      <a:pt x="5754" y="2038"/>
                      <a:pt x="5747" y="2036"/>
                      <a:pt x="5739" y="2036"/>
                    </a:cubicBezTo>
                    <a:cubicBezTo>
                      <a:pt x="5710" y="2036"/>
                      <a:pt x="5676" y="2059"/>
                      <a:pt x="5635" y="2102"/>
                    </a:cubicBezTo>
                    <a:cubicBezTo>
                      <a:pt x="5395" y="2216"/>
                      <a:pt x="5155" y="2327"/>
                      <a:pt x="4909" y="2429"/>
                    </a:cubicBezTo>
                    <a:cubicBezTo>
                      <a:pt x="3887" y="2826"/>
                      <a:pt x="2822" y="3118"/>
                      <a:pt x="1791" y="3500"/>
                    </a:cubicBezTo>
                    <a:cubicBezTo>
                      <a:pt x="2769" y="3097"/>
                      <a:pt x="3739" y="2647"/>
                      <a:pt x="4678" y="2161"/>
                    </a:cubicBezTo>
                    <a:cubicBezTo>
                      <a:pt x="4829" y="2084"/>
                      <a:pt x="4976" y="2010"/>
                      <a:pt x="5127" y="1936"/>
                    </a:cubicBezTo>
                    <a:cubicBezTo>
                      <a:pt x="5395" y="1853"/>
                      <a:pt x="5666" y="1773"/>
                      <a:pt x="5934" y="1690"/>
                    </a:cubicBezTo>
                    <a:cubicBezTo>
                      <a:pt x="5949" y="1687"/>
                      <a:pt x="5961" y="1681"/>
                      <a:pt x="5974" y="1674"/>
                    </a:cubicBezTo>
                    <a:cubicBezTo>
                      <a:pt x="6466" y="1514"/>
                      <a:pt x="6802" y="1148"/>
                      <a:pt x="7233" y="896"/>
                    </a:cubicBezTo>
                    <a:lnTo>
                      <a:pt x="7417" y="803"/>
                    </a:lnTo>
                    <a:cubicBezTo>
                      <a:pt x="7516" y="791"/>
                      <a:pt x="7562" y="766"/>
                      <a:pt x="7559" y="733"/>
                    </a:cubicBezTo>
                    <a:cubicBezTo>
                      <a:pt x="7611" y="705"/>
                      <a:pt x="7664" y="677"/>
                      <a:pt x="7716" y="653"/>
                    </a:cubicBezTo>
                    <a:cubicBezTo>
                      <a:pt x="7756" y="631"/>
                      <a:pt x="7732" y="580"/>
                      <a:pt x="7697" y="580"/>
                    </a:cubicBezTo>
                    <a:cubicBezTo>
                      <a:pt x="7691" y="580"/>
                      <a:pt x="7685" y="582"/>
                      <a:pt x="7679" y="585"/>
                    </a:cubicBezTo>
                    <a:cubicBezTo>
                      <a:pt x="7445" y="699"/>
                      <a:pt x="7187" y="794"/>
                      <a:pt x="6971" y="942"/>
                    </a:cubicBezTo>
                    <a:cubicBezTo>
                      <a:pt x="6737" y="1059"/>
                      <a:pt x="6503" y="1167"/>
                      <a:pt x="6266" y="1277"/>
                    </a:cubicBezTo>
                    <a:lnTo>
                      <a:pt x="6001" y="1397"/>
                    </a:lnTo>
                    <a:cubicBezTo>
                      <a:pt x="5641" y="1561"/>
                      <a:pt x="5287" y="1745"/>
                      <a:pt x="4936" y="1930"/>
                    </a:cubicBezTo>
                    <a:cubicBezTo>
                      <a:pt x="4638" y="2016"/>
                      <a:pt x="4339" y="2099"/>
                      <a:pt x="4053" y="2195"/>
                    </a:cubicBezTo>
                    <a:cubicBezTo>
                      <a:pt x="3314" y="2444"/>
                      <a:pt x="2569" y="2681"/>
                      <a:pt x="1834" y="2943"/>
                    </a:cubicBezTo>
                    <a:cubicBezTo>
                      <a:pt x="1507" y="3060"/>
                      <a:pt x="1190" y="3207"/>
                      <a:pt x="867" y="3337"/>
                    </a:cubicBezTo>
                    <a:cubicBezTo>
                      <a:pt x="710" y="3401"/>
                      <a:pt x="547" y="3454"/>
                      <a:pt x="387" y="3506"/>
                    </a:cubicBezTo>
                    <a:cubicBezTo>
                      <a:pt x="301" y="3534"/>
                      <a:pt x="261" y="3549"/>
                      <a:pt x="242" y="3555"/>
                    </a:cubicBezTo>
                    <a:cubicBezTo>
                      <a:pt x="304" y="3534"/>
                      <a:pt x="362" y="3506"/>
                      <a:pt x="418" y="3478"/>
                    </a:cubicBezTo>
                    <a:cubicBezTo>
                      <a:pt x="1769" y="2724"/>
                      <a:pt x="3256" y="2225"/>
                      <a:pt x="4678" y="1631"/>
                    </a:cubicBezTo>
                    <a:cubicBezTo>
                      <a:pt x="5367" y="1342"/>
                      <a:pt x="6057" y="1056"/>
                      <a:pt x="6762" y="813"/>
                    </a:cubicBezTo>
                    <a:cubicBezTo>
                      <a:pt x="7227" y="649"/>
                      <a:pt x="7682" y="499"/>
                      <a:pt x="8101" y="249"/>
                    </a:cubicBezTo>
                    <a:cubicBezTo>
                      <a:pt x="8190" y="194"/>
                      <a:pt x="8279" y="138"/>
                      <a:pt x="8369" y="74"/>
                    </a:cubicBezTo>
                    <a:cubicBezTo>
                      <a:pt x="8399" y="52"/>
                      <a:pt x="8387" y="1"/>
                      <a:pt x="835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94" name="Google Shape;3152;p69">
                <a:extLst>
                  <a:ext uri="{FF2B5EF4-FFF2-40B4-BE49-F238E27FC236}">
                    <a16:creationId xmlns:a16="http://schemas.microsoft.com/office/drawing/2014/main" id="{43033636-0A93-45D9-B1C3-3E556FF3D683}"/>
                  </a:ext>
                </a:extLst>
              </p:cNvPr>
              <p:cNvSpPr/>
              <p:nvPr/>
            </p:nvSpPr>
            <p:spPr>
              <a:xfrm>
                <a:off x="15519275" y="4664438"/>
                <a:ext cx="32300" cy="31875"/>
              </a:xfrm>
              <a:custGeom>
                <a:avLst/>
                <a:gdLst/>
                <a:ahLst/>
                <a:cxnLst/>
                <a:rect l="l" t="t" r="r" b="b"/>
                <a:pathLst>
                  <a:path w="1292" h="1275" extrusionOk="0">
                    <a:moveTo>
                      <a:pt x="1252" y="0"/>
                    </a:moveTo>
                    <a:cubicBezTo>
                      <a:pt x="1230" y="0"/>
                      <a:pt x="1209" y="3"/>
                      <a:pt x="1187" y="6"/>
                    </a:cubicBezTo>
                    <a:cubicBezTo>
                      <a:pt x="874" y="29"/>
                      <a:pt x="575" y="140"/>
                      <a:pt x="261" y="140"/>
                    </a:cubicBezTo>
                    <a:cubicBezTo>
                      <a:pt x="239" y="140"/>
                      <a:pt x="216" y="140"/>
                      <a:pt x="193" y="139"/>
                    </a:cubicBezTo>
                    <a:cubicBezTo>
                      <a:pt x="192" y="139"/>
                      <a:pt x="191" y="139"/>
                      <a:pt x="190" y="139"/>
                    </a:cubicBezTo>
                    <a:cubicBezTo>
                      <a:pt x="141" y="139"/>
                      <a:pt x="142" y="213"/>
                      <a:pt x="193" y="216"/>
                    </a:cubicBezTo>
                    <a:cubicBezTo>
                      <a:pt x="210" y="216"/>
                      <a:pt x="228" y="216"/>
                      <a:pt x="246" y="216"/>
                    </a:cubicBezTo>
                    <a:cubicBezTo>
                      <a:pt x="336" y="216"/>
                      <a:pt x="429" y="209"/>
                      <a:pt x="519" y="194"/>
                    </a:cubicBezTo>
                    <a:cubicBezTo>
                      <a:pt x="704" y="166"/>
                      <a:pt x="888" y="120"/>
                      <a:pt x="1076" y="92"/>
                    </a:cubicBezTo>
                    <a:lnTo>
                      <a:pt x="1076" y="92"/>
                    </a:lnTo>
                    <a:cubicBezTo>
                      <a:pt x="876" y="185"/>
                      <a:pt x="658" y="222"/>
                      <a:pt x="445" y="271"/>
                    </a:cubicBezTo>
                    <a:cubicBezTo>
                      <a:pt x="328" y="296"/>
                      <a:pt x="214" y="333"/>
                      <a:pt x="104" y="382"/>
                    </a:cubicBezTo>
                    <a:cubicBezTo>
                      <a:pt x="70" y="397"/>
                      <a:pt x="85" y="443"/>
                      <a:pt x="113" y="453"/>
                    </a:cubicBezTo>
                    <a:cubicBezTo>
                      <a:pt x="168" y="471"/>
                      <a:pt x="227" y="480"/>
                      <a:pt x="285" y="483"/>
                    </a:cubicBezTo>
                    <a:cubicBezTo>
                      <a:pt x="307" y="485"/>
                      <a:pt x="329" y="486"/>
                      <a:pt x="351" y="486"/>
                    </a:cubicBezTo>
                    <a:cubicBezTo>
                      <a:pt x="505" y="486"/>
                      <a:pt x="661" y="452"/>
                      <a:pt x="818" y="449"/>
                    </a:cubicBezTo>
                    <a:lnTo>
                      <a:pt x="818" y="449"/>
                    </a:lnTo>
                    <a:cubicBezTo>
                      <a:pt x="630" y="610"/>
                      <a:pt x="331" y="625"/>
                      <a:pt x="113" y="736"/>
                    </a:cubicBezTo>
                    <a:cubicBezTo>
                      <a:pt x="97" y="745"/>
                      <a:pt x="82" y="748"/>
                      <a:pt x="70" y="757"/>
                    </a:cubicBezTo>
                    <a:cubicBezTo>
                      <a:pt x="51" y="770"/>
                      <a:pt x="48" y="797"/>
                      <a:pt x="64" y="813"/>
                    </a:cubicBezTo>
                    <a:cubicBezTo>
                      <a:pt x="67" y="816"/>
                      <a:pt x="67" y="822"/>
                      <a:pt x="70" y="825"/>
                    </a:cubicBezTo>
                    <a:cubicBezTo>
                      <a:pt x="211" y="902"/>
                      <a:pt x="374" y="884"/>
                      <a:pt x="531" y="893"/>
                    </a:cubicBezTo>
                    <a:cubicBezTo>
                      <a:pt x="575" y="896"/>
                      <a:pt x="618" y="902"/>
                      <a:pt x="661" y="911"/>
                    </a:cubicBezTo>
                    <a:cubicBezTo>
                      <a:pt x="571" y="985"/>
                      <a:pt x="461" y="1013"/>
                      <a:pt x="347" y="1040"/>
                    </a:cubicBezTo>
                    <a:cubicBezTo>
                      <a:pt x="245" y="1062"/>
                      <a:pt x="150" y="1105"/>
                      <a:pt x="70" y="1167"/>
                    </a:cubicBezTo>
                    <a:cubicBezTo>
                      <a:pt x="54" y="1179"/>
                      <a:pt x="39" y="1191"/>
                      <a:pt x="27" y="1207"/>
                    </a:cubicBezTo>
                    <a:cubicBezTo>
                      <a:pt x="1" y="1235"/>
                      <a:pt x="27" y="1274"/>
                      <a:pt x="55" y="1274"/>
                    </a:cubicBezTo>
                    <a:cubicBezTo>
                      <a:pt x="63" y="1274"/>
                      <a:pt x="72" y="1271"/>
                      <a:pt x="79" y="1262"/>
                    </a:cubicBezTo>
                    <a:cubicBezTo>
                      <a:pt x="251" y="1050"/>
                      <a:pt x="587" y="1133"/>
                      <a:pt x="762" y="920"/>
                    </a:cubicBezTo>
                    <a:cubicBezTo>
                      <a:pt x="784" y="899"/>
                      <a:pt x="775" y="862"/>
                      <a:pt x="747" y="856"/>
                    </a:cubicBezTo>
                    <a:cubicBezTo>
                      <a:pt x="701" y="837"/>
                      <a:pt x="651" y="828"/>
                      <a:pt x="602" y="822"/>
                    </a:cubicBezTo>
                    <a:cubicBezTo>
                      <a:pt x="461" y="807"/>
                      <a:pt x="310" y="828"/>
                      <a:pt x="181" y="788"/>
                    </a:cubicBezTo>
                    <a:cubicBezTo>
                      <a:pt x="430" y="671"/>
                      <a:pt x="756" y="665"/>
                      <a:pt x="935" y="440"/>
                    </a:cubicBezTo>
                    <a:cubicBezTo>
                      <a:pt x="959" y="416"/>
                      <a:pt x="941" y="376"/>
                      <a:pt x="907" y="376"/>
                    </a:cubicBezTo>
                    <a:cubicBezTo>
                      <a:pt x="882" y="374"/>
                      <a:pt x="858" y="373"/>
                      <a:pt x="833" y="373"/>
                    </a:cubicBezTo>
                    <a:cubicBezTo>
                      <a:pt x="673" y="373"/>
                      <a:pt x="515" y="410"/>
                      <a:pt x="357" y="410"/>
                    </a:cubicBezTo>
                    <a:cubicBezTo>
                      <a:pt x="351" y="410"/>
                      <a:pt x="346" y="410"/>
                      <a:pt x="341" y="409"/>
                    </a:cubicBezTo>
                    <a:cubicBezTo>
                      <a:pt x="310" y="409"/>
                      <a:pt x="282" y="406"/>
                      <a:pt x="254" y="403"/>
                    </a:cubicBezTo>
                    <a:cubicBezTo>
                      <a:pt x="294" y="388"/>
                      <a:pt x="331" y="379"/>
                      <a:pt x="371" y="366"/>
                    </a:cubicBezTo>
                    <a:cubicBezTo>
                      <a:pt x="651" y="289"/>
                      <a:pt x="947" y="262"/>
                      <a:pt x="1199" y="111"/>
                    </a:cubicBezTo>
                    <a:cubicBezTo>
                      <a:pt x="1224" y="99"/>
                      <a:pt x="1246" y="86"/>
                      <a:pt x="1270" y="71"/>
                    </a:cubicBezTo>
                    <a:cubicBezTo>
                      <a:pt x="1292" y="52"/>
                      <a:pt x="1292" y="19"/>
                      <a:pt x="1264" y="6"/>
                    </a:cubicBezTo>
                    <a:cubicBezTo>
                      <a:pt x="1261" y="3"/>
                      <a:pt x="1255" y="0"/>
                      <a:pt x="125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95" name="Google Shape;3153;p69">
                <a:extLst>
                  <a:ext uri="{FF2B5EF4-FFF2-40B4-BE49-F238E27FC236}">
                    <a16:creationId xmlns:a16="http://schemas.microsoft.com/office/drawing/2014/main" id="{E609BC24-9C1E-4A2E-8480-6BEA96323626}"/>
                  </a:ext>
                </a:extLst>
              </p:cNvPr>
              <p:cNvSpPr/>
              <p:nvPr/>
            </p:nvSpPr>
            <p:spPr>
              <a:xfrm>
                <a:off x="15401725" y="4803838"/>
                <a:ext cx="59200" cy="59975"/>
              </a:xfrm>
              <a:custGeom>
                <a:avLst/>
                <a:gdLst/>
                <a:ahLst/>
                <a:cxnLst/>
                <a:rect l="l" t="t" r="r" b="b"/>
                <a:pathLst>
                  <a:path w="2368" h="2399" extrusionOk="0">
                    <a:moveTo>
                      <a:pt x="1852" y="1"/>
                    </a:moveTo>
                    <a:cubicBezTo>
                      <a:pt x="1849" y="1"/>
                      <a:pt x="1847" y="1"/>
                      <a:pt x="1844" y="2"/>
                    </a:cubicBezTo>
                    <a:lnTo>
                      <a:pt x="1743" y="26"/>
                    </a:lnTo>
                    <a:cubicBezTo>
                      <a:pt x="1407" y="109"/>
                      <a:pt x="1072" y="183"/>
                      <a:pt x="730" y="239"/>
                    </a:cubicBezTo>
                    <a:cubicBezTo>
                      <a:pt x="690" y="239"/>
                      <a:pt x="650" y="245"/>
                      <a:pt x="610" y="254"/>
                    </a:cubicBezTo>
                    <a:cubicBezTo>
                      <a:pt x="566" y="260"/>
                      <a:pt x="581" y="328"/>
                      <a:pt x="626" y="328"/>
                    </a:cubicBezTo>
                    <a:cubicBezTo>
                      <a:pt x="628" y="328"/>
                      <a:pt x="630" y="328"/>
                      <a:pt x="632" y="328"/>
                    </a:cubicBezTo>
                    <a:cubicBezTo>
                      <a:pt x="656" y="325"/>
                      <a:pt x="678" y="319"/>
                      <a:pt x="702" y="316"/>
                    </a:cubicBezTo>
                    <a:cubicBezTo>
                      <a:pt x="915" y="285"/>
                      <a:pt x="1124" y="245"/>
                      <a:pt x="1333" y="199"/>
                    </a:cubicBezTo>
                    <a:cubicBezTo>
                      <a:pt x="1380" y="189"/>
                      <a:pt x="1453" y="165"/>
                      <a:pt x="1521" y="140"/>
                    </a:cubicBezTo>
                    <a:lnTo>
                      <a:pt x="1521" y="140"/>
                    </a:lnTo>
                    <a:lnTo>
                      <a:pt x="1447" y="171"/>
                    </a:lnTo>
                    <a:cubicBezTo>
                      <a:pt x="1173" y="273"/>
                      <a:pt x="903" y="349"/>
                      <a:pt x="647" y="473"/>
                    </a:cubicBezTo>
                    <a:cubicBezTo>
                      <a:pt x="561" y="516"/>
                      <a:pt x="478" y="562"/>
                      <a:pt x="398" y="614"/>
                    </a:cubicBezTo>
                    <a:cubicBezTo>
                      <a:pt x="362" y="636"/>
                      <a:pt x="378" y="687"/>
                      <a:pt x="414" y="687"/>
                    </a:cubicBezTo>
                    <a:cubicBezTo>
                      <a:pt x="419" y="687"/>
                      <a:pt x="423" y="687"/>
                      <a:pt x="428" y="685"/>
                    </a:cubicBezTo>
                    <a:lnTo>
                      <a:pt x="573" y="663"/>
                    </a:lnTo>
                    <a:cubicBezTo>
                      <a:pt x="952" y="605"/>
                      <a:pt x="1417" y="519"/>
                      <a:pt x="1706" y="374"/>
                    </a:cubicBezTo>
                    <a:lnTo>
                      <a:pt x="1706" y="374"/>
                    </a:lnTo>
                    <a:cubicBezTo>
                      <a:pt x="1303" y="577"/>
                      <a:pt x="875" y="657"/>
                      <a:pt x="487" y="885"/>
                    </a:cubicBezTo>
                    <a:cubicBezTo>
                      <a:pt x="441" y="913"/>
                      <a:pt x="392" y="940"/>
                      <a:pt x="345" y="974"/>
                    </a:cubicBezTo>
                    <a:cubicBezTo>
                      <a:pt x="309" y="994"/>
                      <a:pt x="329" y="1047"/>
                      <a:pt x="365" y="1047"/>
                    </a:cubicBezTo>
                    <a:cubicBezTo>
                      <a:pt x="369" y="1047"/>
                      <a:pt x="372" y="1046"/>
                      <a:pt x="376" y="1045"/>
                    </a:cubicBezTo>
                    <a:cubicBezTo>
                      <a:pt x="395" y="1039"/>
                      <a:pt x="413" y="1036"/>
                      <a:pt x="435" y="1030"/>
                    </a:cubicBezTo>
                    <a:cubicBezTo>
                      <a:pt x="675" y="977"/>
                      <a:pt x="909" y="916"/>
                      <a:pt x="1146" y="842"/>
                    </a:cubicBezTo>
                    <a:cubicBezTo>
                      <a:pt x="1300" y="796"/>
                      <a:pt x="1453" y="756"/>
                      <a:pt x="1607" y="716"/>
                    </a:cubicBezTo>
                    <a:cubicBezTo>
                      <a:pt x="1653" y="703"/>
                      <a:pt x="1876" y="619"/>
                      <a:pt x="1886" y="619"/>
                    </a:cubicBezTo>
                    <a:lnTo>
                      <a:pt x="1886" y="619"/>
                    </a:lnTo>
                    <a:cubicBezTo>
                      <a:pt x="1891" y="619"/>
                      <a:pt x="1848" y="638"/>
                      <a:pt x="1718" y="691"/>
                    </a:cubicBezTo>
                    <a:cubicBezTo>
                      <a:pt x="1247" y="885"/>
                      <a:pt x="792" y="1110"/>
                      <a:pt x="336" y="1338"/>
                    </a:cubicBezTo>
                    <a:lnTo>
                      <a:pt x="142" y="1436"/>
                    </a:lnTo>
                    <a:cubicBezTo>
                      <a:pt x="101" y="1456"/>
                      <a:pt x="127" y="1507"/>
                      <a:pt x="166" y="1507"/>
                    </a:cubicBezTo>
                    <a:cubicBezTo>
                      <a:pt x="169" y="1507"/>
                      <a:pt x="171" y="1507"/>
                      <a:pt x="173" y="1507"/>
                    </a:cubicBezTo>
                    <a:cubicBezTo>
                      <a:pt x="213" y="1501"/>
                      <a:pt x="259" y="1485"/>
                      <a:pt x="302" y="1476"/>
                    </a:cubicBezTo>
                    <a:cubicBezTo>
                      <a:pt x="764" y="1384"/>
                      <a:pt x="1216" y="1233"/>
                      <a:pt x="1663" y="1079"/>
                    </a:cubicBezTo>
                    <a:lnTo>
                      <a:pt x="1663" y="1079"/>
                    </a:lnTo>
                    <a:cubicBezTo>
                      <a:pt x="1490" y="1156"/>
                      <a:pt x="1318" y="1227"/>
                      <a:pt x="1146" y="1298"/>
                    </a:cubicBezTo>
                    <a:cubicBezTo>
                      <a:pt x="853" y="1415"/>
                      <a:pt x="564" y="1528"/>
                      <a:pt x="275" y="1648"/>
                    </a:cubicBezTo>
                    <a:cubicBezTo>
                      <a:pt x="198" y="1679"/>
                      <a:pt x="124" y="1707"/>
                      <a:pt x="50" y="1738"/>
                    </a:cubicBezTo>
                    <a:cubicBezTo>
                      <a:pt x="0" y="1746"/>
                      <a:pt x="6" y="1815"/>
                      <a:pt x="51" y="1815"/>
                    </a:cubicBezTo>
                    <a:cubicBezTo>
                      <a:pt x="53" y="1815"/>
                      <a:pt x="56" y="1815"/>
                      <a:pt x="59" y="1815"/>
                    </a:cubicBezTo>
                    <a:cubicBezTo>
                      <a:pt x="82" y="1816"/>
                      <a:pt x="104" y="1816"/>
                      <a:pt x="127" y="1816"/>
                    </a:cubicBezTo>
                    <a:cubicBezTo>
                      <a:pt x="172" y="1816"/>
                      <a:pt x="217" y="1815"/>
                      <a:pt x="262" y="1815"/>
                    </a:cubicBezTo>
                    <a:cubicBezTo>
                      <a:pt x="549" y="1802"/>
                      <a:pt x="835" y="1759"/>
                      <a:pt x="1112" y="1685"/>
                    </a:cubicBezTo>
                    <a:lnTo>
                      <a:pt x="1112" y="1685"/>
                    </a:lnTo>
                    <a:lnTo>
                      <a:pt x="1103" y="1688"/>
                    </a:lnTo>
                    <a:cubicBezTo>
                      <a:pt x="819" y="1775"/>
                      <a:pt x="542" y="1873"/>
                      <a:pt x="271" y="1984"/>
                    </a:cubicBezTo>
                    <a:cubicBezTo>
                      <a:pt x="210" y="2006"/>
                      <a:pt x="148" y="2027"/>
                      <a:pt x="90" y="2052"/>
                    </a:cubicBezTo>
                    <a:cubicBezTo>
                      <a:pt x="53" y="2070"/>
                      <a:pt x="74" y="2122"/>
                      <a:pt x="111" y="2126"/>
                    </a:cubicBezTo>
                    <a:cubicBezTo>
                      <a:pt x="128" y="2126"/>
                      <a:pt x="144" y="2127"/>
                      <a:pt x="160" y="2127"/>
                    </a:cubicBezTo>
                    <a:cubicBezTo>
                      <a:pt x="205" y="2127"/>
                      <a:pt x="248" y="2124"/>
                      <a:pt x="293" y="2119"/>
                    </a:cubicBezTo>
                    <a:cubicBezTo>
                      <a:pt x="844" y="2092"/>
                      <a:pt x="1364" y="1864"/>
                      <a:pt x="1900" y="1750"/>
                    </a:cubicBezTo>
                    <a:cubicBezTo>
                      <a:pt x="1969" y="1735"/>
                      <a:pt x="2008" y="1729"/>
                      <a:pt x="2025" y="1729"/>
                    </a:cubicBezTo>
                    <a:cubicBezTo>
                      <a:pt x="2108" y="1729"/>
                      <a:pt x="1696" y="1866"/>
                      <a:pt x="1684" y="1870"/>
                    </a:cubicBezTo>
                    <a:lnTo>
                      <a:pt x="1684" y="1870"/>
                    </a:lnTo>
                    <a:cubicBezTo>
                      <a:pt x="1684" y="1870"/>
                      <a:pt x="1684" y="1870"/>
                      <a:pt x="1684" y="1870"/>
                    </a:cubicBezTo>
                    <a:lnTo>
                      <a:pt x="1684" y="1870"/>
                    </a:lnTo>
                    <a:cubicBezTo>
                      <a:pt x="1684" y="1870"/>
                      <a:pt x="1684" y="1870"/>
                      <a:pt x="1684" y="1870"/>
                    </a:cubicBezTo>
                    <a:cubicBezTo>
                      <a:pt x="1684" y="1870"/>
                      <a:pt x="1684" y="1870"/>
                      <a:pt x="1684" y="1870"/>
                    </a:cubicBezTo>
                    <a:lnTo>
                      <a:pt x="1684" y="1870"/>
                    </a:lnTo>
                    <a:cubicBezTo>
                      <a:pt x="1512" y="1932"/>
                      <a:pt x="1333" y="1987"/>
                      <a:pt x="1152" y="2027"/>
                    </a:cubicBezTo>
                    <a:cubicBezTo>
                      <a:pt x="875" y="2095"/>
                      <a:pt x="598" y="2178"/>
                      <a:pt x="330" y="2276"/>
                    </a:cubicBezTo>
                    <a:cubicBezTo>
                      <a:pt x="315" y="2283"/>
                      <a:pt x="299" y="2289"/>
                      <a:pt x="287" y="2295"/>
                    </a:cubicBezTo>
                    <a:lnTo>
                      <a:pt x="256" y="2304"/>
                    </a:lnTo>
                    <a:cubicBezTo>
                      <a:pt x="220" y="2319"/>
                      <a:pt x="216" y="2381"/>
                      <a:pt x="262" y="2381"/>
                    </a:cubicBezTo>
                    <a:cubicBezTo>
                      <a:pt x="263" y="2381"/>
                      <a:pt x="264" y="2381"/>
                      <a:pt x="265" y="2381"/>
                    </a:cubicBezTo>
                    <a:cubicBezTo>
                      <a:pt x="281" y="2381"/>
                      <a:pt x="293" y="2378"/>
                      <a:pt x="308" y="2378"/>
                    </a:cubicBezTo>
                    <a:cubicBezTo>
                      <a:pt x="422" y="2363"/>
                      <a:pt x="539" y="2344"/>
                      <a:pt x="653" y="2323"/>
                    </a:cubicBezTo>
                    <a:cubicBezTo>
                      <a:pt x="896" y="2279"/>
                      <a:pt x="1140" y="2221"/>
                      <a:pt x="1380" y="2163"/>
                    </a:cubicBezTo>
                    <a:cubicBezTo>
                      <a:pt x="1634" y="2098"/>
                      <a:pt x="1895" y="2055"/>
                      <a:pt x="2158" y="2030"/>
                    </a:cubicBezTo>
                    <a:lnTo>
                      <a:pt x="2158" y="2030"/>
                    </a:lnTo>
                    <a:cubicBezTo>
                      <a:pt x="2013" y="2045"/>
                      <a:pt x="1723" y="2234"/>
                      <a:pt x="1577" y="2310"/>
                    </a:cubicBezTo>
                    <a:cubicBezTo>
                      <a:pt x="1552" y="2329"/>
                      <a:pt x="1555" y="2366"/>
                      <a:pt x="1583" y="2378"/>
                    </a:cubicBezTo>
                    <a:cubicBezTo>
                      <a:pt x="1583" y="2378"/>
                      <a:pt x="1586" y="2378"/>
                      <a:pt x="1586" y="2381"/>
                    </a:cubicBezTo>
                    <a:cubicBezTo>
                      <a:pt x="1660" y="2394"/>
                      <a:pt x="1732" y="2398"/>
                      <a:pt x="1805" y="2398"/>
                    </a:cubicBezTo>
                    <a:cubicBezTo>
                      <a:pt x="1922" y="2398"/>
                      <a:pt x="2040" y="2387"/>
                      <a:pt x="2161" y="2381"/>
                    </a:cubicBezTo>
                    <a:cubicBezTo>
                      <a:pt x="2177" y="2381"/>
                      <a:pt x="2192" y="2369"/>
                      <a:pt x="2195" y="2353"/>
                    </a:cubicBezTo>
                    <a:cubicBezTo>
                      <a:pt x="2201" y="2329"/>
                      <a:pt x="2192" y="2304"/>
                      <a:pt x="2161" y="2304"/>
                    </a:cubicBezTo>
                    <a:cubicBezTo>
                      <a:pt x="2159" y="2304"/>
                      <a:pt x="2156" y="2304"/>
                      <a:pt x="2152" y="2304"/>
                    </a:cubicBezTo>
                    <a:cubicBezTo>
                      <a:pt x="2096" y="2304"/>
                      <a:pt x="1924" y="2289"/>
                      <a:pt x="1830" y="2289"/>
                    </a:cubicBezTo>
                    <a:cubicBezTo>
                      <a:pt x="1801" y="2289"/>
                      <a:pt x="1780" y="2290"/>
                      <a:pt x="1772" y="2294"/>
                    </a:cubicBezTo>
                    <a:lnTo>
                      <a:pt x="1772" y="2294"/>
                    </a:lnTo>
                    <a:cubicBezTo>
                      <a:pt x="1950" y="2199"/>
                      <a:pt x="2134" y="2138"/>
                      <a:pt x="2306" y="2033"/>
                    </a:cubicBezTo>
                    <a:cubicBezTo>
                      <a:pt x="2315" y="2027"/>
                      <a:pt x="2325" y="2024"/>
                      <a:pt x="2334" y="2018"/>
                    </a:cubicBezTo>
                    <a:cubicBezTo>
                      <a:pt x="2368" y="1996"/>
                      <a:pt x="2355" y="1944"/>
                      <a:pt x="2315" y="1944"/>
                    </a:cubicBezTo>
                    <a:lnTo>
                      <a:pt x="2309" y="1944"/>
                    </a:lnTo>
                    <a:cubicBezTo>
                      <a:pt x="1986" y="1962"/>
                      <a:pt x="1669" y="2009"/>
                      <a:pt x="1358" y="2089"/>
                    </a:cubicBezTo>
                    <a:cubicBezTo>
                      <a:pt x="1198" y="2126"/>
                      <a:pt x="1038" y="2166"/>
                      <a:pt x="881" y="2203"/>
                    </a:cubicBezTo>
                    <a:cubicBezTo>
                      <a:pt x="841" y="2212"/>
                      <a:pt x="616" y="2279"/>
                      <a:pt x="496" y="2310"/>
                    </a:cubicBezTo>
                    <a:cubicBezTo>
                      <a:pt x="457" y="2321"/>
                      <a:pt x="427" y="2328"/>
                      <a:pt x="418" y="2328"/>
                    </a:cubicBezTo>
                    <a:cubicBezTo>
                      <a:pt x="410" y="2328"/>
                      <a:pt x="420" y="2322"/>
                      <a:pt x="459" y="2307"/>
                    </a:cubicBezTo>
                    <a:lnTo>
                      <a:pt x="512" y="2289"/>
                    </a:lnTo>
                    <a:cubicBezTo>
                      <a:pt x="1072" y="2086"/>
                      <a:pt x="1669" y="2036"/>
                      <a:pt x="2180" y="1710"/>
                    </a:cubicBezTo>
                    <a:cubicBezTo>
                      <a:pt x="2209" y="1692"/>
                      <a:pt x="2202" y="1639"/>
                      <a:pt x="2167" y="1639"/>
                    </a:cubicBezTo>
                    <a:cubicBezTo>
                      <a:pt x="2165" y="1639"/>
                      <a:pt x="2163" y="1639"/>
                      <a:pt x="2161" y="1639"/>
                    </a:cubicBezTo>
                    <a:cubicBezTo>
                      <a:pt x="1518" y="1710"/>
                      <a:pt x="924" y="2006"/>
                      <a:pt x="281" y="2049"/>
                    </a:cubicBezTo>
                    <a:cubicBezTo>
                      <a:pt x="595" y="2018"/>
                      <a:pt x="973" y="1812"/>
                      <a:pt x="1272" y="1719"/>
                    </a:cubicBezTo>
                    <a:cubicBezTo>
                      <a:pt x="1610" y="1615"/>
                      <a:pt x="1946" y="1495"/>
                      <a:pt x="2272" y="1356"/>
                    </a:cubicBezTo>
                    <a:lnTo>
                      <a:pt x="2282" y="1353"/>
                    </a:lnTo>
                    <a:cubicBezTo>
                      <a:pt x="2320" y="1335"/>
                      <a:pt x="2298" y="1282"/>
                      <a:pt x="2263" y="1282"/>
                    </a:cubicBezTo>
                    <a:cubicBezTo>
                      <a:pt x="2262" y="1282"/>
                      <a:pt x="2261" y="1282"/>
                      <a:pt x="2260" y="1282"/>
                    </a:cubicBezTo>
                    <a:lnTo>
                      <a:pt x="2254" y="1282"/>
                    </a:lnTo>
                    <a:cubicBezTo>
                      <a:pt x="1595" y="1455"/>
                      <a:pt x="949" y="1707"/>
                      <a:pt x="265" y="1741"/>
                    </a:cubicBezTo>
                    <a:cubicBezTo>
                      <a:pt x="238" y="1744"/>
                      <a:pt x="210" y="1747"/>
                      <a:pt x="179" y="1747"/>
                    </a:cubicBezTo>
                    <a:lnTo>
                      <a:pt x="179" y="1747"/>
                    </a:lnTo>
                    <a:cubicBezTo>
                      <a:pt x="210" y="1747"/>
                      <a:pt x="238" y="1744"/>
                      <a:pt x="265" y="1738"/>
                    </a:cubicBezTo>
                    <a:cubicBezTo>
                      <a:pt x="555" y="1695"/>
                      <a:pt x="909" y="1479"/>
                      <a:pt x="1164" y="1378"/>
                    </a:cubicBezTo>
                    <a:cubicBezTo>
                      <a:pt x="1512" y="1239"/>
                      <a:pt x="1847" y="1088"/>
                      <a:pt x="2180" y="916"/>
                    </a:cubicBezTo>
                    <a:cubicBezTo>
                      <a:pt x="2195" y="910"/>
                      <a:pt x="2214" y="900"/>
                      <a:pt x="2232" y="891"/>
                    </a:cubicBezTo>
                    <a:cubicBezTo>
                      <a:pt x="2266" y="872"/>
                      <a:pt x="2249" y="822"/>
                      <a:pt x="2213" y="822"/>
                    </a:cubicBezTo>
                    <a:cubicBezTo>
                      <a:pt x="2209" y="822"/>
                      <a:pt x="2206" y="822"/>
                      <a:pt x="2201" y="824"/>
                    </a:cubicBezTo>
                    <a:lnTo>
                      <a:pt x="2158" y="836"/>
                    </a:lnTo>
                    <a:cubicBezTo>
                      <a:pt x="1592" y="1017"/>
                      <a:pt x="1041" y="1233"/>
                      <a:pt x="462" y="1375"/>
                    </a:cubicBezTo>
                    <a:lnTo>
                      <a:pt x="392" y="1393"/>
                    </a:lnTo>
                    <a:cubicBezTo>
                      <a:pt x="425" y="1381"/>
                      <a:pt x="456" y="1368"/>
                      <a:pt x="487" y="1353"/>
                    </a:cubicBezTo>
                    <a:cubicBezTo>
                      <a:pt x="641" y="1276"/>
                      <a:pt x="798" y="1199"/>
                      <a:pt x="952" y="1125"/>
                    </a:cubicBezTo>
                    <a:cubicBezTo>
                      <a:pt x="1318" y="950"/>
                      <a:pt x="1691" y="787"/>
                      <a:pt x="2069" y="639"/>
                    </a:cubicBezTo>
                    <a:cubicBezTo>
                      <a:pt x="2081" y="633"/>
                      <a:pt x="2091" y="620"/>
                      <a:pt x="2091" y="608"/>
                    </a:cubicBezTo>
                    <a:cubicBezTo>
                      <a:pt x="2097" y="593"/>
                      <a:pt x="2091" y="577"/>
                      <a:pt x="2078" y="571"/>
                    </a:cubicBezTo>
                    <a:cubicBezTo>
                      <a:pt x="2074" y="567"/>
                      <a:pt x="2069" y="564"/>
                      <a:pt x="2064" y="564"/>
                    </a:cubicBezTo>
                    <a:cubicBezTo>
                      <a:pt x="2062" y="564"/>
                      <a:pt x="2059" y="564"/>
                      <a:pt x="2057" y="565"/>
                    </a:cubicBezTo>
                    <a:cubicBezTo>
                      <a:pt x="1528" y="630"/>
                      <a:pt x="1030" y="817"/>
                      <a:pt x="514" y="943"/>
                    </a:cubicBezTo>
                    <a:lnTo>
                      <a:pt x="514" y="943"/>
                    </a:lnTo>
                    <a:cubicBezTo>
                      <a:pt x="717" y="893"/>
                      <a:pt x="968" y="731"/>
                      <a:pt x="1189" y="654"/>
                    </a:cubicBezTo>
                    <a:cubicBezTo>
                      <a:pt x="1423" y="577"/>
                      <a:pt x="1654" y="485"/>
                      <a:pt x="1872" y="380"/>
                    </a:cubicBezTo>
                    <a:cubicBezTo>
                      <a:pt x="1913" y="360"/>
                      <a:pt x="1887" y="309"/>
                      <a:pt x="1851" y="309"/>
                    </a:cubicBezTo>
                    <a:cubicBezTo>
                      <a:pt x="1849" y="309"/>
                      <a:pt x="1847" y="309"/>
                      <a:pt x="1844" y="309"/>
                    </a:cubicBezTo>
                    <a:cubicBezTo>
                      <a:pt x="1629" y="340"/>
                      <a:pt x="1417" y="386"/>
                      <a:pt x="1207" y="442"/>
                    </a:cubicBezTo>
                    <a:cubicBezTo>
                      <a:pt x="1047" y="482"/>
                      <a:pt x="773" y="503"/>
                      <a:pt x="610" y="577"/>
                    </a:cubicBezTo>
                    <a:cubicBezTo>
                      <a:pt x="604" y="580"/>
                      <a:pt x="598" y="583"/>
                      <a:pt x="592" y="585"/>
                    </a:cubicBezTo>
                    <a:lnTo>
                      <a:pt x="592" y="585"/>
                    </a:lnTo>
                    <a:cubicBezTo>
                      <a:pt x="598" y="582"/>
                      <a:pt x="604" y="578"/>
                      <a:pt x="610" y="574"/>
                    </a:cubicBezTo>
                    <a:cubicBezTo>
                      <a:pt x="992" y="343"/>
                      <a:pt x="1475" y="276"/>
                      <a:pt x="1872" y="72"/>
                    </a:cubicBezTo>
                    <a:cubicBezTo>
                      <a:pt x="1891" y="63"/>
                      <a:pt x="1897" y="39"/>
                      <a:pt x="1888" y="23"/>
                    </a:cubicBezTo>
                    <a:cubicBezTo>
                      <a:pt x="1880" y="8"/>
                      <a:pt x="1866" y="1"/>
                      <a:pt x="185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96" name="Google Shape;3154;p69">
                <a:extLst>
                  <a:ext uri="{FF2B5EF4-FFF2-40B4-BE49-F238E27FC236}">
                    <a16:creationId xmlns:a16="http://schemas.microsoft.com/office/drawing/2014/main" id="{BC8876C5-C622-43CF-8E12-0ED1803DB772}"/>
                  </a:ext>
                </a:extLst>
              </p:cNvPr>
              <p:cNvSpPr/>
              <p:nvPr/>
            </p:nvSpPr>
            <p:spPr>
              <a:xfrm>
                <a:off x="15259575" y="4863888"/>
                <a:ext cx="356500" cy="87800"/>
              </a:xfrm>
              <a:custGeom>
                <a:avLst/>
                <a:gdLst/>
                <a:ahLst/>
                <a:cxnLst/>
                <a:rect l="l" t="t" r="r" b="b"/>
                <a:pathLst>
                  <a:path w="14260" h="3512" extrusionOk="0">
                    <a:moveTo>
                      <a:pt x="3055" y="1484"/>
                    </a:moveTo>
                    <a:cubicBezTo>
                      <a:pt x="2184" y="1807"/>
                      <a:pt x="1334" y="2183"/>
                      <a:pt x="445" y="2454"/>
                    </a:cubicBezTo>
                    <a:cubicBezTo>
                      <a:pt x="534" y="2411"/>
                      <a:pt x="623" y="2368"/>
                      <a:pt x="712" y="2328"/>
                    </a:cubicBezTo>
                    <a:cubicBezTo>
                      <a:pt x="1032" y="2183"/>
                      <a:pt x="1362" y="2057"/>
                      <a:pt x="1694" y="1937"/>
                    </a:cubicBezTo>
                    <a:lnTo>
                      <a:pt x="1691" y="1937"/>
                    </a:lnTo>
                    <a:cubicBezTo>
                      <a:pt x="2141" y="1771"/>
                      <a:pt x="2596" y="1626"/>
                      <a:pt x="3055" y="1484"/>
                    </a:cubicBezTo>
                    <a:close/>
                    <a:moveTo>
                      <a:pt x="9131" y="1727"/>
                    </a:moveTo>
                    <a:cubicBezTo>
                      <a:pt x="8845" y="1847"/>
                      <a:pt x="8559" y="1961"/>
                      <a:pt x="8272" y="2063"/>
                    </a:cubicBezTo>
                    <a:cubicBezTo>
                      <a:pt x="7650" y="2282"/>
                      <a:pt x="7026" y="2491"/>
                      <a:pt x="6398" y="2694"/>
                    </a:cubicBezTo>
                    <a:cubicBezTo>
                      <a:pt x="5801" y="2891"/>
                      <a:pt x="5086" y="3033"/>
                      <a:pt x="4548" y="3313"/>
                    </a:cubicBezTo>
                    <a:cubicBezTo>
                      <a:pt x="5567" y="2771"/>
                      <a:pt x="6782" y="2562"/>
                      <a:pt x="7860" y="2165"/>
                    </a:cubicBezTo>
                    <a:cubicBezTo>
                      <a:pt x="8275" y="2011"/>
                      <a:pt x="8703" y="1872"/>
                      <a:pt x="9131" y="1727"/>
                    </a:cubicBezTo>
                    <a:close/>
                    <a:moveTo>
                      <a:pt x="6816" y="0"/>
                    </a:moveTo>
                    <a:cubicBezTo>
                      <a:pt x="6814" y="0"/>
                      <a:pt x="6812" y="0"/>
                      <a:pt x="6810" y="1"/>
                    </a:cubicBezTo>
                    <a:cubicBezTo>
                      <a:pt x="6530" y="50"/>
                      <a:pt x="6250" y="111"/>
                      <a:pt x="5976" y="195"/>
                    </a:cubicBezTo>
                    <a:cubicBezTo>
                      <a:pt x="5314" y="385"/>
                      <a:pt x="4668" y="641"/>
                      <a:pt x="4000" y="810"/>
                    </a:cubicBezTo>
                    <a:cubicBezTo>
                      <a:pt x="3049" y="1053"/>
                      <a:pt x="2101" y="1309"/>
                      <a:pt x="1177" y="1654"/>
                    </a:cubicBezTo>
                    <a:cubicBezTo>
                      <a:pt x="1143" y="1669"/>
                      <a:pt x="1106" y="1678"/>
                      <a:pt x="1069" y="1694"/>
                    </a:cubicBezTo>
                    <a:cubicBezTo>
                      <a:pt x="1048" y="1700"/>
                      <a:pt x="1039" y="1724"/>
                      <a:pt x="1048" y="1743"/>
                    </a:cubicBezTo>
                    <a:cubicBezTo>
                      <a:pt x="1050" y="1760"/>
                      <a:pt x="1064" y="1769"/>
                      <a:pt x="1079" y="1769"/>
                    </a:cubicBezTo>
                    <a:cubicBezTo>
                      <a:pt x="1083" y="1769"/>
                      <a:pt x="1087" y="1769"/>
                      <a:pt x="1091" y="1767"/>
                    </a:cubicBezTo>
                    <a:cubicBezTo>
                      <a:pt x="2165" y="1355"/>
                      <a:pt x="3276" y="1075"/>
                      <a:pt x="4391" y="789"/>
                    </a:cubicBezTo>
                    <a:cubicBezTo>
                      <a:pt x="4920" y="653"/>
                      <a:pt x="5428" y="453"/>
                      <a:pt x="5948" y="284"/>
                    </a:cubicBezTo>
                    <a:cubicBezTo>
                      <a:pt x="6031" y="256"/>
                      <a:pt x="6118" y="235"/>
                      <a:pt x="6204" y="210"/>
                    </a:cubicBezTo>
                    <a:cubicBezTo>
                      <a:pt x="6351" y="173"/>
                      <a:pt x="6502" y="133"/>
                      <a:pt x="6653" y="102"/>
                    </a:cubicBezTo>
                    <a:lnTo>
                      <a:pt x="6653" y="102"/>
                    </a:lnTo>
                    <a:cubicBezTo>
                      <a:pt x="6548" y="130"/>
                      <a:pt x="6444" y="170"/>
                      <a:pt x="6345" y="222"/>
                    </a:cubicBezTo>
                    <a:cubicBezTo>
                      <a:pt x="6231" y="278"/>
                      <a:pt x="6114" y="339"/>
                      <a:pt x="6016" y="382"/>
                    </a:cubicBezTo>
                    <a:cubicBezTo>
                      <a:pt x="4135" y="1216"/>
                      <a:pt x="2082" y="1570"/>
                      <a:pt x="229" y="2472"/>
                    </a:cubicBezTo>
                    <a:cubicBezTo>
                      <a:pt x="164" y="2503"/>
                      <a:pt x="100" y="2534"/>
                      <a:pt x="35" y="2568"/>
                    </a:cubicBezTo>
                    <a:cubicBezTo>
                      <a:pt x="1" y="2588"/>
                      <a:pt x="22" y="2640"/>
                      <a:pt x="57" y="2640"/>
                    </a:cubicBezTo>
                    <a:cubicBezTo>
                      <a:pt x="60" y="2640"/>
                      <a:pt x="63" y="2639"/>
                      <a:pt x="66" y="2639"/>
                    </a:cubicBezTo>
                    <a:cubicBezTo>
                      <a:pt x="100" y="2629"/>
                      <a:pt x="134" y="2617"/>
                      <a:pt x="171" y="2608"/>
                    </a:cubicBezTo>
                    <a:cubicBezTo>
                      <a:pt x="1411" y="2272"/>
                      <a:pt x="2575" y="1718"/>
                      <a:pt x="3790" y="1312"/>
                    </a:cubicBezTo>
                    <a:cubicBezTo>
                      <a:pt x="4437" y="1096"/>
                      <a:pt x="5102" y="952"/>
                      <a:pt x="5760" y="792"/>
                    </a:cubicBezTo>
                    <a:cubicBezTo>
                      <a:pt x="6062" y="718"/>
                      <a:pt x="6361" y="638"/>
                      <a:pt x="6659" y="549"/>
                    </a:cubicBezTo>
                    <a:cubicBezTo>
                      <a:pt x="6752" y="521"/>
                      <a:pt x="6847" y="490"/>
                      <a:pt x="6942" y="456"/>
                    </a:cubicBezTo>
                    <a:lnTo>
                      <a:pt x="6942" y="456"/>
                    </a:lnTo>
                    <a:cubicBezTo>
                      <a:pt x="5862" y="939"/>
                      <a:pt x="4726" y="1300"/>
                      <a:pt x="3603" y="1660"/>
                    </a:cubicBezTo>
                    <a:cubicBezTo>
                      <a:pt x="3249" y="1774"/>
                      <a:pt x="2898" y="1888"/>
                      <a:pt x="2547" y="2004"/>
                    </a:cubicBezTo>
                    <a:cubicBezTo>
                      <a:pt x="1820" y="2226"/>
                      <a:pt x="1109" y="2488"/>
                      <a:pt x="417" y="2792"/>
                    </a:cubicBezTo>
                    <a:cubicBezTo>
                      <a:pt x="392" y="2805"/>
                      <a:pt x="368" y="2814"/>
                      <a:pt x="346" y="2823"/>
                    </a:cubicBezTo>
                    <a:cubicBezTo>
                      <a:pt x="306" y="2842"/>
                      <a:pt x="331" y="2894"/>
                      <a:pt x="367" y="2894"/>
                    </a:cubicBezTo>
                    <a:cubicBezTo>
                      <a:pt x="372" y="2894"/>
                      <a:pt x="378" y="2893"/>
                      <a:pt x="383" y="2891"/>
                    </a:cubicBezTo>
                    <a:cubicBezTo>
                      <a:pt x="429" y="2873"/>
                      <a:pt x="478" y="2851"/>
                      <a:pt x="525" y="2832"/>
                    </a:cubicBezTo>
                    <a:cubicBezTo>
                      <a:pt x="1328" y="2497"/>
                      <a:pt x="2147" y="2214"/>
                      <a:pt x="2975" y="1943"/>
                    </a:cubicBezTo>
                    <a:cubicBezTo>
                      <a:pt x="3593" y="1758"/>
                      <a:pt x="4215" y="1592"/>
                      <a:pt x="4834" y="1423"/>
                    </a:cubicBezTo>
                    <a:cubicBezTo>
                      <a:pt x="5474" y="1244"/>
                      <a:pt x="6111" y="1063"/>
                      <a:pt x="6742" y="859"/>
                    </a:cubicBezTo>
                    <a:cubicBezTo>
                      <a:pt x="7029" y="767"/>
                      <a:pt x="7312" y="669"/>
                      <a:pt x="7592" y="564"/>
                    </a:cubicBezTo>
                    <a:cubicBezTo>
                      <a:pt x="7690" y="527"/>
                      <a:pt x="7789" y="487"/>
                      <a:pt x="7884" y="450"/>
                    </a:cubicBezTo>
                    <a:lnTo>
                      <a:pt x="7884" y="450"/>
                    </a:lnTo>
                    <a:cubicBezTo>
                      <a:pt x="6866" y="979"/>
                      <a:pt x="5696" y="1226"/>
                      <a:pt x="4622" y="1604"/>
                    </a:cubicBezTo>
                    <a:cubicBezTo>
                      <a:pt x="4012" y="1817"/>
                      <a:pt x="3421" y="2072"/>
                      <a:pt x="2809" y="2278"/>
                    </a:cubicBezTo>
                    <a:cubicBezTo>
                      <a:pt x="2193" y="2482"/>
                      <a:pt x="1593" y="2682"/>
                      <a:pt x="1011" y="2956"/>
                    </a:cubicBezTo>
                    <a:cubicBezTo>
                      <a:pt x="992" y="2965"/>
                      <a:pt x="977" y="2971"/>
                      <a:pt x="959" y="2980"/>
                    </a:cubicBezTo>
                    <a:cubicBezTo>
                      <a:pt x="921" y="2997"/>
                      <a:pt x="943" y="3049"/>
                      <a:pt x="980" y="3049"/>
                    </a:cubicBezTo>
                    <a:cubicBezTo>
                      <a:pt x="983" y="3049"/>
                      <a:pt x="986" y="3049"/>
                      <a:pt x="989" y="3048"/>
                    </a:cubicBezTo>
                    <a:cubicBezTo>
                      <a:pt x="1069" y="3033"/>
                      <a:pt x="1149" y="3011"/>
                      <a:pt x="1229" y="2993"/>
                    </a:cubicBezTo>
                    <a:cubicBezTo>
                      <a:pt x="2735" y="2648"/>
                      <a:pt x="4188" y="2128"/>
                      <a:pt x="5656" y="1654"/>
                    </a:cubicBezTo>
                    <a:cubicBezTo>
                      <a:pt x="6348" y="1429"/>
                      <a:pt x="7047" y="1216"/>
                      <a:pt x="7758" y="1059"/>
                    </a:cubicBezTo>
                    <a:lnTo>
                      <a:pt x="7758" y="1059"/>
                    </a:lnTo>
                    <a:cubicBezTo>
                      <a:pt x="7081" y="1297"/>
                      <a:pt x="6401" y="1530"/>
                      <a:pt x="5724" y="1771"/>
                    </a:cubicBezTo>
                    <a:cubicBezTo>
                      <a:pt x="4455" y="2229"/>
                      <a:pt x="3144" y="2577"/>
                      <a:pt x="1891" y="3079"/>
                    </a:cubicBezTo>
                    <a:cubicBezTo>
                      <a:pt x="1888" y="3079"/>
                      <a:pt x="1888" y="3082"/>
                      <a:pt x="1885" y="3082"/>
                    </a:cubicBezTo>
                    <a:cubicBezTo>
                      <a:pt x="1859" y="3102"/>
                      <a:pt x="1858" y="3153"/>
                      <a:pt x="1894" y="3153"/>
                    </a:cubicBezTo>
                    <a:cubicBezTo>
                      <a:pt x="1896" y="3153"/>
                      <a:pt x="1898" y="3153"/>
                      <a:pt x="1901" y="3153"/>
                    </a:cubicBezTo>
                    <a:cubicBezTo>
                      <a:pt x="1993" y="3143"/>
                      <a:pt x="2082" y="3128"/>
                      <a:pt x="2171" y="3116"/>
                    </a:cubicBezTo>
                    <a:cubicBezTo>
                      <a:pt x="3378" y="2937"/>
                      <a:pt x="4532" y="2543"/>
                      <a:pt x="5680" y="2140"/>
                    </a:cubicBezTo>
                    <a:cubicBezTo>
                      <a:pt x="6986" y="1681"/>
                      <a:pt x="8312" y="1263"/>
                      <a:pt x="9651" y="912"/>
                    </a:cubicBezTo>
                    <a:lnTo>
                      <a:pt x="9651" y="912"/>
                    </a:lnTo>
                    <a:cubicBezTo>
                      <a:pt x="9476" y="976"/>
                      <a:pt x="9300" y="1041"/>
                      <a:pt x="9125" y="1106"/>
                    </a:cubicBezTo>
                    <a:cubicBezTo>
                      <a:pt x="8408" y="1373"/>
                      <a:pt x="7703" y="1669"/>
                      <a:pt x="6992" y="1949"/>
                    </a:cubicBezTo>
                    <a:cubicBezTo>
                      <a:pt x="5773" y="2426"/>
                      <a:pt x="4458" y="2645"/>
                      <a:pt x="3267" y="3183"/>
                    </a:cubicBezTo>
                    <a:cubicBezTo>
                      <a:pt x="3255" y="3190"/>
                      <a:pt x="3249" y="3199"/>
                      <a:pt x="3249" y="3211"/>
                    </a:cubicBezTo>
                    <a:cubicBezTo>
                      <a:pt x="3246" y="3233"/>
                      <a:pt x="3264" y="3254"/>
                      <a:pt x="3286" y="3254"/>
                    </a:cubicBezTo>
                    <a:cubicBezTo>
                      <a:pt x="3344" y="3248"/>
                      <a:pt x="3400" y="3236"/>
                      <a:pt x="3458" y="3230"/>
                    </a:cubicBezTo>
                    <a:cubicBezTo>
                      <a:pt x="3935" y="3159"/>
                      <a:pt x="4388" y="3017"/>
                      <a:pt x="4846" y="2857"/>
                    </a:cubicBezTo>
                    <a:cubicBezTo>
                      <a:pt x="5487" y="2632"/>
                      <a:pt x="6151" y="2491"/>
                      <a:pt x="6798" y="2288"/>
                    </a:cubicBezTo>
                    <a:cubicBezTo>
                      <a:pt x="8106" y="1878"/>
                      <a:pt x="9371" y="1364"/>
                      <a:pt x="10704" y="1023"/>
                    </a:cubicBezTo>
                    <a:cubicBezTo>
                      <a:pt x="10824" y="995"/>
                      <a:pt x="10944" y="964"/>
                      <a:pt x="11061" y="936"/>
                    </a:cubicBezTo>
                    <a:cubicBezTo>
                      <a:pt x="11062" y="936"/>
                      <a:pt x="11062" y="936"/>
                      <a:pt x="11062" y="936"/>
                    </a:cubicBezTo>
                    <a:lnTo>
                      <a:pt x="11062" y="936"/>
                    </a:lnTo>
                    <a:cubicBezTo>
                      <a:pt x="11071" y="936"/>
                      <a:pt x="10674" y="1067"/>
                      <a:pt x="10581" y="1106"/>
                    </a:cubicBezTo>
                    <a:cubicBezTo>
                      <a:pt x="10248" y="1232"/>
                      <a:pt x="9907" y="1337"/>
                      <a:pt x="9571" y="1447"/>
                    </a:cubicBezTo>
                    <a:cubicBezTo>
                      <a:pt x="8931" y="1666"/>
                      <a:pt x="8303" y="1918"/>
                      <a:pt x="7669" y="2152"/>
                    </a:cubicBezTo>
                    <a:cubicBezTo>
                      <a:pt x="6595" y="2552"/>
                      <a:pt x="5431" y="2768"/>
                      <a:pt x="4412" y="3303"/>
                    </a:cubicBezTo>
                    <a:cubicBezTo>
                      <a:pt x="4388" y="3313"/>
                      <a:pt x="4366" y="3325"/>
                      <a:pt x="4341" y="3337"/>
                    </a:cubicBezTo>
                    <a:cubicBezTo>
                      <a:pt x="4305" y="3357"/>
                      <a:pt x="4325" y="3410"/>
                      <a:pt x="4361" y="3410"/>
                    </a:cubicBezTo>
                    <a:cubicBezTo>
                      <a:pt x="4365" y="3410"/>
                      <a:pt x="4368" y="3409"/>
                      <a:pt x="4372" y="3408"/>
                    </a:cubicBezTo>
                    <a:cubicBezTo>
                      <a:pt x="4468" y="3377"/>
                      <a:pt x="4560" y="3347"/>
                      <a:pt x="4652" y="3319"/>
                    </a:cubicBezTo>
                    <a:cubicBezTo>
                      <a:pt x="5813" y="2968"/>
                      <a:pt x="6964" y="2599"/>
                      <a:pt x="8109" y="2201"/>
                    </a:cubicBezTo>
                    <a:cubicBezTo>
                      <a:pt x="9211" y="1817"/>
                      <a:pt x="10295" y="1247"/>
                      <a:pt x="11446" y="1019"/>
                    </a:cubicBezTo>
                    <a:lnTo>
                      <a:pt x="11446" y="1019"/>
                    </a:lnTo>
                    <a:cubicBezTo>
                      <a:pt x="11230" y="1063"/>
                      <a:pt x="10984" y="1223"/>
                      <a:pt x="10772" y="1318"/>
                    </a:cubicBezTo>
                    <a:cubicBezTo>
                      <a:pt x="10442" y="1466"/>
                      <a:pt x="10104" y="1592"/>
                      <a:pt x="9765" y="1718"/>
                    </a:cubicBezTo>
                    <a:cubicBezTo>
                      <a:pt x="9190" y="1931"/>
                      <a:pt x="8599" y="2115"/>
                      <a:pt x="8014" y="2303"/>
                    </a:cubicBezTo>
                    <a:cubicBezTo>
                      <a:pt x="7069" y="2605"/>
                      <a:pt x="6062" y="2805"/>
                      <a:pt x="5222" y="3350"/>
                    </a:cubicBezTo>
                    <a:cubicBezTo>
                      <a:pt x="5203" y="3365"/>
                      <a:pt x="5182" y="3374"/>
                      <a:pt x="5163" y="3387"/>
                    </a:cubicBezTo>
                    <a:cubicBezTo>
                      <a:pt x="5129" y="3408"/>
                      <a:pt x="5142" y="3460"/>
                      <a:pt x="5182" y="3460"/>
                    </a:cubicBezTo>
                    <a:cubicBezTo>
                      <a:pt x="5193" y="3461"/>
                      <a:pt x="5205" y="3461"/>
                      <a:pt x="5216" y="3461"/>
                    </a:cubicBezTo>
                    <a:cubicBezTo>
                      <a:pt x="5432" y="3461"/>
                      <a:pt x="5648" y="3433"/>
                      <a:pt x="5859" y="3380"/>
                    </a:cubicBezTo>
                    <a:cubicBezTo>
                      <a:pt x="6071" y="3328"/>
                      <a:pt x="6278" y="3260"/>
                      <a:pt x="6481" y="3183"/>
                    </a:cubicBezTo>
                    <a:cubicBezTo>
                      <a:pt x="7038" y="2977"/>
                      <a:pt x="7592" y="2777"/>
                      <a:pt x="8165" y="2614"/>
                    </a:cubicBezTo>
                    <a:cubicBezTo>
                      <a:pt x="9183" y="2322"/>
                      <a:pt x="10175" y="1992"/>
                      <a:pt x="11169" y="1638"/>
                    </a:cubicBezTo>
                    <a:lnTo>
                      <a:pt x="11169" y="1638"/>
                    </a:lnTo>
                    <a:cubicBezTo>
                      <a:pt x="10864" y="1774"/>
                      <a:pt x="10569" y="1934"/>
                      <a:pt x="10261" y="2081"/>
                    </a:cubicBezTo>
                    <a:cubicBezTo>
                      <a:pt x="9177" y="2599"/>
                      <a:pt x="8014" y="3008"/>
                      <a:pt x="6884" y="3408"/>
                    </a:cubicBezTo>
                    <a:lnTo>
                      <a:pt x="6813" y="3436"/>
                    </a:lnTo>
                    <a:cubicBezTo>
                      <a:pt x="6771" y="3450"/>
                      <a:pt x="6783" y="3512"/>
                      <a:pt x="6819" y="3512"/>
                    </a:cubicBezTo>
                    <a:cubicBezTo>
                      <a:pt x="6823" y="3512"/>
                      <a:pt x="6827" y="3511"/>
                      <a:pt x="6832" y="3510"/>
                    </a:cubicBezTo>
                    <a:cubicBezTo>
                      <a:pt x="6930" y="3476"/>
                      <a:pt x="7026" y="3445"/>
                      <a:pt x="7124" y="3414"/>
                    </a:cubicBezTo>
                    <a:cubicBezTo>
                      <a:pt x="7968" y="3134"/>
                      <a:pt x="8814" y="2863"/>
                      <a:pt x="9667" y="2608"/>
                    </a:cubicBezTo>
                    <a:cubicBezTo>
                      <a:pt x="10550" y="2340"/>
                      <a:pt x="11397" y="2020"/>
                      <a:pt x="12265" y="1706"/>
                    </a:cubicBezTo>
                    <a:lnTo>
                      <a:pt x="12265" y="1706"/>
                    </a:lnTo>
                    <a:cubicBezTo>
                      <a:pt x="12169" y="1749"/>
                      <a:pt x="12074" y="1792"/>
                      <a:pt x="11978" y="1832"/>
                    </a:cubicBezTo>
                    <a:cubicBezTo>
                      <a:pt x="11452" y="2063"/>
                      <a:pt x="10916" y="2278"/>
                      <a:pt x="10381" y="2491"/>
                    </a:cubicBezTo>
                    <a:cubicBezTo>
                      <a:pt x="9657" y="2774"/>
                      <a:pt x="8919" y="3039"/>
                      <a:pt x="8235" y="3414"/>
                    </a:cubicBezTo>
                    <a:cubicBezTo>
                      <a:pt x="8220" y="3423"/>
                      <a:pt x="8205" y="3430"/>
                      <a:pt x="8186" y="3439"/>
                    </a:cubicBezTo>
                    <a:cubicBezTo>
                      <a:pt x="8148" y="3459"/>
                      <a:pt x="8174" y="3510"/>
                      <a:pt x="8211" y="3510"/>
                    </a:cubicBezTo>
                    <a:cubicBezTo>
                      <a:pt x="8213" y="3510"/>
                      <a:pt x="8215" y="3510"/>
                      <a:pt x="8217" y="3510"/>
                    </a:cubicBezTo>
                    <a:cubicBezTo>
                      <a:pt x="8383" y="3482"/>
                      <a:pt x="8546" y="3448"/>
                      <a:pt x="8709" y="3408"/>
                    </a:cubicBezTo>
                    <a:cubicBezTo>
                      <a:pt x="9362" y="3248"/>
                      <a:pt x="9987" y="3002"/>
                      <a:pt x="10618" y="2768"/>
                    </a:cubicBezTo>
                    <a:cubicBezTo>
                      <a:pt x="11329" y="2503"/>
                      <a:pt x="12024" y="2269"/>
                      <a:pt x="12711" y="1940"/>
                    </a:cubicBezTo>
                    <a:cubicBezTo>
                      <a:pt x="12828" y="1884"/>
                      <a:pt x="12936" y="1835"/>
                      <a:pt x="13040" y="1777"/>
                    </a:cubicBezTo>
                    <a:lnTo>
                      <a:pt x="13040" y="1777"/>
                    </a:lnTo>
                    <a:cubicBezTo>
                      <a:pt x="12920" y="1851"/>
                      <a:pt x="12797" y="1918"/>
                      <a:pt x="12671" y="1983"/>
                    </a:cubicBezTo>
                    <a:cubicBezTo>
                      <a:pt x="12308" y="2174"/>
                      <a:pt x="11917" y="2318"/>
                      <a:pt x="11535" y="2466"/>
                    </a:cubicBezTo>
                    <a:cubicBezTo>
                      <a:pt x="10923" y="2709"/>
                      <a:pt x="10319" y="2962"/>
                      <a:pt x="9799" y="3371"/>
                    </a:cubicBezTo>
                    <a:cubicBezTo>
                      <a:pt x="9790" y="3377"/>
                      <a:pt x="9777" y="3387"/>
                      <a:pt x="9768" y="3393"/>
                    </a:cubicBezTo>
                    <a:cubicBezTo>
                      <a:pt x="9740" y="3418"/>
                      <a:pt x="9766" y="3459"/>
                      <a:pt x="9799" y="3459"/>
                    </a:cubicBezTo>
                    <a:cubicBezTo>
                      <a:pt x="9802" y="3459"/>
                      <a:pt x="9805" y="3458"/>
                      <a:pt x="9808" y="3457"/>
                    </a:cubicBezTo>
                    <a:cubicBezTo>
                      <a:pt x="9941" y="3427"/>
                      <a:pt x="10073" y="3390"/>
                      <a:pt x="10202" y="3350"/>
                    </a:cubicBezTo>
                    <a:cubicBezTo>
                      <a:pt x="10839" y="3159"/>
                      <a:pt x="11440" y="2869"/>
                      <a:pt x="12061" y="2639"/>
                    </a:cubicBezTo>
                    <a:cubicBezTo>
                      <a:pt x="12258" y="2565"/>
                      <a:pt x="12452" y="2509"/>
                      <a:pt x="12646" y="2451"/>
                    </a:cubicBezTo>
                    <a:lnTo>
                      <a:pt x="12646" y="2451"/>
                    </a:lnTo>
                    <a:cubicBezTo>
                      <a:pt x="12141" y="2691"/>
                      <a:pt x="11643" y="2934"/>
                      <a:pt x="11175" y="3242"/>
                    </a:cubicBezTo>
                    <a:cubicBezTo>
                      <a:pt x="11147" y="3245"/>
                      <a:pt x="11126" y="3260"/>
                      <a:pt x="11113" y="3282"/>
                    </a:cubicBezTo>
                    <a:lnTo>
                      <a:pt x="11092" y="3294"/>
                    </a:lnTo>
                    <a:cubicBezTo>
                      <a:pt x="11049" y="3328"/>
                      <a:pt x="10999" y="3356"/>
                      <a:pt x="10956" y="3387"/>
                    </a:cubicBezTo>
                    <a:cubicBezTo>
                      <a:pt x="10919" y="3410"/>
                      <a:pt x="10941" y="3459"/>
                      <a:pt x="10975" y="3459"/>
                    </a:cubicBezTo>
                    <a:cubicBezTo>
                      <a:pt x="10981" y="3459"/>
                      <a:pt x="10987" y="3457"/>
                      <a:pt x="10993" y="3454"/>
                    </a:cubicBezTo>
                    <a:cubicBezTo>
                      <a:pt x="11113" y="3390"/>
                      <a:pt x="11233" y="3328"/>
                      <a:pt x="11353" y="3273"/>
                    </a:cubicBezTo>
                    <a:cubicBezTo>
                      <a:pt x="12061" y="2940"/>
                      <a:pt x="12816" y="2737"/>
                      <a:pt x="13560" y="2506"/>
                    </a:cubicBezTo>
                    <a:cubicBezTo>
                      <a:pt x="13702" y="2460"/>
                      <a:pt x="13841" y="2411"/>
                      <a:pt x="13982" y="2362"/>
                    </a:cubicBezTo>
                    <a:lnTo>
                      <a:pt x="13982" y="2362"/>
                    </a:lnTo>
                    <a:cubicBezTo>
                      <a:pt x="13954" y="2386"/>
                      <a:pt x="13921" y="2414"/>
                      <a:pt x="13881" y="2448"/>
                    </a:cubicBezTo>
                    <a:cubicBezTo>
                      <a:pt x="13801" y="2500"/>
                      <a:pt x="13714" y="2552"/>
                      <a:pt x="13631" y="2599"/>
                    </a:cubicBezTo>
                    <a:cubicBezTo>
                      <a:pt x="13302" y="2786"/>
                      <a:pt x="12945" y="2928"/>
                      <a:pt x="12597" y="3079"/>
                    </a:cubicBezTo>
                    <a:cubicBezTo>
                      <a:pt x="12575" y="3088"/>
                      <a:pt x="12569" y="3113"/>
                      <a:pt x="12585" y="3128"/>
                    </a:cubicBezTo>
                    <a:cubicBezTo>
                      <a:pt x="12590" y="3141"/>
                      <a:pt x="12605" y="3150"/>
                      <a:pt x="12621" y="3150"/>
                    </a:cubicBezTo>
                    <a:cubicBezTo>
                      <a:pt x="12623" y="3150"/>
                      <a:pt x="12625" y="3150"/>
                      <a:pt x="12628" y="3150"/>
                    </a:cubicBezTo>
                    <a:cubicBezTo>
                      <a:pt x="12812" y="3125"/>
                      <a:pt x="12997" y="3082"/>
                      <a:pt x="13179" y="3026"/>
                    </a:cubicBezTo>
                    <a:cubicBezTo>
                      <a:pt x="13511" y="2928"/>
                      <a:pt x="13831" y="2792"/>
                      <a:pt x="14158" y="2660"/>
                    </a:cubicBezTo>
                    <a:lnTo>
                      <a:pt x="14216" y="2639"/>
                    </a:lnTo>
                    <a:cubicBezTo>
                      <a:pt x="14244" y="2626"/>
                      <a:pt x="14250" y="2589"/>
                      <a:pt x="14225" y="2568"/>
                    </a:cubicBezTo>
                    <a:cubicBezTo>
                      <a:pt x="14220" y="2564"/>
                      <a:pt x="14213" y="2561"/>
                      <a:pt x="14206" y="2561"/>
                    </a:cubicBezTo>
                    <a:cubicBezTo>
                      <a:pt x="14202" y="2561"/>
                      <a:pt x="14198" y="2562"/>
                      <a:pt x="14195" y="2565"/>
                    </a:cubicBezTo>
                    <a:cubicBezTo>
                      <a:pt x="13930" y="2669"/>
                      <a:pt x="13668" y="2777"/>
                      <a:pt x="13400" y="2879"/>
                    </a:cubicBezTo>
                    <a:cubicBezTo>
                      <a:pt x="13243" y="2934"/>
                      <a:pt x="13080" y="2983"/>
                      <a:pt x="12917" y="3023"/>
                    </a:cubicBezTo>
                    <a:cubicBezTo>
                      <a:pt x="13354" y="2832"/>
                      <a:pt x="13801" y="2635"/>
                      <a:pt x="14164" y="2328"/>
                    </a:cubicBezTo>
                    <a:cubicBezTo>
                      <a:pt x="14188" y="2306"/>
                      <a:pt x="14213" y="2288"/>
                      <a:pt x="14235" y="2269"/>
                    </a:cubicBezTo>
                    <a:cubicBezTo>
                      <a:pt x="14259" y="2244"/>
                      <a:pt x="14240" y="2203"/>
                      <a:pt x="14207" y="2203"/>
                    </a:cubicBezTo>
                    <a:cubicBezTo>
                      <a:pt x="14203" y="2203"/>
                      <a:pt x="14199" y="2203"/>
                      <a:pt x="14195" y="2205"/>
                    </a:cubicBezTo>
                    <a:cubicBezTo>
                      <a:pt x="14164" y="2217"/>
                      <a:pt x="14130" y="2226"/>
                      <a:pt x="14099" y="2238"/>
                    </a:cubicBezTo>
                    <a:cubicBezTo>
                      <a:pt x="13588" y="2423"/>
                      <a:pt x="13062" y="2574"/>
                      <a:pt x="12542" y="2737"/>
                    </a:cubicBezTo>
                    <a:cubicBezTo>
                      <a:pt x="12268" y="2820"/>
                      <a:pt x="12000" y="2916"/>
                      <a:pt x="11732" y="3020"/>
                    </a:cubicBezTo>
                    <a:cubicBezTo>
                      <a:pt x="11652" y="3051"/>
                      <a:pt x="11575" y="3085"/>
                      <a:pt x="11498" y="3119"/>
                    </a:cubicBezTo>
                    <a:cubicBezTo>
                      <a:pt x="11895" y="2882"/>
                      <a:pt x="12326" y="2688"/>
                      <a:pt x="12742" y="2491"/>
                    </a:cubicBezTo>
                    <a:cubicBezTo>
                      <a:pt x="12886" y="2423"/>
                      <a:pt x="13031" y="2349"/>
                      <a:pt x="13176" y="2278"/>
                    </a:cubicBezTo>
                    <a:cubicBezTo>
                      <a:pt x="13385" y="2198"/>
                      <a:pt x="13582" y="2094"/>
                      <a:pt x="13764" y="1968"/>
                    </a:cubicBezTo>
                    <a:cubicBezTo>
                      <a:pt x="13773" y="1958"/>
                      <a:pt x="13779" y="1949"/>
                      <a:pt x="13779" y="1937"/>
                    </a:cubicBezTo>
                    <a:cubicBezTo>
                      <a:pt x="13784" y="1915"/>
                      <a:pt x="13765" y="1896"/>
                      <a:pt x="13745" y="1896"/>
                    </a:cubicBezTo>
                    <a:cubicBezTo>
                      <a:pt x="13740" y="1896"/>
                      <a:pt x="13735" y="1897"/>
                      <a:pt x="13730" y="1900"/>
                    </a:cubicBezTo>
                    <a:lnTo>
                      <a:pt x="13727" y="1900"/>
                    </a:lnTo>
                    <a:cubicBezTo>
                      <a:pt x="13490" y="2032"/>
                      <a:pt x="13250" y="2155"/>
                      <a:pt x="13009" y="2275"/>
                    </a:cubicBezTo>
                    <a:lnTo>
                      <a:pt x="12926" y="2306"/>
                    </a:lnTo>
                    <a:cubicBezTo>
                      <a:pt x="12409" y="2497"/>
                      <a:pt x="11880" y="2617"/>
                      <a:pt x="11369" y="2829"/>
                    </a:cubicBezTo>
                    <a:cubicBezTo>
                      <a:pt x="11079" y="2953"/>
                      <a:pt x="10790" y="3073"/>
                      <a:pt x="10498" y="3180"/>
                    </a:cubicBezTo>
                    <a:cubicBezTo>
                      <a:pt x="10322" y="3245"/>
                      <a:pt x="10144" y="3294"/>
                      <a:pt x="9965" y="3343"/>
                    </a:cubicBezTo>
                    <a:cubicBezTo>
                      <a:pt x="10064" y="3316"/>
                      <a:pt x="10215" y="3168"/>
                      <a:pt x="10304" y="3113"/>
                    </a:cubicBezTo>
                    <a:cubicBezTo>
                      <a:pt x="11267" y="2522"/>
                      <a:pt x="12415" y="2325"/>
                      <a:pt x="13342" y="1663"/>
                    </a:cubicBezTo>
                    <a:lnTo>
                      <a:pt x="13351" y="1657"/>
                    </a:lnTo>
                    <a:cubicBezTo>
                      <a:pt x="13381" y="1637"/>
                      <a:pt x="13370" y="1584"/>
                      <a:pt x="13336" y="1584"/>
                    </a:cubicBezTo>
                    <a:cubicBezTo>
                      <a:pt x="13332" y="1584"/>
                      <a:pt x="13328" y="1584"/>
                      <a:pt x="13323" y="1586"/>
                    </a:cubicBezTo>
                    <a:lnTo>
                      <a:pt x="13250" y="1617"/>
                    </a:lnTo>
                    <a:cubicBezTo>
                      <a:pt x="11701" y="2241"/>
                      <a:pt x="10178" y="2993"/>
                      <a:pt x="8537" y="3371"/>
                    </a:cubicBezTo>
                    <a:cubicBezTo>
                      <a:pt x="8457" y="3390"/>
                      <a:pt x="8411" y="3402"/>
                      <a:pt x="8386" y="3408"/>
                    </a:cubicBezTo>
                    <a:cubicBezTo>
                      <a:pt x="8375" y="3413"/>
                      <a:pt x="8370" y="3415"/>
                      <a:pt x="8369" y="3415"/>
                    </a:cubicBezTo>
                    <a:cubicBezTo>
                      <a:pt x="8368" y="3415"/>
                      <a:pt x="8372" y="3413"/>
                      <a:pt x="8380" y="3408"/>
                    </a:cubicBezTo>
                    <a:cubicBezTo>
                      <a:pt x="8395" y="3402"/>
                      <a:pt x="8451" y="3380"/>
                      <a:pt x="8522" y="3343"/>
                    </a:cubicBezTo>
                    <a:cubicBezTo>
                      <a:pt x="8771" y="3214"/>
                      <a:pt x="9036" y="3106"/>
                      <a:pt x="9297" y="2999"/>
                    </a:cubicBezTo>
                    <a:cubicBezTo>
                      <a:pt x="9664" y="2851"/>
                      <a:pt x="10033" y="2706"/>
                      <a:pt x="10399" y="2562"/>
                    </a:cubicBezTo>
                    <a:cubicBezTo>
                      <a:pt x="11240" y="2235"/>
                      <a:pt x="12074" y="1884"/>
                      <a:pt x="12889" y="1503"/>
                    </a:cubicBezTo>
                    <a:cubicBezTo>
                      <a:pt x="12908" y="1497"/>
                      <a:pt x="12914" y="1475"/>
                      <a:pt x="12908" y="1460"/>
                    </a:cubicBezTo>
                    <a:cubicBezTo>
                      <a:pt x="12902" y="1443"/>
                      <a:pt x="12884" y="1431"/>
                      <a:pt x="12868" y="1431"/>
                    </a:cubicBezTo>
                    <a:cubicBezTo>
                      <a:pt x="12866" y="1431"/>
                      <a:pt x="12864" y="1432"/>
                      <a:pt x="12862" y="1432"/>
                    </a:cubicBezTo>
                    <a:lnTo>
                      <a:pt x="12849" y="1435"/>
                    </a:lnTo>
                    <a:cubicBezTo>
                      <a:pt x="11827" y="1727"/>
                      <a:pt x="10858" y="2174"/>
                      <a:pt x="9839" y="2475"/>
                    </a:cubicBezTo>
                    <a:cubicBezTo>
                      <a:pt x="9390" y="2605"/>
                      <a:pt x="8946" y="2743"/>
                      <a:pt x="8503" y="2885"/>
                    </a:cubicBezTo>
                    <a:cubicBezTo>
                      <a:pt x="8999" y="2691"/>
                      <a:pt x="9491" y="2497"/>
                      <a:pt x="9978" y="2291"/>
                    </a:cubicBezTo>
                    <a:cubicBezTo>
                      <a:pt x="10455" y="2088"/>
                      <a:pt x="10898" y="1783"/>
                      <a:pt x="11381" y="1610"/>
                    </a:cubicBezTo>
                    <a:cubicBezTo>
                      <a:pt x="11714" y="1497"/>
                      <a:pt x="12040" y="1404"/>
                      <a:pt x="12348" y="1244"/>
                    </a:cubicBezTo>
                    <a:cubicBezTo>
                      <a:pt x="12409" y="1213"/>
                      <a:pt x="12471" y="1183"/>
                      <a:pt x="12532" y="1146"/>
                    </a:cubicBezTo>
                    <a:cubicBezTo>
                      <a:pt x="12563" y="1126"/>
                      <a:pt x="12549" y="1073"/>
                      <a:pt x="12514" y="1073"/>
                    </a:cubicBezTo>
                    <a:cubicBezTo>
                      <a:pt x="12510" y="1073"/>
                      <a:pt x="12506" y="1073"/>
                      <a:pt x="12502" y="1075"/>
                    </a:cubicBezTo>
                    <a:cubicBezTo>
                      <a:pt x="12397" y="1115"/>
                      <a:pt x="12292" y="1152"/>
                      <a:pt x="12188" y="1192"/>
                    </a:cubicBezTo>
                    <a:cubicBezTo>
                      <a:pt x="11092" y="1589"/>
                      <a:pt x="10008" y="2017"/>
                      <a:pt x="8885" y="2331"/>
                    </a:cubicBezTo>
                    <a:cubicBezTo>
                      <a:pt x="8278" y="2503"/>
                      <a:pt x="7672" y="2663"/>
                      <a:pt x="7078" y="2869"/>
                    </a:cubicBezTo>
                    <a:cubicBezTo>
                      <a:pt x="6555" y="3054"/>
                      <a:pt x="6062" y="3294"/>
                      <a:pt x="5511" y="3368"/>
                    </a:cubicBezTo>
                    <a:cubicBezTo>
                      <a:pt x="5456" y="3374"/>
                      <a:pt x="5397" y="3383"/>
                      <a:pt x="5339" y="3387"/>
                    </a:cubicBezTo>
                    <a:cubicBezTo>
                      <a:pt x="5360" y="3380"/>
                      <a:pt x="5379" y="3371"/>
                      <a:pt x="5397" y="3362"/>
                    </a:cubicBezTo>
                    <a:cubicBezTo>
                      <a:pt x="5511" y="3300"/>
                      <a:pt x="5751" y="3140"/>
                      <a:pt x="5841" y="3097"/>
                    </a:cubicBezTo>
                    <a:cubicBezTo>
                      <a:pt x="6124" y="2974"/>
                      <a:pt x="6416" y="2866"/>
                      <a:pt x="6712" y="2777"/>
                    </a:cubicBezTo>
                    <a:cubicBezTo>
                      <a:pt x="7207" y="2617"/>
                      <a:pt x="7712" y="2479"/>
                      <a:pt x="8208" y="2322"/>
                    </a:cubicBezTo>
                    <a:cubicBezTo>
                      <a:pt x="9371" y="1949"/>
                      <a:pt x="10532" y="1567"/>
                      <a:pt x="11609" y="995"/>
                    </a:cubicBezTo>
                    <a:cubicBezTo>
                      <a:pt x="11612" y="995"/>
                      <a:pt x="11612" y="992"/>
                      <a:pt x="11612" y="989"/>
                    </a:cubicBezTo>
                    <a:cubicBezTo>
                      <a:pt x="11644" y="968"/>
                      <a:pt x="11621" y="924"/>
                      <a:pt x="11585" y="924"/>
                    </a:cubicBezTo>
                    <a:cubicBezTo>
                      <a:pt x="11583" y="924"/>
                      <a:pt x="11580" y="924"/>
                      <a:pt x="11578" y="924"/>
                    </a:cubicBezTo>
                    <a:cubicBezTo>
                      <a:pt x="11541" y="930"/>
                      <a:pt x="11514" y="936"/>
                      <a:pt x="11480" y="943"/>
                    </a:cubicBezTo>
                    <a:cubicBezTo>
                      <a:pt x="11255" y="983"/>
                      <a:pt x="11033" y="1035"/>
                      <a:pt x="10815" y="1096"/>
                    </a:cubicBezTo>
                    <a:cubicBezTo>
                      <a:pt x="10963" y="1032"/>
                      <a:pt x="11107" y="964"/>
                      <a:pt x="11252" y="890"/>
                    </a:cubicBezTo>
                    <a:cubicBezTo>
                      <a:pt x="11258" y="887"/>
                      <a:pt x="11261" y="881"/>
                      <a:pt x="11264" y="875"/>
                    </a:cubicBezTo>
                    <a:cubicBezTo>
                      <a:pt x="11278" y="850"/>
                      <a:pt x="11258" y="821"/>
                      <a:pt x="11231" y="821"/>
                    </a:cubicBezTo>
                    <a:cubicBezTo>
                      <a:pt x="11228" y="821"/>
                      <a:pt x="11225" y="821"/>
                      <a:pt x="11221" y="822"/>
                    </a:cubicBezTo>
                    <a:cubicBezTo>
                      <a:pt x="11196" y="826"/>
                      <a:pt x="11172" y="835"/>
                      <a:pt x="11147" y="841"/>
                    </a:cubicBezTo>
                    <a:cubicBezTo>
                      <a:pt x="9897" y="1133"/>
                      <a:pt x="8694" y="1540"/>
                      <a:pt x="7487" y="1974"/>
                    </a:cubicBezTo>
                    <a:cubicBezTo>
                      <a:pt x="6899" y="2186"/>
                      <a:pt x="6302" y="2365"/>
                      <a:pt x="5696" y="2525"/>
                    </a:cubicBezTo>
                    <a:cubicBezTo>
                      <a:pt x="5059" y="2691"/>
                      <a:pt x="4446" y="2940"/>
                      <a:pt x="3806" y="3097"/>
                    </a:cubicBezTo>
                    <a:cubicBezTo>
                      <a:pt x="3708" y="3121"/>
                      <a:pt x="3657" y="3131"/>
                      <a:pt x="3638" y="3131"/>
                    </a:cubicBezTo>
                    <a:cubicBezTo>
                      <a:pt x="3560" y="3131"/>
                      <a:pt x="4030" y="2966"/>
                      <a:pt x="4101" y="2943"/>
                    </a:cubicBezTo>
                    <a:cubicBezTo>
                      <a:pt x="4381" y="2851"/>
                      <a:pt x="4668" y="2774"/>
                      <a:pt x="4951" y="2697"/>
                    </a:cubicBezTo>
                    <a:cubicBezTo>
                      <a:pt x="5591" y="2528"/>
                      <a:pt x="6219" y="2325"/>
                      <a:pt x="6835" y="2091"/>
                    </a:cubicBezTo>
                    <a:cubicBezTo>
                      <a:pt x="8078" y="1617"/>
                      <a:pt x="9297" y="1078"/>
                      <a:pt x="10575" y="690"/>
                    </a:cubicBezTo>
                    <a:cubicBezTo>
                      <a:pt x="10581" y="690"/>
                      <a:pt x="10581" y="684"/>
                      <a:pt x="10584" y="681"/>
                    </a:cubicBezTo>
                    <a:cubicBezTo>
                      <a:pt x="10611" y="657"/>
                      <a:pt x="10591" y="616"/>
                      <a:pt x="10557" y="616"/>
                    </a:cubicBezTo>
                    <a:cubicBezTo>
                      <a:pt x="10556" y="616"/>
                      <a:pt x="10554" y="616"/>
                      <a:pt x="10553" y="616"/>
                    </a:cubicBezTo>
                    <a:cubicBezTo>
                      <a:pt x="10516" y="625"/>
                      <a:pt x="10476" y="635"/>
                      <a:pt x="10436" y="644"/>
                    </a:cubicBezTo>
                    <a:cubicBezTo>
                      <a:pt x="9119" y="936"/>
                      <a:pt x="7817" y="1333"/>
                      <a:pt x="6539" y="1761"/>
                    </a:cubicBezTo>
                    <a:cubicBezTo>
                      <a:pt x="5182" y="2211"/>
                      <a:pt x="3852" y="2746"/>
                      <a:pt x="2439" y="3002"/>
                    </a:cubicBezTo>
                    <a:cubicBezTo>
                      <a:pt x="2316" y="3011"/>
                      <a:pt x="2196" y="3039"/>
                      <a:pt x="2082" y="3082"/>
                    </a:cubicBezTo>
                    <a:cubicBezTo>
                      <a:pt x="2255" y="3014"/>
                      <a:pt x="2427" y="2953"/>
                      <a:pt x="2599" y="2891"/>
                    </a:cubicBezTo>
                    <a:cubicBezTo>
                      <a:pt x="2947" y="2765"/>
                      <a:pt x="3301" y="2654"/>
                      <a:pt x="3655" y="2543"/>
                    </a:cubicBezTo>
                    <a:cubicBezTo>
                      <a:pt x="4357" y="2318"/>
                      <a:pt x="5056" y="2097"/>
                      <a:pt x="5745" y="1844"/>
                    </a:cubicBezTo>
                    <a:cubicBezTo>
                      <a:pt x="6398" y="1607"/>
                      <a:pt x="7050" y="1386"/>
                      <a:pt x="7706" y="1158"/>
                    </a:cubicBezTo>
                    <a:cubicBezTo>
                      <a:pt x="7937" y="1078"/>
                      <a:pt x="8168" y="995"/>
                      <a:pt x="8398" y="909"/>
                    </a:cubicBezTo>
                    <a:cubicBezTo>
                      <a:pt x="8817" y="804"/>
                      <a:pt x="9226" y="672"/>
                      <a:pt x="9611" y="456"/>
                    </a:cubicBezTo>
                    <a:cubicBezTo>
                      <a:pt x="9627" y="447"/>
                      <a:pt x="9645" y="441"/>
                      <a:pt x="9660" y="428"/>
                    </a:cubicBezTo>
                    <a:cubicBezTo>
                      <a:pt x="9693" y="412"/>
                      <a:pt x="9678" y="358"/>
                      <a:pt x="9646" y="358"/>
                    </a:cubicBezTo>
                    <a:cubicBezTo>
                      <a:pt x="9642" y="358"/>
                      <a:pt x="9638" y="359"/>
                      <a:pt x="9633" y="361"/>
                    </a:cubicBezTo>
                    <a:cubicBezTo>
                      <a:pt x="9574" y="382"/>
                      <a:pt x="9516" y="404"/>
                      <a:pt x="9457" y="425"/>
                    </a:cubicBezTo>
                    <a:cubicBezTo>
                      <a:pt x="9073" y="579"/>
                      <a:pt x="8685" y="724"/>
                      <a:pt x="8294" y="866"/>
                    </a:cubicBezTo>
                    <a:cubicBezTo>
                      <a:pt x="8035" y="924"/>
                      <a:pt x="7777" y="973"/>
                      <a:pt x="7521" y="1029"/>
                    </a:cubicBezTo>
                    <a:cubicBezTo>
                      <a:pt x="6819" y="1183"/>
                      <a:pt x="6133" y="1417"/>
                      <a:pt x="5450" y="1638"/>
                    </a:cubicBezTo>
                    <a:cubicBezTo>
                      <a:pt x="4026" y="2100"/>
                      <a:pt x="2620" y="2598"/>
                      <a:pt x="1162" y="2933"/>
                    </a:cubicBezTo>
                    <a:lnTo>
                      <a:pt x="1162" y="2933"/>
                    </a:lnTo>
                    <a:cubicBezTo>
                      <a:pt x="1685" y="2813"/>
                      <a:pt x="2410" y="2490"/>
                      <a:pt x="3002" y="2291"/>
                    </a:cubicBezTo>
                    <a:cubicBezTo>
                      <a:pt x="3664" y="2072"/>
                      <a:pt x="4301" y="1789"/>
                      <a:pt x="4963" y="1564"/>
                    </a:cubicBezTo>
                    <a:cubicBezTo>
                      <a:pt x="6136" y="1170"/>
                      <a:pt x="7349" y="887"/>
                      <a:pt x="8414" y="235"/>
                    </a:cubicBezTo>
                    <a:lnTo>
                      <a:pt x="8429" y="225"/>
                    </a:lnTo>
                    <a:cubicBezTo>
                      <a:pt x="8467" y="201"/>
                      <a:pt x="8444" y="154"/>
                      <a:pt x="8409" y="154"/>
                    </a:cubicBezTo>
                    <a:cubicBezTo>
                      <a:pt x="8404" y="154"/>
                      <a:pt x="8398" y="155"/>
                      <a:pt x="8392" y="158"/>
                    </a:cubicBezTo>
                    <a:cubicBezTo>
                      <a:pt x="8346" y="176"/>
                      <a:pt x="8309" y="191"/>
                      <a:pt x="8269" y="210"/>
                    </a:cubicBezTo>
                    <a:cubicBezTo>
                      <a:pt x="7106" y="702"/>
                      <a:pt x="5893" y="1047"/>
                      <a:pt x="4677" y="1386"/>
                    </a:cubicBezTo>
                    <a:cubicBezTo>
                      <a:pt x="5610" y="1075"/>
                      <a:pt x="6533" y="736"/>
                      <a:pt x="7426" y="315"/>
                    </a:cubicBezTo>
                    <a:cubicBezTo>
                      <a:pt x="7475" y="308"/>
                      <a:pt x="7509" y="296"/>
                      <a:pt x="7521" y="271"/>
                    </a:cubicBezTo>
                    <a:cubicBezTo>
                      <a:pt x="7521" y="268"/>
                      <a:pt x="7521" y="268"/>
                      <a:pt x="7524" y="265"/>
                    </a:cubicBezTo>
                    <a:cubicBezTo>
                      <a:pt x="7586" y="235"/>
                      <a:pt x="7650" y="207"/>
                      <a:pt x="7712" y="173"/>
                    </a:cubicBezTo>
                    <a:cubicBezTo>
                      <a:pt x="7745" y="157"/>
                      <a:pt x="7727" y="102"/>
                      <a:pt x="7695" y="102"/>
                    </a:cubicBezTo>
                    <a:cubicBezTo>
                      <a:pt x="7691" y="102"/>
                      <a:pt x="7686" y="103"/>
                      <a:pt x="7681" y="105"/>
                    </a:cubicBezTo>
                    <a:cubicBezTo>
                      <a:pt x="7537" y="164"/>
                      <a:pt x="7389" y="219"/>
                      <a:pt x="7241" y="275"/>
                    </a:cubicBezTo>
                    <a:cubicBezTo>
                      <a:pt x="6361" y="585"/>
                      <a:pt x="5447" y="773"/>
                      <a:pt x="4548" y="1013"/>
                    </a:cubicBezTo>
                    <a:cubicBezTo>
                      <a:pt x="5219" y="798"/>
                      <a:pt x="5877" y="536"/>
                      <a:pt x="6515" y="235"/>
                    </a:cubicBezTo>
                    <a:cubicBezTo>
                      <a:pt x="6622" y="182"/>
                      <a:pt x="6733" y="130"/>
                      <a:pt x="6841" y="71"/>
                    </a:cubicBezTo>
                    <a:cubicBezTo>
                      <a:pt x="6879" y="51"/>
                      <a:pt x="6853" y="0"/>
                      <a:pt x="681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78790181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Doodly School Portuguese Vocabulary for Elementary by Slidesgo">
  <a:themeElements>
    <a:clrScheme name="Simple Light">
      <a:dk1>
        <a:srgbClr val="25326C"/>
      </a:dk1>
      <a:lt1>
        <a:srgbClr val="159549"/>
      </a:lt1>
      <a:dk2>
        <a:srgbClr val="F6D82B"/>
      </a:dk2>
      <a:lt2>
        <a:srgbClr val="FFFDF0"/>
      </a:lt2>
      <a:accent1>
        <a:srgbClr val="F3F3F3"/>
      </a:accent1>
      <a:accent2>
        <a:srgbClr val="FFFFFF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15954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91</TotalTime>
  <Words>490</Words>
  <Application>Microsoft Office PowerPoint</Application>
  <PresentationFormat>On-screen Show (16:9)</PresentationFormat>
  <Paragraphs>54</Paragraphs>
  <Slides>10</Slides>
  <Notes>8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6" baseType="lpstr">
      <vt:lpstr>Chelsea Market</vt:lpstr>
      <vt:lpstr>Cambay</vt:lpstr>
      <vt:lpstr>Bebas Neue</vt:lpstr>
      <vt:lpstr>Arial</vt:lpstr>
      <vt:lpstr>Cambria</vt:lpstr>
      <vt:lpstr>Doodly School Portuguese Vocabulary for Elementary by Slidesgo</vt:lpstr>
      <vt:lpstr>THẢO LUẬN VỀ VAI TRÒ CỦA CÔNG NGHỆ ĐỐI VỚI ĐỜI SỐNG CON NGƯỜI</vt:lpstr>
      <vt:lpstr>01</vt:lpstr>
      <vt:lpstr>I.</vt:lpstr>
      <vt:lpstr>1. Chuẩn bị nội dung nói</vt:lpstr>
      <vt:lpstr>2. Tập luyện</vt:lpstr>
      <vt:lpstr>II.</vt:lpstr>
      <vt:lpstr>Một số điểm cần lưu ý</vt:lpstr>
      <vt:lpstr>HOẠT ĐỘNG BỂ CÁ</vt:lpstr>
      <vt:lpstr>III. SAU KHI NÓI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Khởi động</dc:title>
  <cp:lastModifiedBy>Administrator</cp:lastModifiedBy>
  <cp:revision>4</cp:revision>
  <dcterms:modified xsi:type="dcterms:W3CDTF">2023-06-01T03:53:00Z</dcterms:modified>
</cp:coreProperties>
</file>