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Arimo"/>
      <p:regular r:id="rId28"/>
      <p:bold r:id="rId29"/>
      <p:italic r:id="rId30"/>
      <p:boldItalic r:id="rId31"/>
    </p:embeddedFont>
    <p:embeddedFont>
      <p:font typeface="Titan One"/>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 uri="http://customooxmlschemas.google.com/">
      <go:slidesCustomData xmlns:go="http://customooxmlschemas.google.com/" r:id="rId33" roundtripDataSignature="AMtx7mhAty7NobAWuI80xBqaxDHelMG+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FC4BE21-65A2-4280-9F8E-03928EBDE8DE}">
  <a:tblStyle styleId="{3FC4BE21-65A2-4280-9F8E-03928EBDE8DE}"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2">
              <a:alpha val="20000"/>
            </a:schemeClr>
          </a:solidFill>
        </a:fill>
      </a:tcStyle>
    </a:band1H>
    <a:band2H>
      <a:tcTxStyle/>
    </a:band2H>
    <a:band1V>
      <a:tcTxStyle/>
      <a:tcStyle>
        <a:fill>
          <a:solidFill>
            <a:schemeClr val="accent2">
              <a:alpha val="20000"/>
            </a:schemeClr>
          </a:solidFill>
        </a:fill>
      </a:tcStyle>
    </a:band1V>
    <a:band2V>
      <a:tcTxStyle/>
    </a:band2V>
    <a:lastCol>
      <a:tcTxStyle b="on" i="off"/>
    </a:lastCol>
    <a:firstCol>
      <a:tcTxStyle b="on" i="off"/>
    </a:firstCol>
    <a:lastRow>
      <a:tcTxStyle b="on" i="off"/>
      <a:tcStyle>
        <a:tcBdr>
          <a:top>
            <a:ln cap="flat" cmpd="sng" w="12700">
              <a:solidFill>
                <a:schemeClr val="accent2"/>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2"/>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Arimo-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im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mo-boldItalic.fntdata"/><Relationship Id="rId30" Type="http://schemas.openxmlformats.org/officeDocument/2006/relationships/font" Target="fonts/Arimo-italic.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TitanOne-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
    <p:spTree>
      <p:nvGrpSpPr>
        <p:cNvPr id="8" name="Shape 8"/>
        <p:cNvGrpSpPr/>
        <p:nvPr/>
      </p:nvGrpSpPr>
      <p:grpSpPr>
        <a:xfrm>
          <a:off x="0" y="0"/>
          <a:ext cx="0" cy="0"/>
          <a:chOff x="0" y="0"/>
          <a:chExt cx="0" cy="0"/>
        </a:xfrm>
      </p:grpSpPr>
      <p:sp>
        <p:nvSpPr>
          <p:cNvPr id="9" name="Google Shape;9;p23"/>
          <p:cNvSpPr txBox="1"/>
          <p:nvPr>
            <p:ph type="title"/>
          </p:nvPr>
        </p:nvSpPr>
        <p:spPr>
          <a:xfrm>
            <a:off x="720000" y="449850"/>
            <a:ext cx="7704000" cy="11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sz="33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 name="Google Shape;10;p23"/>
          <p:cNvSpPr txBox="1"/>
          <p:nvPr>
            <p:ph idx="1" type="subTitle"/>
          </p:nvPr>
        </p:nvSpPr>
        <p:spPr>
          <a:xfrm>
            <a:off x="713225" y="2371375"/>
            <a:ext cx="4137300" cy="195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1500"/>
              <a:buChar char="●"/>
              <a:defRPr sz="1500">
                <a:latin typeface="Arimo"/>
                <a:ea typeface="Arimo"/>
                <a:cs typeface="Arimo"/>
                <a:sym typeface="Arimo"/>
              </a:defRPr>
            </a:lvl1pPr>
            <a:lvl2pPr lvl="1" algn="l">
              <a:lnSpc>
                <a:spcPct val="100000"/>
              </a:lnSpc>
              <a:spcBef>
                <a:spcPts val="0"/>
              </a:spcBef>
              <a:spcAft>
                <a:spcPts val="0"/>
              </a:spcAft>
              <a:buSzPts val="1500"/>
              <a:buChar char="○"/>
              <a:defRPr/>
            </a:lvl2pPr>
            <a:lvl3pPr lvl="2" algn="l">
              <a:lnSpc>
                <a:spcPct val="100000"/>
              </a:lnSpc>
              <a:spcBef>
                <a:spcPts val="0"/>
              </a:spcBef>
              <a:spcAft>
                <a:spcPts val="0"/>
              </a:spcAft>
              <a:buSzPts val="1500"/>
              <a:buChar char="■"/>
              <a:defRPr/>
            </a:lvl3pPr>
            <a:lvl4pPr lvl="3" algn="l">
              <a:lnSpc>
                <a:spcPct val="100000"/>
              </a:lnSpc>
              <a:spcBef>
                <a:spcPts val="0"/>
              </a:spcBef>
              <a:spcAft>
                <a:spcPts val="0"/>
              </a:spcAft>
              <a:buSzPts val="1500"/>
              <a:buChar char="●"/>
              <a:defRPr/>
            </a:lvl4pPr>
            <a:lvl5pPr lvl="4" algn="l">
              <a:lnSpc>
                <a:spcPct val="100000"/>
              </a:lnSpc>
              <a:spcBef>
                <a:spcPts val="0"/>
              </a:spcBef>
              <a:spcAft>
                <a:spcPts val="0"/>
              </a:spcAft>
              <a:buSzPts val="1500"/>
              <a:buChar char="○"/>
              <a:defRPr/>
            </a:lvl5pPr>
            <a:lvl6pPr lvl="5" algn="l">
              <a:lnSpc>
                <a:spcPct val="100000"/>
              </a:lnSpc>
              <a:spcBef>
                <a:spcPts val="0"/>
              </a:spcBef>
              <a:spcAft>
                <a:spcPts val="0"/>
              </a:spcAft>
              <a:buSzPts val="1500"/>
              <a:buChar char="■"/>
              <a:defRPr/>
            </a:lvl6pPr>
            <a:lvl7pPr lvl="6" algn="l">
              <a:lnSpc>
                <a:spcPct val="100000"/>
              </a:lnSpc>
              <a:spcBef>
                <a:spcPts val="0"/>
              </a:spcBef>
              <a:spcAft>
                <a:spcPts val="0"/>
              </a:spcAft>
              <a:buSzPts val="1500"/>
              <a:buChar char="●"/>
              <a:defRPr/>
            </a:lvl7pPr>
            <a:lvl8pPr lvl="7" algn="l">
              <a:lnSpc>
                <a:spcPct val="100000"/>
              </a:lnSpc>
              <a:spcBef>
                <a:spcPts val="0"/>
              </a:spcBef>
              <a:spcAft>
                <a:spcPts val="0"/>
              </a:spcAft>
              <a:buSzPts val="1500"/>
              <a:buChar char="○"/>
              <a:defRPr/>
            </a:lvl8pPr>
            <a:lvl9pPr lvl="8" algn="l">
              <a:lnSpc>
                <a:spcPct val="100000"/>
              </a:lnSpc>
              <a:spcBef>
                <a:spcPts val="0"/>
              </a:spcBef>
              <a:spcAft>
                <a:spcPts val="0"/>
              </a:spcAft>
              <a:buSzPts val="1500"/>
              <a:buChar char="■"/>
              <a:defRPr/>
            </a:lvl9pPr>
          </a:lstStyle>
          <a:p/>
        </p:txBody>
      </p:sp>
      <p:grpSp>
        <p:nvGrpSpPr>
          <p:cNvPr id="11" name="Google Shape;11;p23"/>
          <p:cNvGrpSpPr/>
          <p:nvPr/>
        </p:nvGrpSpPr>
        <p:grpSpPr>
          <a:xfrm rot="-4252845">
            <a:off x="2099449" y="-732282"/>
            <a:ext cx="2629663" cy="2548661"/>
            <a:chOff x="3208125" y="2033475"/>
            <a:chExt cx="1255550" cy="1216875"/>
          </a:xfrm>
        </p:grpSpPr>
        <p:sp>
          <p:nvSpPr>
            <p:cNvPr id="12" name="Google Shape;12;p23"/>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3"/>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3"/>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3"/>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 name="Google Shape;16;p23"/>
          <p:cNvGrpSpPr/>
          <p:nvPr/>
        </p:nvGrpSpPr>
        <p:grpSpPr>
          <a:xfrm>
            <a:off x="6792293" y="3742023"/>
            <a:ext cx="3326956" cy="2797474"/>
            <a:chOff x="3208125" y="2033475"/>
            <a:chExt cx="1255550" cy="1216875"/>
          </a:xfrm>
        </p:grpSpPr>
        <p:sp>
          <p:nvSpPr>
            <p:cNvPr id="17" name="Google Shape;17;p23"/>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3"/>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3"/>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3"/>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7">
    <p:spTree>
      <p:nvGrpSpPr>
        <p:cNvPr id="121" name="Shape 121"/>
        <p:cNvGrpSpPr/>
        <p:nvPr/>
      </p:nvGrpSpPr>
      <p:grpSpPr>
        <a:xfrm>
          <a:off x="0" y="0"/>
          <a:ext cx="0" cy="0"/>
          <a:chOff x="0" y="0"/>
          <a:chExt cx="0" cy="0"/>
        </a:xfrm>
      </p:grpSpPr>
      <p:grpSp>
        <p:nvGrpSpPr>
          <p:cNvPr id="122" name="Google Shape;122;p32"/>
          <p:cNvGrpSpPr/>
          <p:nvPr/>
        </p:nvGrpSpPr>
        <p:grpSpPr>
          <a:xfrm>
            <a:off x="6680643" y="3152798"/>
            <a:ext cx="3326956" cy="2797474"/>
            <a:chOff x="3208125" y="2033475"/>
            <a:chExt cx="1255550" cy="1216875"/>
          </a:xfrm>
        </p:grpSpPr>
        <p:sp>
          <p:nvSpPr>
            <p:cNvPr id="123" name="Google Shape;123;p32"/>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32"/>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2"/>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32"/>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7" name="Google Shape;127;p32"/>
          <p:cNvGrpSpPr/>
          <p:nvPr/>
        </p:nvGrpSpPr>
        <p:grpSpPr>
          <a:xfrm rot="-4252858">
            <a:off x="1679572" y="-492471"/>
            <a:ext cx="3039477" cy="2945851"/>
            <a:chOff x="3208125" y="2033475"/>
            <a:chExt cx="1255550" cy="1216875"/>
          </a:xfrm>
        </p:grpSpPr>
        <p:sp>
          <p:nvSpPr>
            <p:cNvPr id="128" name="Google Shape;128;p32"/>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2"/>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2"/>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2"/>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2" name="Google Shape;132;p32"/>
          <p:cNvSpPr/>
          <p:nvPr/>
        </p:nvSpPr>
        <p:spPr>
          <a:xfrm>
            <a:off x="314850" y="851850"/>
            <a:ext cx="8514300" cy="3439800"/>
          </a:xfrm>
          <a:prstGeom prst="roundRect">
            <a:avLst>
              <a:gd fmla="val 3076"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2"/>
          <p:cNvSpPr txBox="1"/>
          <p:nvPr>
            <p:ph type="title"/>
          </p:nvPr>
        </p:nvSpPr>
        <p:spPr>
          <a:xfrm>
            <a:off x="713225" y="2355497"/>
            <a:ext cx="5183100" cy="1497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34" name="Google Shape;134;p32"/>
          <p:cNvSpPr txBox="1"/>
          <p:nvPr>
            <p:ph idx="2" type="title"/>
          </p:nvPr>
        </p:nvSpPr>
        <p:spPr>
          <a:xfrm>
            <a:off x="713225" y="1290110"/>
            <a:ext cx="2590200" cy="1014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8900"/>
              <a:buNone/>
              <a:defRPr sz="8000">
                <a:solidFill>
                  <a:schemeClr val="accent3"/>
                </a:solidFill>
              </a:defRPr>
            </a:lvl1pPr>
            <a:lvl2pPr lvl="1" algn="l">
              <a:lnSpc>
                <a:spcPct val="100000"/>
              </a:lnSpc>
              <a:spcBef>
                <a:spcPts val="0"/>
              </a:spcBef>
              <a:spcAft>
                <a:spcPts val="0"/>
              </a:spcAft>
              <a:buSzPts val="8900"/>
              <a:buNone/>
              <a:defRPr sz="8900"/>
            </a:lvl2pPr>
            <a:lvl3pPr lvl="2" algn="l">
              <a:lnSpc>
                <a:spcPct val="100000"/>
              </a:lnSpc>
              <a:spcBef>
                <a:spcPts val="0"/>
              </a:spcBef>
              <a:spcAft>
                <a:spcPts val="0"/>
              </a:spcAft>
              <a:buSzPts val="8900"/>
              <a:buNone/>
              <a:defRPr sz="8900"/>
            </a:lvl3pPr>
            <a:lvl4pPr lvl="3" algn="l">
              <a:lnSpc>
                <a:spcPct val="100000"/>
              </a:lnSpc>
              <a:spcBef>
                <a:spcPts val="0"/>
              </a:spcBef>
              <a:spcAft>
                <a:spcPts val="0"/>
              </a:spcAft>
              <a:buSzPts val="8900"/>
              <a:buNone/>
              <a:defRPr sz="8900"/>
            </a:lvl4pPr>
            <a:lvl5pPr lvl="4" algn="l">
              <a:lnSpc>
                <a:spcPct val="100000"/>
              </a:lnSpc>
              <a:spcBef>
                <a:spcPts val="0"/>
              </a:spcBef>
              <a:spcAft>
                <a:spcPts val="0"/>
              </a:spcAft>
              <a:buSzPts val="8900"/>
              <a:buNone/>
              <a:defRPr sz="8900"/>
            </a:lvl5pPr>
            <a:lvl6pPr lvl="5" algn="l">
              <a:lnSpc>
                <a:spcPct val="100000"/>
              </a:lnSpc>
              <a:spcBef>
                <a:spcPts val="0"/>
              </a:spcBef>
              <a:spcAft>
                <a:spcPts val="0"/>
              </a:spcAft>
              <a:buSzPts val="8900"/>
              <a:buNone/>
              <a:defRPr sz="8900"/>
            </a:lvl6pPr>
            <a:lvl7pPr lvl="6" algn="l">
              <a:lnSpc>
                <a:spcPct val="100000"/>
              </a:lnSpc>
              <a:spcBef>
                <a:spcPts val="0"/>
              </a:spcBef>
              <a:spcAft>
                <a:spcPts val="0"/>
              </a:spcAft>
              <a:buSzPts val="8900"/>
              <a:buNone/>
              <a:defRPr sz="8900"/>
            </a:lvl7pPr>
            <a:lvl8pPr lvl="7" algn="l">
              <a:lnSpc>
                <a:spcPct val="100000"/>
              </a:lnSpc>
              <a:spcBef>
                <a:spcPts val="0"/>
              </a:spcBef>
              <a:spcAft>
                <a:spcPts val="0"/>
              </a:spcAft>
              <a:buSzPts val="8900"/>
              <a:buNone/>
              <a:defRPr sz="8900"/>
            </a:lvl8pPr>
            <a:lvl9pPr lvl="8" algn="l">
              <a:lnSpc>
                <a:spcPct val="100000"/>
              </a:lnSpc>
              <a:spcBef>
                <a:spcPts val="0"/>
              </a:spcBef>
              <a:spcAft>
                <a:spcPts val="0"/>
              </a:spcAft>
              <a:buSzPts val="8900"/>
              <a:buNone/>
              <a:defRPr sz="89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6">
    <p:spTree>
      <p:nvGrpSpPr>
        <p:cNvPr id="135" name="Shape 135"/>
        <p:cNvGrpSpPr/>
        <p:nvPr/>
      </p:nvGrpSpPr>
      <p:grpSpPr>
        <a:xfrm>
          <a:off x="0" y="0"/>
          <a:ext cx="0" cy="0"/>
          <a:chOff x="0" y="0"/>
          <a:chExt cx="0" cy="0"/>
        </a:xfrm>
      </p:grpSpPr>
      <p:sp>
        <p:nvSpPr>
          <p:cNvPr id="136" name="Google Shape;136;p33"/>
          <p:cNvSpPr txBox="1"/>
          <p:nvPr>
            <p:ph type="title"/>
          </p:nvPr>
        </p:nvSpPr>
        <p:spPr>
          <a:xfrm>
            <a:off x="720000" y="448975"/>
            <a:ext cx="7704000" cy="68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sz="33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7" name="Google Shape;137;p33"/>
          <p:cNvSpPr txBox="1"/>
          <p:nvPr>
            <p:ph idx="1" type="subTitle"/>
          </p:nvPr>
        </p:nvSpPr>
        <p:spPr>
          <a:xfrm>
            <a:off x="3972900" y="2035925"/>
            <a:ext cx="4451100" cy="1571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1500"/>
              <a:buChar char="●"/>
              <a:defRPr/>
            </a:lvl1pPr>
            <a:lvl2pPr lvl="1" algn="l">
              <a:lnSpc>
                <a:spcPct val="100000"/>
              </a:lnSpc>
              <a:spcBef>
                <a:spcPts val="0"/>
              </a:spcBef>
              <a:spcAft>
                <a:spcPts val="0"/>
              </a:spcAft>
              <a:buSzPts val="1500"/>
              <a:buChar char="○"/>
              <a:defRPr/>
            </a:lvl2pPr>
            <a:lvl3pPr lvl="2" algn="l">
              <a:lnSpc>
                <a:spcPct val="100000"/>
              </a:lnSpc>
              <a:spcBef>
                <a:spcPts val="0"/>
              </a:spcBef>
              <a:spcAft>
                <a:spcPts val="0"/>
              </a:spcAft>
              <a:buSzPts val="1500"/>
              <a:buChar char="■"/>
              <a:defRPr/>
            </a:lvl3pPr>
            <a:lvl4pPr lvl="3" algn="l">
              <a:lnSpc>
                <a:spcPct val="100000"/>
              </a:lnSpc>
              <a:spcBef>
                <a:spcPts val="0"/>
              </a:spcBef>
              <a:spcAft>
                <a:spcPts val="0"/>
              </a:spcAft>
              <a:buSzPts val="1500"/>
              <a:buChar char="●"/>
              <a:defRPr/>
            </a:lvl4pPr>
            <a:lvl5pPr lvl="4" algn="l">
              <a:lnSpc>
                <a:spcPct val="100000"/>
              </a:lnSpc>
              <a:spcBef>
                <a:spcPts val="0"/>
              </a:spcBef>
              <a:spcAft>
                <a:spcPts val="0"/>
              </a:spcAft>
              <a:buSzPts val="1500"/>
              <a:buChar char="○"/>
              <a:defRPr/>
            </a:lvl5pPr>
            <a:lvl6pPr lvl="5" algn="l">
              <a:lnSpc>
                <a:spcPct val="100000"/>
              </a:lnSpc>
              <a:spcBef>
                <a:spcPts val="0"/>
              </a:spcBef>
              <a:spcAft>
                <a:spcPts val="0"/>
              </a:spcAft>
              <a:buSzPts val="1500"/>
              <a:buChar char="■"/>
              <a:defRPr/>
            </a:lvl6pPr>
            <a:lvl7pPr lvl="6" algn="l">
              <a:lnSpc>
                <a:spcPct val="100000"/>
              </a:lnSpc>
              <a:spcBef>
                <a:spcPts val="0"/>
              </a:spcBef>
              <a:spcAft>
                <a:spcPts val="0"/>
              </a:spcAft>
              <a:buSzPts val="1500"/>
              <a:buChar char="●"/>
              <a:defRPr/>
            </a:lvl7pPr>
            <a:lvl8pPr lvl="7" algn="l">
              <a:lnSpc>
                <a:spcPct val="100000"/>
              </a:lnSpc>
              <a:spcBef>
                <a:spcPts val="0"/>
              </a:spcBef>
              <a:spcAft>
                <a:spcPts val="0"/>
              </a:spcAft>
              <a:buSzPts val="1500"/>
              <a:buChar char="○"/>
              <a:defRPr/>
            </a:lvl8pPr>
            <a:lvl9pPr lvl="8" algn="l">
              <a:lnSpc>
                <a:spcPct val="100000"/>
              </a:lnSpc>
              <a:spcBef>
                <a:spcPts val="0"/>
              </a:spcBef>
              <a:spcAft>
                <a:spcPts val="0"/>
              </a:spcAft>
              <a:buSzPts val="1500"/>
              <a:buChar char="■"/>
              <a:defRPr/>
            </a:lvl9pPr>
          </a:lstStyle>
          <a:p/>
        </p:txBody>
      </p:sp>
      <p:grpSp>
        <p:nvGrpSpPr>
          <p:cNvPr id="138" name="Google Shape;138;p33"/>
          <p:cNvGrpSpPr/>
          <p:nvPr/>
        </p:nvGrpSpPr>
        <p:grpSpPr>
          <a:xfrm rot="-4252856">
            <a:off x="5449074" y="4086227"/>
            <a:ext cx="2750054" cy="2665343"/>
            <a:chOff x="3208125" y="2033475"/>
            <a:chExt cx="1255550" cy="1216875"/>
          </a:xfrm>
        </p:grpSpPr>
        <p:sp>
          <p:nvSpPr>
            <p:cNvPr id="139" name="Google Shape;139;p33"/>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3"/>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3"/>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3"/>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3" name="Google Shape;143;p33"/>
          <p:cNvGrpSpPr/>
          <p:nvPr/>
        </p:nvGrpSpPr>
        <p:grpSpPr>
          <a:xfrm rot="-4477991">
            <a:off x="-889241" y="-1002392"/>
            <a:ext cx="3326999" cy="2797459"/>
            <a:chOff x="3208125" y="2033475"/>
            <a:chExt cx="1255550" cy="1216875"/>
          </a:xfrm>
        </p:grpSpPr>
        <p:sp>
          <p:nvSpPr>
            <p:cNvPr id="144" name="Google Shape;144;p33"/>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33"/>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33"/>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3"/>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9">
    <p:spTree>
      <p:nvGrpSpPr>
        <p:cNvPr id="148" name="Shape 148"/>
        <p:cNvGrpSpPr/>
        <p:nvPr/>
      </p:nvGrpSpPr>
      <p:grpSpPr>
        <a:xfrm>
          <a:off x="0" y="0"/>
          <a:ext cx="0" cy="0"/>
          <a:chOff x="0" y="0"/>
          <a:chExt cx="0" cy="0"/>
        </a:xfrm>
      </p:grpSpPr>
      <p:grpSp>
        <p:nvGrpSpPr>
          <p:cNvPr id="149" name="Google Shape;149;p34"/>
          <p:cNvGrpSpPr/>
          <p:nvPr/>
        </p:nvGrpSpPr>
        <p:grpSpPr>
          <a:xfrm rot="-2518278">
            <a:off x="6733403" y="-1197977"/>
            <a:ext cx="3327002" cy="2797480"/>
            <a:chOff x="3208125" y="2033475"/>
            <a:chExt cx="1255550" cy="1216875"/>
          </a:xfrm>
        </p:grpSpPr>
        <p:sp>
          <p:nvSpPr>
            <p:cNvPr id="150" name="Google Shape;150;p34"/>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34"/>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34"/>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4"/>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 name="Google Shape;154;p34"/>
          <p:cNvSpPr txBox="1"/>
          <p:nvPr>
            <p:ph type="title"/>
          </p:nvPr>
        </p:nvSpPr>
        <p:spPr>
          <a:xfrm>
            <a:off x="720000" y="448975"/>
            <a:ext cx="7704000" cy="68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sz="33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5" name="Google Shape;155;p34"/>
          <p:cNvSpPr txBox="1"/>
          <p:nvPr>
            <p:ph idx="1" type="subTitle"/>
          </p:nvPr>
        </p:nvSpPr>
        <p:spPr>
          <a:xfrm>
            <a:off x="2453400" y="1801450"/>
            <a:ext cx="5970600" cy="2671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1500"/>
              <a:buChar char="●"/>
              <a:defRPr/>
            </a:lvl1pPr>
            <a:lvl2pPr lvl="1" algn="l">
              <a:lnSpc>
                <a:spcPct val="100000"/>
              </a:lnSpc>
              <a:spcBef>
                <a:spcPts val="0"/>
              </a:spcBef>
              <a:spcAft>
                <a:spcPts val="0"/>
              </a:spcAft>
              <a:buSzPts val="1500"/>
              <a:buChar char="○"/>
              <a:defRPr/>
            </a:lvl2pPr>
            <a:lvl3pPr lvl="2" algn="l">
              <a:lnSpc>
                <a:spcPct val="100000"/>
              </a:lnSpc>
              <a:spcBef>
                <a:spcPts val="0"/>
              </a:spcBef>
              <a:spcAft>
                <a:spcPts val="0"/>
              </a:spcAft>
              <a:buSzPts val="1500"/>
              <a:buChar char="■"/>
              <a:defRPr/>
            </a:lvl3pPr>
            <a:lvl4pPr lvl="3" algn="l">
              <a:lnSpc>
                <a:spcPct val="100000"/>
              </a:lnSpc>
              <a:spcBef>
                <a:spcPts val="0"/>
              </a:spcBef>
              <a:spcAft>
                <a:spcPts val="0"/>
              </a:spcAft>
              <a:buSzPts val="1500"/>
              <a:buChar char="●"/>
              <a:defRPr/>
            </a:lvl4pPr>
            <a:lvl5pPr lvl="4" algn="l">
              <a:lnSpc>
                <a:spcPct val="100000"/>
              </a:lnSpc>
              <a:spcBef>
                <a:spcPts val="0"/>
              </a:spcBef>
              <a:spcAft>
                <a:spcPts val="0"/>
              </a:spcAft>
              <a:buSzPts val="1500"/>
              <a:buChar char="○"/>
              <a:defRPr/>
            </a:lvl5pPr>
            <a:lvl6pPr lvl="5" algn="l">
              <a:lnSpc>
                <a:spcPct val="100000"/>
              </a:lnSpc>
              <a:spcBef>
                <a:spcPts val="0"/>
              </a:spcBef>
              <a:spcAft>
                <a:spcPts val="0"/>
              </a:spcAft>
              <a:buSzPts val="1500"/>
              <a:buChar char="■"/>
              <a:defRPr/>
            </a:lvl6pPr>
            <a:lvl7pPr lvl="6" algn="l">
              <a:lnSpc>
                <a:spcPct val="100000"/>
              </a:lnSpc>
              <a:spcBef>
                <a:spcPts val="0"/>
              </a:spcBef>
              <a:spcAft>
                <a:spcPts val="0"/>
              </a:spcAft>
              <a:buSzPts val="1500"/>
              <a:buChar char="●"/>
              <a:defRPr/>
            </a:lvl7pPr>
            <a:lvl8pPr lvl="7" algn="l">
              <a:lnSpc>
                <a:spcPct val="100000"/>
              </a:lnSpc>
              <a:spcBef>
                <a:spcPts val="0"/>
              </a:spcBef>
              <a:spcAft>
                <a:spcPts val="0"/>
              </a:spcAft>
              <a:buSzPts val="1500"/>
              <a:buChar char="○"/>
              <a:defRPr/>
            </a:lvl8pPr>
            <a:lvl9pPr lvl="8" algn="l">
              <a:lnSpc>
                <a:spcPct val="100000"/>
              </a:lnSpc>
              <a:spcBef>
                <a:spcPts val="0"/>
              </a:spcBef>
              <a:spcAft>
                <a:spcPts val="0"/>
              </a:spcAft>
              <a:buSzPts val="15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6" name="Shape 156"/>
        <p:cNvGrpSpPr/>
        <p:nvPr/>
      </p:nvGrpSpPr>
      <p:grpSpPr>
        <a:xfrm>
          <a:off x="0" y="0"/>
          <a:ext cx="0" cy="0"/>
          <a:chOff x="0" y="0"/>
          <a:chExt cx="0" cy="0"/>
        </a:xfrm>
      </p:grpSpPr>
      <p:sp>
        <p:nvSpPr>
          <p:cNvPr id="157" name="Google Shape;157;p35"/>
          <p:cNvSpPr txBox="1"/>
          <p:nvPr>
            <p:ph type="title"/>
          </p:nvPr>
        </p:nvSpPr>
        <p:spPr>
          <a:xfrm>
            <a:off x="708925" y="448625"/>
            <a:ext cx="7726200" cy="114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158" name="Google Shape;158;p35"/>
          <p:cNvGrpSpPr/>
          <p:nvPr/>
        </p:nvGrpSpPr>
        <p:grpSpPr>
          <a:xfrm rot="-4252745">
            <a:off x="-892551" y="-781926"/>
            <a:ext cx="2954863" cy="2863843"/>
            <a:chOff x="3208125" y="2033475"/>
            <a:chExt cx="1255550" cy="1216875"/>
          </a:xfrm>
        </p:grpSpPr>
        <p:sp>
          <p:nvSpPr>
            <p:cNvPr id="159" name="Google Shape;159;p35"/>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5"/>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35"/>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5"/>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3" name="Google Shape;163;p35"/>
          <p:cNvGrpSpPr/>
          <p:nvPr/>
        </p:nvGrpSpPr>
        <p:grpSpPr>
          <a:xfrm>
            <a:off x="7423168" y="3390998"/>
            <a:ext cx="3326956" cy="2797474"/>
            <a:chOff x="3208125" y="2033475"/>
            <a:chExt cx="1255550" cy="1216875"/>
          </a:xfrm>
        </p:grpSpPr>
        <p:sp>
          <p:nvSpPr>
            <p:cNvPr id="164" name="Google Shape;164;p35"/>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5"/>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5"/>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5"/>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10">
    <p:spTree>
      <p:nvGrpSpPr>
        <p:cNvPr id="168" name="Shape 168"/>
        <p:cNvGrpSpPr/>
        <p:nvPr/>
      </p:nvGrpSpPr>
      <p:grpSpPr>
        <a:xfrm>
          <a:off x="0" y="0"/>
          <a:ext cx="0" cy="0"/>
          <a:chOff x="0" y="0"/>
          <a:chExt cx="0" cy="0"/>
        </a:xfrm>
      </p:grpSpPr>
      <p:grpSp>
        <p:nvGrpSpPr>
          <p:cNvPr id="169" name="Google Shape;169;p36"/>
          <p:cNvGrpSpPr/>
          <p:nvPr/>
        </p:nvGrpSpPr>
        <p:grpSpPr>
          <a:xfrm rot="2700000">
            <a:off x="-929469" y="-946967"/>
            <a:ext cx="2750074" cy="2665363"/>
            <a:chOff x="3208125" y="2033475"/>
            <a:chExt cx="1255550" cy="1216875"/>
          </a:xfrm>
        </p:grpSpPr>
        <p:sp>
          <p:nvSpPr>
            <p:cNvPr id="170" name="Google Shape;170;p36"/>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6"/>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6"/>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36"/>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4" name="Google Shape;174;p36"/>
          <p:cNvSpPr txBox="1"/>
          <p:nvPr>
            <p:ph type="title"/>
          </p:nvPr>
        </p:nvSpPr>
        <p:spPr>
          <a:xfrm>
            <a:off x="720000" y="448975"/>
            <a:ext cx="7704000" cy="68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sz="33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5" name="Google Shape;175;p36"/>
          <p:cNvSpPr txBox="1"/>
          <p:nvPr>
            <p:ph idx="1" type="subTitle"/>
          </p:nvPr>
        </p:nvSpPr>
        <p:spPr>
          <a:xfrm>
            <a:off x="720000" y="1654750"/>
            <a:ext cx="4947900" cy="267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1500"/>
              <a:buChar char="●"/>
              <a:defRPr/>
            </a:lvl1pPr>
            <a:lvl2pPr lvl="1" algn="l">
              <a:lnSpc>
                <a:spcPct val="100000"/>
              </a:lnSpc>
              <a:spcBef>
                <a:spcPts val="0"/>
              </a:spcBef>
              <a:spcAft>
                <a:spcPts val="0"/>
              </a:spcAft>
              <a:buSzPts val="1500"/>
              <a:buChar char="○"/>
              <a:defRPr/>
            </a:lvl2pPr>
            <a:lvl3pPr lvl="2" algn="l">
              <a:lnSpc>
                <a:spcPct val="100000"/>
              </a:lnSpc>
              <a:spcBef>
                <a:spcPts val="0"/>
              </a:spcBef>
              <a:spcAft>
                <a:spcPts val="0"/>
              </a:spcAft>
              <a:buSzPts val="1500"/>
              <a:buChar char="■"/>
              <a:defRPr/>
            </a:lvl3pPr>
            <a:lvl4pPr lvl="3" algn="l">
              <a:lnSpc>
                <a:spcPct val="100000"/>
              </a:lnSpc>
              <a:spcBef>
                <a:spcPts val="0"/>
              </a:spcBef>
              <a:spcAft>
                <a:spcPts val="0"/>
              </a:spcAft>
              <a:buSzPts val="1500"/>
              <a:buChar char="●"/>
              <a:defRPr/>
            </a:lvl4pPr>
            <a:lvl5pPr lvl="4" algn="l">
              <a:lnSpc>
                <a:spcPct val="100000"/>
              </a:lnSpc>
              <a:spcBef>
                <a:spcPts val="0"/>
              </a:spcBef>
              <a:spcAft>
                <a:spcPts val="0"/>
              </a:spcAft>
              <a:buSzPts val="1500"/>
              <a:buChar char="○"/>
              <a:defRPr/>
            </a:lvl5pPr>
            <a:lvl6pPr lvl="5" algn="l">
              <a:lnSpc>
                <a:spcPct val="100000"/>
              </a:lnSpc>
              <a:spcBef>
                <a:spcPts val="0"/>
              </a:spcBef>
              <a:spcAft>
                <a:spcPts val="0"/>
              </a:spcAft>
              <a:buSzPts val="1500"/>
              <a:buChar char="■"/>
              <a:defRPr/>
            </a:lvl6pPr>
            <a:lvl7pPr lvl="6" algn="l">
              <a:lnSpc>
                <a:spcPct val="100000"/>
              </a:lnSpc>
              <a:spcBef>
                <a:spcPts val="0"/>
              </a:spcBef>
              <a:spcAft>
                <a:spcPts val="0"/>
              </a:spcAft>
              <a:buSzPts val="1500"/>
              <a:buChar char="●"/>
              <a:defRPr/>
            </a:lvl7pPr>
            <a:lvl8pPr lvl="7" algn="l">
              <a:lnSpc>
                <a:spcPct val="100000"/>
              </a:lnSpc>
              <a:spcBef>
                <a:spcPts val="0"/>
              </a:spcBef>
              <a:spcAft>
                <a:spcPts val="0"/>
              </a:spcAft>
              <a:buSzPts val="1500"/>
              <a:buChar char="○"/>
              <a:defRPr/>
            </a:lvl8pPr>
            <a:lvl9pPr lvl="8" algn="l">
              <a:lnSpc>
                <a:spcPct val="100000"/>
              </a:lnSpc>
              <a:spcBef>
                <a:spcPts val="0"/>
              </a:spcBef>
              <a:spcAft>
                <a:spcPts val="0"/>
              </a:spcAft>
              <a:buSzPts val="15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11">
    <p:spTree>
      <p:nvGrpSpPr>
        <p:cNvPr id="176" name="Shape 176"/>
        <p:cNvGrpSpPr/>
        <p:nvPr/>
      </p:nvGrpSpPr>
      <p:grpSpPr>
        <a:xfrm>
          <a:off x="0" y="0"/>
          <a:ext cx="0" cy="0"/>
          <a:chOff x="0" y="0"/>
          <a:chExt cx="0" cy="0"/>
        </a:xfrm>
      </p:grpSpPr>
      <p:sp>
        <p:nvSpPr>
          <p:cNvPr id="177" name="Google Shape;177;p37"/>
          <p:cNvSpPr txBox="1"/>
          <p:nvPr>
            <p:ph type="title"/>
          </p:nvPr>
        </p:nvSpPr>
        <p:spPr>
          <a:xfrm>
            <a:off x="720000" y="448975"/>
            <a:ext cx="7704000" cy="68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sz="33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8" name="Google Shape;178;p37"/>
          <p:cNvSpPr txBox="1"/>
          <p:nvPr>
            <p:ph idx="1" type="subTitle"/>
          </p:nvPr>
        </p:nvSpPr>
        <p:spPr>
          <a:xfrm>
            <a:off x="2764200" y="1649050"/>
            <a:ext cx="5659800" cy="2671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1500"/>
              <a:buChar char="●"/>
              <a:defRPr/>
            </a:lvl1pPr>
            <a:lvl2pPr lvl="1" algn="l">
              <a:lnSpc>
                <a:spcPct val="100000"/>
              </a:lnSpc>
              <a:spcBef>
                <a:spcPts val="0"/>
              </a:spcBef>
              <a:spcAft>
                <a:spcPts val="0"/>
              </a:spcAft>
              <a:buSzPts val="1500"/>
              <a:buChar char="○"/>
              <a:defRPr/>
            </a:lvl2pPr>
            <a:lvl3pPr lvl="2" algn="l">
              <a:lnSpc>
                <a:spcPct val="100000"/>
              </a:lnSpc>
              <a:spcBef>
                <a:spcPts val="0"/>
              </a:spcBef>
              <a:spcAft>
                <a:spcPts val="0"/>
              </a:spcAft>
              <a:buSzPts val="1500"/>
              <a:buChar char="■"/>
              <a:defRPr/>
            </a:lvl3pPr>
            <a:lvl4pPr lvl="3" algn="l">
              <a:lnSpc>
                <a:spcPct val="100000"/>
              </a:lnSpc>
              <a:spcBef>
                <a:spcPts val="0"/>
              </a:spcBef>
              <a:spcAft>
                <a:spcPts val="0"/>
              </a:spcAft>
              <a:buSzPts val="1500"/>
              <a:buChar char="●"/>
              <a:defRPr/>
            </a:lvl4pPr>
            <a:lvl5pPr lvl="4" algn="l">
              <a:lnSpc>
                <a:spcPct val="100000"/>
              </a:lnSpc>
              <a:spcBef>
                <a:spcPts val="0"/>
              </a:spcBef>
              <a:spcAft>
                <a:spcPts val="0"/>
              </a:spcAft>
              <a:buSzPts val="1500"/>
              <a:buChar char="○"/>
              <a:defRPr/>
            </a:lvl5pPr>
            <a:lvl6pPr lvl="5" algn="l">
              <a:lnSpc>
                <a:spcPct val="100000"/>
              </a:lnSpc>
              <a:spcBef>
                <a:spcPts val="0"/>
              </a:spcBef>
              <a:spcAft>
                <a:spcPts val="0"/>
              </a:spcAft>
              <a:buSzPts val="1500"/>
              <a:buChar char="■"/>
              <a:defRPr/>
            </a:lvl6pPr>
            <a:lvl7pPr lvl="6" algn="l">
              <a:lnSpc>
                <a:spcPct val="100000"/>
              </a:lnSpc>
              <a:spcBef>
                <a:spcPts val="0"/>
              </a:spcBef>
              <a:spcAft>
                <a:spcPts val="0"/>
              </a:spcAft>
              <a:buSzPts val="1500"/>
              <a:buChar char="●"/>
              <a:defRPr/>
            </a:lvl7pPr>
            <a:lvl8pPr lvl="7" algn="l">
              <a:lnSpc>
                <a:spcPct val="100000"/>
              </a:lnSpc>
              <a:spcBef>
                <a:spcPts val="0"/>
              </a:spcBef>
              <a:spcAft>
                <a:spcPts val="0"/>
              </a:spcAft>
              <a:buSzPts val="1500"/>
              <a:buChar char="○"/>
              <a:defRPr/>
            </a:lvl8pPr>
            <a:lvl9pPr lvl="8" algn="l">
              <a:lnSpc>
                <a:spcPct val="100000"/>
              </a:lnSpc>
              <a:spcBef>
                <a:spcPts val="0"/>
              </a:spcBef>
              <a:spcAft>
                <a:spcPts val="0"/>
              </a:spcAft>
              <a:buSzPts val="1500"/>
              <a:buChar char="■"/>
              <a:defRPr/>
            </a:lvl9pPr>
          </a:lstStyle>
          <a:p/>
        </p:txBody>
      </p:sp>
      <p:grpSp>
        <p:nvGrpSpPr>
          <p:cNvPr id="179" name="Google Shape;179;p37"/>
          <p:cNvGrpSpPr/>
          <p:nvPr/>
        </p:nvGrpSpPr>
        <p:grpSpPr>
          <a:xfrm rot="-4758897">
            <a:off x="3969929" y="4468553"/>
            <a:ext cx="2750002" cy="2665293"/>
            <a:chOff x="3208125" y="2033475"/>
            <a:chExt cx="1255550" cy="1216875"/>
          </a:xfrm>
        </p:grpSpPr>
        <p:sp>
          <p:nvSpPr>
            <p:cNvPr id="180" name="Google Shape;180;p37"/>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37"/>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7"/>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7"/>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2">
    <p:spTree>
      <p:nvGrpSpPr>
        <p:cNvPr id="184" name="Shape 184"/>
        <p:cNvGrpSpPr/>
        <p:nvPr/>
      </p:nvGrpSpPr>
      <p:grpSpPr>
        <a:xfrm>
          <a:off x="0" y="0"/>
          <a:ext cx="0" cy="0"/>
          <a:chOff x="0" y="0"/>
          <a:chExt cx="0" cy="0"/>
        </a:xfrm>
      </p:grpSpPr>
      <p:pic>
        <p:nvPicPr>
          <p:cNvPr id="185" name="Google Shape;185;p38"/>
          <p:cNvPicPr preferRelativeResize="0"/>
          <p:nvPr/>
        </p:nvPicPr>
        <p:blipFill rotWithShape="1">
          <a:blip r:embed="rId2">
            <a:alphaModFix/>
          </a:blip>
          <a:srcRect b="18213" l="31239" r="31473" t="12976"/>
          <a:stretch/>
        </p:blipFill>
        <p:spPr>
          <a:xfrm rot="-5400000">
            <a:off x="4504472" y="-797524"/>
            <a:ext cx="2998848" cy="3112849"/>
          </a:xfrm>
          <a:prstGeom prst="rect">
            <a:avLst/>
          </a:prstGeom>
          <a:noFill/>
          <a:ln>
            <a:noFill/>
          </a:ln>
        </p:spPr>
      </p:pic>
      <p:grpSp>
        <p:nvGrpSpPr>
          <p:cNvPr id="186" name="Google Shape;186;p38"/>
          <p:cNvGrpSpPr/>
          <p:nvPr/>
        </p:nvGrpSpPr>
        <p:grpSpPr>
          <a:xfrm rot="-2700000">
            <a:off x="-1189097" y="3471261"/>
            <a:ext cx="3326971" cy="2797529"/>
            <a:chOff x="3208125" y="2033475"/>
            <a:chExt cx="1255550" cy="1216875"/>
          </a:xfrm>
        </p:grpSpPr>
        <p:sp>
          <p:nvSpPr>
            <p:cNvPr id="187" name="Google Shape;187;p38"/>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8"/>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8"/>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38"/>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1" name="Google Shape;191;p38"/>
          <p:cNvSpPr/>
          <p:nvPr/>
        </p:nvSpPr>
        <p:spPr>
          <a:xfrm>
            <a:off x="314850" y="851850"/>
            <a:ext cx="8514300" cy="3439800"/>
          </a:xfrm>
          <a:prstGeom prst="roundRect">
            <a:avLst>
              <a:gd fmla="val 3076"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8"/>
          <p:cNvSpPr txBox="1"/>
          <p:nvPr>
            <p:ph type="title"/>
          </p:nvPr>
        </p:nvSpPr>
        <p:spPr>
          <a:xfrm flipH="1">
            <a:off x="713225" y="2087039"/>
            <a:ext cx="5183100" cy="2099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93" name="Google Shape;193;p38"/>
          <p:cNvSpPr txBox="1"/>
          <p:nvPr>
            <p:ph idx="2" type="title"/>
          </p:nvPr>
        </p:nvSpPr>
        <p:spPr>
          <a:xfrm flipH="1">
            <a:off x="2009675" y="957372"/>
            <a:ext cx="2590200" cy="1014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8900"/>
              <a:buNone/>
              <a:defRPr sz="8000">
                <a:solidFill>
                  <a:schemeClr val="accent3"/>
                </a:solidFill>
              </a:defRPr>
            </a:lvl1pPr>
            <a:lvl2pPr lvl="1" algn="l">
              <a:lnSpc>
                <a:spcPct val="100000"/>
              </a:lnSpc>
              <a:spcBef>
                <a:spcPts val="0"/>
              </a:spcBef>
              <a:spcAft>
                <a:spcPts val="0"/>
              </a:spcAft>
              <a:buSzPts val="8900"/>
              <a:buNone/>
              <a:defRPr sz="8900"/>
            </a:lvl2pPr>
            <a:lvl3pPr lvl="2" algn="l">
              <a:lnSpc>
                <a:spcPct val="100000"/>
              </a:lnSpc>
              <a:spcBef>
                <a:spcPts val="0"/>
              </a:spcBef>
              <a:spcAft>
                <a:spcPts val="0"/>
              </a:spcAft>
              <a:buSzPts val="8900"/>
              <a:buNone/>
              <a:defRPr sz="8900"/>
            </a:lvl3pPr>
            <a:lvl4pPr lvl="3" algn="l">
              <a:lnSpc>
                <a:spcPct val="100000"/>
              </a:lnSpc>
              <a:spcBef>
                <a:spcPts val="0"/>
              </a:spcBef>
              <a:spcAft>
                <a:spcPts val="0"/>
              </a:spcAft>
              <a:buSzPts val="8900"/>
              <a:buNone/>
              <a:defRPr sz="8900"/>
            </a:lvl4pPr>
            <a:lvl5pPr lvl="4" algn="l">
              <a:lnSpc>
                <a:spcPct val="100000"/>
              </a:lnSpc>
              <a:spcBef>
                <a:spcPts val="0"/>
              </a:spcBef>
              <a:spcAft>
                <a:spcPts val="0"/>
              </a:spcAft>
              <a:buSzPts val="8900"/>
              <a:buNone/>
              <a:defRPr sz="8900"/>
            </a:lvl5pPr>
            <a:lvl6pPr lvl="5" algn="l">
              <a:lnSpc>
                <a:spcPct val="100000"/>
              </a:lnSpc>
              <a:spcBef>
                <a:spcPts val="0"/>
              </a:spcBef>
              <a:spcAft>
                <a:spcPts val="0"/>
              </a:spcAft>
              <a:buSzPts val="8900"/>
              <a:buNone/>
              <a:defRPr sz="8900"/>
            </a:lvl6pPr>
            <a:lvl7pPr lvl="6" algn="l">
              <a:lnSpc>
                <a:spcPct val="100000"/>
              </a:lnSpc>
              <a:spcBef>
                <a:spcPts val="0"/>
              </a:spcBef>
              <a:spcAft>
                <a:spcPts val="0"/>
              </a:spcAft>
              <a:buSzPts val="8900"/>
              <a:buNone/>
              <a:defRPr sz="8900"/>
            </a:lvl7pPr>
            <a:lvl8pPr lvl="7" algn="l">
              <a:lnSpc>
                <a:spcPct val="100000"/>
              </a:lnSpc>
              <a:spcBef>
                <a:spcPts val="0"/>
              </a:spcBef>
              <a:spcAft>
                <a:spcPts val="0"/>
              </a:spcAft>
              <a:buSzPts val="8900"/>
              <a:buNone/>
              <a:defRPr sz="8900"/>
            </a:lvl8pPr>
            <a:lvl9pPr lvl="8" algn="l">
              <a:lnSpc>
                <a:spcPct val="100000"/>
              </a:lnSpc>
              <a:spcBef>
                <a:spcPts val="0"/>
              </a:spcBef>
              <a:spcAft>
                <a:spcPts val="0"/>
              </a:spcAft>
              <a:buSzPts val="8900"/>
              <a:buNone/>
              <a:defRPr sz="89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3">
    <p:spTree>
      <p:nvGrpSpPr>
        <p:cNvPr id="194" name="Shape 194"/>
        <p:cNvGrpSpPr/>
        <p:nvPr/>
      </p:nvGrpSpPr>
      <p:grpSpPr>
        <a:xfrm>
          <a:off x="0" y="0"/>
          <a:ext cx="0" cy="0"/>
          <a:chOff x="0" y="0"/>
          <a:chExt cx="0" cy="0"/>
        </a:xfrm>
      </p:grpSpPr>
      <p:grpSp>
        <p:nvGrpSpPr>
          <p:cNvPr id="195" name="Google Shape;195;p39"/>
          <p:cNvGrpSpPr/>
          <p:nvPr/>
        </p:nvGrpSpPr>
        <p:grpSpPr>
          <a:xfrm rot="-4742522">
            <a:off x="729229" y="-1143606"/>
            <a:ext cx="3326974" cy="2797494"/>
            <a:chOff x="3208125" y="2033475"/>
            <a:chExt cx="1255550" cy="1216875"/>
          </a:xfrm>
        </p:grpSpPr>
        <p:sp>
          <p:nvSpPr>
            <p:cNvPr id="196" name="Google Shape;196;p39"/>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9"/>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39"/>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39"/>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0" name="Google Shape;200;p39"/>
          <p:cNvSpPr txBox="1"/>
          <p:nvPr>
            <p:ph type="title"/>
          </p:nvPr>
        </p:nvSpPr>
        <p:spPr>
          <a:xfrm>
            <a:off x="720000" y="449850"/>
            <a:ext cx="7704000" cy="716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sz="33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1" name="Shape 201"/>
        <p:cNvGrpSpPr/>
        <p:nvPr/>
      </p:nvGrpSpPr>
      <p:grpSpPr>
        <a:xfrm>
          <a:off x="0" y="0"/>
          <a:ext cx="0" cy="0"/>
          <a:chOff x="0" y="0"/>
          <a:chExt cx="0" cy="0"/>
        </a:xfrm>
      </p:grpSpPr>
      <p:sp>
        <p:nvSpPr>
          <p:cNvPr id="202" name="Google Shape;202;p40"/>
          <p:cNvSpPr txBox="1"/>
          <p:nvPr>
            <p:ph type="title"/>
          </p:nvPr>
        </p:nvSpPr>
        <p:spPr>
          <a:xfrm>
            <a:off x="720000" y="448975"/>
            <a:ext cx="7704000" cy="68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sz="33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3" name="Google Shape;203;p40"/>
          <p:cNvSpPr txBox="1"/>
          <p:nvPr>
            <p:ph idx="1" type="subTitle"/>
          </p:nvPr>
        </p:nvSpPr>
        <p:spPr>
          <a:xfrm>
            <a:off x="959425" y="1704175"/>
            <a:ext cx="3274800" cy="50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800"/>
              <a:buNone/>
              <a:defRPr sz="2400">
                <a:latin typeface="Titan One"/>
                <a:ea typeface="Titan One"/>
                <a:cs typeface="Titan One"/>
                <a:sym typeface="Titan 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4" name="Google Shape;204;p40"/>
          <p:cNvSpPr txBox="1"/>
          <p:nvPr>
            <p:ph idx="2" type="subTitle"/>
          </p:nvPr>
        </p:nvSpPr>
        <p:spPr>
          <a:xfrm>
            <a:off x="4890575" y="1704175"/>
            <a:ext cx="3274800" cy="50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800"/>
              <a:buNone/>
              <a:defRPr sz="2400">
                <a:latin typeface="Titan One"/>
                <a:ea typeface="Titan One"/>
                <a:cs typeface="Titan One"/>
                <a:sym typeface="Titan 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5" name="Google Shape;205;p40"/>
          <p:cNvSpPr txBox="1"/>
          <p:nvPr>
            <p:ph idx="3" type="body"/>
          </p:nvPr>
        </p:nvSpPr>
        <p:spPr>
          <a:xfrm>
            <a:off x="959425" y="2135875"/>
            <a:ext cx="3274800" cy="22155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chemeClr val="accent1"/>
              </a:buClr>
              <a:buSzPts val="1500"/>
              <a:buChar char="●"/>
              <a:defRPr/>
            </a:lvl1pPr>
            <a:lvl2pPr indent="-323850" lvl="1" marL="914400" algn="l">
              <a:lnSpc>
                <a:spcPct val="100000"/>
              </a:lnSpc>
              <a:spcBef>
                <a:spcPts val="0"/>
              </a:spcBef>
              <a:spcAft>
                <a:spcPts val="0"/>
              </a:spcAft>
              <a:buSzPts val="1500"/>
              <a:buChar char="○"/>
              <a:defRPr/>
            </a:lvl2pPr>
            <a:lvl3pPr indent="-323850" lvl="2" marL="1371600" algn="l">
              <a:lnSpc>
                <a:spcPct val="100000"/>
              </a:lnSpc>
              <a:spcBef>
                <a:spcPts val="0"/>
              </a:spcBef>
              <a:spcAft>
                <a:spcPts val="0"/>
              </a:spcAft>
              <a:buSzPts val="1500"/>
              <a:buChar char="■"/>
              <a:defRPr/>
            </a:lvl3pPr>
            <a:lvl4pPr indent="-323850" lvl="3" marL="1828800" algn="l">
              <a:lnSpc>
                <a:spcPct val="100000"/>
              </a:lnSpc>
              <a:spcBef>
                <a:spcPts val="0"/>
              </a:spcBef>
              <a:spcAft>
                <a:spcPts val="0"/>
              </a:spcAft>
              <a:buSzPts val="1500"/>
              <a:buChar char="●"/>
              <a:defRPr/>
            </a:lvl4pPr>
            <a:lvl5pPr indent="-323850" lvl="4" marL="2286000" algn="l">
              <a:lnSpc>
                <a:spcPct val="100000"/>
              </a:lnSpc>
              <a:spcBef>
                <a:spcPts val="0"/>
              </a:spcBef>
              <a:spcAft>
                <a:spcPts val="0"/>
              </a:spcAft>
              <a:buSzPts val="1500"/>
              <a:buChar char="○"/>
              <a:defRPr/>
            </a:lvl5pPr>
            <a:lvl6pPr indent="-323850" lvl="5" marL="2743200" algn="l">
              <a:lnSpc>
                <a:spcPct val="100000"/>
              </a:lnSpc>
              <a:spcBef>
                <a:spcPts val="0"/>
              </a:spcBef>
              <a:spcAft>
                <a:spcPts val="0"/>
              </a:spcAft>
              <a:buSzPts val="1500"/>
              <a:buChar char="■"/>
              <a:defRPr/>
            </a:lvl6pPr>
            <a:lvl7pPr indent="-323850" lvl="6" marL="3200400" algn="l">
              <a:lnSpc>
                <a:spcPct val="100000"/>
              </a:lnSpc>
              <a:spcBef>
                <a:spcPts val="0"/>
              </a:spcBef>
              <a:spcAft>
                <a:spcPts val="0"/>
              </a:spcAft>
              <a:buSzPts val="1500"/>
              <a:buChar char="●"/>
              <a:defRPr/>
            </a:lvl7pPr>
            <a:lvl8pPr indent="-323850" lvl="7" marL="3657600" algn="l">
              <a:lnSpc>
                <a:spcPct val="100000"/>
              </a:lnSpc>
              <a:spcBef>
                <a:spcPts val="0"/>
              </a:spcBef>
              <a:spcAft>
                <a:spcPts val="0"/>
              </a:spcAft>
              <a:buSzPts val="1500"/>
              <a:buChar char="○"/>
              <a:defRPr/>
            </a:lvl8pPr>
            <a:lvl9pPr indent="-323850" lvl="8" marL="4114800" algn="l">
              <a:lnSpc>
                <a:spcPct val="100000"/>
              </a:lnSpc>
              <a:spcBef>
                <a:spcPts val="0"/>
              </a:spcBef>
              <a:spcAft>
                <a:spcPts val="0"/>
              </a:spcAft>
              <a:buSzPts val="1500"/>
              <a:buChar char="■"/>
              <a:defRPr/>
            </a:lvl9pPr>
          </a:lstStyle>
          <a:p/>
        </p:txBody>
      </p:sp>
      <p:sp>
        <p:nvSpPr>
          <p:cNvPr id="206" name="Google Shape;206;p40"/>
          <p:cNvSpPr txBox="1"/>
          <p:nvPr>
            <p:ph idx="4" type="body"/>
          </p:nvPr>
        </p:nvSpPr>
        <p:spPr>
          <a:xfrm>
            <a:off x="4890575" y="2135875"/>
            <a:ext cx="3274800" cy="22155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chemeClr val="accent1"/>
              </a:buClr>
              <a:buSzPts val="1500"/>
              <a:buChar char="●"/>
              <a:defRPr/>
            </a:lvl1pPr>
            <a:lvl2pPr indent="-323850" lvl="1" marL="914400" algn="l">
              <a:lnSpc>
                <a:spcPct val="100000"/>
              </a:lnSpc>
              <a:spcBef>
                <a:spcPts val="0"/>
              </a:spcBef>
              <a:spcAft>
                <a:spcPts val="0"/>
              </a:spcAft>
              <a:buSzPts val="1500"/>
              <a:buChar char="○"/>
              <a:defRPr/>
            </a:lvl2pPr>
            <a:lvl3pPr indent="-323850" lvl="2" marL="1371600" algn="l">
              <a:lnSpc>
                <a:spcPct val="100000"/>
              </a:lnSpc>
              <a:spcBef>
                <a:spcPts val="0"/>
              </a:spcBef>
              <a:spcAft>
                <a:spcPts val="0"/>
              </a:spcAft>
              <a:buSzPts val="1500"/>
              <a:buChar char="■"/>
              <a:defRPr/>
            </a:lvl3pPr>
            <a:lvl4pPr indent="-323850" lvl="3" marL="1828800" algn="l">
              <a:lnSpc>
                <a:spcPct val="100000"/>
              </a:lnSpc>
              <a:spcBef>
                <a:spcPts val="0"/>
              </a:spcBef>
              <a:spcAft>
                <a:spcPts val="0"/>
              </a:spcAft>
              <a:buSzPts val="1500"/>
              <a:buChar char="●"/>
              <a:defRPr/>
            </a:lvl4pPr>
            <a:lvl5pPr indent="-323850" lvl="4" marL="2286000" algn="l">
              <a:lnSpc>
                <a:spcPct val="100000"/>
              </a:lnSpc>
              <a:spcBef>
                <a:spcPts val="0"/>
              </a:spcBef>
              <a:spcAft>
                <a:spcPts val="0"/>
              </a:spcAft>
              <a:buSzPts val="1500"/>
              <a:buChar char="○"/>
              <a:defRPr/>
            </a:lvl5pPr>
            <a:lvl6pPr indent="-323850" lvl="5" marL="2743200" algn="l">
              <a:lnSpc>
                <a:spcPct val="100000"/>
              </a:lnSpc>
              <a:spcBef>
                <a:spcPts val="0"/>
              </a:spcBef>
              <a:spcAft>
                <a:spcPts val="0"/>
              </a:spcAft>
              <a:buSzPts val="1500"/>
              <a:buChar char="■"/>
              <a:defRPr/>
            </a:lvl6pPr>
            <a:lvl7pPr indent="-323850" lvl="6" marL="3200400" algn="l">
              <a:lnSpc>
                <a:spcPct val="100000"/>
              </a:lnSpc>
              <a:spcBef>
                <a:spcPts val="0"/>
              </a:spcBef>
              <a:spcAft>
                <a:spcPts val="0"/>
              </a:spcAft>
              <a:buSzPts val="1500"/>
              <a:buChar char="●"/>
              <a:defRPr/>
            </a:lvl7pPr>
            <a:lvl8pPr indent="-323850" lvl="7" marL="3657600" algn="l">
              <a:lnSpc>
                <a:spcPct val="100000"/>
              </a:lnSpc>
              <a:spcBef>
                <a:spcPts val="0"/>
              </a:spcBef>
              <a:spcAft>
                <a:spcPts val="0"/>
              </a:spcAft>
              <a:buSzPts val="1500"/>
              <a:buChar char="○"/>
              <a:defRPr/>
            </a:lvl8pPr>
            <a:lvl9pPr indent="-323850" lvl="8" marL="4114800" algn="l">
              <a:lnSpc>
                <a:spcPct val="100000"/>
              </a:lnSpc>
              <a:spcBef>
                <a:spcPts val="0"/>
              </a:spcBef>
              <a:spcAft>
                <a:spcPts val="0"/>
              </a:spcAft>
              <a:buSzPts val="15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7" name="Shape 207"/>
        <p:cNvGrpSpPr/>
        <p:nvPr/>
      </p:nvGrpSpPr>
      <p:grpSpPr>
        <a:xfrm>
          <a:off x="0" y="0"/>
          <a:ext cx="0" cy="0"/>
          <a:chOff x="0" y="0"/>
          <a:chExt cx="0" cy="0"/>
        </a:xfrm>
      </p:grpSpPr>
      <p:sp>
        <p:nvSpPr>
          <p:cNvPr id="208" name="Google Shape;208;p4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09" name="Google Shape;209;p4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sz="1200"/>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pic>
        <p:nvPicPr>
          <p:cNvPr id="210" name="Google Shape;210;p41"/>
          <p:cNvPicPr preferRelativeResize="0"/>
          <p:nvPr/>
        </p:nvPicPr>
        <p:blipFill rotWithShape="1">
          <a:blip r:embed="rId2">
            <a:alphaModFix/>
          </a:blip>
          <a:srcRect b="18213" l="31239" r="31473" t="12976"/>
          <a:stretch/>
        </p:blipFill>
        <p:spPr>
          <a:xfrm>
            <a:off x="7005138" y="-1509437"/>
            <a:ext cx="2717424" cy="2820749"/>
          </a:xfrm>
          <a:prstGeom prst="rect">
            <a:avLst/>
          </a:prstGeom>
          <a:noFill/>
          <a:ln>
            <a:noFill/>
          </a:ln>
        </p:spPr>
      </p:pic>
      <p:pic>
        <p:nvPicPr>
          <p:cNvPr id="211" name="Google Shape;211;p41"/>
          <p:cNvPicPr preferRelativeResize="0"/>
          <p:nvPr/>
        </p:nvPicPr>
        <p:blipFill rotWithShape="1">
          <a:blip r:embed="rId3">
            <a:alphaModFix/>
          </a:blip>
          <a:srcRect b="18213" l="31239" r="31473" t="12976"/>
          <a:stretch/>
        </p:blipFill>
        <p:spPr>
          <a:xfrm rot="-5400000">
            <a:off x="-965478" y="3516626"/>
            <a:ext cx="2998848" cy="31128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grpSp>
        <p:nvGrpSpPr>
          <p:cNvPr id="22" name="Google Shape;22;p24"/>
          <p:cNvGrpSpPr/>
          <p:nvPr/>
        </p:nvGrpSpPr>
        <p:grpSpPr>
          <a:xfrm rot="-4252856">
            <a:off x="2475174" y="3109002"/>
            <a:ext cx="2750054" cy="2665343"/>
            <a:chOff x="3208125" y="2033475"/>
            <a:chExt cx="1255550" cy="1216875"/>
          </a:xfrm>
        </p:grpSpPr>
        <p:sp>
          <p:nvSpPr>
            <p:cNvPr id="23" name="Google Shape;23;p24"/>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4"/>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4"/>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4"/>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 name="Google Shape;27;p24"/>
          <p:cNvGrpSpPr/>
          <p:nvPr/>
        </p:nvGrpSpPr>
        <p:grpSpPr>
          <a:xfrm>
            <a:off x="651953" y="-276523"/>
            <a:ext cx="2886384" cy="2797474"/>
            <a:chOff x="3208125" y="2033475"/>
            <a:chExt cx="1255550" cy="1216875"/>
          </a:xfrm>
        </p:grpSpPr>
        <p:sp>
          <p:nvSpPr>
            <p:cNvPr id="28" name="Google Shape;28;p24"/>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4"/>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4"/>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4"/>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 name="Google Shape;32;p24"/>
          <p:cNvSpPr/>
          <p:nvPr/>
        </p:nvSpPr>
        <p:spPr>
          <a:xfrm>
            <a:off x="314850" y="851850"/>
            <a:ext cx="8514300" cy="3439800"/>
          </a:xfrm>
          <a:prstGeom prst="roundRect">
            <a:avLst>
              <a:gd fmla="val 3076"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4"/>
          <p:cNvSpPr txBox="1"/>
          <p:nvPr>
            <p:ph type="ctrTitle"/>
          </p:nvPr>
        </p:nvSpPr>
        <p:spPr>
          <a:xfrm>
            <a:off x="713225" y="1806150"/>
            <a:ext cx="4494600" cy="1531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5200"/>
              <a:buNone/>
              <a:defRPr sz="45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2" name="Shape 212"/>
        <p:cNvGrpSpPr/>
        <p:nvPr/>
      </p:nvGrpSpPr>
      <p:grpSpPr>
        <a:xfrm>
          <a:off x="0" y="0"/>
          <a:ext cx="0" cy="0"/>
          <a:chOff x="0" y="0"/>
          <a:chExt cx="0" cy="0"/>
        </a:xfrm>
      </p:grpSpPr>
      <p:pic>
        <p:nvPicPr>
          <p:cNvPr id="213" name="Google Shape;213;p42"/>
          <p:cNvPicPr preferRelativeResize="0"/>
          <p:nvPr/>
        </p:nvPicPr>
        <p:blipFill rotWithShape="1">
          <a:blip r:embed="rId2">
            <a:alphaModFix/>
          </a:blip>
          <a:srcRect b="18213" l="31239" r="31473" t="12976"/>
          <a:stretch/>
        </p:blipFill>
        <p:spPr>
          <a:xfrm>
            <a:off x="5064688" y="3411963"/>
            <a:ext cx="2717424" cy="2820749"/>
          </a:xfrm>
          <a:prstGeom prst="rect">
            <a:avLst/>
          </a:prstGeom>
          <a:noFill/>
          <a:ln>
            <a:noFill/>
          </a:ln>
        </p:spPr>
      </p:pic>
      <p:pic>
        <p:nvPicPr>
          <p:cNvPr id="214" name="Google Shape;214;p42"/>
          <p:cNvPicPr preferRelativeResize="0"/>
          <p:nvPr/>
        </p:nvPicPr>
        <p:blipFill rotWithShape="1">
          <a:blip r:embed="rId3">
            <a:alphaModFix/>
          </a:blip>
          <a:srcRect b="18213" l="31239" r="31473" t="12976"/>
          <a:stretch/>
        </p:blipFill>
        <p:spPr>
          <a:xfrm rot="-5400000">
            <a:off x="1521147" y="-484099"/>
            <a:ext cx="2998848" cy="3112849"/>
          </a:xfrm>
          <a:prstGeom prst="rect">
            <a:avLst/>
          </a:prstGeom>
          <a:noFill/>
          <a:ln>
            <a:noFill/>
          </a:ln>
        </p:spPr>
      </p:pic>
      <p:sp>
        <p:nvSpPr>
          <p:cNvPr id="215" name="Google Shape;215;p42"/>
          <p:cNvSpPr/>
          <p:nvPr/>
        </p:nvSpPr>
        <p:spPr>
          <a:xfrm>
            <a:off x="314850" y="851850"/>
            <a:ext cx="8514300" cy="3439800"/>
          </a:xfrm>
          <a:prstGeom prst="roundRect">
            <a:avLst>
              <a:gd fmla="val 3076"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4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7" name="Shape 217"/>
        <p:cNvGrpSpPr/>
        <p:nvPr/>
      </p:nvGrpSpPr>
      <p:grpSpPr>
        <a:xfrm>
          <a:off x="0" y="0"/>
          <a:ext cx="0" cy="0"/>
          <a:chOff x="0" y="0"/>
          <a:chExt cx="0" cy="0"/>
        </a:xfrm>
      </p:grpSpPr>
      <p:sp>
        <p:nvSpPr>
          <p:cNvPr id="218" name="Google Shape;218;p43"/>
          <p:cNvSpPr txBox="1"/>
          <p:nvPr>
            <p:ph type="title"/>
          </p:nvPr>
        </p:nvSpPr>
        <p:spPr>
          <a:xfrm>
            <a:off x="25494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19" name="Google Shape;219;p43"/>
          <p:cNvSpPr txBox="1"/>
          <p:nvPr>
            <p:ph idx="1" type="subTitle"/>
          </p:nvPr>
        </p:nvSpPr>
        <p:spPr>
          <a:xfrm>
            <a:off x="25494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pic>
        <p:nvPicPr>
          <p:cNvPr id="220" name="Google Shape;220;p43"/>
          <p:cNvPicPr preferRelativeResize="0"/>
          <p:nvPr/>
        </p:nvPicPr>
        <p:blipFill rotWithShape="1">
          <a:blip r:embed="rId2">
            <a:alphaModFix/>
          </a:blip>
          <a:srcRect b="18213" l="31239" r="31473" t="12976"/>
          <a:stretch/>
        </p:blipFill>
        <p:spPr>
          <a:xfrm>
            <a:off x="-970162" y="-671437"/>
            <a:ext cx="2717424" cy="2820749"/>
          </a:xfrm>
          <a:prstGeom prst="rect">
            <a:avLst/>
          </a:prstGeom>
          <a:noFill/>
          <a:ln>
            <a:noFill/>
          </a:ln>
        </p:spPr>
      </p:pic>
      <p:pic>
        <p:nvPicPr>
          <p:cNvPr id="221" name="Google Shape;221;p43"/>
          <p:cNvPicPr preferRelativeResize="0"/>
          <p:nvPr/>
        </p:nvPicPr>
        <p:blipFill rotWithShape="1">
          <a:blip r:embed="rId3">
            <a:alphaModFix/>
          </a:blip>
          <a:srcRect b="18213" l="31239" r="31473" t="12976"/>
          <a:stretch/>
        </p:blipFill>
        <p:spPr>
          <a:xfrm rot="-5400000">
            <a:off x="6651597" y="3731651"/>
            <a:ext cx="2998848" cy="311284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2" name="Shape 222"/>
        <p:cNvGrpSpPr/>
        <p:nvPr/>
      </p:nvGrpSpPr>
      <p:grpSpPr>
        <a:xfrm>
          <a:off x="0" y="0"/>
          <a:ext cx="0" cy="0"/>
          <a:chOff x="0" y="0"/>
          <a:chExt cx="0" cy="0"/>
        </a:xfrm>
      </p:grpSpPr>
      <p:pic>
        <p:nvPicPr>
          <p:cNvPr id="223" name="Google Shape;223;p44"/>
          <p:cNvPicPr preferRelativeResize="0"/>
          <p:nvPr/>
        </p:nvPicPr>
        <p:blipFill rotWithShape="1">
          <a:blip r:embed="rId2">
            <a:alphaModFix/>
          </a:blip>
          <a:srcRect b="18213" l="31239" r="31473" t="12976"/>
          <a:stretch/>
        </p:blipFill>
        <p:spPr>
          <a:xfrm>
            <a:off x="3123387" y="4216938"/>
            <a:ext cx="2717424" cy="2820749"/>
          </a:xfrm>
          <a:prstGeom prst="rect">
            <a:avLst/>
          </a:prstGeom>
          <a:noFill/>
          <a:ln>
            <a:noFill/>
          </a:ln>
        </p:spPr>
      </p:pic>
      <p:sp>
        <p:nvSpPr>
          <p:cNvPr id="224" name="Google Shape;224;p44"/>
          <p:cNvSpPr txBox="1"/>
          <p:nvPr>
            <p:ph type="title"/>
          </p:nvPr>
        </p:nvSpPr>
        <p:spPr>
          <a:xfrm>
            <a:off x="708925" y="448625"/>
            <a:ext cx="7726200" cy="114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5" name="Shape 225"/>
        <p:cNvGrpSpPr/>
        <p:nvPr/>
      </p:nvGrpSpPr>
      <p:grpSpPr>
        <a:xfrm>
          <a:off x="0" y="0"/>
          <a:ext cx="0" cy="0"/>
          <a:chOff x="0" y="0"/>
          <a:chExt cx="0" cy="0"/>
        </a:xfrm>
      </p:grpSpPr>
      <p:pic>
        <p:nvPicPr>
          <p:cNvPr id="226" name="Google Shape;226;p45"/>
          <p:cNvPicPr preferRelativeResize="0"/>
          <p:nvPr/>
        </p:nvPicPr>
        <p:blipFill rotWithShape="1">
          <a:blip r:embed="rId2">
            <a:alphaModFix/>
          </a:blip>
          <a:srcRect b="18213" l="31239" r="31473" t="12976"/>
          <a:stretch/>
        </p:blipFill>
        <p:spPr>
          <a:xfrm rot="-5400000">
            <a:off x="-803603" y="2246201"/>
            <a:ext cx="2998848" cy="3112849"/>
          </a:xfrm>
          <a:prstGeom prst="rect">
            <a:avLst/>
          </a:prstGeom>
          <a:noFill/>
          <a:ln>
            <a:noFill/>
          </a:ln>
        </p:spPr>
      </p:pic>
      <p:pic>
        <p:nvPicPr>
          <p:cNvPr id="227" name="Google Shape;227;p45"/>
          <p:cNvPicPr preferRelativeResize="0"/>
          <p:nvPr/>
        </p:nvPicPr>
        <p:blipFill rotWithShape="1">
          <a:blip r:embed="rId3">
            <a:alphaModFix/>
          </a:blip>
          <a:srcRect b="18213" l="31239" r="31473" t="12976"/>
          <a:stretch/>
        </p:blipFill>
        <p:spPr>
          <a:xfrm>
            <a:off x="4202238" y="-671437"/>
            <a:ext cx="2717424" cy="2820749"/>
          </a:xfrm>
          <a:prstGeom prst="rect">
            <a:avLst/>
          </a:prstGeom>
          <a:noFill/>
          <a:ln>
            <a:noFill/>
          </a:ln>
        </p:spPr>
      </p:pic>
      <p:sp>
        <p:nvSpPr>
          <p:cNvPr id="228" name="Google Shape;228;p45"/>
          <p:cNvSpPr/>
          <p:nvPr/>
        </p:nvSpPr>
        <p:spPr>
          <a:xfrm>
            <a:off x="314850" y="851850"/>
            <a:ext cx="8514300" cy="3439800"/>
          </a:xfrm>
          <a:prstGeom prst="roundRect">
            <a:avLst>
              <a:gd fmla="val 3076"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4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30" name="Google Shape;230;p4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23850" lvl="0" marL="457200" algn="ctr">
              <a:lnSpc>
                <a:spcPct val="100000"/>
              </a:lnSpc>
              <a:spcBef>
                <a:spcPts val="0"/>
              </a:spcBef>
              <a:spcAft>
                <a:spcPts val="0"/>
              </a:spcAft>
              <a:buSzPts val="1500"/>
              <a:buChar char="●"/>
              <a:defRPr/>
            </a:lvl1pPr>
            <a:lvl2pPr indent="-323850" lvl="1" marL="914400" algn="ctr">
              <a:lnSpc>
                <a:spcPct val="100000"/>
              </a:lnSpc>
              <a:spcBef>
                <a:spcPts val="0"/>
              </a:spcBef>
              <a:spcAft>
                <a:spcPts val="0"/>
              </a:spcAft>
              <a:buSzPts val="1500"/>
              <a:buChar char="○"/>
              <a:defRPr/>
            </a:lvl2pPr>
            <a:lvl3pPr indent="-323850" lvl="2" marL="1371600" algn="ctr">
              <a:lnSpc>
                <a:spcPct val="100000"/>
              </a:lnSpc>
              <a:spcBef>
                <a:spcPts val="0"/>
              </a:spcBef>
              <a:spcAft>
                <a:spcPts val="0"/>
              </a:spcAft>
              <a:buSzPts val="1500"/>
              <a:buChar char="■"/>
              <a:defRPr/>
            </a:lvl3pPr>
            <a:lvl4pPr indent="-323850" lvl="3" marL="1828800" algn="ctr">
              <a:lnSpc>
                <a:spcPct val="100000"/>
              </a:lnSpc>
              <a:spcBef>
                <a:spcPts val="0"/>
              </a:spcBef>
              <a:spcAft>
                <a:spcPts val="0"/>
              </a:spcAft>
              <a:buSzPts val="1500"/>
              <a:buChar char="●"/>
              <a:defRPr/>
            </a:lvl4pPr>
            <a:lvl5pPr indent="-323850" lvl="4" marL="2286000" algn="ctr">
              <a:lnSpc>
                <a:spcPct val="100000"/>
              </a:lnSpc>
              <a:spcBef>
                <a:spcPts val="0"/>
              </a:spcBef>
              <a:spcAft>
                <a:spcPts val="0"/>
              </a:spcAft>
              <a:buSzPts val="1500"/>
              <a:buChar char="○"/>
              <a:defRPr/>
            </a:lvl5pPr>
            <a:lvl6pPr indent="-323850" lvl="5" marL="2743200" algn="ctr">
              <a:lnSpc>
                <a:spcPct val="100000"/>
              </a:lnSpc>
              <a:spcBef>
                <a:spcPts val="0"/>
              </a:spcBef>
              <a:spcAft>
                <a:spcPts val="0"/>
              </a:spcAft>
              <a:buSzPts val="1500"/>
              <a:buChar char="■"/>
              <a:defRPr/>
            </a:lvl6pPr>
            <a:lvl7pPr indent="-323850" lvl="6" marL="3200400" algn="ctr">
              <a:lnSpc>
                <a:spcPct val="100000"/>
              </a:lnSpc>
              <a:spcBef>
                <a:spcPts val="0"/>
              </a:spcBef>
              <a:spcAft>
                <a:spcPts val="0"/>
              </a:spcAft>
              <a:buSzPts val="1500"/>
              <a:buChar char="●"/>
              <a:defRPr/>
            </a:lvl7pPr>
            <a:lvl8pPr indent="-323850" lvl="7" marL="3657600" algn="ctr">
              <a:lnSpc>
                <a:spcPct val="100000"/>
              </a:lnSpc>
              <a:spcBef>
                <a:spcPts val="0"/>
              </a:spcBef>
              <a:spcAft>
                <a:spcPts val="0"/>
              </a:spcAft>
              <a:buSzPts val="1500"/>
              <a:buChar char="○"/>
              <a:defRPr/>
            </a:lvl8pPr>
            <a:lvl9pPr indent="-323850" lvl="8" marL="4114800" algn="ctr">
              <a:lnSpc>
                <a:spcPct val="100000"/>
              </a:lnSpc>
              <a:spcBef>
                <a:spcPts val="0"/>
              </a:spcBef>
              <a:spcAft>
                <a:spcPts val="0"/>
              </a:spcAft>
              <a:buSzPts val="15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31" name="Shape 231"/>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8">
    <p:spTree>
      <p:nvGrpSpPr>
        <p:cNvPr id="232" name="Shape 232"/>
        <p:cNvGrpSpPr/>
        <p:nvPr/>
      </p:nvGrpSpPr>
      <p:grpSpPr>
        <a:xfrm>
          <a:off x="0" y="0"/>
          <a:ext cx="0" cy="0"/>
          <a:chOff x="0" y="0"/>
          <a:chExt cx="0" cy="0"/>
        </a:xfrm>
      </p:grpSpPr>
      <p:grpSp>
        <p:nvGrpSpPr>
          <p:cNvPr id="233" name="Google Shape;233;p47"/>
          <p:cNvGrpSpPr/>
          <p:nvPr/>
        </p:nvGrpSpPr>
        <p:grpSpPr>
          <a:xfrm rot="-2700000">
            <a:off x="4586128" y="-1247414"/>
            <a:ext cx="3326971" cy="2797529"/>
            <a:chOff x="3208125" y="2033475"/>
            <a:chExt cx="1255550" cy="1216875"/>
          </a:xfrm>
        </p:grpSpPr>
        <p:sp>
          <p:nvSpPr>
            <p:cNvPr id="234" name="Google Shape;234;p47"/>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47"/>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47"/>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47"/>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38" name="Google Shape;238;p47"/>
          <p:cNvPicPr preferRelativeResize="0"/>
          <p:nvPr/>
        </p:nvPicPr>
        <p:blipFill rotWithShape="1">
          <a:blip r:embed="rId2">
            <a:alphaModFix/>
          </a:blip>
          <a:srcRect b="18213" l="31239" r="31473" t="12976"/>
          <a:stretch/>
        </p:blipFill>
        <p:spPr>
          <a:xfrm rot="-5400000">
            <a:off x="-695278" y="2996801"/>
            <a:ext cx="2998848" cy="3112849"/>
          </a:xfrm>
          <a:prstGeom prst="rect">
            <a:avLst/>
          </a:prstGeom>
          <a:noFill/>
          <a:ln>
            <a:noFill/>
          </a:ln>
        </p:spPr>
      </p:pic>
      <p:sp>
        <p:nvSpPr>
          <p:cNvPr id="239" name="Google Shape;239;p47"/>
          <p:cNvSpPr/>
          <p:nvPr/>
        </p:nvSpPr>
        <p:spPr>
          <a:xfrm>
            <a:off x="314850" y="851850"/>
            <a:ext cx="8514300" cy="3439800"/>
          </a:xfrm>
          <a:prstGeom prst="roundRect">
            <a:avLst>
              <a:gd fmla="val 3076"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8_1">
    <p:spTree>
      <p:nvGrpSpPr>
        <p:cNvPr id="240" name="Shape 240"/>
        <p:cNvGrpSpPr/>
        <p:nvPr/>
      </p:nvGrpSpPr>
      <p:grpSpPr>
        <a:xfrm>
          <a:off x="0" y="0"/>
          <a:ext cx="0" cy="0"/>
          <a:chOff x="0" y="0"/>
          <a:chExt cx="0" cy="0"/>
        </a:xfrm>
      </p:grpSpPr>
      <p:grpSp>
        <p:nvGrpSpPr>
          <p:cNvPr id="241" name="Google Shape;241;p48"/>
          <p:cNvGrpSpPr/>
          <p:nvPr/>
        </p:nvGrpSpPr>
        <p:grpSpPr>
          <a:xfrm rot="-2700000">
            <a:off x="251678" y="-1835014"/>
            <a:ext cx="3326971" cy="2797529"/>
            <a:chOff x="3208125" y="2033475"/>
            <a:chExt cx="1255550" cy="1216875"/>
          </a:xfrm>
        </p:grpSpPr>
        <p:sp>
          <p:nvSpPr>
            <p:cNvPr id="242" name="Google Shape;242;p48"/>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48"/>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48"/>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48"/>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46" name="Google Shape;246;p48"/>
          <p:cNvPicPr preferRelativeResize="0"/>
          <p:nvPr/>
        </p:nvPicPr>
        <p:blipFill rotWithShape="1">
          <a:blip r:embed="rId2">
            <a:alphaModFix/>
          </a:blip>
          <a:srcRect b="18213" l="31239" r="31473" t="12976"/>
          <a:stretch/>
        </p:blipFill>
        <p:spPr>
          <a:xfrm rot="-5400000">
            <a:off x="3735472" y="3815526"/>
            <a:ext cx="2998848" cy="31128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4" name="Shape 34"/>
        <p:cNvGrpSpPr/>
        <p:nvPr/>
      </p:nvGrpSpPr>
      <p:grpSpPr>
        <a:xfrm>
          <a:off x="0" y="0"/>
          <a:ext cx="0" cy="0"/>
          <a:chOff x="0" y="0"/>
          <a:chExt cx="0" cy="0"/>
        </a:xfrm>
      </p:grpSpPr>
      <p:grpSp>
        <p:nvGrpSpPr>
          <p:cNvPr id="35" name="Google Shape;35;p25"/>
          <p:cNvGrpSpPr/>
          <p:nvPr/>
        </p:nvGrpSpPr>
        <p:grpSpPr>
          <a:xfrm rot="-4252856">
            <a:off x="-904826" y="-1088448"/>
            <a:ext cx="2750054" cy="2665343"/>
            <a:chOff x="3208125" y="2033475"/>
            <a:chExt cx="1255550" cy="1216875"/>
          </a:xfrm>
        </p:grpSpPr>
        <p:sp>
          <p:nvSpPr>
            <p:cNvPr id="36" name="Google Shape;36;p25"/>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5"/>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5"/>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5"/>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 name="Google Shape;40;p25"/>
          <p:cNvGrpSpPr/>
          <p:nvPr/>
        </p:nvGrpSpPr>
        <p:grpSpPr>
          <a:xfrm>
            <a:off x="5097043" y="4146548"/>
            <a:ext cx="3326956" cy="2797474"/>
            <a:chOff x="3208125" y="2033475"/>
            <a:chExt cx="1255550" cy="1216875"/>
          </a:xfrm>
        </p:grpSpPr>
        <p:sp>
          <p:nvSpPr>
            <p:cNvPr id="41" name="Google Shape;41;p25"/>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5"/>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5"/>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5"/>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 name="Google Shape;45;p25"/>
          <p:cNvSpPr txBox="1"/>
          <p:nvPr>
            <p:ph type="title"/>
          </p:nvPr>
        </p:nvSpPr>
        <p:spPr>
          <a:xfrm>
            <a:off x="720000" y="448975"/>
            <a:ext cx="7704000" cy="68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sz="33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 name="Google Shape;46;p25"/>
          <p:cNvSpPr txBox="1"/>
          <p:nvPr>
            <p:ph idx="1" type="subTitle"/>
          </p:nvPr>
        </p:nvSpPr>
        <p:spPr>
          <a:xfrm>
            <a:off x="1611000" y="1831825"/>
            <a:ext cx="6849000" cy="508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2400">
                <a:latin typeface="Titan One"/>
                <a:ea typeface="Titan One"/>
                <a:cs typeface="Titan One"/>
                <a:sym typeface="Titan 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7" name="Google Shape;47;p25"/>
          <p:cNvSpPr txBox="1"/>
          <p:nvPr>
            <p:ph idx="2" type="title"/>
          </p:nvPr>
        </p:nvSpPr>
        <p:spPr>
          <a:xfrm>
            <a:off x="683988" y="1833181"/>
            <a:ext cx="927000" cy="505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b="0" sz="3500">
                <a:solidFill>
                  <a:schemeClr val="accent3"/>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8" name="Google Shape;48;p25"/>
          <p:cNvSpPr txBox="1"/>
          <p:nvPr>
            <p:ph idx="3" type="subTitle"/>
          </p:nvPr>
        </p:nvSpPr>
        <p:spPr>
          <a:xfrm>
            <a:off x="1611000" y="2485075"/>
            <a:ext cx="6849000" cy="508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2400">
                <a:latin typeface="Titan One"/>
                <a:ea typeface="Titan One"/>
                <a:cs typeface="Titan One"/>
                <a:sym typeface="Titan 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 name="Google Shape;49;p25"/>
          <p:cNvSpPr txBox="1"/>
          <p:nvPr>
            <p:ph idx="4" type="title"/>
          </p:nvPr>
        </p:nvSpPr>
        <p:spPr>
          <a:xfrm>
            <a:off x="683988" y="2486431"/>
            <a:ext cx="927000" cy="505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b="0" sz="3500">
                <a:solidFill>
                  <a:schemeClr val="accent3"/>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0" name="Google Shape;50;p25"/>
          <p:cNvSpPr txBox="1"/>
          <p:nvPr>
            <p:ph idx="5" type="subTitle"/>
          </p:nvPr>
        </p:nvSpPr>
        <p:spPr>
          <a:xfrm>
            <a:off x="1611000" y="3138325"/>
            <a:ext cx="6849000" cy="508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2400">
                <a:latin typeface="Titan One"/>
                <a:ea typeface="Titan One"/>
                <a:cs typeface="Titan One"/>
                <a:sym typeface="Titan 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1" name="Google Shape;51;p25"/>
          <p:cNvSpPr txBox="1"/>
          <p:nvPr>
            <p:ph idx="6" type="title"/>
          </p:nvPr>
        </p:nvSpPr>
        <p:spPr>
          <a:xfrm>
            <a:off x="683988" y="3139681"/>
            <a:ext cx="927000" cy="505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b="0" sz="3500">
                <a:solidFill>
                  <a:schemeClr val="accent3"/>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2" name="Google Shape;52;p25"/>
          <p:cNvSpPr txBox="1"/>
          <p:nvPr>
            <p:ph idx="7" type="subTitle"/>
          </p:nvPr>
        </p:nvSpPr>
        <p:spPr>
          <a:xfrm>
            <a:off x="1611000" y="3791575"/>
            <a:ext cx="6849000" cy="508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2400">
                <a:latin typeface="Titan One"/>
                <a:ea typeface="Titan One"/>
                <a:cs typeface="Titan One"/>
                <a:sym typeface="Titan 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3" name="Google Shape;53;p25"/>
          <p:cNvSpPr txBox="1"/>
          <p:nvPr>
            <p:ph idx="8" type="title"/>
          </p:nvPr>
        </p:nvSpPr>
        <p:spPr>
          <a:xfrm>
            <a:off x="683988" y="3792931"/>
            <a:ext cx="927000" cy="505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b="0" sz="3500">
                <a:solidFill>
                  <a:schemeClr val="accent3"/>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grpSp>
        <p:nvGrpSpPr>
          <p:cNvPr id="55" name="Google Shape;55;p26"/>
          <p:cNvGrpSpPr/>
          <p:nvPr/>
        </p:nvGrpSpPr>
        <p:grpSpPr>
          <a:xfrm rot="-4252884">
            <a:off x="6263916" y="3122918"/>
            <a:ext cx="3310952" cy="3208964"/>
            <a:chOff x="3208125" y="2033475"/>
            <a:chExt cx="1255550" cy="1216875"/>
          </a:xfrm>
        </p:grpSpPr>
        <p:sp>
          <p:nvSpPr>
            <p:cNvPr id="56" name="Google Shape;56;p26"/>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6"/>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6"/>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6"/>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 name="Google Shape;60;p26"/>
          <p:cNvGrpSpPr/>
          <p:nvPr/>
        </p:nvGrpSpPr>
        <p:grpSpPr>
          <a:xfrm>
            <a:off x="2629718" y="131698"/>
            <a:ext cx="3326956" cy="2797474"/>
            <a:chOff x="3208125" y="2033475"/>
            <a:chExt cx="1255550" cy="1216875"/>
          </a:xfrm>
        </p:grpSpPr>
        <p:sp>
          <p:nvSpPr>
            <p:cNvPr id="61" name="Google Shape;61;p26"/>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6"/>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6"/>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6"/>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 name="Google Shape;65;p26"/>
          <p:cNvSpPr/>
          <p:nvPr/>
        </p:nvSpPr>
        <p:spPr>
          <a:xfrm>
            <a:off x="314850" y="851850"/>
            <a:ext cx="8514300" cy="3439800"/>
          </a:xfrm>
          <a:prstGeom prst="roundRect">
            <a:avLst>
              <a:gd fmla="val 3076"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6"/>
          <p:cNvSpPr txBox="1"/>
          <p:nvPr>
            <p:ph type="title"/>
          </p:nvPr>
        </p:nvSpPr>
        <p:spPr>
          <a:xfrm>
            <a:off x="3247675" y="2647306"/>
            <a:ext cx="5183100" cy="795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600"/>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67" name="Google Shape;67;p26"/>
          <p:cNvSpPr txBox="1"/>
          <p:nvPr>
            <p:ph idx="2" type="title"/>
          </p:nvPr>
        </p:nvSpPr>
        <p:spPr>
          <a:xfrm>
            <a:off x="5840575" y="1548810"/>
            <a:ext cx="2590200" cy="10149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900"/>
              <a:buNone/>
              <a:defRPr sz="8000">
                <a:solidFill>
                  <a:schemeClr val="accent3"/>
                </a:solidFill>
              </a:defRPr>
            </a:lvl1pPr>
            <a:lvl2pPr lvl="1" algn="l">
              <a:lnSpc>
                <a:spcPct val="100000"/>
              </a:lnSpc>
              <a:spcBef>
                <a:spcPts val="0"/>
              </a:spcBef>
              <a:spcAft>
                <a:spcPts val="0"/>
              </a:spcAft>
              <a:buSzPts val="8900"/>
              <a:buNone/>
              <a:defRPr sz="8900"/>
            </a:lvl2pPr>
            <a:lvl3pPr lvl="2" algn="l">
              <a:lnSpc>
                <a:spcPct val="100000"/>
              </a:lnSpc>
              <a:spcBef>
                <a:spcPts val="0"/>
              </a:spcBef>
              <a:spcAft>
                <a:spcPts val="0"/>
              </a:spcAft>
              <a:buSzPts val="8900"/>
              <a:buNone/>
              <a:defRPr sz="8900"/>
            </a:lvl3pPr>
            <a:lvl4pPr lvl="3" algn="l">
              <a:lnSpc>
                <a:spcPct val="100000"/>
              </a:lnSpc>
              <a:spcBef>
                <a:spcPts val="0"/>
              </a:spcBef>
              <a:spcAft>
                <a:spcPts val="0"/>
              </a:spcAft>
              <a:buSzPts val="8900"/>
              <a:buNone/>
              <a:defRPr sz="8900"/>
            </a:lvl4pPr>
            <a:lvl5pPr lvl="4" algn="l">
              <a:lnSpc>
                <a:spcPct val="100000"/>
              </a:lnSpc>
              <a:spcBef>
                <a:spcPts val="0"/>
              </a:spcBef>
              <a:spcAft>
                <a:spcPts val="0"/>
              </a:spcAft>
              <a:buSzPts val="8900"/>
              <a:buNone/>
              <a:defRPr sz="8900"/>
            </a:lvl5pPr>
            <a:lvl6pPr lvl="5" algn="l">
              <a:lnSpc>
                <a:spcPct val="100000"/>
              </a:lnSpc>
              <a:spcBef>
                <a:spcPts val="0"/>
              </a:spcBef>
              <a:spcAft>
                <a:spcPts val="0"/>
              </a:spcAft>
              <a:buSzPts val="8900"/>
              <a:buNone/>
              <a:defRPr sz="8900"/>
            </a:lvl6pPr>
            <a:lvl7pPr lvl="6" algn="l">
              <a:lnSpc>
                <a:spcPct val="100000"/>
              </a:lnSpc>
              <a:spcBef>
                <a:spcPts val="0"/>
              </a:spcBef>
              <a:spcAft>
                <a:spcPts val="0"/>
              </a:spcAft>
              <a:buSzPts val="8900"/>
              <a:buNone/>
              <a:defRPr sz="8900"/>
            </a:lvl7pPr>
            <a:lvl8pPr lvl="7" algn="l">
              <a:lnSpc>
                <a:spcPct val="100000"/>
              </a:lnSpc>
              <a:spcBef>
                <a:spcPts val="0"/>
              </a:spcBef>
              <a:spcAft>
                <a:spcPts val="0"/>
              </a:spcAft>
              <a:buSzPts val="8900"/>
              <a:buNone/>
              <a:defRPr sz="8900"/>
            </a:lvl8pPr>
            <a:lvl9pPr lvl="8" algn="l">
              <a:lnSpc>
                <a:spcPct val="100000"/>
              </a:lnSpc>
              <a:spcBef>
                <a:spcPts val="0"/>
              </a:spcBef>
              <a:spcAft>
                <a:spcPts val="0"/>
              </a:spcAft>
              <a:buSzPts val="8900"/>
              <a:buNone/>
              <a:defRPr sz="89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
    <p:spTree>
      <p:nvGrpSpPr>
        <p:cNvPr id="68" name="Shape 68"/>
        <p:cNvGrpSpPr/>
        <p:nvPr/>
      </p:nvGrpSpPr>
      <p:grpSpPr>
        <a:xfrm>
          <a:off x="0" y="0"/>
          <a:ext cx="0" cy="0"/>
          <a:chOff x="0" y="0"/>
          <a:chExt cx="0" cy="0"/>
        </a:xfrm>
      </p:grpSpPr>
      <p:grpSp>
        <p:nvGrpSpPr>
          <p:cNvPr id="69" name="Google Shape;69;p27"/>
          <p:cNvGrpSpPr/>
          <p:nvPr/>
        </p:nvGrpSpPr>
        <p:grpSpPr>
          <a:xfrm rot="-4252856">
            <a:off x="463724" y="-1023223"/>
            <a:ext cx="2750054" cy="2665343"/>
            <a:chOff x="3208125" y="2033475"/>
            <a:chExt cx="1255550" cy="1216875"/>
          </a:xfrm>
        </p:grpSpPr>
        <p:sp>
          <p:nvSpPr>
            <p:cNvPr id="70" name="Google Shape;70;p27"/>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7"/>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27"/>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7"/>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 name="Google Shape;74;p27"/>
          <p:cNvSpPr txBox="1"/>
          <p:nvPr>
            <p:ph type="title"/>
          </p:nvPr>
        </p:nvSpPr>
        <p:spPr>
          <a:xfrm>
            <a:off x="720000" y="448975"/>
            <a:ext cx="7704000" cy="68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sz="33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p27"/>
          <p:cNvSpPr txBox="1"/>
          <p:nvPr>
            <p:ph idx="1" type="subTitle"/>
          </p:nvPr>
        </p:nvSpPr>
        <p:spPr>
          <a:xfrm>
            <a:off x="713225" y="2164525"/>
            <a:ext cx="4451100" cy="169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1500"/>
              <a:buChar char="●"/>
              <a:defRPr/>
            </a:lvl1pPr>
            <a:lvl2pPr lvl="1" algn="l">
              <a:lnSpc>
                <a:spcPct val="100000"/>
              </a:lnSpc>
              <a:spcBef>
                <a:spcPts val="0"/>
              </a:spcBef>
              <a:spcAft>
                <a:spcPts val="0"/>
              </a:spcAft>
              <a:buSzPts val="1500"/>
              <a:buChar char="○"/>
              <a:defRPr/>
            </a:lvl2pPr>
            <a:lvl3pPr lvl="2" algn="l">
              <a:lnSpc>
                <a:spcPct val="100000"/>
              </a:lnSpc>
              <a:spcBef>
                <a:spcPts val="0"/>
              </a:spcBef>
              <a:spcAft>
                <a:spcPts val="0"/>
              </a:spcAft>
              <a:buSzPts val="1500"/>
              <a:buChar char="■"/>
              <a:defRPr/>
            </a:lvl3pPr>
            <a:lvl4pPr lvl="3" algn="l">
              <a:lnSpc>
                <a:spcPct val="100000"/>
              </a:lnSpc>
              <a:spcBef>
                <a:spcPts val="0"/>
              </a:spcBef>
              <a:spcAft>
                <a:spcPts val="0"/>
              </a:spcAft>
              <a:buSzPts val="1500"/>
              <a:buChar char="●"/>
              <a:defRPr/>
            </a:lvl4pPr>
            <a:lvl5pPr lvl="4" algn="l">
              <a:lnSpc>
                <a:spcPct val="100000"/>
              </a:lnSpc>
              <a:spcBef>
                <a:spcPts val="0"/>
              </a:spcBef>
              <a:spcAft>
                <a:spcPts val="0"/>
              </a:spcAft>
              <a:buSzPts val="1500"/>
              <a:buChar char="○"/>
              <a:defRPr/>
            </a:lvl5pPr>
            <a:lvl6pPr lvl="5" algn="l">
              <a:lnSpc>
                <a:spcPct val="100000"/>
              </a:lnSpc>
              <a:spcBef>
                <a:spcPts val="0"/>
              </a:spcBef>
              <a:spcAft>
                <a:spcPts val="0"/>
              </a:spcAft>
              <a:buSzPts val="1500"/>
              <a:buChar char="■"/>
              <a:defRPr/>
            </a:lvl6pPr>
            <a:lvl7pPr lvl="6" algn="l">
              <a:lnSpc>
                <a:spcPct val="100000"/>
              </a:lnSpc>
              <a:spcBef>
                <a:spcPts val="0"/>
              </a:spcBef>
              <a:spcAft>
                <a:spcPts val="0"/>
              </a:spcAft>
              <a:buSzPts val="1500"/>
              <a:buChar char="●"/>
              <a:defRPr/>
            </a:lvl7pPr>
            <a:lvl8pPr lvl="7" algn="l">
              <a:lnSpc>
                <a:spcPct val="100000"/>
              </a:lnSpc>
              <a:spcBef>
                <a:spcPts val="0"/>
              </a:spcBef>
              <a:spcAft>
                <a:spcPts val="0"/>
              </a:spcAft>
              <a:buSzPts val="1500"/>
              <a:buChar char="○"/>
              <a:defRPr/>
            </a:lvl8pPr>
            <a:lvl9pPr lvl="8" algn="l">
              <a:lnSpc>
                <a:spcPct val="100000"/>
              </a:lnSpc>
              <a:spcBef>
                <a:spcPts val="0"/>
              </a:spcBef>
              <a:spcAft>
                <a:spcPts val="0"/>
              </a:spcAft>
              <a:buSzPts val="15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5">
    <p:spTree>
      <p:nvGrpSpPr>
        <p:cNvPr id="76" name="Shape 76"/>
        <p:cNvGrpSpPr/>
        <p:nvPr/>
      </p:nvGrpSpPr>
      <p:grpSpPr>
        <a:xfrm>
          <a:off x="0" y="0"/>
          <a:ext cx="0" cy="0"/>
          <a:chOff x="0" y="0"/>
          <a:chExt cx="0" cy="0"/>
        </a:xfrm>
      </p:grpSpPr>
      <p:grpSp>
        <p:nvGrpSpPr>
          <p:cNvPr id="77" name="Google Shape;77;p28"/>
          <p:cNvGrpSpPr/>
          <p:nvPr/>
        </p:nvGrpSpPr>
        <p:grpSpPr>
          <a:xfrm rot="-4252856">
            <a:off x="3358899" y="-1023223"/>
            <a:ext cx="2750054" cy="2665343"/>
            <a:chOff x="3208125" y="2033475"/>
            <a:chExt cx="1255550" cy="1216875"/>
          </a:xfrm>
        </p:grpSpPr>
        <p:sp>
          <p:nvSpPr>
            <p:cNvPr id="78" name="Google Shape;78;p28"/>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8"/>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8"/>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8"/>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 name="Google Shape;82;p28"/>
          <p:cNvSpPr txBox="1"/>
          <p:nvPr>
            <p:ph type="title"/>
          </p:nvPr>
        </p:nvSpPr>
        <p:spPr>
          <a:xfrm>
            <a:off x="720000" y="448975"/>
            <a:ext cx="7704000" cy="68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sz="33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3" name="Google Shape;83;p28"/>
          <p:cNvSpPr txBox="1"/>
          <p:nvPr>
            <p:ph idx="1" type="subTitle"/>
          </p:nvPr>
        </p:nvSpPr>
        <p:spPr>
          <a:xfrm>
            <a:off x="720000" y="2164525"/>
            <a:ext cx="4451100" cy="149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1500"/>
              <a:buChar char="●"/>
              <a:defRPr/>
            </a:lvl1pPr>
            <a:lvl2pPr lvl="1" algn="l">
              <a:lnSpc>
                <a:spcPct val="100000"/>
              </a:lnSpc>
              <a:spcBef>
                <a:spcPts val="0"/>
              </a:spcBef>
              <a:spcAft>
                <a:spcPts val="0"/>
              </a:spcAft>
              <a:buSzPts val="1500"/>
              <a:buChar char="○"/>
              <a:defRPr/>
            </a:lvl2pPr>
            <a:lvl3pPr lvl="2" algn="l">
              <a:lnSpc>
                <a:spcPct val="100000"/>
              </a:lnSpc>
              <a:spcBef>
                <a:spcPts val="0"/>
              </a:spcBef>
              <a:spcAft>
                <a:spcPts val="0"/>
              </a:spcAft>
              <a:buSzPts val="1500"/>
              <a:buChar char="■"/>
              <a:defRPr/>
            </a:lvl3pPr>
            <a:lvl4pPr lvl="3" algn="l">
              <a:lnSpc>
                <a:spcPct val="100000"/>
              </a:lnSpc>
              <a:spcBef>
                <a:spcPts val="0"/>
              </a:spcBef>
              <a:spcAft>
                <a:spcPts val="0"/>
              </a:spcAft>
              <a:buSzPts val="1500"/>
              <a:buChar char="●"/>
              <a:defRPr/>
            </a:lvl4pPr>
            <a:lvl5pPr lvl="4" algn="l">
              <a:lnSpc>
                <a:spcPct val="100000"/>
              </a:lnSpc>
              <a:spcBef>
                <a:spcPts val="0"/>
              </a:spcBef>
              <a:spcAft>
                <a:spcPts val="0"/>
              </a:spcAft>
              <a:buSzPts val="1500"/>
              <a:buChar char="○"/>
              <a:defRPr/>
            </a:lvl5pPr>
            <a:lvl6pPr lvl="5" algn="l">
              <a:lnSpc>
                <a:spcPct val="100000"/>
              </a:lnSpc>
              <a:spcBef>
                <a:spcPts val="0"/>
              </a:spcBef>
              <a:spcAft>
                <a:spcPts val="0"/>
              </a:spcAft>
              <a:buSzPts val="1500"/>
              <a:buChar char="■"/>
              <a:defRPr/>
            </a:lvl6pPr>
            <a:lvl7pPr lvl="6" algn="l">
              <a:lnSpc>
                <a:spcPct val="100000"/>
              </a:lnSpc>
              <a:spcBef>
                <a:spcPts val="0"/>
              </a:spcBef>
              <a:spcAft>
                <a:spcPts val="0"/>
              </a:spcAft>
              <a:buSzPts val="1500"/>
              <a:buChar char="●"/>
              <a:defRPr/>
            </a:lvl7pPr>
            <a:lvl8pPr lvl="7" algn="l">
              <a:lnSpc>
                <a:spcPct val="100000"/>
              </a:lnSpc>
              <a:spcBef>
                <a:spcPts val="0"/>
              </a:spcBef>
              <a:spcAft>
                <a:spcPts val="0"/>
              </a:spcAft>
              <a:buSzPts val="1500"/>
              <a:buChar char="○"/>
              <a:defRPr/>
            </a:lvl8pPr>
            <a:lvl9pPr lvl="8" algn="l">
              <a:lnSpc>
                <a:spcPct val="100000"/>
              </a:lnSpc>
              <a:spcBef>
                <a:spcPts val="0"/>
              </a:spcBef>
              <a:spcAft>
                <a:spcPts val="0"/>
              </a:spcAft>
              <a:buSzPts val="1500"/>
              <a:buChar char="■"/>
              <a:defRPr/>
            </a:lvl9pPr>
          </a:lstStyle>
          <a:p/>
        </p:txBody>
      </p:sp>
      <p:grpSp>
        <p:nvGrpSpPr>
          <p:cNvPr id="84" name="Google Shape;84;p28"/>
          <p:cNvGrpSpPr/>
          <p:nvPr/>
        </p:nvGrpSpPr>
        <p:grpSpPr>
          <a:xfrm>
            <a:off x="-1467207" y="3805198"/>
            <a:ext cx="3326956" cy="2797474"/>
            <a:chOff x="3208125" y="2033475"/>
            <a:chExt cx="1255550" cy="1216875"/>
          </a:xfrm>
        </p:grpSpPr>
        <p:sp>
          <p:nvSpPr>
            <p:cNvPr id="85" name="Google Shape;85;p28"/>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8"/>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8"/>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8"/>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6">
    <p:spTree>
      <p:nvGrpSpPr>
        <p:cNvPr id="89" name="Shape 89"/>
        <p:cNvGrpSpPr/>
        <p:nvPr/>
      </p:nvGrpSpPr>
      <p:grpSpPr>
        <a:xfrm>
          <a:off x="0" y="0"/>
          <a:ext cx="0" cy="0"/>
          <a:chOff x="0" y="0"/>
          <a:chExt cx="0" cy="0"/>
        </a:xfrm>
      </p:grpSpPr>
      <p:grpSp>
        <p:nvGrpSpPr>
          <p:cNvPr id="90" name="Google Shape;90;p29"/>
          <p:cNvGrpSpPr/>
          <p:nvPr/>
        </p:nvGrpSpPr>
        <p:grpSpPr>
          <a:xfrm rot="-2700000">
            <a:off x="7090453" y="-1411164"/>
            <a:ext cx="3326971" cy="2797529"/>
            <a:chOff x="3208125" y="2033475"/>
            <a:chExt cx="1255550" cy="1216875"/>
          </a:xfrm>
        </p:grpSpPr>
        <p:sp>
          <p:nvSpPr>
            <p:cNvPr id="91" name="Google Shape;91;p29"/>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9"/>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9"/>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9"/>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5" name="Google Shape;95;p29"/>
          <p:cNvPicPr preferRelativeResize="0"/>
          <p:nvPr/>
        </p:nvPicPr>
        <p:blipFill rotWithShape="1">
          <a:blip r:embed="rId2">
            <a:alphaModFix/>
          </a:blip>
          <a:srcRect b="18213" l="31239" r="31473" t="12976"/>
          <a:stretch/>
        </p:blipFill>
        <p:spPr>
          <a:xfrm rot="-5400000">
            <a:off x="3764347" y="4277851"/>
            <a:ext cx="2998848" cy="3112849"/>
          </a:xfrm>
          <a:prstGeom prst="rect">
            <a:avLst/>
          </a:prstGeom>
          <a:noFill/>
          <a:ln>
            <a:noFill/>
          </a:ln>
        </p:spPr>
      </p:pic>
      <p:sp>
        <p:nvSpPr>
          <p:cNvPr id="96" name="Google Shape;96;p29"/>
          <p:cNvSpPr txBox="1"/>
          <p:nvPr>
            <p:ph type="title"/>
          </p:nvPr>
        </p:nvSpPr>
        <p:spPr>
          <a:xfrm>
            <a:off x="720000" y="449850"/>
            <a:ext cx="7704000" cy="707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sz="33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
    <p:spTree>
      <p:nvGrpSpPr>
        <p:cNvPr id="97" name="Shape 97"/>
        <p:cNvGrpSpPr/>
        <p:nvPr/>
      </p:nvGrpSpPr>
      <p:grpSpPr>
        <a:xfrm>
          <a:off x="0" y="0"/>
          <a:ext cx="0" cy="0"/>
          <a:chOff x="0" y="0"/>
          <a:chExt cx="0" cy="0"/>
        </a:xfrm>
      </p:grpSpPr>
      <p:grpSp>
        <p:nvGrpSpPr>
          <p:cNvPr id="98" name="Google Shape;98;p30"/>
          <p:cNvGrpSpPr/>
          <p:nvPr/>
        </p:nvGrpSpPr>
        <p:grpSpPr>
          <a:xfrm>
            <a:off x="-1470832" y="-803977"/>
            <a:ext cx="3326956" cy="2797474"/>
            <a:chOff x="3208125" y="2033475"/>
            <a:chExt cx="1255550" cy="1216875"/>
          </a:xfrm>
        </p:grpSpPr>
        <p:sp>
          <p:nvSpPr>
            <p:cNvPr id="99" name="Google Shape;99;p30"/>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0"/>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0"/>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0"/>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 name="Google Shape;103;p30"/>
          <p:cNvSpPr txBox="1"/>
          <p:nvPr>
            <p:ph type="title"/>
          </p:nvPr>
        </p:nvSpPr>
        <p:spPr>
          <a:xfrm>
            <a:off x="720000" y="449400"/>
            <a:ext cx="7704000" cy="1655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sz="33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p30"/>
          <p:cNvSpPr txBox="1"/>
          <p:nvPr>
            <p:ph idx="1" type="subTitle"/>
          </p:nvPr>
        </p:nvSpPr>
        <p:spPr>
          <a:xfrm flipH="1">
            <a:off x="4677775" y="2490950"/>
            <a:ext cx="3753000" cy="508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2400">
                <a:latin typeface="Titan One"/>
                <a:ea typeface="Titan One"/>
                <a:cs typeface="Titan One"/>
                <a:sym typeface="Titan 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5" name="Google Shape;105;p30"/>
          <p:cNvSpPr txBox="1"/>
          <p:nvPr>
            <p:ph idx="2" type="subTitle"/>
          </p:nvPr>
        </p:nvSpPr>
        <p:spPr>
          <a:xfrm flipH="1">
            <a:off x="4677775" y="2994892"/>
            <a:ext cx="3753000" cy="508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2400">
                <a:latin typeface="Titan One"/>
                <a:ea typeface="Titan One"/>
                <a:cs typeface="Titan One"/>
                <a:sym typeface="Titan 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6" name="Google Shape;106;p30"/>
          <p:cNvSpPr txBox="1"/>
          <p:nvPr>
            <p:ph idx="3" type="subTitle"/>
          </p:nvPr>
        </p:nvSpPr>
        <p:spPr>
          <a:xfrm flipH="1">
            <a:off x="4677775" y="3497483"/>
            <a:ext cx="3753000" cy="508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2400">
                <a:latin typeface="Titan One"/>
                <a:ea typeface="Titan One"/>
                <a:cs typeface="Titan One"/>
                <a:sym typeface="Titan 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7" name="Google Shape;107;p30"/>
          <p:cNvSpPr txBox="1"/>
          <p:nvPr>
            <p:ph idx="4" type="subTitle"/>
          </p:nvPr>
        </p:nvSpPr>
        <p:spPr>
          <a:xfrm flipH="1">
            <a:off x="4677775" y="3999397"/>
            <a:ext cx="3753000" cy="508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2400">
                <a:latin typeface="Titan One"/>
                <a:ea typeface="Titan One"/>
                <a:cs typeface="Titan One"/>
                <a:sym typeface="Titan 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grpSp>
        <p:nvGrpSpPr>
          <p:cNvPr id="108" name="Google Shape;108;p30"/>
          <p:cNvGrpSpPr/>
          <p:nvPr/>
        </p:nvGrpSpPr>
        <p:grpSpPr>
          <a:xfrm rot="-4252856">
            <a:off x="7650824" y="523702"/>
            <a:ext cx="2750054" cy="2665343"/>
            <a:chOff x="3208125" y="2033475"/>
            <a:chExt cx="1255550" cy="1216875"/>
          </a:xfrm>
        </p:grpSpPr>
        <p:sp>
          <p:nvSpPr>
            <p:cNvPr id="109" name="Google Shape;109;p30"/>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0"/>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0"/>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0"/>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
    <p:spTree>
      <p:nvGrpSpPr>
        <p:cNvPr id="113" name="Shape 113"/>
        <p:cNvGrpSpPr/>
        <p:nvPr/>
      </p:nvGrpSpPr>
      <p:grpSpPr>
        <a:xfrm>
          <a:off x="0" y="0"/>
          <a:ext cx="0" cy="0"/>
          <a:chOff x="0" y="0"/>
          <a:chExt cx="0" cy="0"/>
        </a:xfrm>
      </p:grpSpPr>
      <p:grpSp>
        <p:nvGrpSpPr>
          <p:cNvPr id="114" name="Google Shape;114;p31"/>
          <p:cNvGrpSpPr/>
          <p:nvPr/>
        </p:nvGrpSpPr>
        <p:grpSpPr>
          <a:xfrm rot="-5129018">
            <a:off x="6665624" y="-841925"/>
            <a:ext cx="3015149" cy="2535326"/>
            <a:chOff x="3208125" y="2033475"/>
            <a:chExt cx="1255550" cy="1216875"/>
          </a:xfrm>
        </p:grpSpPr>
        <p:sp>
          <p:nvSpPr>
            <p:cNvPr id="115" name="Google Shape;115;p31"/>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1"/>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1"/>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1"/>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 name="Google Shape;119;p31"/>
          <p:cNvSpPr txBox="1"/>
          <p:nvPr>
            <p:ph type="title"/>
          </p:nvPr>
        </p:nvSpPr>
        <p:spPr>
          <a:xfrm>
            <a:off x="720000" y="448975"/>
            <a:ext cx="7704000" cy="68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300"/>
              <a:buNone/>
              <a:defRPr sz="33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0" name="Google Shape;120;p31"/>
          <p:cNvSpPr txBox="1"/>
          <p:nvPr>
            <p:ph idx="1" type="subTitle"/>
          </p:nvPr>
        </p:nvSpPr>
        <p:spPr>
          <a:xfrm>
            <a:off x="4629175" y="2165125"/>
            <a:ext cx="3801600" cy="1661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1500"/>
              <a:buChar char="●"/>
              <a:defRPr/>
            </a:lvl1pPr>
            <a:lvl2pPr lvl="1" algn="l">
              <a:lnSpc>
                <a:spcPct val="100000"/>
              </a:lnSpc>
              <a:spcBef>
                <a:spcPts val="0"/>
              </a:spcBef>
              <a:spcAft>
                <a:spcPts val="0"/>
              </a:spcAft>
              <a:buSzPts val="1500"/>
              <a:buChar char="○"/>
              <a:defRPr/>
            </a:lvl2pPr>
            <a:lvl3pPr lvl="2" algn="l">
              <a:lnSpc>
                <a:spcPct val="100000"/>
              </a:lnSpc>
              <a:spcBef>
                <a:spcPts val="0"/>
              </a:spcBef>
              <a:spcAft>
                <a:spcPts val="0"/>
              </a:spcAft>
              <a:buSzPts val="1500"/>
              <a:buChar char="■"/>
              <a:defRPr/>
            </a:lvl3pPr>
            <a:lvl4pPr lvl="3" algn="l">
              <a:lnSpc>
                <a:spcPct val="100000"/>
              </a:lnSpc>
              <a:spcBef>
                <a:spcPts val="0"/>
              </a:spcBef>
              <a:spcAft>
                <a:spcPts val="0"/>
              </a:spcAft>
              <a:buSzPts val="1500"/>
              <a:buChar char="●"/>
              <a:defRPr/>
            </a:lvl4pPr>
            <a:lvl5pPr lvl="4" algn="l">
              <a:lnSpc>
                <a:spcPct val="100000"/>
              </a:lnSpc>
              <a:spcBef>
                <a:spcPts val="0"/>
              </a:spcBef>
              <a:spcAft>
                <a:spcPts val="0"/>
              </a:spcAft>
              <a:buSzPts val="1500"/>
              <a:buChar char="○"/>
              <a:defRPr/>
            </a:lvl5pPr>
            <a:lvl6pPr lvl="5" algn="l">
              <a:lnSpc>
                <a:spcPct val="100000"/>
              </a:lnSpc>
              <a:spcBef>
                <a:spcPts val="0"/>
              </a:spcBef>
              <a:spcAft>
                <a:spcPts val="0"/>
              </a:spcAft>
              <a:buSzPts val="1500"/>
              <a:buChar char="■"/>
              <a:defRPr/>
            </a:lvl6pPr>
            <a:lvl7pPr lvl="6" algn="l">
              <a:lnSpc>
                <a:spcPct val="100000"/>
              </a:lnSpc>
              <a:spcBef>
                <a:spcPts val="0"/>
              </a:spcBef>
              <a:spcAft>
                <a:spcPts val="0"/>
              </a:spcAft>
              <a:buSzPts val="1500"/>
              <a:buChar char="●"/>
              <a:defRPr/>
            </a:lvl7pPr>
            <a:lvl8pPr lvl="7" algn="l">
              <a:lnSpc>
                <a:spcPct val="100000"/>
              </a:lnSpc>
              <a:spcBef>
                <a:spcPts val="0"/>
              </a:spcBef>
              <a:spcAft>
                <a:spcPts val="0"/>
              </a:spcAft>
              <a:buSzPts val="1500"/>
              <a:buChar char="○"/>
              <a:defRPr/>
            </a:lvl8pPr>
            <a:lvl9pPr lvl="8" algn="l">
              <a:lnSpc>
                <a:spcPct val="100000"/>
              </a:lnSpc>
              <a:spcBef>
                <a:spcPts val="0"/>
              </a:spcBef>
              <a:spcAft>
                <a:spcPts val="0"/>
              </a:spcAft>
              <a:buSzPts val="15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708925" y="448625"/>
            <a:ext cx="77262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300"/>
              <a:buFont typeface="Titan One"/>
              <a:buNone/>
              <a:defRPr b="0" i="0" sz="3300" u="none" cap="none" strike="noStrike">
                <a:solidFill>
                  <a:schemeClr val="dk1"/>
                </a:solidFill>
                <a:latin typeface="Titan One"/>
                <a:ea typeface="Titan One"/>
                <a:cs typeface="Titan One"/>
                <a:sym typeface="Titan One"/>
              </a:defRPr>
            </a:lvl1pPr>
            <a:lvl2pPr lvl="1" marR="0" rtl="0" algn="l">
              <a:lnSpc>
                <a:spcPct val="100000"/>
              </a:lnSpc>
              <a:spcBef>
                <a:spcPts val="0"/>
              </a:spcBef>
              <a:spcAft>
                <a:spcPts val="0"/>
              </a:spcAft>
              <a:buClr>
                <a:schemeClr val="dk1"/>
              </a:buClr>
              <a:buSzPts val="2800"/>
              <a:buFont typeface="Titan One"/>
              <a:buNone/>
              <a:defRPr b="0" i="0" sz="2800" u="none" cap="none" strike="noStrike">
                <a:solidFill>
                  <a:schemeClr val="dk1"/>
                </a:solidFill>
                <a:latin typeface="Titan One"/>
                <a:ea typeface="Titan One"/>
                <a:cs typeface="Titan One"/>
                <a:sym typeface="Titan One"/>
              </a:defRPr>
            </a:lvl2pPr>
            <a:lvl3pPr lvl="2" marR="0" rtl="0" algn="l">
              <a:lnSpc>
                <a:spcPct val="100000"/>
              </a:lnSpc>
              <a:spcBef>
                <a:spcPts val="0"/>
              </a:spcBef>
              <a:spcAft>
                <a:spcPts val="0"/>
              </a:spcAft>
              <a:buClr>
                <a:schemeClr val="dk1"/>
              </a:buClr>
              <a:buSzPts val="2800"/>
              <a:buFont typeface="Titan One"/>
              <a:buNone/>
              <a:defRPr b="0" i="0" sz="2800" u="none" cap="none" strike="noStrike">
                <a:solidFill>
                  <a:schemeClr val="dk1"/>
                </a:solidFill>
                <a:latin typeface="Titan One"/>
                <a:ea typeface="Titan One"/>
                <a:cs typeface="Titan One"/>
                <a:sym typeface="Titan One"/>
              </a:defRPr>
            </a:lvl3pPr>
            <a:lvl4pPr lvl="3" marR="0" rtl="0" algn="l">
              <a:lnSpc>
                <a:spcPct val="100000"/>
              </a:lnSpc>
              <a:spcBef>
                <a:spcPts val="0"/>
              </a:spcBef>
              <a:spcAft>
                <a:spcPts val="0"/>
              </a:spcAft>
              <a:buClr>
                <a:schemeClr val="dk1"/>
              </a:buClr>
              <a:buSzPts val="2800"/>
              <a:buFont typeface="Titan One"/>
              <a:buNone/>
              <a:defRPr b="0" i="0" sz="2800" u="none" cap="none" strike="noStrike">
                <a:solidFill>
                  <a:schemeClr val="dk1"/>
                </a:solidFill>
                <a:latin typeface="Titan One"/>
                <a:ea typeface="Titan One"/>
                <a:cs typeface="Titan One"/>
                <a:sym typeface="Titan One"/>
              </a:defRPr>
            </a:lvl4pPr>
            <a:lvl5pPr lvl="4" marR="0" rtl="0" algn="l">
              <a:lnSpc>
                <a:spcPct val="100000"/>
              </a:lnSpc>
              <a:spcBef>
                <a:spcPts val="0"/>
              </a:spcBef>
              <a:spcAft>
                <a:spcPts val="0"/>
              </a:spcAft>
              <a:buClr>
                <a:schemeClr val="dk1"/>
              </a:buClr>
              <a:buSzPts val="2800"/>
              <a:buFont typeface="Titan One"/>
              <a:buNone/>
              <a:defRPr b="0" i="0" sz="2800" u="none" cap="none" strike="noStrike">
                <a:solidFill>
                  <a:schemeClr val="dk1"/>
                </a:solidFill>
                <a:latin typeface="Titan One"/>
                <a:ea typeface="Titan One"/>
                <a:cs typeface="Titan One"/>
                <a:sym typeface="Titan One"/>
              </a:defRPr>
            </a:lvl5pPr>
            <a:lvl6pPr lvl="5" marR="0" rtl="0" algn="l">
              <a:lnSpc>
                <a:spcPct val="100000"/>
              </a:lnSpc>
              <a:spcBef>
                <a:spcPts val="0"/>
              </a:spcBef>
              <a:spcAft>
                <a:spcPts val="0"/>
              </a:spcAft>
              <a:buClr>
                <a:schemeClr val="dk1"/>
              </a:buClr>
              <a:buSzPts val="2800"/>
              <a:buFont typeface="Titan One"/>
              <a:buNone/>
              <a:defRPr b="0" i="0" sz="2800" u="none" cap="none" strike="noStrike">
                <a:solidFill>
                  <a:schemeClr val="dk1"/>
                </a:solidFill>
                <a:latin typeface="Titan One"/>
                <a:ea typeface="Titan One"/>
                <a:cs typeface="Titan One"/>
                <a:sym typeface="Titan One"/>
              </a:defRPr>
            </a:lvl6pPr>
            <a:lvl7pPr lvl="6" marR="0" rtl="0" algn="l">
              <a:lnSpc>
                <a:spcPct val="100000"/>
              </a:lnSpc>
              <a:spcBef>
                <a:spcPts val="0"/>
              </a:spcBef>
              <a:spcAft>
                <a:spcPts val="0"/>
              </a:spcAft>
              <a:buClr>
                <a:schemeClr val="dk1"/>
              </a:buClr>
              <a:buSzPts val="2800"/>
              <a:buFont typeface="Titan One"/>
              <a:buNone/>
              <a:defRPr b="0" i="0" sz="2800" u="none" cap="none" strike="noStrike">
                <a:solidFill>
                  <a:schemeClr val="dk1"/>
                </a:solidFill>
                <a:latin typeface="Titan One"/>
                <a:ea typeface="Titan One"/>
                <a:cs typeface="Titan One"/>
                <a:sym typeface="Titan One"/>
              </a:defRPr>
            </a:lvl7pPr>
            <a:lvl8pPr lvl="7" marR="0" rtl="0" algn="l">
              <a:lnSpc>
                <a:spcPct val="100000"/>
              </a:lnSpc>
              <a:spcBef>
                <a:spcPts val="0"/>
              </a:spcBef>
              <a:spcAft>
                <a:spcPts val="0"/>
              </a:spcAft>
              <a:buClr>
                <a:schemeClr val="dk1"/>
              </a:buClr>
              <a:buSzPts val="2800"/>
              <a:buFont typeface="Titan One"/>
              <a:buNone/>
              <a:defRPr b="0" i="0" sz="2800" u="none" cap="none" strike="noStrike">
                <a:solidFill>
                  <a:schemeClr val="dk1"/>
                </a:solidFill>
                <a:latin typeface="Titan One"/>
                <a:ea typeface="Titan One"/>
                <a:cs typeface="Titan One"/>
                <a:sym typeface="Titan One"/>
              </a:defRPr>
            </a:lvl8pPr>
            <a:lvl9pPr lvl="8" marR="0" rtl="0" algn="l">
              <a:lnSpc>
                <a:spcPct val="100000"/>
              </a:lnSpc>
              <a:spcBef>
                <a:spcPts val="0"/>
              </a:spcBef>
              <a:spcAft>
                <a:spcPts val="0"/>
              </a:spcAft>
              <a:buClr>
                <a:schemeClr val="dk1"/>
              </a:buClr>
              <a:buSzPts val="2800"/>
              <a:buFont typeface="Titan One"/>
              <a:buNone/>
              <a:defRPr b="0" i="0" sz="2800" u="none" cap="none" strike="noStrike">
                <a:solidFill>
                  <a:schemeClr val="dk1"/>
                </a:solidFill>
                <a:latin typeface="Titan One"/>
                <a:ea typeface="Titan One"/>
                <a:cs typeface="Titan One"/>
                <a:sym typeface="Titan One"/>
              </a:defRPr>
            </a:lvl9pPr>
          </a:lstStyle>
          <a:p/>
        </p:txBody>
      </p:sp>
      <p:sp>
        <p:nvSpPr>
          <p:cNvPr id="7" name="Google Shape;7;p22"/>
          <p:cNvSpPr txBox="1"/>
          <p:nvPr>
            <p:ph idx="1" type="body"/>
          </p:nvPr>
        </p:nvSpPr>
        <p:spPr>
          <a:xfrm>
            <a:off x="708925" y="1152475"/>
            <a:ext cx="77262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00000"/>
              </a:lnSpc>
              <a:spcBef>
                <a:spcPts val="0"/>
              </a:spcBef>
              <a:spcAft>
                <a:spcPts val="0"/>
              </a:spcAft>
              <a:buClr>
                <a:schemeClr val="dk1"/>
              </a:buClr>
              <a:buSzPts val="1500"/>
              <a:buFont typeface="Arimo"/>
              <a:buChar char="●"/>
              <a:defRPr b="0" i="0" sz="1500" u="none" cap="none" strike="noStrike">
                <a:solidFill>
                  <a:schemeClr val="dk1"/>
                </a:solidFill>
                <a:latin typeface="Arimo"/>
                <a:ea typeface="Arimo"/>
                <a:cs typeface="Arimo"/>
                <a:sym typeface="Arimo"/>
              </a:defRPr>
            </a:lvl1pPr>
            <a:lvl2pPr indent="-323850" lvl="1" marL="914400" marR="0" rtl="0" algn="l">
              <a:lnSpc>
                <a:spcPct val="100000"/>
              </a:lnSpc>
              <a:spcBef>
                <a:spcPts val="0"/>
              </a:spcBef>
              <a:spcAft>
                <a:spcPts val="0"/>
              </a:spcAft>
              <a:buClr>
                <a:schemeClr val="dk1"/>
              </a:buClr>
              <a:buSzPts val="1500"/>
              <a:buFont typeface="Arimo"/>
              <a:buChar char="○"/>
              <a:defRPr b="0" i="0" sz="1500" u="none" cap="none" strike="noStrike">
                <a:solidFill>
                  <a:schemeClr val="dk1"/>
                </a:solidFill>
                <a:latin typeface="Arimo"/>
                <a:ea typeface="Arimo"/>
                <a:cs typeface="Arimo"/>
                <a:sym typeface="Arimo"/>
              </a:defRPr>
            </a:lvl2pPr>
            <a:lvl3pPr indent="-323850" lvl="2" marL="1371600" marR="0" rtl="0" algn="l">
              <a:lnSpc>
                <a:spcPct val="100000"/>
              </a:lnSpc>
              <a:spcBef>
                <a:spcPts val="0"/>
              </a:spcBef>
              <a:spcAft>
                <a:spcPts val="0"/>
              </a:spcAft>
              <a:buClr>
                <a:schemeClr val="dk1"/>
              </a:buClr>
              <a:buSzPts val="1500"/>
              <a:buFont typeface="Arimo"/>
              <a:buChar char="■"/>
              <a:defRPr b="0" i="0" sz="1500" u="none" cap="none" strike="noStrike">
                <a:solidFill>
                  <a:schemeClr val="dk1"/>
                </a:solidFill>
                <a:latin typeface="Arimo"/>
                <a:ea typeface="Arimo"/>
                <a:cs typeface="Arimo"/>
                <a:sym typeface="Arimo"/>
              </a:defRPr>
            </a:lvl3pPr>
            <a:lvl4pPr indent="-323850" lvl="3" marL="1828800" marR="0" rtl="0" algn="l">
              <a:lnSpc>
                <a:spcPct val="100000"/>
              </a:lnSpc>
              <a:spcBef>
                <a:spcPts val="0"/>
              </a:spcBef>
              <a:spcAft>
                <a:spcPts val="0"/>
              </a:spcAft>
              <a:buClr>
                <a:schemeClr val="dk1"/>
              </a:buClr>
              <a:buSzPts val="1500"/>
              <a:buFont typeface="Arimo"/>
              <a:buChar char="●"/>
              <a:defRPr b="0" i="0" sz="1500" u="none" cap="none" strike="noStrike">
                <a:solidFill>
                  <a:schemeClr val="dk1"/>
                </a:solidFill>
                <a:latin typeface="Arimo"/>
                <a:ea typeface="Arimo"/>
                <a:cs typeface="Arimo"/>
                <a:sym typeface="Arimo"/>
              </a:defRPr>
            </a:lvl4pPr>
            <a:lvl5pPr indent="-323850" lvl="4" marL="2286000" marR="0" rtl="0" algn="l">
              <a:lnSpc>
                <a:spcPct val="100000"/>
              </a:lnSpc>
              <a:spcBef>
                <a:spcPts val="0"/>
              </a:spcBef>
              <a:spcAft>
                <a:spcPts val="0"/>
              </a:spcAft>
              <a:buClr>
                <a:schemeClr val="dk1"/>
              </a:buClr>
              <a:buSzPts val="1500"/>
              <a:buFont typeface="Arimo"/>
              <a:buChar char="○"/>
              <a:defRPr b="0" i="0" sz="1500" u="none" cap="none" strike="noStrike">
                <a:solidFill>
                  <a:schemeClr val="dk1"/>
                </a:solidFill>
                <a:latin typeface="Arimo"/>
                <a:ea typeface="Arimo"/>
                <a:cs typeface="Arimo"/>
                <a:sym typeface="Arimo"/>
              </a:defRPr>
            </a:lvl5pPr>
            <a:lvl6pPr indent="-323850" lvl="5" marL="2743200" marR="0" rtl="0" algn="l">
              <a:lnSpc>
                <a:spcPct val="100000"/>
              </a:lnSpc>
              <a:spcBef>
                <a:spcPts val="0"/>
              </a:spcBef>
              <a:spcAft>
                <a:spcPts val="0"/>
              </a:spcAft>
              <a:buClr>
                <a:schemeClr val="dk1"/>
              </a:buClr>
              <a:buSzPts val="1500"/>
              <a:buFont typeface="Arimo"/>
              <a:buChar char="■"/>
              <a:defRPr b="0" i="0" sz="1500" u="none" cap="none" strike="noStrike">
                <a:solidFill>
                  <a:schemeClr val="dk1"/>
                </a:solidFill>
                <a:latin typeface="Arimo"/>
                <a:ea typeface="Arimo"/>
                <a:cs typeface="Arimo"/>
                <a:sym typeface="Arimo"/>
              </a:defRPr>
            </a:lvl6pPr>
            <a:lvl7pPr indent="-323850" lvl="6" marL="3200400" marR="0" rtl="0" algn="l">
              <a:lnSpc>
                <a:spcPct val="100000"/>
              </a:lnSpc>
              <a:spcBef>
                <a:spcPts val="0"/>
              </a:spcBef>
              <a:spcAft>
                <a:spcPts val="0"/>
              </a:spcAft>
              <a:buClr>
                <a:schemeClr val="dk1"/>
              </a:buClr>
              <a:buSzPts val="1500"/>
              <a:buFont typeface="Arimo"/>
              <a:buChar char="●"/>
              <a:defRPr b="0" i="0" sz="1500" u="none" cap="none" strike="noStrike">
                <a:solidFill>
                  <a:schemeClr val="dk1"/>
                </a:solidFill>
                <a:latin typeface="Arimo"/>
                <a:ea typeface="Arimo"/>
                <a:cs typeface="Arimo"/>
                <a:sym typeface="Arimo"/>
              </a:defRPr>
            </a:lvl7pPr>
            <a:lvl8pPr indent="-323850" lvl="7" marL="3657600" marR="0" rtl="0" algn="l">
              <a:lnSpc>
                <a:spcPct val="100000"/>
              </a:lnSpc>
              <a:spcBef>
                <a:spcPts val="0"/>
              </a:spcBef>
              <a:spcAft>
                <a:spcPts val="0"/>
              </a:spcAft>
              <a:buClr>
                <a:schemeClr val="dk1"/>
              </a:buClr>
              <a:buSzPts val="1500"/>
              <a:buFont typeface="Arimo"/>
              <a:buChar char="○"/>
              <a:defRPr b="0" i="0" sz="1500" u="none" cap="none" strike="noStrike">
                <a:solidFill>
                  <a:schemeClr val="dk1"/>
                </a:solidFill>
                <a:latin typeface="Arimo"/>
                <a:ea typeface="Arimo"/>
                <a:cs typeface="Arimo"/>
                <a:sym typeface="Arimo"/>
              </a:defRPr>
            </a:lvl8pPr>
            <a:lvl9pPr indent="-323850" lvl="8" marL="4114800" marR="0" rtl="0" algn="l">
              <a:lnSpc>
                <a:spcPct val="100000"/>
              </a:lnSpc>
              <a:spcBef>
                <a:spcPts val="0"/>
              </a:spcBef>
              <a:spcAft>
                <a:spcPts val="0"/>
              </a:spcAft>
              <a:buClr>
                <a:schemeClr val="dk1"/>
              </a:buClr>
              <a:buSzPts val="1500"/>
              <a:buFont typeface="Arimo"/>
              <a:buChar char="■"/>
              <a:defRPr b="0" i="0" sz="1500" u="none" cap="none" strike="noStrike">
                <a:solidFill>
                  <a:schemeClr val="dk1"/>
                </a:solidFill>
                <a:latin typeface="Arimo"/>
                <a:ea typeface="Arimo"/>
                <a:cs typeface="Arimo"/>
                <a:sym typeface="Arimo"/>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
          <p:cNvSpPr/>
          <p:nvPr/>
        </p:nvSpPr>
        <p:spPr>
          <a:xfrm>
            <a:off x="314850" y="392425"/>
            <a:ext cx="8514300" cy="1279200"/>
          </a:xfrm>
          <a:prstGeom prst="roundRect">
            <a:avLst>
              <a:gd fmla="val 9812"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252" name="Google Shape;252;p1"/>
          <p:cNvSpPr txBox="1"/>
          <p:nvPr>
            <p:ph type="title"/>
          </p:nvPr>
        </p:nvSpPr>
        <p:spPr>
          <a:xfrm>
            <a:off x="720000" y="449850"/>
            <a:ext cx="7704000" cy="1178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300"/>
              <a:buNone/>
            </a:pPr>
            <a:r>
              <a:rPr b="1" lang="en-US">
                <a:latin typeface="Cambria"/>
                <a:ea typeface="Cambria"/>
                <a:cs typeface="Cambria"/>
                <a:sym typeface="Cambria"/>
              </a:rPr>
              <a:t>KHỞI ĐỘNG</a:t>
            </a:r>
            <a:endParaRPr b="1">
              <a:latin typeface="Cambria"/>
              <a:ea typeface="Cambria"/>
              <a:cs typeface="Cambria"/>
              <a:sym typeface="Cambria"/>
            </a:endParaRPr>
          </a:p>
        </p:txBody>
      </p:sp>
      <p:sp>
        <p:nvSpPr>
          <p:cNvPr id="253" name="Google Shape;253;p1"/>
          <p:cNvSpPr txBox="1"/>
          <p:nvPr>
            <p:ph idx="1" type="subTitle"/>
          </p:nvPr>
        </p:nvSpPr>
        <p:spPr>
          <a:xfrm>
            <a:off x="713224" y="2022088"/>
            <a:ext cx="5672708" cy="2300187"/>
          </a:xfrm>
          <a:prstGeom prst="rect">
            <a:avLst/>
          </a:prstGeom>
          <a:noFill/>
          <a:ln>
            <a:noFill/>
          </a:ln>
        </p:spPr>
        <p:txBody>
          <a:bodyPr anchorCtr="0" anchor="t" bIns="91425" lIns="91425" spcFirstLastPara="1" rIns="91425" wrap="square" tIns="91425">
            <a:noAutofit/>
          </a:bodyPr>
          <a:lstStyle/>
          <a:p>
            <a:pPr indent="0" lvl="0" marL="133350" rtl="0" algn="just">
              <a:lnSpc>
                <a:spcPct val="150000"/>
              </a:lnSpc>
              <a:spcBef>
                <a:spcPts val="0"/>
              </a:spcBef>
              <a:spcAft>
                <a:spcPts val="0"/>
              </a:spcAft>
              <a:buSzPts val="1500"/>
              <a:buNone/>
            </a:pPr>
            <a:r>
              <a:rPr lang="en-US" sz="2000">
                <a:latin typeface="Cambria"/>
                <a:ea typeface="Cambria"/>
                <a:cs typeface="Cambria"/>
                <a:sym typeface="Cambria"/>
              </a:rPr>
              <a:t>Trong chương trình Ngữ văn 6, kì 2, em đã được học 1 số văn bản thuộc thể văn nghị luận. Hãy quan sát những hình ảnh sau đây và cho biết, nó có liên quan tới những văn bản nào?</a:t>
            </a:r>
            <a:endParaRPr sz="2000">
              <a:latin typeface="Cambria"/>
              <a:ea typeface="Cambria"/>
              <a:cs typeface="Cambria"/>
              <a:sym typeface="Cambria"/>
            </a:endParaRPr>
          </a:p>
        </p:txBody>
      </p:sp>
      <p:pic>
        <p:nvPicPr>
          <p:cNvPr id="254" name="Google Shape;254;p1"/>
          <p:cNvPicPr preferRelativeResize="0"/>
          <p:nvPr/>
        </p:nvPicPr>
        <p:blipFill rotWithShape="1">
          <a:blip r:embed="rId3">
            <a:alphaModFix/>
          </a:blip>
          <a:srcRect b="0" l="32078" r="31766" t="0"/>
          <a:stretch/>
        </p:blipFill>
        <p:spPr>
          <a:xfrm>
            <a:off x="5754975" y="943500"/>
            <a:ext cx="2998152" cy="46649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0"/>
          <p:cNvSpPr/>
          <p:nvPr/>
        </p:nvSpPr>
        <p:spPr>
          <a:xfrm>
            <a:off x="314850" y="392425"/>
            <a:ext cx="8514300" cy="745392"/>
          </a:xfrm>
          <a:prstGeom prst="roundRect">
            <a:avLst>
              <a:gd fmla="val 9812"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331" name="Google Shape;331;p10"/>
          <p:cNvSpPr txBox="1"/>
          <p:nvPr>
            <p:ph type="title"/>
          </p:nvPr>
        </p:nvSpPr>
        <p:spPr>
          <a:xfrm>
            <a:off x="720000" y="449400"/>
            <a:ext cx="7704000" cy="61368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300"/>
              <a:buNone/>
            </a:pPr>
            <a:r>
              <a:rPr b="1" i="1" lang="en-US" sz="2800">
                <a:latin typeface="Cambria"/>
                <a:ea typeface="Cambria"/>
                <a:cs typeface="Cambria"/>
                <a:sym typeface="Cambria"/>
              </a:rPr>
              <a:t>Văn bản: Trường học đầu tiên</a:t>
            </a:r>
            <a:endParaRPr b="1" i="1" sz="2800">
              <a:latin typeface="Cambria"/>
              <a:ea typeface="Cambria"/>
              <a:cs typeface="Cambria"/>
              <a:sym typeface="Cambria"/>
            </a:endParaRPr>
          </a:p>
        </p:txBody>
      </p:sp>
      <p:pic>
        <p:nvPicPr>
          <p:cNvPr id="332" name="Google Shape;332;p10"/>
          <p:cNvPicPr preferRelativeResize="0"/>
          <p:nvPr/>
        </p:nvPicPr>
        <p:blipFill rotWithShape="1">
          <a:blip r:embed="rId3">
            <a:alphaModFix/>
          </a:blip>
          <a:srcRect b="3901" l="32144" r="34700" t="2961"/>
          <a:stretch/>
        </p:blipFill>
        <p:spPr>
          <a:xfrm>
            <a:off x="378825" y="1388875"/>
            <a:ext cx="2556576" cy="4039926"/>
          </a:xfrm>
          <a:prstGeom prst="rect">
            <a:avLst/>
          </a:prstGeom>
          <a:noFill/>
          <a:ln>
            <a:noFill/>
          </a:ln>
        </p:spPr>
      </p:pic>
      <p:sp>
        <p:nvSpPr>
          <p:cNvPr id="333" name="Google Shape;333;p10"/>
          <p:cNvSpPr txBox="1"/>
          <p:nvPr>
            <p:ph idx="1" type="subTitle"/>
          </p:nvPr>
        </p:nvSpPr>
        <p:spPr>
          <a:xfrm flipH="1">
            <a:off x="2935401" y="1524001"/>
            <a:ext cx="5361106" cy="2988526"/>
          </a:xfrm>
          <a:prstGeom prst="rect">
            <a:avLst/>
          </a:prstGeom>
          <a:noFill/>
          <a:ln>
            <a:noFill/>
          </a:ln>
        </p:spPr>
        <p:txBody>
          <a:bodyPr anchorCtr="0" anchor="ctr" bIns="91425" lIns="91425" spcFirstLastPara="1" rIns="91425" wrap="square" tIns="91425">
            <a:noAutofit/>
          </a:bodyPr>
          <a:lstStyle/>
          <a:p>
            <a:pPr indent="-323850" lvl="0" marL="457200" rtl="0" algn="l">
              <a:lnSpc>
                <a:spcPct val="150000"/>
              </a:lnSpc>
              <a:spcBef>
                <a:spcPts val="0"/>
              </a:spcBef>
              <a:spcAft>
                <a:spcPts val="0"/>
              </a:spcAft>
              <a:buSzPts val="1800"/>
              <a:buFont typeface="Arial"/>
              <a:buChar char="•"/>
            </a:pPr>
            <a:r>
              <a:rPr lang="en-US" sz="1800">
                <a:latin typeface="Cambria"/>
                <a:ea typeface="Cambria"/>
                <a:cs typeface="Cambria"/>
                <a:sym typeface="Cambria"/>
              </a:rPr>
              <a:t>Việc sử dụng ngôi kể thứ nhất và kể lại câu chuyện không ảnh hưởng.</a:t>
            </a:r>
            <a:endParaRPr/>
          </a:p>
          <a:p>
            <a:pPr indent="-323850" lvl="0" marL="457200" rtl="0" algn="l">
              <a:lnSpc>
                <a:spcPct val="150000"/>
              </a:lnSpc>
              <a:spcBef>
                <a:spcPts val="0"/>
              </a:spcBef>
              <a:spcAft>
                <a:spcPts val="0"/>
              </a:spcAft>
              <a:buSzPts val="1800"/>
              <a:buFont typeface="Arial"/>
              <a:buChar char="•"/>
            </a:pPr>
            <a:r>
              <a:rPr lang="en-US" sz="1800">
                <a:latin typeface="Cambria"/>
                <a:ea typeface="Cambria"/>
                <a:cs typeface="Cambria"/>
                <a:sym typeface="Cambria"/>
              </a:rPr>
              <a:t>Tác dụng: Làm cho bài viết gần gũi hơn và có sức thuyết phục, chân thực hơn.</a:t>
            </a:r>
            <a:endParaRPr/>
          </a:p>
          <a:p>
            <a:pPr indent="-323850" lvl="0" marL="457200" rtl="0" algn="l">
              <a:lnSpc>
                <a:spcPct val="150000"/>
              </a:lnSpc>
              <a:spcBef>
                <a:spcPts val="0"/>
              </a:spcBef>
              <a:spcAft>
                <a:spcPts val="0"/>
              </a:spcAft>
              <a:buSzPts val="1800"/>
              <a:buFont typeface="Arial"/>
              <a:buChar char="•"/>
            </a:pPr>
            <a:r>
              <a:rPr lang="en-US" sz="1800">
                <a:latin typeface="Cambria"/>
                <a:ea typeface="Cambria"/>
                <a:cs typeface="Cambria"/>
                <a:sym typeface="Cambria"/>
              </a:rPr>
              <a:t>Giúp việc lấy dẫn chứng linh hoạt hơn.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xEl>
                                              <p:pRg end="0" st="0"/>
                                            </p:txEl>
                                          </p:spTgt>
                                        </p:tgtEl>
                                        <p:attrNameLst>
                                          <p:attrName>style.visibility</p:attrName>
                                        </p:attrNameLst>
                                      </p:cBhvr>
                                      <p:to>
                                        <p:strVal val="visible"/>
                                      </p:to>
                                    </p:set>
                                    <p:animEffect filter="fade" transition="in">
                                      <p:cBhvr>
                                        <p:cTn dur="1000"/>
                                        <p:tgtEl>
                                          <p:spTgt spid="3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xEl>
                                              <p:pRg end="1" st="1"/>
                                            </p:txEl>
                                          </p:spTgt>
                                        </p:tgtEl>
                                        <p:attrNameLst>
                                          <p:attrName>style.visibility</p:attrName>
                                        </p:attrNameLst>
                                      </p:cBhvr>
                                      <p:to>
                                        <p:strVal val="visible"/>
                                      </p:to>
                                    </p:set>
                                    <p:animEffect filter="fade" transition="in">
                                      <p:cBhvr>
                                        <p:cTn dur="1000"/>
                                        <p:tgtEl>
                                          <p:spTgt spid="3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xEl>
                                              <p:pRg end="2" st="2"/>
                                            </p:txEl>
                                          </p:spTgt>
                                        </p:tgtEl>
                                        <p:attrNameLst>
                                          <p:attrName>style.visibility</p:attrName>
                                        </p:attrNameLst>
                                      </p:cBhvr>
                                      <p:to>
                                        <p:strVal val="visible"/>
                                      </p:to>
                                    </p:set>
                                    <p:animEffect filter="fade" transition="in">
                                      <p:cBhvr>
                                        <p:cTn dur="1000"/>
                                        <p:tgtEl>
                                          <p:spTgt spid="33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grpSp>
        <p:nvGrpSpPr>
          <p:cNvPr id="338" name="Google Shape;338;p11"/>
          <p:cNvGrpSpPr/>
          <p:nvPr/>
        </p:nvGrpSpPr>
        <p:grpSpPr>
          <a:xfrm rot="-4252794">
            <a:off x="-202833" y="3493298"/>
            <a:ext cx="3084545" cy="2989531"/>
            <a:chOff x="3208125" y="2033475"/>
            <a:chExt cx="1255550" cy="1216875"/>
          </a:xfrm>
        </p:grpSpPr>
        <p:sp>
          <p:nvSpPr>
            <p:cNvPr id="339" name="Google Shape;339;p11"/>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340" name="Google Shape;340;p11"/>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341" name="Google Shape;341;p11"/>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342" name="Google Shape;342;p11"/>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grpSp>
      <p:sp>
        <p:nvSpPr>
          <p:cNvPr id="343" name="Google Shape;343;p11"/>
          <p:cNvSpPr/>
          <p:nvPr/>
        </p:nvSpPr>
        <p:spPr>
          <a:xfrm>
            <a:off x="314850" y="392425"/>
            <a:ext cx="8514300" cy="801600"/>
          </a:xfrm>
          <a:prstGeom prst="roundRect">
            <a:avLst>
              <a:gd fmla="val 9812"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344" name="Google Shape;344;p11"/>
          <p:cNvSpPr txBox="1"/>
          <p:nvPr>
            <p:ph type="title"/>
          </p:nvPr>
        </p:nvSpPr>
        <p:spPr>
          <a:xfrm>
            <a:off x="1120974" y="448975"/>
            <a:ext cx="7303025" cy="688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300"/>
              <a:buNone/>
            </a:pPr>
            <a:r>
              <a:rPr b="1" lang="en-US">
                <a:latin typeface="Cambria"/>
                <a:ea typeface="Cambria"/>
                <a:cs typeface="Cambria"/>
                <a:sym typeface="Cambria"/>
              </a:rPr>
              <a:t>Yêu cầu đối với bài văn</a:t>
            </a:r>
            <a:endParaRPr b="1">
              <a:latin typeface="Cambria"/>
              <a:ea typeface="Cambria"/>
              <a:cs typeface="Cambria"/>
              <a:sym typeface="Cambria"/>
            </a:endParaRPr>
          </a:p>
        </p:txBody>
      </p:sp>
      <p:sp>
        <p:nvSpPr>
          <p:cNvPr id="345" name="Google Shape;345;p11"/>
          <p:cNvSpPr txBox="1"/>
          <p:nvPr>
            <p:ph idx="1" type="subTitle"/>
          </p:nvPr>
        </p:nvSpPr>
        <p:spPr>
          <a:xfrm>
            <a:off x="2154422" y="1479394"/>
            <a:ext cx="6818593" cy="3144645"/>
          </a:xfrm>
          <a:prstGeom prst="rect">
            <a:avLst/>
          </a:prstGeom>
          <a:noFill/>
          <a:ln>
            <a:noFill/>
          </a:ln>
        </p:spPr>
        <p:txBody>
          <a:bodyPr anchorCtr="0" anchor="t" bIns="91425" lIns="91425" spcFirstLastPara="1" rIns="91425" wrap="square" tIns="91425">
            <a:noAutofit/>
          </a:bodyPr>
          <a:lstStyle/>
          <a:p>
            <a:pPr indent="-285750" lvl="0" marL="285750" rtl="0" algn="l">
              <a:lnSpc>
                <a:spcPct val="150000"/>
              </a:lnSpc>
              <a:spcBef>
                <a:spcPts val="0"/>
              </a:spcBef>
              <a:spcAft>
                <a:spcPts val="0"/>
              </a:spcAft>
              <a:buSzPts val="1500"/>
              <a:buFont typeface="Cambria"/>
              <a:buChar char="-"/>
            </a:pPr>
            <a:r>
              <a:rPr b="1" lang="en-US" sz="1800">
                <a:latin typeface="Cambria"/>
                <a:ea typeface="Cambria"/>
                <a:cs typeface="Cambria"/>
                <a:sym typeface="Cambria"/>
              </a:rPr>
              <a:t>Nêu được vấn đề </a:t>
            </a:r>
            <a:r>
              <a:rPr lang="en-US" sz="1800">
                <a:latin typeface="Cambria"/>
                <a:ea typeface="Cambria"/>
                <a:cs typeface="Cambria"/>
                <a:sym typeface="Cambria"/>
              </a:rPr>
              <a:t>và ý kiến cần bàn luận. (Vấn đề ấy là gì? Ý kiến mà mình ủng hộ là gì?)</a:t>
            </a:r>
            <a:endParaRPr/>
          </a:p>
          <a:p>
            <a:pPr indent="-285750" lvl="0" marL="285750" rtl="0" algn="l">
              <a:lnSpc>
                <a:spcPct val="150000"/>
              </a:lnSpc>
              <a:spcBef>
                <a:spcPts val="0"/>
              </a:spcBef>
              <a:spcAft>
                <a:spcPts val="0"/>
              </a:spcAft>
              <a:buSzPts val="1500"/>
              <a:buFont typeface="Cambria"/>
              <a:buChar char="-"/>
            </a:pPr>
            <a:r>
              <a:rPr b="1" lang="en-US" sz="1800">
                <a:latin typeface="Cambria"/>
                <a:ea typeface="Cambria"/>
                <a:cs typeface="Cambria"/>
                <a:sym typeface="Cambria"/>
              </a:rPr>
              <a:t>Trình bày được sự tán thành, ủng hộ </a:t>
            </a:r>
            <a:r>
              <a:rPr lang="en-US" sz="1800">
                <a:latin typeface="Cambria"/>
                <a:ea typeface="Cambria"/>
                <a:cs typeface="Cambria"/>
                <a:sym typeface="Cambria"/>
              </a:rPr>
              <a:t>với ý kiến cần bàn luận. (Tôi ủng hộ/tôi thấy/tôi cho rằng ý kiến…là chính xác…)</a:t>
            </a:r>
            <a:endParaRPr/>
          </a:p>
          <a:p>
            <a:pPr indent="-285750" lvl="0" marL="285750" rtl="0" algn="l">
              <a:lnSpc>
                <a:spcPct val="150000"/>
              </a:lnSpc>
              <a:spcBef>
                <a:spcPts val="0"/>
              </a:spcBef>
              <a:spcAft>
                <a:spcPts val="0"/>
              </a:spcAft>
              <a:buSzPts val="1500"/>
              <a:buFont typeface="Cambria"/>
              <a:buChar char="-"/>
            </a:pPr>
            <a:r>
              <a:rPr b="1" lang="en-US" sz="1800">
                <a:latin typeface="Cambria"/>
                <a:ea typeface="Cambria"/>
                <a:cs typeface="Cambria"/>
                <a:sym typeface="Cambria"/>
              </a:rPr>
              <a:t>Đưa ra được những lí lẽ và bằng chứng đa dạng </a:t>
            </a:r>
            <a:r>
              <a:rPr lang="en-US" sz="1800">
                <a:latin typeface="Cambria"/>
                <a:ea typeface="Cambria"/>
                <a:cs typeface="Cambria"/>
                <a:sym typeface="Cambria"/>
              </a:rPr>
              <a:t>để chứng tỏ sự tán thành là có căn cứ.</a:t>
            </a:r>
            <a:endParaRPr sz="1800">
              <a:latin typeface="Cambria"/>
              <a:ea typeface="Cambria"/>
              <a:cs typeface="Cambria"/>
              <a:sym typeface="Cambria"/>
            </a:endParaRPr>
          </a:p>
        </p:txBody>
      </p:sp>
      <p:pic>
        <p:nvPicPr>
          <p:cNvPr id="346" name="Google Shape;346;p11"/>
          <p:cNvPicPr preferRelativeResize="0"/>
          <p:nvPr/>
        </p:nvPicPr>
        <p:blipFill rotWithShape="1">
          <a:blip r:embed="rId3">
            <a:alphaModFix/>
          </a:blip>
          <a:srcRect b="0" l="37043" r="37256" t="0"/>
          <a:stretch/>
        </p:blipFill>
        <p:spPr>
          <a:xfrm>
            <a:off x="-141057" y="-88163"/>
            <a:ext cx="2430605" cy="53198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0" st="0"/>
                                            </p:txEl>
                                          </p:spTgt>
                                        </p:tgtEl>
                                        <p:attrNameLst>
                                          <p:attrName>style.visibility</p:attrName>
                                        </p:attrNameLst>
                                      </p:cBhvr>
                                      <p:to>
                                        <p:strVal val="visible"/>
                                      </p:to>
                                    </p:set>
                                    <p:animEffect filter="fade" transition="in">
                                      <p:cBhvr>
                                        <p:cTn dur="1000"/>
                                        <p:tgtEl>
                                          <p:spTgt spid="3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1" st="1"/>
                                            </p:txEl>
                                          </p:spTgt>
                                        </p:tgtEl>
                                        <p:attrNameLst>
                                          <p:attrName>style.visibility</p:attrName>
                                        </p:attrNameLst>
                                      </p:cBhvr>
                                      <p:to>
                                        <p:strVal val="visible"/>
                                      </p:to>
                                    </p:set>
                                    <p:animEffect filter="fade" transition="in">
                                      <p:cBhvr>
                                        <p:cTn dur="1000"/>
                                        <p:tgtEl>
                                          <p:spTgt spid="3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2" st="2"/>
                                            </p:txEl>
                                          </p:spTgt>
                                        </p:tgtEl>
                                        <p:attrNameLst>
                                          <p:attrName>style.visibility</p:attrName>
                                        </p:attrNameLst>
                                      </p:cBhvr>
                                      <p:to>
                                        <p:strVal val="visible"/>
                                      </p:to>
                                    </p:set>
                                    <p:animEffect filter="fade" transition="in">
                                      <p:cBhvr>
                                        <p:cTn dur="1000"/>
                                        <p:tgtEl>
                                          <p:spTgt spid="34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2"/>
          <p:cNvSpPr txBox="1"/>
          <p:nvPr>
            <p:ph type="title"/>
          </p:nvPr>
        </p:nvSpPr>
        <p:spPr>
          <a:xfrm>
            <a:off x="713225" y="2355497"/>
            <a:ext cx="5183100" cy="1497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US">
                <a:latin typeface="Cambria"/>
                <a:ea typeface="Cambria"/>
                <a:cs typeface="Cambria"/>
                <a:sym typeface="Cambria"/>
              </a:rPr>
              <a:t>THỰC HÀNH THEO CÁC BƯỚC</a:t>
            </a:r>
            <a:endParaRPr b="1">
              <a:latin typeface="Cambria"/>
              <a:ea typeface="Cambria"/>
              <a:cs typeface="Cambria"/>
              <a:sym typeface="Cambria"/>
            </a:endParaRPr>
          </a:p>
        </p:txBody>
      </p:sp>
      <p:sp>
        <p:nvSpPr>
          <p:cNvPr id="352" name="Google Shape;352;p12"/>
          <p:cNvSpPr txBox="1"/>
          <p:nvPr>
            <p:ph idx="2" type="title"/>
          </p:nvPr>
        </p:nvSpPr>
        <p:spPr>
          <a:xfrm>
            <a:off x="713225" y="1290110"/>
            <a:ext cx="2590200" cy="1014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8900"/>
              <a:buNone/>
            </a:pPr>
            <a:r>
              <a:rPr b="1" lang="en-US">
                <a:latin typeface="Cambria"/>
                <a:ea typeface="Cambria"/>
                <a:cs typeface="Cambria"/>
                <a:sym typeface="Cambria"/>
              </a:rPr>
              <a:t>II</a:t>
            </a:r>
            <a:endParaRPr b="1">
              <a:latin typeface="Cambria"/>
              <a:ea typeface="Cambria"/>
              <a:cs typeface="Cambria"/>
              <a:sym typeface="Cambria"/>
            </a:endParaRPr>
          </a:p>
        </p:txBody>
      </p:sp>
      <p:pic>
        <p:nvPicPr>
          <p:cNvPr id="353" name="Google Shape;353;p12"/>
          <p:cNvPicPr preferRelativeResize="0"/>
          <p:nvPr/>
        </p:nvPicPr>
        <p:blipFill rotWithShape="1">
          <a:blip r:embed="rId3">
            <a:alphaModFix/>
          </a:blip>
          <a:srcRect b="2497" l="29834" r="33501" t="1789"/>
          <a:stretch/>
        </p:blipFill>
        <p:spPr>
          <a:xfrm flipH="1">
            <a:off x="4682225" y="555675"/>
            <a:ext cx="3471850" cy="50984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3"/>
          <p:cNvSpPr/>
          <p:nvPr/>
        </p:nvSpPr>
        <p:spPr>
          <a:xfrm>
            <a:off x="314850" y="57888"/>
            <a:ext cx="8514300" cy="801600"/>
          </a:xfrm>
          <a:prstGeom prst="roundRect">
            <a:avLst>
              <a:gd fmla="val 9812"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359" name="Google Shape;359;p13"/>
          <p:cNvSpPr txBox="1"/>
          <p:nvPr>
            <p:ph type="title"/>
          </p:nvPr>
        </p:nvSpPr>
        <p:spPr>
          <a:xfrm>
            <a:off x="720000" y="114438"/>
            <a:ext cx="7704000" cy="688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300"/>
              <a:buNone/>
            </a:pPr>
            <a:r>
              <a:rPr b="1" lang="en-US">
                <a:latin typeface="Cambria"/>
                <a:ea typeface="Cambria"/>
                <a:cs typeface="Cambria"/>
                <a:sym typeface="Cambria"/>
              </a:rPr>
              <a:t>a.</a:t>
            </a:r>
            <a:r>
              <a:rPr b="1" lang="en-US">
                <a:latin typeface="Cambria"/>
                <a:ea typeface="Cambria"/>
                <a:cs typeface="Cambria"/>
                <a:sym typeface="Cambria"/>
              </a:rPr>
              <a:t> Trước khi viết</a:t>
            </a:r>
            <a:endParaRPr b="1">
              <a:latin typeface="Cambria"/>
              <a:ea typeface="Cambria"/>
              <a:cs typeface="Cambria"/>
              <a:sym typeface="Cambria"/>
            </a:endParaRPr>
          </a:p>
        </p:txBody>
      </p:sp>
      <p:sp>
        <p:nvSpPr>
          <p:cNvPr id="360" name="Google Shape;360;p13"/>
          <p:cNvSpPr txBox="1"/>
          <p:nvPr>
            <p:ph idx="1" type="subTitle"/>
          </p:nvPr>
        </p:nvSpPr>
        <p:spPr>
          <a:xfrm>
            <a:off x="2457610" y="1364503"/>
            <a:ext cx="5966390" cy="66267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rPr lang="en-US" sz="1600">
                <a:latin typeface="Cambria"/>
                <a:ea typeface="Cambria"/>
                <a:cs typeface="Cambria"/>
                <a:sym typeface="Cambria"/>
              </a:rPr>
              <a:t>Sự hỗ trợ của người khác và nỗ lực của bản than, yếu tố nào quan trọng hơn đối với thành công của mỗi người.</a:t>
            </a:r>
            <a:endParaRPr sz="1600">
              <a:latin typeface="Cambria"/>
              <a:ea typeface="Cambria"/>
              <a:cs typeface="Cambria"/>
              <a:sym typeface="Cambria"/>
            </a:endParaRPr>
          </a:p>
        </p:txBody>
      </p:sp>
      <p:pic>
        <p:nvPicPr>
          <p:cNvPr id="361" name="Google Shape;361;p13"/>
          <p:cNvPicPr preferRelativeResize="0"/>
          <p:nvPr/>
        </p:nvPicPr>
        <p:blipFill rotWithShape="1">
          <a:blip r:embed="rId3">
            <a:alphaModFix/>
          </a:blip>
          <a:srcRect b="6781" l="29328" r="30391" t="10716"/>
          <a:stretch/>
        </p:blipFill>
        <p:spPr>
          <a:xfrm>
            <a:off x="65796" y="2847278"/>
            <a:ext cx="2476682" cy="2803574"/>
          </a:xfrm>
          <a:prstGeom prst="rect">
            <a:avLst/>
          </a:prstGeom>
          <a:noFill/>
          <a:ln>
            <a:noFill/>
          </a:ln>
        </p:spPr>
      </p:pic>
      <p:sp>
        <p:nvSpPr>
          <p:cNvPr id="362" name="Google Shape;362;p13"/>
          <p:cNvSpPr txBox="1"/>
          <p:nvPr/>
        </p:nvSpPr>
        <p:spPr>
          <a:xfrm>
            <a:off x="2457610" y="2132103"/>
            <a:ext cx="5966390" cy="66267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3"/>
              </a:buClr>
              <a:buSzPts val="1500"/>
              <a:buFont typeface="Arimo"/>
              <a:buNone/>
            </a:pPr>
            <a:r>
              <a:rPr b="0" i="0" lang="en-US" sz="1600" u="none" cap="none" strike="noStrike">
                <a:solidFill>
                  <a:schemeClr val="dk1"/>
                </a:solidFill>
                <a:latin typeface="Cambria"/>
                <a:ea typeface="Cambria"/>
                <a:cs typeface="Cambria"/>
                <a:sym typeface="Cambria"/>
              </a:rPr>
              <a:t>Thành công và thất bại, mặt nào mới là trải nghiệm bổ ích giúp con người tiến bộ.</a:t>
            </a:r>
            <a:endParaRPr b="0" i="0" sz="1600" u="none" cap="none" strike="noStrike">
              <a:solidFill>
                <a:schemeClr val="dk1"/>
              </a:solidFill>
              <a:latin typeface="Cambria"/>
              <a:ea typeface="Cambria"/>
              <a:cs typeface="Cambria"/>
              <a:sym typeface="Cambria"/>
            </a:endParaRPr>
          </a:p>
        </p:txBody>
      </p:sp>
      <p:sp>
        <p:nvSpPr>
          <p:cNvPr id="363" name="Google Shape;363;p13"/>
          <p:cNvSpPr txBox="1"/>
          <p:nvPr/>
        </p:nvSpPr>
        <p:spPr>
          <a:xfrm>
            <a:off x="2457610" y="2899703"/>
            <a:ext cx="5966390" cy="66267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3"/>
              </a:buClr>
              <a:buSzPts val="1500"/>
              <a:buFont typeface="Arimo"/>
              <a:buNone/>
            </a:pPr>
            <a:r>
              <a:rPr b="0" i="0" lang="en-US" sz="1600" u="none" cap="none" strike="noStrike">
                <a:solidFill>
                  <a:schemeClr val="dk1"/>
                </a:solidFill>
                <a:latin typeface="Cambria"/>
                <a:ea typeface="Cambria"/>
                <a:cs typeface="Cambria"/>
                <a:sym typeface="Cambria"/>
              </a:rPr>
              <a:t>Không thầy đố mày làm nên và học thầy chẳng tày học bạn, câu nào là chân lí?</a:t>
            </a:r>
            <a:endParaRPr b="0" i="0" sz="1600" u="none" cap="none" strike="noStrike">
              <a:solidFill>
                <a:schemeClr val="dk1"/>
              </a:solidFill>
              <a:latin typeface="Cambria"/>
              <a:ea typeface="Cambria"/>
              <a:cs typeface="Cambria"/>
              <a:sym typeface="Cambria"/>
            </a:endParaRPr>
          </a:p>
        </p:txBody>
      </p:sp>
      <p:sp>
        <p:nvSpPr>
          <p:cNvPr id="364" name="Google Shape;364;p13"/>
          <p:cNvSpPr txBox="1"/>
          <p:nvPr/>
        </p:nvSpPr>
        <p:spPr>
          <a:xfrm>
            <a:off x="2457610" y="3667303"/>
            <a:ext cx="5966390" cy="66267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3"/>
              </a:buClr>
              <a:buSzPts val="1500"/>
              <a:buFont typeface="Arimo"/>
              <a:buNone/>
            </a:pPr>
            <a:r>
              <a:rPr b="0" i="0" lang="en-US" sz="1600" u="none" cap="none" strike="noStrike">
                <a:solidFill>
                  <a:schemeClr val="dk1"/>
                </a:solidFill>
                <a:latin typeface="Cambria"/>
                <a:ea typeface="Cambria"/>
                <a:cs typeface="Cambria"/>
                <a:sym typeface="Cambria"/>
              </a:rPr>
              <a:t>Ham mê trò chơi điện tử, nên hay không nên?</a:t>
            </a:r>
            <a:endParaRPr b="0" i="0" sz="1600" u="none" cap="none" strike="noStrike">
              <a:solidFill>
                <a:schemeClr val="dk1"/>
              </a:solidFill>
              <a:latin typeface="Cambria"/>
              <a:ea typeface="Cambria"/>
              <a:cs typeface="Cambria"/>
              <a:sym typeface="Cambria"/>
            </a:endParaRPr>
          </a:p>
        </p:txBody>
      </p:sp>
      <p:sp>
        <p:nvSpPr>
          <p:cNvPr id="365" name="Google Shape;365;p13"/>
          <p:cNvSpPr txBox="1"/>
          <p:nvPr/>
        </p:nvSpPr>
        <p:spPr>
          <a:xfrm>
            <a:off x="314850" y="1265550"/>
            <a:ext cx="2601337" cy="155942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3"/>
              </a:buClr>
              <a:buSzPts val="1500"/>
              <a:buFont typeface="Arimo"/>
              <a:buNone/>
            </a:pPr>
            <a:r>
              <a:rPr b="1" lang="en-US" sz="1800">
                <a:solidFill>
                  <a:schemeClr val="dk1"/>
                </a:solidFill>
                <a:latin typeface="Cambria"/>
                <a:ea typeface="Cambria"/>
                <a:cs typeface="Cambria"/>
                <a:sym typeface="Cambria"/>
              </a:rPr>
              <a:t>*</a:t>
            </a:r>
            <a:r>
              <a:rPr b="1" i="0" lang="en-US" sz="1800" u="none" cap="none" strike="noStrike">
                <a:solidFill>
                  <a:schemeClr val="dk1"/>
                </a:solidFill>
                <a:latin typeface="Cambria"/>
                <a:ea typeface="Cambria"/>
                <a:cs typeface="Cambria"/>
                <a:sym typeface="Cambria"/>
              </a:rPr>
              <a:t>Lựa chọn đề tài.</a:t>
            </a:r>
            <a:endParaRPr b="1" i="0" sz="1800" u="none" cap="none" strike="noStrike">
              <a:solidFill>
                <a:schemeClr val="dk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0" st="0"/>
                                            </p:txEl>
                                          </p:spTgt>
                                        </p:tgtEl>
                                        <p:attrNameLst>
                                          <p:attrName>style.visibility</p:attrName>
                                        </p:attrNameLst>
                                      </p:cBhvr>
                                      <p:to>
                                        <p:strVal val="visible"/>
                                      </p:to>
                                    </p:set>
                                    <p:animEffect filter="fade" transition="in">
                                      <p:cBhvr>
                                        <p:cTn dur="1000"/>
                                        <p:tgtEl>
                                          <p:spTgt spid="3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grpSp>
        <p:nvGrpSpPr>
          <p:cNvPr id="370" name="Google Shape;370;p14"/>
          <p:cNvGrpSpPr/>
          <p:nvPr/>
        </p:nvGrpSpPr>
        <p:grpSpPr>
          <a:xfrm rot="-4252856">
            <a:off x="-84376" y="4017227"/>
            <a:ext cx="2750054" cy="2665343"/>
            <a:chOff x="3208125" y="2033475"/>
            <a:chExt cx="1255550" cy="1216875"/>
          </a:xfrm>
        </p:grpSpPr>
        <p:sp>
          <p:nvSpPr>
            <p:cNvPr id="371" name="Google Shape;371;p14"/>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372" name="Google Shape;372;p14"/>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373" name="Google Shape;373;p14"/>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374" name="Google Shape;374;p14"/>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grpSp>
      <p:sp>
        <p:nvSpPr>
          <p:cNvPr id="375" name="Google Shape;375;p14"/>
          <p:cNvSpPr txBox="1"/>
          <p:nvPr>
            <p:ph idx="1" type="subTitle"/>
          </p:nvPr>
        </p:nvSpPr>
        <p:spPr>
          <a:xfrm>
            <a:off x="2037088" y="981597"/>
            <a:ext cx="2118600" cy="59977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rPr b="1" lang="en-US" sz="1800">
                <a:latin typeface="Cambria"/>
                <a:ea typeface="Cambria"/>
                <a:cs typeface="Cambria"/>
                <a:sym typeface="Cambria"/>
              </a:rPr>
              <a:t>*</a:t>
            </a:r>
            <a:r>
              <a:rPr b="1" lang="en-US" sz="1800">
                <a:latin typeface="Cambria"/>
                <a:ea typeface="Cambria"/>
                <a:cs typeface="Cambria"/>
                <a:sym typeface="Cambria"/>
              </a:rPr>
              <a:t> Tìm ý</a:t>
            </a:r>
            <a:endParaRPr b="1" sz="1800">
              <a:latin typeface="Cambria"/>
              <a:ea typeface="Cambria"/>
              <a:cs typeface="Cambria"/>
              <a:sym typeface="Cambria"/>
            </a:endParaRPr>
          </a:p>
        </p:txBody>
      </p:sp>
      <p:pic>
        <p:nvPicPr>
          <p:cNvPr id="376" name="Google Shape;376;p14"/>
          <p:cNvPicPr preferRelativeResize="0"/>
          <p:nvPr/>
        </p:nvPicPr>
        <p:blipFill rotWithShape="1">
          <a:blip r:embed="rId3">
            <a:alphaModFix/>
          </a:blip>
          <a:srcRect b="3390" l="41343" r="34115" t="0"/>
          <a:stretch/>
        </p:blipFill>
        <p:spPr>
          <a:xfrm>
            <a:off x="79375" y="849625"/>
            <a:ext cx="2243875" cy="4969326"/>
          </a:xfrm>
          <a:prstGeom prst="rect">
            <a:avLst/>
          </a:prstGeom>
          <a:noFill/>
          <a:ln>
            <a:noFill/>
          </a:ln>
        </p:spPr>
      </p:pic>
      <p:sp>
        <p:nvSpPr>
          <p:cNvPr id="377" name="Google Shape;377;p14"/>
          <p:cNvSpPr/>
          <p:nvPr/>
        </p:nvSpPr>
        <p:spPr>
          <a:xfrm>
            <a:off x="314850" y="57888"/>
            <a:ext cx="8514300" cy="801600"/>
          </a:xfrm>
          <a:prstGeom prst="roundRect">
            <a:avLst>
              <a:gd fmla="val 9812"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378" name="Google Shape;378;p14"/>
          <p:cNvSpPr txBox="1"/>
          <p:nvPr/>
        </p:nvSpPr>
        <p:spPr>
          <a:xfrm>
            <a:off x="720000" y="114438"/>
            <a:ext cx="7704000" cy="688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300"/>
              <a:buFont typeface="Titan One"/>
              <a:buNone/>
            </a:pPr>
            <a:r>
              <a:rPr b="1" lang="en-US" sz="3300">
                <a:solidFill>
                  <a:schemeClr val="dk1"/>
                </a:solidFill>
                <a:latin typeface="Cambria"/>
                <a:ea typeface="Cambria"/>
                <a:cs typeface="Cambria"/>
                <a:sym typeface="Cambria"/>
              </a:rPr>
              <a:t>a</a:t>
            </a:r>
            <a:r>
              <a:rPr b="1" i="0" lang="en-US" sz="3300" u="none" cap="none" strike="noStrike">
                <a:solidFill>
                  <a:schemeClr val="dk1"/>
                </a:solidFill>
                <a:latin typeface="Cambria"/>
                <a:ea typeface="Cambria"/>
                <a:cs typeface="Cambria"/>
                <a:sym typeface="Cambria"/>
              </a:rPr>
              <a:t>. Trước khi viết</a:t>
            </a:r>
            <a:endParaRPr/>
          </a:p>
        </p:txBody>
      </p:sp>
      <p:sp>
        <p:nvSpPr>
          <p:cNvPr id="379" name="Google Shape;379;p14"/>
          <p:cNvSpPr txBox="1"/>
          <p:nvPr/>
        </p:nvSpPr>
        <p:spPr>
          <a:xfrm>
            <a:off x="2323250" y="1608802"/>
            <a:ext cx="6612594" cy="3186222"/>
          </a:xfrm>
          <a:prstGeom prst="rect">
            <a:avLst/>
          </a:prstGeom>
          <a:noFill/>
          <a:ln>
            <a:noFill/>
          </a:ln>
        </p:spPr>
        <p:txBody>
          <a:bodyPr anchorCtr="0" anchor="t" bIns="91425" lIns="91425" spcFirstLastPara="1" rIns="91425" wrap="square" tIns="91425">
            <a:noAutofit/>
          </a:bodyPr>
          <a:lstStyle/>
          <a:p>
            <a:pPr indent="-285750" lvl="0" marL="285750" marR="0" rtl="0" algn="l">
              <a:lnSpc>
                <a:spcPct val="150000"/>
              </a:lnSpc>
              <a:spcBef>
                <a:spcPts val="0"/>
              </a:spcBef>
              <a:spcAft>
                <a:spcPts val="0"/>
              </a:spcAft>
              <a:buClr>
                <a:schemeClr val="accent3"/>
              </a:buClr>
              <a:buSzPts val="1500"/>
              <a:buFont typeface="Arimo"/>
              <a:buChar char="●"/>
            </a:pPr>
            <a:r>
              <a:rPr b="0" i="0" lang="en-US" sz="2000" u="none" cap="none" strike="noStrike">
                <a:solidFill>
                  <a:schemeClr val="dk1"/>
                </a:solidFill>
                <a:latin typeface="Cambria"/>
                <a:ea typeface="Cambria"/>
                <a:cs typeface="Cambria"/>
                <a:sym typeface="Cambria"/>
              </a:rPr>
              <a:t>Trong thời gian 10 phút, mỗi HS sẽ tự hoàn thành phiếu tìm ý của mình.</a:t>
            </a:r>
            <a:endParaRPr/>
          </a:p>
          <a:p>
            <a:pPr indent="-285750" lvl="0" marL="285750" marR="0" rtl="0" algn="l">
              <a:lnSpc>
                <a:spcPct val="150000"/>
              </a:lnSpc>
              <a:spcBef>
                <a:spcPts val="0"/>
              </a:spcBef>
              <a:spcAft>
                <a:spcPts val="0"/>
              </a:spcAft>
              <a:buClr>
                <a:schemeClr val="accent3"/>
              </a:buClr>
              <a:buSzPts val="1500"/>
              <a:buFont typeface="Arimo"/>
              <a:buChar char="●"/>
            </a:pPr>
            <a:r>
              <a:rPr b="0" i="0" lang="en-US" sz="2000" u="none" cap="none" strike="noStrike">
                <a:solidFill>
                  <a:schemeClr val="dk1"/>
                </a:solidFill>
                <a:latin typeface="Cambria"/>
                <a:ea typeface="Cambria"/>
                <a:cs typeface="Cambria"/>
                <a:sym typeface="Cambria"/>
              </a:rPr>
              <a:t>Sau khi hết thời gian 10 phút, HS sẽ trình bày trước lớp phần nội dung mà mình đã có.</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0" st="0"/>
                                            </p:txEl>
                                          </p:spTgt>
                                        </p:tgtEl>
                                        <p:attrNameLst>
                                          <p:attrName>style.visibility</p:attrName>
                                        </p:attrNameLst>
                                      </p:cBhvr>
                                      <p:to>
                                        <p:strVal val="visible"/>
                                      </p:to>
                                    </p:set>
                                    <p:animEffect filter="fade" transition="in">
                                      <p:cBhvr>
                                        <p:cTn dur="1000"/>
                                        <p:tgtEl>
                                          <p:spTgt spid="3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grpSp>
        <p:nvGrpSpPr>
          <p:cNvPr id="384" name="Google Shape;384;p15"/>
          <p:cNvGrpSpPr/>
          <p:nvPr/>
        </p:nvGrpSpPr>
        <p:grpSpPr>
          <a:xfrm>
            <a:off x="475785" y="184269"/>
            <a:ext cx="8353340" cy="744999"/>
            <a:chOff x="314825" y="184269"/>
            <a:chExt cx="8514300" cy="744999"/>
          </a:xfrm>
        </p:grpSpPr>
        <p:sp>
          <p:nvSpPr>
            <p:cNvPr id="385" name="Google Shape;385;p15"/>
            <p:cNvSpPr/>
            <p:nvPr/>
          </p:nvSpPr>
          <p:spPr>
            <a:xfrm>
              <a:off x="314825" y="184269"/>
              <a:ext cx="8514300" cy="744999"/>
            </a:xfrm>
            <a:prstGeom prst="roundRect">
              <a:avLst>
                <a:gd fmla="val 9812" name="adj"/>
              </a:avLst>
            </a:prstGeom>
            <a:solidFill>
              <a:schemeClr val="accent5"/>
            </a:solidFill>
            <a:ln cap="flat" cmpd="sng" w="127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cxnSp>
          <p:nvCxnSpPr>
            <p:cNvPr id="386" name="Google Shape;386;p15"/>
            <p:cNvCxnSpPr/>
            <p:nvPr/>
          </p:nvCxnSpPr>
          <p:spPr>
            <a:xfrm>
              <a:off x="475785" y="725761"/>
              <a:ext cx="8177561" cy="0"/>
            </a:xfrm>
            <a:prstGeom prst="straightConnector1">
              <a:avLst/>
            </a:prstGeom>
            <a:noFill/>
            <a:ln cap="flat" cmpd="sng" w="12700">
              <a:solidFill>
                <a:srgbClr val="667660"/>
              </a:solidFill>
              <a:prstDash val="dash"/>
              <a:round/>
              <a:headEnd len="sm" w="sm" type="none"/>
              <a:tailEnd len="sm" w="sm" type="none"/>
            </a:ln>
          </p:spPr>
        </p:cxnSp>
      </p:grpSp>
      <p:sp>
        <p:nvSpPr>
          <p:cNvPr id="387" name="Google Shape;387;p15"/>
          <p:cNvSpPr txBox="1"/>
          <p:nvPr>
            <p:ph type="title"/>
          </p:nvPr>
        </p:nvSpPr>
        <p:spPr>
          <a:xfrm>
            <a:off x="708900" y="156561"/>
            <a:ext cx="7726200" cy="82890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300"/>
              <a:buNone/>
            </a:pPr>
            <a:r>
              <a:rPr b="1" lang="en-US" sz="1800">
                <a:latin typeface="Cambria"/>
                <a:ea typeface="Cambria"/>
                <a:cs typeface="Cambria"/>
                <a:sym typeface="Cambria"/>
              </a:rPr>
              <a:t>Vấn đề được bàn luận</a:t>
            </a:r>
            <a:endParaRPr b="1" sz="1800">
              <a:latin typeface="Cambria"/>
              <a:ea typeface="Cambria"/>
              <a:cs typeface="Cambria"/>
              <a:sym typeface="Cambria"/>
            </a:endParaRPr>
          </a:p>
        </p:txBody>
      </p:sp>
      <p:sp>
        <p:nvSpPr>
          <p:cNvPr id="388" name="Google Shape;388;p15"/>
          <p:cNvSpPr/>
          <p:nvPr/>
        </p:nvSpPr>
        <p:spPr>
          <a:xfrm>
            <a:off x="475785" y="1063083"/>
            <a:ext cx="1412488" cy="3702205"/>
          </a:xfrm>
          <a:prstGeom prst="rect">
            <a:avLst/>
          </a:prstGeom>
          <a:noFill/>
          <a:ln cap="flat" cmpd="sng" w="25400">
            <a:solidFill>
              <a:srgbClr val="4D5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Cambria"/>
                <a:ea typeface="Cambria"/>
                <a:cs typeface="Cambria"/>
                <a:sym typeface="Cambria"/>
              </a:rPr>
              <a:t>Những ý kiến có thể xuất hiện xoay quanh vấn đề bàn luận.</a:t>
            </a:r>
            <a:endParaRPr/>
          </a:p>
        </p:txBody>
      </p:sp>
      <p:sp>
        <p:nvSpPr>
          <p:cNvPr id="389" name="Google Shape;389;p15"/>
          <p:cNvSpPr/>
          <p:nvPr/>
        </p:nvSpPr>
        <p:spPr>
          <a:xfrm>
            <a:off x="2040673" y="1063083"/>
            <a:ext cx="6788452" cy="828908"/>
          </a:xfrm>
          <a:prstGeom prst="rect">
            <a:avLst/>
          </a:prstGeom>
          <a:noFill/>
          <a:ln cap="flat" cmpd="sng" w="25400">
            <a:solidFill>
              <a:srgbClr val="4D584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Cambria"/>
                <a:ea typeface="Cambria"/>
                <a:cs typeface="Cambria"/>
                <a:sym typeface="Cambria"/>
              </a:rPr>
              <a:t>Ý kiến 1: </a:t>
            </a:r>
            <a:endParaRPr/>
          </a:p>
        </p:txBody>
      </p:sp>
      <p:sp>
        <p:nvSpPr>
          <p:cNvPr id="390" name="Google Shape;390;p15"/>
          <p:cNvSpPr/>
          <p:nvPr/>
        </p:nvSpPr>
        <p:spPr>
          <a:xfrm>
            <a:off x="2040673" y="1988635"/>
            <a:ext cx="6788452" cy="828908"/>
          </a:xfrm>
          <a:prstGeom prst="rect">
            <a:avLst/>
          </a:prstGeom>
          <a:noFill/>
          <a:ln cap="flat" cmpd="sng" w="25400">
            <a:solidFill>
              <a:srgbClr val="4D584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Cambria"/>
                <a:ea typeface="Cambria"/>
                <a:cs typeface="Cambria"/>
                <a:sym typeface="Cambria"/>
              </a:rPr>
              <a:t>Ý kiến 2: </a:t>
            </a:r>
            <a:endParaRPr/>
          </a:p>
        </p:txBody>
      </p:sp>
      <p:sp>
        <p:nvSpPr>
          <p:cNvPr id="391" name="Google Shape;391;p15"/>
          <p:cNvSpPr/>
          <p:nvPr/>
        </p:nvSpPr>
        <p:spPr>
          <a:xfrm>
            <a:off x="2040673" y="2914185"/>
            <a:ext cx="6788452" cy="828908"/>
          </a:xfrm>
          <a:prstGeom prst="rect">
            <a:avLst/>
          </a:prstGeom>
          <a:noFill/>
          <a:ln cap="flat" cmpd="sng" w="25400">
            <a:solidFill>
              <a:srgbClr val="4D584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Cambria"/>
                <a:ea typeface="Cambria"/>
                <a:cs typeface="Cambria"/>
                <a:sym typeface="Cambria"/>
              </a:rPr>
              <a:t>Ý kiến 3: </a:t>
            </a:r>
            <a:endParaRPr/>
          </a:p>
        </p:txBody>
      </p:sp>
      <p:cxnSp>
        <p:nvCxnSpPr>
          <p:cNvPr id="392" name="Google Shape;392;p15"/>
          <p:cNvCxnSpPr/>
          <p:nvPr/>
        </p:nvCxnSpPr>
        <p:spPr>
          <a:xfrm>
            <a:off x="2193073" y="1567813"/>
            <a:ext cx="6423103" cy="0"/>
          </a:xfrm>
          <a:prstGeom prst="straightConnector1">
            <a:avLst/>
          </a:prstGeom>
          <a:noFill/>
          <a:ln cap="flat" cmpd="sng" w="9525">
            <a:solidFill>
              <a:srgbClr val="667660"/>
            </a:solidFill>
            <a:prstDash val="solid"/>
            <a:round/>
            <a:headEnd len="sm" w="sm" type="none"/>
            <a:tailEnd len="sm" w="sm" type="none"/>
          </a:ln>
        </p:spPr>
      </p:cxnSp>
      <p:cxnSp>
        <p:nvCxnSpPr>
          <p:cNvPr id="393" name="Google Shape;393;p15"/>
          <p:cNvCxnSpPr/>
          <p:nvPr/>
        </p:nvCxnSpPr>
        <p:spPr>
          <a:xfrm>
            <a:off x="2122448" y="2571750"/>
            <a:ext cx="6423103" cy="0"/>
          </a:xfrm>
          <a:prstGeom prst="straightConnector1">
            <a:avLst/>
          </a:prstGeom>
          <a:noFill/>
          <a:ln cap="flat" cmpd="sng" w="9525">
            <a:solidFill>
              <a:srgbClr val="667660"/>
            </a:solidFill>
            <a:prstDash val="solid"/>
            <a:round/>
            <a:headEnd len="sm" w="sm" type="none"/>
            <a:tailEnd len="sm" w="sm" type="none"/>
          </a:ln>
        </p:spPr>
      </p:cxnSp>
      <p:cxnSp>
        <p:nvCxnSpPr>
          <p:cNvPr id="394" name="Google Shape;394;p15"/>
          <p:cNvCxnSpPr/>
          <p:nvPr/>
        </p:nvCxnSpPr>
        <p:spPr>
          <a:xfrm>
            <a:off x="2230243" y="3486477"/>
            <a:ext cx="6423103" cy="0"/>
          </a:xfrm>
          <a:prstGeom prst="straightConnector1">
            <a:avLst/>
          </a:prstGeom>
          <a:noFill/>
          <a:ln cap="flat" cmpd="sng" w="9525">
            <a:solidFill>
              <a:srgbClr val="667660"/>
            </a:solidFill>
            <a:prstDash val="solid"/>
            <a:round/>
            <a:headEnd len="sm" w="sm" type="none"/>
            <a:tailEnd len="sm" w="sm" type="none"/>
          </a:ln>
        </p:spPr>
      </p:cxnSp>
      <p:sp>
        <p:nvSpPr>
          <p:cNvPr id="395" name="Google Shape;395;p15"/>
          <p:cNvSpPr/>
          <p:nvPr/>
        </p:nvSpPr>
        <p:spPr>
          <a:xfrm>
            <a:off x="2047568" y="3900931"/>
            <a:ext cx="6788452" cy="828908"/>
          </a:xfrm>
          <a:prstGeom prst="rect">
            <a:avLst/>
          </a:prstGeom>
          <a:solidFill>
            <a:srgbClr val="C2CAB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Cambria"/>
                <a:ea typeface="Cambria"/>
                <a:cs typeface="Cambria"/>
                <a:sym typeface="Cambria"/>
              </a:rPr>
              <a:t>Ý kiến mà em tán thành: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grpSp>
        <p:nvGrpSpPr>
          <p:cNvPr id="400" name="Google Shape;400;p16"/>
          <p:cNvGrpSpPr/>
          <p:nvPr/>
        </p:nvGrpSpPr>
        <p:grpSpPr>
          <a:xfrm>
            <a:off x="215590" y="337789"/>
            <a:ext cx="1412488" cy="2412845"/>
            <a:chOff x="215590" y="337789"/>
            <a:chExt cx="1412488" cy="2412845"/>
          </a:xfrm>
        </p:grpSpPr>
        <p:sp>
          <p:nvSpPr>
            <p:cNvPr id="401" name="Google Shape;401;p16"/>
            <p:cNvSpPr/>
            <p:nvPr/>
          </p:nvSpPr>
          <p:spPr>
            <a:xfrm>
              <a:off x="215590" y="337789"/>
              <a:ext cx="1412488" cy="2412845"/>
            </a:xfrm>
            <a:prstGeom prst="rect">
              <a:avLst/>
            </a:prstGeom>
            <a:solidFill>
              <a:srgbClr val="FFE393"/>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1"/>
                  </a:solidFill>
                  <a:latin typeface="Cambria"/>
                  <a:ea typeface="Cambria"/>
                  <a:cs typeface="Cambria"/>
                  <a:sym typeface="Cambria"/>
                </a:rPr>
                <a:t>Ý kiến mà em tán thành</a:t>
              </a:r>
              <a:endParaRPr b="1" i="0" sz="1400" u="none" cap="none" strike="noStrike">
                <a:solidFill>
                  <a:schemeClr val="dk1"/>
                </a:solidFill>
                <a:latin typeface="Cambria"/>
                <a:ea typeface="Cambria"/>
                <a:cs typeface="Cambria"/>
                <a:sym typeface="Cambria"/>
              </a:endParaRPr>
            </a:p>
          </p:txBody>
        </p:sp>
        <p:cxnSp>
          <p:nvCxnSpPr>
            <p:cNvPr id="402" name="Google Shape;402;p16"/>
            <p:cNvCxnSpPr/>
            <p:nvPr/>
          </p:nvCxnSpPr>
          <p:spPr>
            <a:xfrm>
              <a:off x="312234" y="996176"/>
              <a:ext cx="1234068" cy="0"/>
            </a:xfrm>
            <a:prstGeom prst="straightConnector1">
              <a:avLst/>
            </a:prstGeom>
            <a:noFill/>
            <a:ln cap="flat" cmpd="sng" w="9525">
              <a:solidFill>
                <a:srgbClr val="667660"/>
              </a:solidFill>
              <a:prstDash val="solid"/>
              <a:round/>
              <a:headEnd len="sm" w="sm" type="none"/>
              <a:tailEnd len="sm" w="sm" type="none"/>
            </a:ln>
          </p:spPr>
        </p:cxnSp>
        <p:cxnSp>
          <p:nvCxnSpPr>
            <p:cNvPr id="403" name="Google Shape;403;p16"/>
            <p:cNvCxnSpPr/>
            <p:nvPr/>
          </p:nvCxnSpPr>
          <p:spPr>
            <a:xfrm>
              <a:off x="312234" y="1297259"/>
              <a:ext cx="1234068" cy="0"/>
            </a:xfrm>
            <a:prstGeom prst="straightConnector1">
              <a:avLst/>
            </a:prstGeom>
            <a:noFill/>
            <a:ln cap="flat" cmpd="sng" w="9525">
              <a:solidFill>
                <a:srgbClr val="667660"/>
              </a:solidFill>
              <a:prstDash val="solid"/>
              <a:round/>
              <a:headEnd len="sm" w="sm" type="none"/>
              <a:tailEnd len="sm" w="sm" type="none"/>
            </a:ln>
          </p:spPr>
        </p:cxnSp>
        <p:cxnSp>
          <p:nvCxnSpPr>
            <p:cNvPr id="404" name="Google Shape;404;p16"/>
            <p:cNvCxnSpPr/>
            <p:nvPr/>
          </p:nvCxnSpPr>
          <p:spPr>
            <a:xfrm>
              <a:off x="312234" y="1598342"/>
              <a:ext cx="1234068" cy="0"/>
            </a:xfrm>
            <a:prstGeom prst="straightConnector1">
              <a:avLst/>
            </a:prstGeom>
            <a:noFill/>
            <a:ln cap="flat" cmpd="sng" w="9525">
              <a:solidFill>
                <a:srgbClr val="667660"/>
              </a:solidFill>
              <a:prstDash val="solid"/>
              <a:round/>
              <a:headEnd len="sm" w="sm" type="none"/>
              <a:tailEnd len="sm" w="sm" type="none"/>
            </a:ln>
          </p:spPr>
        </p:cxnSp>
        <p:cxnSp>
          <p:nvCxnSpPr>
            <p:cNvPr id="405" name="Google Shape;405;p16"/>
            <p:cNvCxnSpPr/>
            <p:nvPr/>
          </p:nvCxnSpPr>
          <p:spPr>
            <a:xfrm>
              <a:off x="312234" y="1899425"/>
              <a:ext cx="1234068" cy="0"/>
            </a:xfrm>
            <a:prstGeom prst="straightConnector1">
              <a:avLst/>
            </a:prstGeom>
            <a:noFill/>
            <a:ln cap="flat" cmpd="sng" w="9525">
              <a:solidFill>
                <a:srgbClr val="667660"/>
              </a:solidFill>
              <a:prstDash val="solid"/>
              <a:round/>
              <a:headEnd len="sm" w="sm" type="none"/>
              <a:tailEnd len="sm" w="sm" type="none"/>
            </a:ln>
          </p:spPr>
        </p:cxnSp>
        <p:cxnSp>
          <p:nvCxnSpPr>
            <p:cNvPr id="406" name="Google Shape;406;p16"/>
            <p:cNvCxnSpPr/>
            <p:nvPr/>
          </p:nvCxnSpPr>
          <p:spPr>
            <a:xfrm>
              <a:off x="312234" y="2200508"/>
              <a:ext cx="1234068" cy="0"/>
            </a:xfrm>
            <a:prstGeom prst="straightConnector1">
              <a:avLst/>
            </a:prstGeom>
            <a:noFill/>
            <a:ln cap="flat" cmpd="sng" w="9525">
              <a:solidFill>
                <a:srgbClr val="667660"/>
              </a:solidFill>
              <a:prstDash val="solid"/>
              <a:round/>
              <a:headEnd len="sm" w="sm" type="none"/>
              <a:tailEnd len="sm" w="sm" type="none"/>
            </a:ln>
          </p:spPr>
        </p:cxnSp>
        <p:cxnSp>
          <p:nvCxnSpPr>
            <p:cNvPr id="407" name="Google Shape;407;p16"/>
            <p:cNvCxnSpPr/>
            <p:nvPr/>
          </p:nvCxnSpPr>
          <p:spPr>
            <a:xfrm>
              <a:off x="312234" y="2501591"/>
              <a:ext cx="1234068" cy="0"/>
            </a:xfrm>
            <a:prstGeom prst="straightConnector1">
              <a:avLst/>
            </a:prstGeom>
            <a:noFill/>
            <a:ln cap="flat" cmpd="sng" w="9525">
              <a:solidFill>
                <a:srgbClr val="667660"/>
              </a:solidFill>
              <a:prstDash val="solid"/>
              <a:round/>
              <a:headEnd len="sm" w="sm" type="none"/>
              <a:tailEnd len="sm" w="sm" type="none"/>
            </a:ln>
          </p:spPr>
        </p:cxnSp>
      </p:grpSp>
      <p:grpSp>
        <p:nvGrpSpPr>
          <p:cNvPr id="408" name="Google Shape;408;p16"/>
          <p:cNvGrpSpPr/>
          <p:nvPr/>
        </p:nvGrpSpPr>
        <p:grpSpPr>
          <a:xfrm>
            <a:off x="215590" y="2839844"/>
            <a:ext cx="1412488" cy="2096429"/>
            <a:chOff x="215590" y="2839844"/>
            <a:chExt cx="1412488" cy="2096429"/>
          </a:xfrm>
        </p:grpSpPr>
        <p:sp>
          <p:nvSpPr>
            <p:cNvPr id="409" name="Google Shape;409;p16"/>
            <p:cNvSpPr/>
            <p:nvPr/>
          </p:nvSpPr>
          <p:spPr>
            <a:xfrm>
              <a:off x="215590" y="2839844"/>
              <a:ext cx="1412488" cy="2096429"/>
            </a:xfrm>
            <a:prstGeom prst="rect">
              <a:avLst/>
            </a:prstGeom>
            <a:solidFill>
              <a:srgbClr val="FFF5DB"/>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1"/>
                  </a:solidFill>
                  <a:latin typeface="Cambria"/>
                  <a:ea typeface="Cambria"/>
                  <a:cs typeface="Cambria"/>
                  <a:sym typeface="Cambria"/>
                </a:rPr>
                <a:t>Vì sao em lựa chọn ý kiến này?</a:t>
              </a:r>
              <a:endParaRPr/>
            </a:p>
          </p:txBody>
        </p:sp>
        <p:cxnSp>
          <p:nvCxnSpPr>
            <p:cNvPr id="410" name="Google Shape;410;p16"/>
            <p:cNvCxnSpPr/>
            <p:nvPr/>
          </p:nvCxnSpPr>
          <p:spPr>
            <a:xfrm>
              <a:off x="312234" y="3568390"/>
              <a:ext cx="1234068" cy="0"/>
            </a:xfrm>
            <a:prstGeom prst="straightConnector1">
              <a:avLst/>
            </a:prstGeom>
            <a:noFill/>
            <a:ln cap="flat" cmpd="sng" w="9525">
              <a:solidFill>
                <a:srgbClr val="667660"/>
              </a:solidFill>
              <a:prstDash val="solid"/>
              <a:round/>
              <a:headEnd len="sm" w="sm" type="none"/>
              <a:tailEnd len="sm" w="sm" type="none"/>
            </a:ln>
          </p:spPr>
        </p:cxnSp>
        <p:cxnSp>
          <p:nvCxnSpPr>
            <p:cNvPr id="411" name="Google Shape;411;p16"/>
            <p:cNvCxnSpPr/>
            <p:nvPr/>
          </p:nvCxnSpPr>
          <p:spPr>
            <a:xfrm>
              <a:off x="312234" y="3869473"/>
              <a:ext cx="1234068" cy="0"/>
            </a:xfrm>
            <a:prstGeom prst="straightConnector1">
              <a:avLst/>
            </a:prstGeom>
            <a:noFill/>
            <a:ln cap="flat" cmpd="sng" w="9525">
              <a:solidFill>
                <a:srgbClr val="667660"/>
              </a:solidFill>
              <a:prstDash val="solid"/>
              <a:round/>
              <a:headEnd len="sm" w="sm" type="none"/>
              <a:tailEnd len="sm" w="sm" type="none"/>
            </a:ln>
          </p:spPr>
        </p:cxnSp>
        <p:cxnSp>
          <p:nvCxnSpPr>
            <p:cNvPr id="412" name="Google Shape;412;p16"/>
            <p:cNvCxnSpPr/>
            <p:nvPr/>
          </p:nvCxnSpPr>
          <p:spPr>
            <a:xfrm>
              <a:off x="312234" y="4170556"/>
              <a:ext cx="1234068" cy="0"/>
            </a:xfrm>
            <a:prstGeom prst="straightConnector1">
              <a:avLst/>
            </a:prstGeom>
            <a:noFill/>
            <a:ln cap="flat" cmpd="sng" w="9525">
              <a:solidFill>
                <a:srgbClr val="667660"/>
              </a:solidFill>
              <a:prstDash val="solid"/>
              <a:round/>
              <a:headEnd len="sm" w="sm" type="none"/>
              <a:tailEnd len="sm" w="sm" type="none"/>
            </a:ln>
          </p:spPr>
        </p:cxnSp>
        <p:cxnSp>
          <p:nvCxnSpPr>
            <p:cNvPr id="413" name="Google Shape;413;p16"/>
            <p:cNvCxnSpPr/>
            <p:nvPr/>
          </p:nvCxnSpPr>
          <p:spPr>
            <a:xfrm>
              <a:off x="312234" y="4471639"/>
              <a:ext cx="1234068" cy="0"/>
            </a:xfrm>
            <a:prstGeom prst="straightConnector1">
              <a:avLst/>
            </a:prstGeom>
            <a:noFill/>
            <a:ln cap="flat" cmpd="sng" w="9525">
              <a:solidFill>
                <a:srgbClr val="667660"/>
              </a:solidFill>
              <a:prstDash val="solid"/>
              <a:round/>
              <a:headEnd len="sm" w="sm" type="none"/>
              <a:tailEnd len="sm" w="sm" type="none"/>
            </a:ln>
          </p:spPr>
        </p:cxnSp>
        <p:cxnSp>
          <p:nvCxnSpPr>
            <p:cNvPr id="414" name="Google Shape;414;p16"/>
            <p:cNvCxnSpPr/>
            <p:nvPr/>
          </p:nvCxnSpPr>
          <p:spPr>
            <a:xfrm>
              <a:off x="312234" y="4772722"/>
              <a:ext cx="1234068" cy="0"/>
            </a:xfrm>
            <a:prstGeom prst="straightConnector1">
              <a:avLst/>
            </a:prstGeom>
            <a:noFill/>
            <a:ln cap="flat" cmpd="sng" w="9525">
              <a:solidFill>
                <a:srgbClr val="667660"/>
              </a:solidFill>
              <a:prstDash val="solid"/>
              <a:round/>
              <a:headEnd len="sm" w="sm" type="none"/>
              <a:tailEnd len="sm" w="sm" type="none"/>
            </a:ln>
          </p:spPr>
        </p:cxnSp>
      </p:grpSp>
      <p:grpSp>
        <p:nvGrpSpPr>
          <p:cNvPr id="415" name="Google Shape;415;p16"/>
          <p:cNvGrpSpPr/>
          <p:nvPr/>
        </p:nvGrpSpPr>
        <p:grpSpPr>
          <a:xfrm>
            <a:off x="1773044" y="337789"/>
            <a:ext cx="3148361" cy="4467922"/>
            <a:chOff x="1773044" y="337789"/>
            <a:chExt cx="3148361" cy="4467922"/>
          </a:xfrm>
        </p:grpSpPr>
        <p:sp>
          <p:nvSpPr>
            <p:cNvPr id="416" name="Google Shape;416;p16"/>
            <p:cNvSpPr/>
            <p:nvPr/>
          </p:nvSpPr>
          <p:spPr>
            <a:xfrm>
              <a:off x="1773044" y="337789"/>
              <a:ext cx="3148361" cy="4467922"/>
            </a:xfrm>
            <a:prstGeom prst="rect">
              <a:avLst/>
            </a:prstGeom>
            <a:solidFill>
              <a:srgbClr val="E0E4D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mbria"/>
                  <a:ea typeface="Cambria"/>
                  <a:cs typeface="Cambria"/>
                  <a:sym typeface="Cambria"/>
                </a:rPr>
                <a:t>Lí lẽ em sẽ sử dụng:</a:t>
              </a:r>
              <a:endParaRPr/>
            </a:p>
          </p:txBody>
        </p:sp>
        <p:cxnSp>
          <p:nvCxnSpPr>
            <p:cNvPr id="417" name="Google Shape;417;p16"/>
            <p:cNvCxnSpPr/>
            <p:nvPr/>
          </p:nvCxnSpPr>
          <p:spPr>
            <a:xfrm>
              <a:off x="1873405" y="747134"/>
              <a:ext cx="2951356" cy="0"/>
            </a:xfrm>
            <a:prstGeom prst="straightConnector1">
              <a:avLst/>
            </a:prstGeom>
            <a:noFill/>
            <a:ln cap="flat" cmpd="sng" w="9525">
              <a:solidFill>
                <a:srgbClr val="667660"/>
              </a:solidFill>
              <a:prstDash val="solid"/>
              <a:round/>
              <a:headEnd len="sm" w="sm" type="none"/>
              <a:tailEnd len="sm" w="sm" type="none"/>
            </a:ln>
          </p:spPr>
        </p:cxnSp>
        <p:cxnSp>
          <p:nvCxnSpPr>
            <p:cNvPr id="418" name="Google Shape;418;p16"/>
            <p:cNvCxnSpPr/>
            <p:nvPr/>
          </p:nvCxnSpPr>
          <p:spPr>
            <a:xfrm>
              <a:off x="1873405" y="1122559"/>
              <a:ext cx="2951356" cy="0"/>
            </a:xfrm>
            <a:prstGeom prst="straightConnector1">
              <a:avLst/>
            </a:prstGeom>
            <a:noFill/>
            <a:ln cap="flat" cmpd="sng" w="9525">
              <a:solidFill>
                <a:srgbClr val="667660"/>
              </a:solidFill>
              <a:prstDash val="solid"/>
              <a:round/>
              <a:headEnd len="sm" w="sm" type="none"/>
              <a:tailEnd len="sm" w="sm" type="none"/>
            </a:ln>
          </p:spPr>
        </p:cxnSp>
        <p:cxnSp>
          <p:nvCxnSpPr>
            <p:cNvPr id="419" name="Google Shape;419;p16"/>
            <p:cNvCxnSpPr/>
            <p:nvPr/>
          </p:nvCxnSpPr>
          <p:spPr>
            <a:xfrm>
              <a:off x="1873405" y="1497984"/>
              <a:ext cx="2951356" cy="0"/>
            </a:xfrm>
            <a:prstGeom prst="straightConnector1">
              <a:avLst/>
            </a:prstGeom>
            <a:noFill/>
            <a:ln cap="flat" cmpd="sng" w="9525">
              <a:solidFill>
                <a:srgbClr val="667660"/>
              </a:solidFill>
              <a:prstDash val="solid"/>
              <a:round/>
              <a:headEnd len="sm" w="sm" type="none"/>
              <a:tailEnd len="sm" w="sm" type="none"/>
            </a:ln>
          </p:spPr>
        </p:cxnSp>
        <p:cxnSp>
          <p:nvCxnSpPr>
            <p:cNvPr id="420" name="Google Shape;420;p16"/>
            <p:cNvCxnSpPr/>
            <p:nvPr/>
          </p:nvCxnSpPr>
          <p:spPr>
            <a:xfrm>
              <a:off x="1873405" y="1873409"/>
              <a:ext cx="2951356" cy="0"/>
            </a:xfrm>
            <a:prstGeom prst="straightConnector1">
              <a:avLst/>
            </a:prstGeom>
            <a:noFill/>
            <a:ln cap="flat" cmpd="sng" w="9525">
              <a:solidFill>
                <a:srgbClr val="667660"/>
              </a:solidFill>
              <a:prstDash val="solid"/>
              <a:round/>
              <a:headEnd len="sm" w="sm" type="none"/>
              <a:tailEnd len="sm" w="sm" type="none"/>
            </a:ln>
          </p:spPr>
        </p:cxnSp>
        <p:cxnSp>
          <p:nvCxnSpPr>
            <p:cNvPr id="421" name="Google Shape;421;p16"/>
            <p:cNvCxnSpPr/>
            <p:nvPr/>
          </p:nvCxnSpPr>
          <p:spPr>
            <a:xfrm>
              <a:off x="1873405" y="2248834"/>
              <a:ext cx="2951356" cy="0"/>
            </a:xfrm>
            <a:prstGeom prst="straightConnector1">
              <a:avLst/>
            </a:prstGeom>
            <a:noFill/>
            <a:ln cap="flat" cmpd="sng" w="9525">
              <a:solidFill>
                <a:srgbClr val="667660"/>
              </a:solidFill>
              <a:prstDash val="solid"/>
              <a:round/>
              <a:headEnd len="sm" w="sm" type="none"/>
              <a:tailEnd len="sm" w="sm" type="none"/>
            </a:ln>
          </p:spPr>
        </p:cxnSp>
        <p:cxnSp>
          <p:nvCxnSpPr>
            <p:cNvPr id="422" name="Google Shape;422;p16"/>
            <p:cNvCxnSpPr/>
            <p:nvPr/>
          </p:nvCxnSpPr>
          <p:spPr>
            <a:xfrm>
              <a:off x="1873405" y="2624259"/>
              <a:ext cx="2951356" cy="0"/>
            </a:xfrm>
            <a:prstGeom prst="straightConnector1">
              <a:avLst/>
            </a:prstGeom>
            <a:noFill/>
            <a:ln cap="flat" cmpd="sng" w="9525">
              <a:solidFill>
                <a:srgbClr val="667660"/>
              </a:solidFill>
              <a:prstDash val="solid"/>
              <a:round/>
              <a:headEnd len="sm" w="sm" type="none"/>
              <a:tailEnd len="sm" w="sm" type="none"/>
            </a:ln>
          </p:spPr>
        </p:cxnSp>
        <p:cxnSp>
          <p:nvCxnSpPr>
            <p:cNvPr id="423" name="Google Shape;423;p16"/>
            <p:cNvCxnSpPr/>
            <p:nvPr/>
          </p:nvCxnSpPr>
          <p:spPr>
            <a:xfrm>
              <a:off x="1873405" y="2999684"/>
              <a:ext cx="2951356" cy="0"/>
            </a:xfrm>
            <a:prstGeom prst="straightConnector1">
              <a:avLst/>
            </a:prstGeom>
            <a:noFill/>
            <a:ln cap="flat" cmpd="sng" w="9525">
              <a:solidFill>
                <a:srgbClr val="667660"/>
              </a:solidFill>
              <a:prstDash val="solid"/>
              <a:round/>
              <a:headEnd len="sm" w="sm" type="none"/>
              <a:tailEnd len="sm" w="sm" type="none"/>
            </a:ln>
          </p:spPr>
        </p:cxnSp>
        <p:cxnSp>
          <p:nvCxnSpPr>
            <p:cNvPr id="424" name="Google Shape;424;p16"/>
            <p:cNvCxnSpPr/>
            <p:nvPr/>
          </p:nvCxnSpPr>
          <p:spPr>
            <a:xfrm>
              <a:off x="1873405" y="3375109"/>
              <a:ext cx="2951356" cy="0"/>
            </a:xfrm>
            <a:prstGeom prst="straightConnector1">
              <a:avLst/>
            </a:prstGeom>
            <a:noFill/>
            <a:ln cap="flat" cmpd="sng" w="9525">
              <a:solidFill>
                <a:srgbClr val="667660"/>
              </a:solidFill>
              <a:prstDash val="solid"/>
              <a:round/>
              <a:headEnd len="sm" w="sm" type="none"/>
              <a:tailEnd len="sm" w="sm" type="none"/>
            </a:ln>
          </p:spPr>
        </p:cxnSp>
        <p:cxnSp>
          <p:nvCxnSpPr>
            <p:cNvPr id="425" name="Google Shape;425;p16"/>
            <p:cNvCxnSpPr/>
            <p:nvPr/>
          </p:nvCxnSpPr>
          <p:spPr>
            <a:xfrm>
              <a:off x="1873405" y="3750534"/>
              <a:ext cx="2951356" cy="0"/>
            </a:xfrm>
            <a:prstGeom prst="straightConnector1">
              <a:avLst/>
            </a:prstGeom>
            <a:noFill/>
            <a:ln cap="flat" cmpd="sng" w="9525">
              <a:solidFill>
                <a:srgbClr val="667660"/>
              </a:solidFill>
              <a:prstDash val="solid"/>
              <a:round/>
              <a:headEnd len="sm" w="sm" type="none"/>
              <a:tailEnd len="sm" w="sm" type="none"/>
            </a:ln>
          </p:spPr>
        </p:cxnSp>
        <p:cxnSp>
          <p:nvCxnSpPr>
            <p:cNvPr id="426" name="Google Shape;426;p16"/>
            <p:cNvCxnSpPr/>
            <p:nvPr/>
          </p:nvCxnSpPr>
          <p:spPr>
            <a:xfrm>
              <a:off x="1873405" y="4125959"/>
              <a:ext cx="2951356" cy="0"/>
            </a:xfrm>
            <a:prstGeom prst="straightConnector1">
              <a:avLst/>
            </a:prstGeom>
            <a:noFill/>
            <a:ln cap="flat" cmpd="sng" w="9525">
              <a:solidFill>
                <a:srgbClr val="667660"/>
              </a:solidFill>
              <a:prstDash val="solid"/>
              <a:round/>
              <a:headEnd len="sm" w="sm" type="none"/>
              <a:tailEnd len="sm" w="sm" type="none"/>
            </a:ln>
          </p:spPr>
        </p:cxnSp>
        <p:cxnSp>
          <p:nvCxnSpPr>
            <p:cNvPr id="427" name="Google Shape;427;p16"/>
            <p:cNvCxnSpPr/>
            <p:nvPr/>
          </p:nvCxnSpPr>
          <p:spPr>
            <a:xfrm>
              <a:off x="1873405" y="4501384"/>
              <a:ext cx="2951356" cy="0"/>
            </a:xfrm>
            <a:prstGeom prst="straightConnector1">
              <a:avLst/>
            </a:prstGeom>
            <a:noFill/>
            <a:ln cap="flat" cmpd="sng" w="9525">
              <a:solidFill>
                <a:srgbClr val="667660"/>
              </a:solidFill>
              <a:prstDash val="solid"/>
              <a:round/>
              <a:headEnd len="sm" w="sm" type="none"/>
              <a:tailEnd len="sm" w="sm" type="none"/>
            </a:ln>
          </p:spPr>
        </p:cxnSp>
      </p:grpSp>
      <p:grpSp>
        <p:nvGrpSpPr>
          <p:cNvPr id="428" name="Google Shape;428;p16"/>
          <p:cNvGrpSpPr/>
          <p:nvPr/>
        </p:nvGrpSpPr>
        <p:grpSpPr>
          <a:xfrm>
            <a:off x="5066371" y="337789"/>
            <a:ext cx="3735658" cy="4467922"/>
            <a:chOff x="5066371" y="337789"/>
            <a:chExt cx="3735658" cy="4467922"/>
          </a:xfrm>
        </p:grpSpPr>
        <p:sp>
          <p:nvSpPr>
            <p:cNvPr id="429" name="Google Shape;429;p16"/>
            <p:cNvSpPr/>
            <p:nvPr/>
          </p:nvSpPr>
          <p:spPr>
            <a:xfrm>
              <a:off x="5066371" y="337789"/>
              <a:ext cx="3735658" cy="4467922"/>
            </a:xfrm>
            <a:prstGeom prst="rect">
              <a:avLst/>
            </a:prstGeom>
            <a:solidFill>
              <a:srgbClr val="C2CAB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mbria"/>
                  <a:ea typeface="Cambria"/>
                  <a:cs typeface="Cambria"/>
                  <a:sym typeface="Cambria"/>
                </a:rPr>
                <a:t>Dẫn chứng em sẽ sử dụng</a:t>
              </a:r>
              <a:endParaRPr b="1" i="0" sz="1400" u="none" cap="none" strike="noStrike">
                <a:solidFill>
                  <a:schemeClr val="dk1"/>
                </a:solidFill>
                <a:latin typeface="Cambria"/>
                <a:ea typeface="Cambria"/>
                <a:cs typeface="Cambria"/>
                <a:sym typeface="Cambria"/>
              </a:endParaRPr>
            </a:p>
          </p:txBody>
        </p:sp>
        <p:cxnSp>
          <p:nvCxnSpPr>
            <p:cNvPr id="430" name="Google Shape;430;p16"/>
            <p:cNvCxnSpPr/>
            <p:nvPr/>
          </p:nvCxnSpPr>
          <p:spPr>
            <a:xfrm>
              <a:off x="5185317" y="747134"/>
              <a:ext cx="3408556" cy="0"/>
            </a:xfrm>
            <a:prstGeom prst="straightConnector1">
              <a:avLst/>
            </a:prstGeom>
            <a:noFill/>
            <a:ln cap="flat" cmpd="sng" w="9525">
              <a:solidFill>
                <a:srgbClr val="667660"/>
              </a:solidFill>
              <a:prstDash val="solid"/>
              <a:round/>
              <a:headEnd len="sm" w="sm" type="none"/>
              <a:tailEnd len="sm" w="sm" type="none"/>
            </a:ln>
          </p:spPr>
        </p:cxnSp>
        <p:cxnSp>
          <p:nvCxnSpPr>
            <p:cNvPr id="431" name="Google Shape;431;p16"/>
            <p:cNvCxnSpPr/>
            <p:nvPr/>
          </p:nvCxnSpPr>
          <p:spPr>
            <a:xfrm>
              <a:off x="5185317" y="1122559"/>
              <a:ext cx="3438293" cy="0"/>
            </a:xfrm>
            <a:prstGeom prst="straightConnector1">
              <a:avLst/>
            </a:prstGeom>
            <a:noFill/>
            <a:ln cap="flat" cmpd="sng" w="9525">
              <a:solidFill>
                <a:srgbClr val="667660"/>
              </a:solidFill>
              <a:prstDash val="solid"/>
              <a:round/>
              <a:headEnd len="sm" w="sm" type="none"/>
              <a:tailEnd len="sm" w="sm" type="none"/>
            </a:ln>
          </p:spPr>
        </p:cxnSp>
        <p:cxnSp>
          <p:nvCxnSpPr>
            <p:cNvPr id="432" name="Google Shape;432;p16"/>
            <p:cNvCxnSpPr/>
            <p:nvPr/>
          </p:nvCxnSpPr>
          <p:spPr>
            <a:xfrm>
              <a:off x="5185317" y="1873409"/>
              <a:ext cx="3438293" cy="0"/>
            </a:xfrm>
            <a:prstGeom prst="straightConnector1">
              <a:avLst/>
            </a:prstGeom>
            <a:noFill/>
            <a:ln cap="flat" cmpd="sng" w="9525">
              <a:solidFill>
                <a:srgbClr val="667660"/>
              </a:solidFill>
              <a:prstDash val="solid"/>
              <a:round/>
              <a:headEnd len="sm" w="sm" type="none"/>
              <a:tailEnd len="sm" w="sm" type="none"/>
            </a:ln>
          </p:spPr>
        </p:cxnSp>
        <p:cxnSp>
          <p:nvCxnSpPr>
            <p:cNvPr id="433" name="Google Shape;433;p16"/>
            <p:cNvCxnSpPr/>
            <p:nvPr/>
          </p:nvCxnSpPr>
          <p:spPr>
            <a:xfrm>
              <a:off x="5185317" y="2248834"/>
              <a:ext cx="3438293" cy="0"/>
            </a:xfrm>
            <a:prstGeom prst="straightConnector1">
              <a:avLst/>
            </a:prstGeom>
            <a:noFill/>
            <a:ln cap="flat" cmpd="sng" w="9525">
              <a:solidFill>
                <a:srgbClr val="667660"/>
              </a:solidFill>
              <a:prstDash val="solid"/>
              <a:round/>
              <a:headEnd len="sm" w="sm" type="none"/>
              <a:tailEnd len="sm" w="sm" type="none"/>
            </a:ln>
          </p:spPr>
        </p:cxnSp>
        <p:cxnSp>
          <p:nvCxnSpPr>
            <p:cNvPr id="434" name="Google Shape;434;p16"/>
            <p:cNvCxnSpPr/>
            <p:nvPr/>
          </p:nvCxnSpPr>
          <p:spPr>
            <a:xfrm>
              <a:off x="5185317" y="2624259"/>
              <a:ext cx="3460595" cy="0"/>
            </a:xfrm>
            <a:prstGeom prst="straightConnector1">
              <a:avLst/>
            </a:prstGeom>
            <a:noFill/>
            <a:ln cap="flat" cmpd="sng" w="9525">
              <a:solidFill>
                <a:srgbClr val="667660"/>
              </a:solidFill>
              <a:prstDash val="solid"/>
              <a:round/>
              <a:headEnd len="sm" w="sm" type="none"/>
              <a:tailEnd len="sm" w="sm" type="none"/>
            </a:ln>
          </p:spPr>
        </p:cxnSp>
        <p:cxnSp>
          <p:nvCxnSpPr>
            <p:cNvPr id="435" name="Google Shape;435;p16"/>
            <p:cNvCxnSpPr/>
            <p:nvPr/>
          </p:nvCxnSpPr>
          <p:spPr>
            <a:xfrm>
              <a:off x="5185317" y="2999684"/>
              <a:ext cx="3430859" cy="0"/>
            </a:xfrm>
            <a:prstGeom prst="straightConnector1">
              <a:avLst/>
            </a:prstGeom>
            <a:noFill/>
            <a:ln cap="flat" cmpd="sng" w="9525">
              <a:solidFill>
                <a:srgbClr val="667660"/>
              </a:solidFill>
              <a:prstDash val="solid"/>
              <a:round/>
              <a:headEnd len="sm" w="sm" type="none"/>
              <a:tailEnd len="sm" w="sm" type="none"/>
            </a:ln>
          </p:spPr>
        </p:cxnSp>
        <p:cxnSp>
          <p:nvCxnSpPr>
            <p:cNvPr id="436" name="Google Shape;436;p16"/>
            <p:cNvCxnSpPr/>
            <p:nvPr/>
          </p:nvCxnSpPr>
          <p:spPr>
            <a:xfrm>
              <a:off x="5185317" y="3375109"/>
              <a:ext cx="3468029" cy="0"/>
            </a:xfrm>
            <a:prstGeom prst="straightConnector1">
              <a:avLst/>
            </a:prstGeom>
            <a:noFill/>
            <a:ln cap="flat" cmpd="sng" w="9525">
              <a:solidFill>
                <a:srgbClr val="667660"/>
              </a:solidFill>
              <a:prstDash val="solid"/>
              <a:round/>
              <a:headEnd len="sm" w="sm" type="none"/>
              <a:tailEnd len="sm" w="sm" type="none"/>
            </a:ln>
          </p:spPr>
        </p:cxnSp>
        <p:cxnSp>
          <p:nvCxnSpPr>
            <p:cNvPr id="437" name="Google Shape;437;p16"/>
            <p:cNvCxnSpPr/>
            <p:nvPr/>
          </p:nvCxnSpPr>
          <p:spPr>
            <a:xfrm>
              <a:off x="5185317" y="3750534"/>
              <a:ext cx="3482898" cy="0"/>
            </a:xfrm>
            <a:prstGeom prst="straightConnector1">
              <a:avLst/>
            </a:prstGeom>
            <a:noFill/>
            <a:ln cap="flat" cmpd="sng" w="9525">
              <a:solidFill>
                <a:srgbClr val="667660"/>
              </a:solidFill>
              <a:prstDash val="solid"/>
              <a:round/>
              <a:headEnd len="sm" w="sm" type="none"/>
              <a:tailEnd len="sm" w="sm" type="none"/>
            </a:ln>
          </p:spPr>
        </p:cxnSp>
        <p:cxnSp>
          <p:nvCxnSpPr>
            <p:cNvPr id="438" name="Google Shape;438;p16"/>
            <p:cNvCxnSpPr/>
            <p:nvPr/>
          </p:nvCxnSpPr>
          <p:spPr>
            <a:xfrm>
              <a:off x="5185317" y="4125959"/>
              <a:ext cx="3490332" cy="0"/>
            </a:xfrm>
            <a:prstGeom prst="straightConnector1">
              <a:avLst/>
            </a:prstGeom>
            <a:noFill/>
            <a:ln cap="flat" cmpd="sng" w="9525">
              <a:solidFill>
                <a:srgbClr val="667660"/>
              </a:solidFill>
              <a:prstDash val="solid"/>
              <a:round/>
              <a:headEnd len="sm" w="sm" type="none"/>
              <a:tailEnd len="sm" w="sm" type="none"/>
            </a:ln>
          </p:spPr>
        </p:cxnSp>
        <p:cxnSp>
          <p:nvCxnSpPr>
            <p:cNvPr id="439" name="Google Shape;439;p16"/>
            <p:cNvCxnSpPr/>
            <p:nvPr/>
          </p:nvCxnSpPr>
          <p:spPr>
            <a:xfrm>
              <a:off x="5185317" y="4501384"/>
              <a:ext cx="3527503" cy="0"/>
            </a:xfrm>
            <a:prstGeom prst="straightConnector1">
              <a:avLst/>
            </a:prstGeom>
            <a:noFill/>
            <a:ln cap="flat" cmpd="sng" w="9525">
              <a:solidFill>
                <a:srgbClr val="667660"/>
              </a:solidFill>
              <a:prstDash val="solid"/>
              <a:round/>
              <a:headEnd len="sm" w="sm" type="none"/>
              <a:tailEnd len="sm" w="sm" type="none"/>
            </a:ln>
          </p:spPr>
        </p:cxnSp>
        <p:cxnSp>
          <p:nvCxnSpPr>
            <p:cNvPr id="440" name="Google Shape;440;p16"/>
            <p:cNvCxnSpPr/>
            <p:nvPr/>
          </p:nvCxnSpPr>
          <p:spPr>
            <a:xfrm>
              <a:off x="5185317" y="1486836"/>
              <a:ext cx="3438293" cy="0"/>
            </a:xfrm>
            <a:prstGeom prst="straightConnector1">
              <a:avLst/>
            </a:prstGeom>
            <a:noFill/>
            <a:ln cap="flat" cmpd="sng" w="9525">
              <a:solidFill>
                <a:srgbClr val="667660"/>
              </a:solidFill>
              <a:prstDash val="solid"/>
              <a:round/>
              <a:headEnd len="sm" w="sm" type="none"/>
              <a:tailEnd len="sm" w="sm" type="none"/>
            </a:ln>
          </p:spPr>
        </p:cxn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grpSp>
        <p:nvGrpSpPr>
          <p:cNvPr id="445" name="Google Shape;445;p17"/>
          <p:cNvGrpSpPr/>
          <p:nvPr/>
        </p:nvGrpSpPr>
        <p:grpSpPr>
          <a:xfrm>
            <a:off x="5293668" y="3811648"/>
            <a:ext cx="3326956" cy="2797474"/>
            <a:chOff x="3208125" y="2033475"/>
            <a:chExt cx="1255550" cy="1216875"/>
          </a:xfrm>
        </p:grpSpPr>
        <p:sp>
          <p:nvSpPr>
            <p:cNvPr id="446" name="Google Shape;446;p17"/>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447" name="Google Shape;447;p17"/>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448" name="Google Shape;448;p17"/>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449" name="Google Shape;449;p17"/>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grpSp>
      <p:sp>
        <p:nvSpPr>
          <p:cNvPr id="450" name="Google Shape;450;p17"/>
          <p:cNvSpPr txBox="1"/>
          <p:nvPr>
            <p:ph idx="1" type="subTitle"/>
          </p:nvPr>
        </p:nvSpPr>
        <p:spPr>
          <a:xfrm>
            <a:off x="523376" y="1516566"/>
            <a:ext cx="6501892" cy="3360234"/>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b="1" lang="en-US" sz="1800">
                <a:latin typeface="Cambria"/>
                <a:ea typeface="Cambria"/>
                <a:cs typeface="Cambria"/>
                <a:sym typeface="Cambria"/>
              </a:rPr>
              <a:t>Mở bài: </a:t>
            </a:r>
            <a:r>
              <a:rPr lang="en-US" sz="1800">
                <a:latin typeface="Cambria"/>
                <a:ea typeface="Cambria"/>
                <a:cs typeface="Cambria"/>
                <a:sym typeface="Cambria"/>
              </a:rPr>
              <a:t>Nêu vấn đề đời sống cần bàn luận và ý kiến đáng quan tâm về vấn đề đó.</a:t>
            </a:r>
            <a:endParaRPr/>
          </a:p>
          <a:p>
            <a:pPr indent="-323850" lvl="0" marL="457200" rtl="0" algn="l">
              <a:lnSpc>
                <a:spcPct val="150000"/>
              </a:lnSpc>
              <a:spcBef>
                <a:spcPts val="0"/>
              </a:spcBef>
              <a:spcAft>
                <a:spcPts val="0"/>
              </a:spcAft>
              <a:buSzPts val="1500"/>
              <a:buChar char="●"/>
            </a:pPr>
            <a:r>
              <a:rPr b="1" lang="en-US" sz="1800">
                <a:latin typeface="Cambria"/>
                <a:ea typeface="Cambria"/>
                <a:cs typeface="Cambria"/>
                <a:sym typeface="Cambria"/>
              </a:rPr>
              <a:t>Thân bài</a:t>
            </a:r>
            <a:r>
              <a:rPr lang="en-US" sz="1800">
                <a:latin typeface="Cambria"/>
                <a:ea typeface="Cambria"/>
                <a:cs typeface="Cambria"/>
                <a:sym typeface="Cambria"/>
              </a:rPr>
              <a:t>: </a:t>
            </a:r>
            <a:endParaRPr/>
          </a:p>
          <a:p>
            <a:pPr indent="-323850" lvl="1" marL="914400" rtl="0" algn="l">
              <a:lnSpc>
                <a:spcPct val="150000"/>
              </a:lnSpc>
              <a:spcBef>
                <a:spcPts val="0"/>
              </a:spcBef>
              <a:spcAft>
                <a:spcPts val="0"/>
              </a:spcAft>
              <a:buSzPts val="1500"/>
              <a:buFont typeface="Noto Sans Symbols"/>
              <a:buChar char="✔"/>
            </a:pPr>
            <a:r>
              <a:rPr lang="en-US" sz="1800">
                <a:latin typeface="Cambria"/>
                <a:ea typeface="Cambria"/>
                <a:cs typeface="Cambria"/>
                <a:sym typeface="Cambria"/>
              </a:rPr>
              <a:t>Trình bày ý kiến mình ủng hộ, tán thành.</a:t>
            </a:r>
            <a:endParaRPr/>
          </a:p>
          <a:p>
            <a:pPr indent="-323850" lvl="1" marL="914400" rtl="0" algn="l">
              <a:lnSpc>
                <a:spcPct val="150000"/>
              </a:lnSpc>
              <a:spcBef>
                <a:spcPts val="0"/>
              </a:spcBef>
              <a:spcAft>
                <a:spcPts val="0"/>
              </a:spcAft>
              <a:buSzPts val="1500"/>
              <a:buFont typeface="Noto Sans Symbols"/>
              <a:buChar char="✔"/>
            </a:pPr>
            <a:r>
              <a:rPr lang="en-US" sz="1800">
                <a:latin typeface="Cambria"/>
                <a:ea typeface="Cambria"/>
                <a:cs typeface="Cambria"/>
                <a:sym typeface="Cambria"/>
              </a:rPr>
              <a:t>Đưa ra lí lẽ, dẫn chứng để thuyết phục người đọc.</a:t>
            </a:r>
            <a:endParaRPr/>
          </a:p>
          <a:p>
            <a:pPr indent="-323850" lvl="0" marL="457200" rtl="0" algn="l">
              <a:lnSpc>
                <a:spcPct val="150000"/>
              </a:lnSpc>
              <a:spcBef>
                <a:spcPts val="0"/>
              </a:spcBef>
              <a:spcAft>
                <a:spcPts val="0"/>
              </a:spcAft>
              <a:buSzPts val="1500"/>
              <a:buChar char="●"/>
            </a:pPr>
            <a:r>
              <a:rPr b="1" lang="en-US" sz="1800">
                <a:latin typeface="Cambria"/>
                <a:ea typeface="Cambria"/>
                <a:cs typeface="Cambria"/>
                <a:sym typeface="Cambria"/>
              </a:rPr>
              <a:t>Kết bài: </a:t>
            </a:r>
            <a:r>
              <a:rPr lang="en-US" sz="1800">
                <a:latin typeface="Cambria"/>
                <a:ea typeface="Cambria"/>
                <a:cs typeface="Cambria"/>
                <a:sym typeface="Cambria"/>
              </a:rPr>
              <a:t>Khẳng định tính xác đáng của ý kiến được người viết tán thành và sự cần thiết của việc tán thành ý kiến đó.</a:t>
            </a:r>
            <a:endParaRPr sz="1800">
              <a:latin typeface="Cambria"/>
              <a:ea typeface="Cambria"/>
              <a:cs typeface="Cambria"/>
              <a:sym typeface="Cambria"/>
            </a:endParaRPr>
          </a:p>
        </p:txBody>
      </p:sp>
      <p:pic>
        <p:nvPicPr>
          <p:cNvPr id="451" name="Google Shape;451;p17"/>
          <p:cNvPicPr preferRelativeResize="0"/>
          <p:nvPr/>
        </p:nvPicPr>
        <p:blipFill rotWithShape="1">
          <a:blip r:embed="rId3">
            <a:alphaModFix/>
          </a:blip>
          <a:srcRect b="0" l="40167" r="33320" t="8189"/>
          <a:stretch/>
        </p:blipFill>
        <p:spPr>
          <a:xfrm>
            <a:off x="6707594" y="981597"/>
            <a:ext cx="2624326" cy="4775959"/>
          </a:xfrm>
          <a:prstGeom prst="rect">
            <a:avLst/>
          </a:prstGeom>
          <a:noFill/>
          <a:ln>
            <a:noFill/>
          </a:ln>
        </p:spPr>
      </p:pic>
      <p:sp>
        <p:nvSpPr>
          <p:cNvPr id="452" name="Google Shape;452;p17"/>
          <p:cNvSpPr txBox="1"/>
          <p:nvPr/>
        </p:nvSpPr>
        <p:spPr>
          <a:xfrm>
            <a:off x="2037088" y="981597"/>
            <a:ext cx="2118600" cy="5997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3"/>
              </a:buClr>
              <a:buSzPts val="1500"/>
              <a:buFont typeface="Arimo"/>
              <a:buNone/>
            </a:pPr>
            <a:r>
              <a:rPr b="1" lang="en-US" sz="1800">
                <a:solidFill>
                  <a:schemeClr val="dk1"/>
                </a:solidFill>
                <a:latin typeface="Cambria"/>
                <a:ea typeface="Cambria"/>
                <a:cs typeface="Cambria"/>
                <a:sym typeface="Cambria"/>
              </a:rPr>
              <a:t>*</a:t>
            </a:r>
            <a:r>
              <a:rPr b="1" i="0" lang="en-US" sz="1800" u="none" cap="none" strike="noStrike">
                <a:solidFill>
                  <a:schemeClr val="dk1"/>
                </a:solidFill>
                <a:latin typeface="Cambria"/>
                <a:ea typeface="Cambria"/>
                <a:cs typeface="Cambria"/>
                <a:sym typeface="Cambria"/>
              </a:rPr>
              <a:t> Lập dàn ý</a:t>
            </a:r>
            <a:endParaRPr/>
          </a:p>
        </p:txBody>
      </p:sp>
      <p:sp>
        <p:nvSpPr>
          <p:cNvPr id="453" name="Google Shape;453;p17"/>
          <p:cNvSpPr/>
          <p:nvPr/>
        </p:nvSpPr>
        <p:spPr>
          <a:xfrm>
            <a:off x="314850" y="57888"/>
            <a:ext cx="8514300" cy="801600"/>
          </a:xfrm>
          <a:prstGeom prst="roundRect">
            <a:avLst>
              <a:gd fmla="val 9812"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454" name="Google Shape;454;p17"/>
          <p:cNvSpPr txBox="1"/>
          <p:nvPr/>
        </p:nvSpPr>
        <p:spPr>
          <a:xfrm>
            <a:off x="720000" y="114438"/>
            <a:ext cx="7704000" cy="688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300"/>
              <a:buFont typeface="Titan One"/>
              <a:buNone/>
            </a:pPr>
            <a:r>
              <a:rPr b="1" lang="en-US" sz="3300">
                <a:solidFill>
                  <a:schemeClr val="dk1"/>
                </a:solidFill>
                <a:latin typeface="Cambria"/>
                <a:ea typeface="Cambria"/>
                <a:cs typeface="Cambria"/>
                <a:sym typeface="Cambria"/>
              </a:rPr>
              <a:t>a</a:t>
            </a:r>
            <a:r>
              <a:rPr b="1" i="0" lang="en-US" sz="3300" u="none" cap="none" strike="noStrike">
                <a:solidFill>
                  <a:schemeClr val="dk1"/>
                </a:solidFill>
                <a:latin typeface="Cambria"/>
                <a:ea typeface="Cambria"/>
                <a:cs typeface="Cambria"/>
                <a:sym typeface="Cambria"/>
              </a:rPr>
              <a:t>. Trước khi viết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0" st="0"/>
                                            </p:txEl>
                                          </p:spTgt>
                                        </p:tgtEl>
                                        <p:attrNameLst>
                                          <p:attrName>style.visibility</p:attrName>
                                        </p:attrNameLst>
                                      </p:cBhvr>
                                      <p:to>
                                        <p:strVal val="visible"/>
                                      </p:to>
                                    </p:set>
                                    <p:animEffect filter="fade" transition="in">
                                      <p:cBhvr>
                                        <p:cTn dur="1000"/>
                                        <p:tgtEl>
                                          <p:spTgt spid="4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1" st="1"/>
                                            </p:txEl>
                                          </p:spTgt>
                                        </p:tgtEl>
                                        <p:attrNameLst>
                                          <p:attrName>style.visibility</p:attrName>
                                        </p:attrNameLst>
                                      </p:cBhvr>
                                      <p:to>
                                        <p:strVal val="visible"/>
                                      </p:to>
                                    </p:set>
                                    <p:animEffect filter="fade" transition="in">
                                      <p:cBhvr>
                                        <p:cTn dur="1000"/>
                                        <p:tgtEl>
                                          <p:spTgt spid="4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2" st="2"/>
                                            </p:txEl>
                                          </p:spTgt>
                                        </p:tgtEl>
                                        <p:attrNameLst>
                                          <p:attrName>style.visibility</p:attrName>
                                        </p:attrNameLst>
                                      </p:cBhvr>
                                      <p:to>
                                        <p:strVal val="visible"/>
                                      </p:to>
                                    </p:set>
                                    <p:animEffect filter="fade" transition="in">
                                      <p:cBhvr>
                                        <p:cTn dur="1000"/>
                                        <p:tgtEl>
                                          <p:spTgt spid="4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3" st="3"/>
                                            </p:txEl>
                                          </p:spTgt>
                                        </p:tgtEl>
                                        <p:attrNameLst>
                                          <p:attrName>style.visibility</p:attrName>
                                        </p:attrNameLst>
                                      </p:cBhvr>
                                      <p:to>
                                        <p:strVal val="visible"/>
                                      </p:to>
                                    </p:set>
                                    <p:animEffect filter="fade" transition="in">
                                      <p:cBhvr>
                                        <p:cTn dur="1000"/>
                                        <p:tgtEl>
                                          <p:spTgt spid="45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4" st="4"/>
                                            </p:txEl>
                                          </p:spTgt>
                                        </p:tgtEl>
                                        <p:attrNameLst>
                                          <p:attrName>style.visibility</p:attrName>
                                        </p:attrNameLst>
                                      </p:cBhvr>
                                      <p:to>
                                        <p:strVal val="visible"/>
                                      </p:to>
                                    </p:set>
                                    <p:animEffect filter="fade" transition="in">
                                      <p:cBhvr>
                                        <p:cTn dur="1000"/>
                                        <p:tgtEl>
                                          <p:spTgt spid="45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grpSp>
        <p:nvGrpSpPr>
          <p:cNvPr id="459" name="Google Shape;459;p18"/>
          <p:cNvGrpSpPr/>
          <p:nvPr/>
        </p:nvGrpSpPr>
        <p:grpSpPr>
          <a:xfrm rot="-2700000">
            <a:off x="120853" y="-998927"/>
            <a:ext cx="3326971" cy="2797529"/>
            <a:chOff x="3208125" y="2033475"/>
            <a:chExt cx="1255550" cy="1216875"/>
          </a:xfrm>
        </p:grpSpPr>
        <p:sp>
          <p:nvSpPr>
            <p:cNvPr id="460" name="Google Shape;460;p18"/>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461" name="Google Shape;461;p18"/>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462" name="Google Shape;462;p18"/>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463" name="Google Shape;463;p18"/>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grpSp>
      <p:sp>
        <p:nvSpPr>
          <p:cNvPr id="464" name="Google Shape;464;p18"/>
          <p:cNvSpPr/>
          <p:nvPr/>
        </p:nvSpPr>
        <p:spPr>
          <a:xfrm>
            <a:off x="314850" y="392425"/>
            <a:ext cx="8514300" cy="801600"/>
          </a:xfrm>
          <a:prstGeom prst="roundRect">
            <a:avLst>
              <a:gd fmla="val 9812"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465" name="Google Shape;465;p18"/>
          <p:cNvSpPr txBox="1"/>
          <p:nvPr>
            <p:ph type="title"/>
          </p:nvPr>
        </p:nvSpPr>
        <p:spPr>
          <a:xfrm>
            <a:off x="720000" y="448975"/>
            <a:ext cx="7704000" cy="688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300"/>
              <a:buNone/>
            </a:pPr>
            <a:r>
              <a:rPr b="1" lang="en-US">
                <a:latin typeface="Cambria"/>
                <a:ea typeface="Cambria"/>
                <a:cs typeface="Cambria"/>
                <a:sym typeface="Cambria"/>
              </a:rPr>
              <a:t>2. Viết bài</a:t>
            </a:r>
            <a:endParaRPr b="1">
              <a:latin typeface="Cambria"/>
              <a:ea typeface="Cambria"/>
              <a:cs typeface="Cambria"/>
              <a:sym typeface="Cambria"/>
            </a:endParaRPr>
          </a:p>
        </p:txBody>
      </p:sp>
      <p:sp>
        <p:nvSpPr>
          <p:cNvPr id="466" name="Google Shape;466;p18"/>
          <p:cNvSpPr txBox="1"/>
          <p:nvPr>
            <p:ph idx="1" type="subTitle"/>
          </p:nvPr>
        </p:nvSpPr>
        <p:spPr>
          <a:xfrm>
            <a:off x="2764200" y="1649050"/>
            <a:ext cx="5659800" cy="2671500"/>
          </a:xfrm>
          <a:prstGeom prst="rect">
            <a:avLst/>
          </a:prstGeom>
          <a:noFill/>
          <a:ln>
            <a:noFill/>
          </a:ln>
        </p:spPr>
        <p:txBody>
          <a:bodyPr anchorCtr="0" anchor="t" bIns="91425" lIns="91425" spcFirstLastPara="1" rIns="91425" wrap="square" tIns="91425">
            <a:noAutofit/>
          </a:bodyPr>
          <a:lstStyle/>
          <a:p>
            <a:pPr indent="0" lvl="0" marL="133350" rtl="0" algn="l">
              <a:lnSpc>
                <a:spcPct val="150000"/>
              </a:lnSpc>
              <a:spcBef>
                <a:spcPts val="0"/>
              </a:spcBef>
              <a:spcAft>
                <a:spcPts val="0"/>
              </a:spcAft>
              <a:buSzPts val="1500"/>
              <a:buNone/>
            </a:pPr>
            <a:r>
              <a:rPr b="1" lang="en-US" sz="1800">
                <a:latin typeface="Cambria"/>
                <a:ea typeface="Cambria"/>
                <a:cs typeface="Cambria"/>
                <a:sym typeface="Cambria"/>
              </a:rPr>
              <a:t>Nhiệm vụ</a:t>
            </a:r>
            <a:endParaRPr b="1" sz="1800">
              <a:latin typeface="Cambria"/>
              <a:ea typeface="Cambria"/>
              <a:cs typeface="Cambria"/>
              <a:sym typeface="Cambria"/>
            </a:endParaRPr>
          </a:p>
          <a:p>
            <a:pPr indent="0" lvl="0" marL="133350" rtl="0" algn="l">
              <a:lnSpc>
                <a:spcPct val="150000"/>
              </a:lnSpc>
              <a:spcBef>
                <a:spcPts val="0"/>
              </a:spcBef>
              <a:spcAft>
                <a:spcPts val="0"/>
              </a:spcAft>
              <a:buSzPts val="1500"/>
              <a:buNone/>
            </a:pPr>
            <a:r>
              <a:rPr i="1" lang="en-US" sz="1800">
                <a:latin typeface="Cambria"/>
                <a:ea typeface="Cambria"/>
                <a:cs typeface="Cambria"/>
                <a:sym typeface="Cambria"/>
              </a:rPr>
              <a:t>Dựa vào phần dàn ý mà em đã có, hãy viết lại 1 bài văn hoàn chỉnh nghị luận về 1 vấn đề trong đời sống (Trình bày ý kiến tán thành)</a:t>
            </a:r>
            <a:endParaRPr/>
          </a:p>
          <a:p>
            <a:pPr indent="0" lvl="0" marL="133350" rtl="0" algn="l">
              <a:lnSpc>
                <a:spcPct val="150000"/>
              </a:lnSpc>
              <a:spcBef>
                <a:spcPts val="0"/>
              </a:spcBef>
              <a:spcAft>
                <a:spcPts val="0"/>
              </a:spcAft>
              <a:buSzPts val="1500"/>
              <a:buNone/>
            </a:pPr>
            <a:r>
              <a:rPr b="1" lang="en-US" sz="1800">
                <a:latin typeface="Cambria"/>
                <a:ea typeface="Cambria"/>
                <a:cs typeface="Cambria"/>
                <a:sym typeface="Cambria"/>
              </a:rPr>
              <a:t>Yêu cầu: </a:t>
            </a:r>
            <a:r>
              <a:rPr lang="en-US" sz="1800">
                <a:latin typeface="Cambria"/>
                <a:ea typeface="Cambria"/>
                <a:cs typeface="Cambria"/>
                <a:sym typeface="Cambria"/>
              </a:rPr>
              <a:t>Bài viết tối thiểu 1 trang giấy.</a:t>
            </a:r>
            <a:endParaRPr sz="1800">
              <a:latin typeface="Cambria"/>
              <a:ea typeface="Cambria"/>
              <a:cs typeface="Cambria"/>
              <a:sym typeface="Cambria"/>
            </a:endParaRPr>
          </a:p>
        </p:txBody>
      </p:sp>
      <p:pic>
        <p:nvPicPr>
          <p:cNvPr id="467" name="Google Shape;467;p18"/>
          <p:cNvPicPr preferRelativeResize="0"/>
          <p:nvPr/>
        </p:nvPicPr>
        <p:blipFill rotWithShape="1">
          <a:blip r:embed="rId3">
            <a:alphaModFix/>
          </a:blip>
          <a:srcRect b="0" l="39475" r="35212" t="4534"/>
          <a:stretch/>
        </p:blipFill>
        <p:spPr>
          <a:xfrm>
            <a:off x="304800" y="943450"/>
            <a:ext cx="2314574" cy="49102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xEl>
                                              <p:pRg end="0" st="0"/>
                                            </p:txEl>
                                          </p:spTgt>
                                        </p:tgtEl>
                                        <p:attrNameLst>
                                          <p:attrName>style.visibility</p:attrName>
                                        </p:attrNameLst>
                                      </p:cBhvr>
                                      <p:to>
                                        <p:strVal val="visible"/>
                                      </p:to>
                                    </p:set>
                                    <p:animEffect filter="fade" transition="in">
                                      <p:cBhvr>
                                        <p:cTn dur="1000"/>
                                        <p:tgtEl>
                                          <p:spTgt spid="4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xEl>
                                              <p:pRg end="1" st="1"/>
                                            </p:txEl>
                                          </p:spTgt>
                                        </p:tgtEl>
                                        <p:attrNameLst>
                                          <p:attrName>style.visibility</p:attrName>
                                        </p:attrNameLst>
                                      </p:cBhvr>
                                      <p:to>
                                        <p:strVal val="visible"/>
                                      </p:to>
                                    </p:set>
                                    <p:animEffect filter="fade" transition="in">
                                      <p:cBhvr>
                                        <p:cTn dur="1000"/>
                                        <p:tgtEl>
                                          <p:spTgt spid="4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xEl>
                                              <p:pRg end="2" st="2"/>
                                            </p:txEl>
                                          </p:spTgt>
                                        </p:tgtEl>
                                        <p:attrNameLst>
                                          <p:attrName>style.visibility</p:attrName>
                                        </p:attrNameLst>
                                      </p:cBhvr>
                                      <p:to>
                                        <p:strVal val="visible"/>
                                      </p:to>
                                    </p:set>
                                    <p:animEffect filter="fade" transition="in">
                                      <p:cBhvr>
                                        <p:cTn dur="1000"/>
                                        <p:tgtEl>
                                          <p:spTgt spid="46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19"/>
          <p:cNvSpPr txBox="1"/>
          <p:nvPr>
            <p:ph type="title"/>
          </p:nvPr>
        </p:nvSpPr>
        <p:spPr>
          <a:xfrm flipH="1">
            <a:off x="357885" y="1313887"/>
            <a:ext cx="6817565" cy="2099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US">
                <a:latin typeface="Cambria"/>
                <a:ea typeface="Cambria"/>
                <a:cs typeface="Cambria"/>
                <a:sym typeface="Cambria"/>
              </a:rPr>
              <a:t>TRẢ BÀI</a:t>
            </a:r>
            <a:br>
              <a:rPr b="1" lang="en-US">
                <a:latin typeface="Cambria"/>
                <a:ea typeface="Cambria"/>
                <a:cs typeface="Cambria"/>
                <a:sym typeface="Cambria"/>
              </a:rPr>
            </a:br>
            <a:r>
              <a:rPr b="1" lang="en-US">
                <a:latin typeface="Cambria"/>
                <a:ea typeface="Cambria"/>
                <a:cs typeface="Cambria"/>
                <a:sym typeface="Cambria"/>
              </a:rPr>
              <a:t>CHỈNH SỬA VÀ NHẬN XÉT</a:t>
            </a:r>
            <a:endParaRPr b="1">
              <a:latin typeface="Cambria"/>
              <a:ea typeface="Cambria"/>
              <a:cs typeface="Cambria"/>
              <a:sym typeface="Cambria"/>
            </a:endParaRPr>
          </a:p>
        </p:txBody>
      </p:sp>
      <p:sp>
        <p:nvSpPr>
          <p:cNvPr id="473" name="Google Shape;473;p19"/>
          <p:cNvSpPr txBox="1"/>
          <p:nvPr>
            <p:ph idx="2" type="title"/>
          </p:nvPr>
        </p:nvSpPr>
        <p:spPr>
          <a:xfrm flipH="1">
            <a:off x="2009675" y="957372"/>
            <a:ext cx="2590200" cy="1014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8900"/>
              <a:buNone/>
            </a:pPr>
            <a:r>
              <a:rPr b="1" lang="en-US">
                <a:latin typeface="Cambria"/>
                <a:ea typeface="Cambria"/>
                <a:cs typeface="Cambria"/>
                <a:sym typeface="Cambria"/>
              </a:rPr>
              <a:t>III.</a:t>
            </a:r>
            <a:endParaRPr b="1">
              <a:latin typeface="Cambria"/>
              <a:ea typeface="Cambria"/>
              <a:cs typeface="Cambria"/>
              <a:sym typeface="Cambria"/>
            </a:endParaRPr>
          </a:p>
        </p:txBody>
      </p:sp>
      <p:pic>
        <p:nvPicPr>
          <p:cNvPr id="474" name="Google Shape;474;p19"/>
          <p:cNvPicPr preferRelativeResize="0"/>
          <p:nvPr/>
        </p:nvPicPr>
        <p:blipFill rotWithShape="1">
          <a:blip r:embed="rId3">
            <a:alphaModFix/>
          </a:blip>
          <a:srcRect b="0" l="37867" r="36116" t="0"/>
          <a:stretch/>
        </p:blipFill>
        <p:spPr>
          <a:xfrm>
            <a:off x="6988097" y="415707"/>
            <a:ext cx="2213373" cy="46391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Soạn văn 6 trang 58 Kết nối tri thức - Tập 2" id="259" name="Google Shape;259;p2"/>
          <p:cNvPicPr preferRelativeResize="0"/>
          <p:nvPr/>
        </p:nvPicPr>
        <p:blipFill rotWithShape="1">
          <a:blip r:embed="rId3">
            <a:alphaModFix/>
          </a:blip>
          <a:srcRect b="0" l="0" r="0" t="0"/>
          <a:stretch/>
        </p:blipFill>
        <p:spPr>
          <a:xfrm>
            <a:off x="93391" y="200722"/>
            <a:ext cx="5842648" cy="3063217"/>
          </a:xfrm>
          <a:prstGeom prst="rect">
            <a:avLst/>
          </a:prstGeom>
          <a:noFill/>
          <a:ln>
            <a:noFill/>
          </a:ln>
        </p:spPr>
      </p:pic>
      <p:sp>
        <p:nvSpPr>
          <p:cNvPr id="260" name="Google Shape;260;p2"/>
          <p:cNvSpPr/>
          <p:nvPr/>
        </p:nvSpPr>
        <p:spPr>
          <a:xfrm>
            <a:off x="3211551" y="3523785"/>
            <a:ext cx="4698381" cy="1063083"/>
          </a:xfrm>
          <a:prstGeom prst="rect">
            <a:avLst/>
          </a:prstGeom>
          <a:solidFill>
            <a:schemeClr val="lt1"/>
          </a:solidFill>
          <a:ln cap="flat" cmpd="sng" w="25400">
            <a:solidFill>
              <a:srgbClr val="4D5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1" lang="en-US" sz="2000" u="none" cap="none" strike="noStrike">
                <a:solidFill>
                  <a:schemeClr val="dk1"/>
                </a:solidFill>
                <a:latin typeface="Cambria"/>
                <a:ea typeface="Cambria"/>
                <a:cs typeface="Cambria"/>
                <a:sym typeface="Cambria"/>
              </a:rPr>
              <a:t>Hai loại khác biệt</a:t>
            </a:r>
            <a:endParaRPr b="1" i="1" sz="2000" u="none" cap="none" strike="noStrike">
              <a:solidFill>
                <a:schemeClr val="dk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pic>
        <p:nvPicPr>
          <p:cNvPr id="479" name="Google Shape;479;p20"/>
          <p:cNvPicPr preferRelativeResize="0"/>
          <p:nvPr/>
        </p:nvPicPr>
        <p:blipFill rotWithShape="1">
          <a:blip r:embed="rId3">
            <a:alphaModFix/>
          </a:blip>
          <a:srcRect b="18213" l="31239" r="31473" t="12976"/>
          <a:stretch/>
        </p:blipFill>
        <p:spPr>
          <a:xfrm rot="-5400000">
            <a:off x="7697072" y="88051"/>
            <a:ext cx="2998848" cy="3112849"/>
          </a:xfrm>
          <a:prstGeom prst="rect">
            <a:avLst/>
          </a:prstGeom>
          <a:noFill/>
          <a:ln>
            <a:noFill/>
          </a:ln>
        </p:spPr>
      </p:pic>
      <p:sp>
        <p:nvSpPr>
          <p:cNvPr id="480" name="Google Shape;480;p20"/>
          <p:cNvSpPr/>
          <p:nvPr/>
        </p:nvSpPr>
        <p:spPr>
          <a:xfrm>
            <a:off x="314850" y="392425"/>
            <a:ext cx="8514300" cy="801600"/>
          </a:xfrm>
          <a:prstGeom prst="roundRect">
            <a:avLst>
              <a:gd fmla="val 9812"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481" name="Google Shape;481;p20"/>
          <p:cNvSpPr txBox="1"/>
          <p:nvPr>
            <p:ph type="title"/>
          </p:nvPr>
        </p:nvSpPr>
        <p:spPr>
          <a:xfrm>
            <a:off x="720000" y="449850"/>
            <a:ext cx="7704000" cy="716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300"/>
              <a:buNone/>
            </a:pPr>
            <a:r>
              <a:rPr b="1" lang="en-US">
                <a:latin typeface="Cambria"/>
                <a:ea typeface="Cambria"/>
                <a:cs typeface="Cambria"/>
                <a:sym typeface="Cambria"/>
              </a:rPr>
              <a:t>Đọc</a:t>
            </a:r>
            <a:endParaRPr b="1">
              <a:latin typeface="Cambria"/>
              <a:ea typeface="Cambria"/>
              <a:cs typeface="Cambria"/>
              <a:sym typeface="Cambria"/>
            </a:endParaRPr>
          </a:p>
        </p:txBody>
      </p:sp>
      <p:pic>
        <p:nvPicPr>
          <p:cNvPr id="482" name="Google Shape;482;p20"/>
          <p:cNvPicPr preferRelativeResize="0"/>
          <p:nvPr/>
        </p:nvPicPr>
        <p:blipFill rotWithShape="1">
          <a:blip r:embed="rId4">
            <a:alphaModFix/>
          </a:blip>
          <a:srcRect b="16786" l="19789" r="40433" t="12972"/>
          <a:stretch/>
        </p:blipFill>
        <p:spPr>
          <a:xfrm>
            <a:off x="375275" y="1795825"/>
            <a:ext cx="3445598" cy="3422326"/>
          </a:xfrm>
          <a:prstGeom prst="rect">
            <a:avLst/>
          </a:prstGeom>
          <a:noFill/>
          <a:ln>
            <a:noFill/>
          </a:ln>
        </p:spPr>
      </p:pic>
      <p:sp>
        <p:nvSpPr>
          <p:cNvPr id="483" name="Google Shape;483;p20"/>
          <p:cNvSpPr txBox="1"/>
          <p:nvPr/>
        </p:nvSpPr>
        <p:spPr>
          <a:xfrm>
            <a:off x="3389970" y="1441400"/>
            <a:ext cx="5166731" cy="325225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Clr>
                <a:schemeClr val="dk1"/>
              </a:buClr>
              <a:buSzPts val="3300"/>
              <a:buFont typeface="Titan One"/>
              <a:buNone/>
            </a:pPr>
            <a:r>
              <a:rPr b="1" i="0" lang="en-US" sz="2400" u="none" cap="none" strike="noStrike">
                <a:solidFill>
                  <a:schemeClr val="dk1"/>
                </a:solidFill>
                <a:latin typeface="Cambria"/>
                <a:ea typeface="Cambria"/>
                <a:cs typeface="Cambria"/>
                <a:sym typeface="Cambria"/>
              </a:rPr>
              <a:t>Nhiệm vụ</a:t>
            </a:r>
            <a:endParaRPr b="1" i="0" sz="2400" u="none" cap="none" strike="noStrike">
              <a:solidFill>
                <a:schemeClr val="dk1"/>
              </a:solidFill>
              <a:latin typeface="Cambria"/>
              <a:ea typeface="Cambria"/>
              <a:cs typeface="Cambria"/>
              <a:sym typeface="Cambria"/>
            </a:endParaRPr>
          </a:p>
          <a:p>
            <a:pPr indent="-342900" lvl="0" marL="342900" marR="0" rtl="0" algn="l">
              <a:lnSpc>
                <a:spcPct val="150000"/>
              </a:lnSpc>
              <a:spcBef>
                <a:spcPts val="0"/>
              </a:spcBef>
              <a:spcAft>
                <a:spcPts val="0"/>
              </a:spcAft>
              <a:buClr>
                <a:schemeClr val="dk1"/>
              </a:buClr>
              <a:buSzPts val="3300"/>
              <a:buFont typeface="Arial"/>
              <a:buChar char="•"/>
            </a:pPr>
            <a:r>
              <a:rPr b="0" i="0" lang="en-US" sz="2400" u="none" cap="none" strike="noStrike">
                <a:solidFill>
                  <a:schemeClr val="dk1"/>
                </a:solidFill>
                <a:latin typeface="Cambria"/>
                <a:ea typeface="Cambria"/>
                <a:cs typeface="Cambria"/>
                <a:sym typeface="Cambria"/>
              </a:rPr>
              <a:t>Em hãy trao đổi bài với bạn ngồi bên cạnh của mình.</a:t>
            </a:r>
            <a:endParaRPr/>
          </a:p>
          <a:p>
            <a:pPr indent="-342900" lvl="0" marL="342900" marR="0" rtl="0" algn="l">
              <a:lnSpc>
                <a:spcPct val="150000"/>
              </a:lnSpc>
              <a:spcBef>
                <a:spcPts val="0"/>
              </a:spcBef>
              <a:spcAft>
                <a:spcPts val="0"/>
              </a:spcAft>
              <a:buClr>
                <a:schemeClr val="dk1"/>
              </a:buClr>
              <a:buSzPts val="3300"/>
              <a:buFont typeface="Arial"/>
              <a:buChar char="•"/>
            </a:pPr>
            <a:r>
              <a:rPr b="0" i="0" lang="en-US" sz="2400" u="none" cap="none" strike="noStrike">
                <a:solidFill>
                  <a:schemeClr val="dk1"/>
                </a:solidFill>
                <a:latin typeface="Cambria"/>
                <a:ea typeface="Cambria"/>
                <a:cs typeface="Cambria"/>
                <a:sym typeface="Cambria"/>
              </a:rPr>
              <a:t>Đọc bài của bạn và sử dụng rubric để nhận xét</a:t>
            </a:r>
            <a:endParaRPr b="0" i="0" sz="2400" u="none" cap="none" strike="noStrike">
              <a:solidFill>
                <a:schemeClr val="dk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000"/>
                                        <p:tgtEl>
                                          <p:spTgt spid="4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21"/>
          <p:cNvSpPr txBox="1"/>
          <p:nvPr>
            <p:ph type="title"/>
          </p:nvPr>
        </p:nvSpPr>
        <p:spPr>
          <a:xfrm>
            <a:off x="720000" y="66907"/>
            <a:ext cx="7704000" cy="54269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300"/>
              <a:buNone/>
            </a:pPr>
            <a:r>
              <a:rPr b="1" lang="en-US" sz="2800">
                <a:latin typeface="Cambria"/>
                <a:ea typeface="Cambria"/>
                <a:cs typeface="Cambria"/>
                <a:sym typeface="Cambria"/>
              </a:rPr>
              <a:t>Rubric nhận xét bài viết</a:t>
            </a:r>
            <a:endParaRPr b="1" sz="2800">
              <a:latin typeface="Cambria"/>
              <a:ea typeface="Cambria"/>
              <a:cs typeface="Cambria"/>
              <a:sym typeface="Cambria"/>
            </a:endParaRPr>
          </a:p>
        </p:txBody>
      </p:sp>
      <p:graphicFrame>
        <p:nvGraphicFramePr>
          <p:cNvPr id="489" name="Google Shape;489;p21"/>
          <p:cNvGraphicFramePr/>
          <p:nvPr/>
        </p:nvGraphicFramePr>
        <p:xfrm>
          <a:off x="282497" y="609600"/>
          <a:ext cx="3000000" cy="3000000"/>
        </p:xfrm>
        <a:graphic>
          <a:graphicData uri="http://schemas.openxmlformats.org/drawingml/2006/table">
            <a:tbl>
              <a:tblPr bandRow="1" firstRow="1">
                <a:noFill/>
                <a:tableStyleId>{3FC4BE21-65A2-4280-9F8E-03928EBDE8DE}</a:tableStyleId>
              </a:tblPr>
              <a:tblGrid>
                <a:gridCol w="2609625"/>
                <a:gridCol w="883975"/>
                <a:gridCol w="883975"/>
                <a:gridCol w="4335250"/>
              </a:tblGrid>
              <a:tr h="598325">
                <a:tc>
                  <a:txBody>
                    <a:bodyPr/>
                    <a:lstStyle/>
                    <a:p>
                      <a:pPr indent="0" lvl="0" marL="0" marR="0" rtl="0" algn="ctr">
                        <a:lnSpc>
                          <a:spcPct val="100000"/>
                        </a:lnSpc>
                        <a:spcBef>
                          <a:spcPts val="0"/>
                        </a:spcBef>
                        <a:spcAft>
                          <a:spcPts val="0"/>
                        </a:spcAft>
                        <a:buNone/>
                      </a:pPr>
                      <a:r>
                        <a:rPr lang="en-US" sz="1600" u="none" cap="none" strike="noStrike">
                          <a:latin typeface="Cambria"/>
                          <a:ea typeface="Cambria"/>
                          <a:cs typeface="Cambria"/>
                          <a:sym typeface="Cambria"/>
                        </a:rPr>
                        <a:t>Nội dung</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600" u="none" cap="none" strike="noStrike">
                          <a:latin typeface="Cambria"/>
                          <a:ea typeface="Cambria"/>
                          <a:cs typeface="Cambria"/>
                          <a:sym typeface="Cambria"/>
                        </a:rPr>
                        <a:t>Đạt</a:t>
                      </a:r>
                      <a:endParaRPr sz="1600" u="none" cap="none" strike="noStrike">
                        <a:latin typeface="Cambria"/>
                        <a:ea typeface="Cambria"/>
                        <a:cs typeface="Cambria"/>
                        <a:sym typeface="Cambri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600" u="none" cap="none" strike="noStrike">
                          <a:latin typeface="Cambria"/>
                          <a:ea typeface="Cambria"/>
                          <a:cs typeface="Cambria"/>
                          <a:sym typeface="Cambria"/>
                        </a:rPr>
                        <a:t>Chưa đạt</a:t>
                      </a:r>
                      <a:endParaRPr sz="1600" u="none" cap="none" strike="noStrike">
                        <a:latin typeface="Cambria"/>
                        <a:ea typeface="Cambria"/>
                        <a:cs typeface="Cambria"/>
                        <a:sym typeface="Cambri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600" u="none" cap="none" strike="noStrike">
                          <a:latin typeface="Cambria"/>
                          <a:ea typeface="Cambria"/>
                          <a:cs typeface="Cambria"/>
                          <a:sym typeface="Cambria"/>
                        </a:rPr>
                        <a:t>Ghi chú – nhận xét</a:t>
                      </a:r>
                      <a:endParaRPr sz="1600" u="none" cap="none" strike="noStrike">
                        <a:latin typeface="Cambria"/>
                        <a:ea typeface="Cambria"/>
                        <a:cs typeface="Cambria"/>
                        <a:sym typeface="Cambri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60425">
                <a:tc>
                  <a:txBody>
                    <a:bodyPr/>
                    <a:lstStyle/>
                    <a:p>
                      <a:pPr indent="0" lvl="0" marL="0" marR="0" rtl="0" algn="l">
                        <a:lnSpc>
                          <a:spcPct val="100000"/>
                        </a:lnSpc>
                        <a:spcBef>
                          <a:spcPts val="0"/>
                        </a:spcBef>
                        <a:spcAft>
                          <a:spcPts val="0"/>
                        </a:spcAft>
                        <a:buNone/>
                      </a:pPr>
                      <a:r>
                        <a:rPr lang="en-US" sz="1600" u="none" cap="none" strike="noStrike">
                          <a:latin typeface="Cambria"/>
                          <a:ea typeface="Cambria"/>
                          <a:cs typeface="Cambria"/>
                          <a:sym typeface="Cambria"/>
                        </a:rPr>
                        <a:t>Nêu rõ vấn đề nghị luận.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u="none" cap="none" strike="noStrike">
                        <a:latin typeface="Cambria"/>
                        <a:ea typeface="Cambria"/>
                        <a:cs typeface="Cambria"/>
                        <a:sym typeface="Cambri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u="none" cap="none" strike="noStrike">
                        <a:latin typeface="Cambria"/>
                        <a:ea typeface="Cambria"/>
                        <a:cs typeface="Cambria"/>
                        <a:sym typeface="Cambri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1" lang="en-US" sz="1050" u="none" cap="none" strike="noStrike">
                          <a:latin typeface="Cambria"/>
                          <a:ea typeface="Cambria"/>
                          <a:cs typeface="Cambria"/>
                          <a:sym typeface="Cambria"/>
                        </a:rPr>
                        <a:t>Ghi lại vấn đề.</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60425">
                <a:tc>
                  <a:txBody>
                    <a:bodyPr/>
                    <a:lstStyle/>
                    <a:p>
                      <a:pPr indent="0" lvl="0" marL="0" marR="0" rtl="0" algn="l">
                        <a:lnSpc>
                          <a:spcPct val="100000"/>
                        </a:lnSpc>
                        <a:spcBef>
                          <a:spcPts val="0"/>
                        </a:spcBef>
                        <a:spcAft>
                          <a:spcPts val="0"/>
                        </a:spcAft>
                        <a:buNone/>
                      </a:pPr>
                      <a:r>
                        <a:rPr lang="en-US" sz="1600" u="none" cap="none" strike="noStrike">
                          <a:latin typeface="Cambria"/>
                          <a:ea typeface="Cambria"/>
                          <a:cs typeface="Cambria"/>
                          <a:sym typeface="Cambria"/>
                        </a:rPr>
                        <a:t>Xác định rõ ý kiến cần được tán thành.</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u="none" cap="none" strike="noStrike">
                        <a:latin typeface="Cambria"/>
                        <a:ea typeface="Cambria"/>
                        <a:cs typeface="Cambria"/>
                        <a:sym typeface="Cambri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u="none" cap="none" strike="noStrike">
                        <a:latin typeface="Cambria"/>
                        <a:ea typeface="Cambria"/>
                        <a:cs typeface="Cambria"/>
                        <a:sym typeface="Cambri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1" lang="en-US" sz="1050" u="none" cap="none" strike="noStrike">
                          <a:latin typeface="Cambria"/>
                          <a:ea typeface="Cambria"/>
                          <a:cs typeface="Cambria"/>
                          <a:sym typeface="Cambria"/>
                        </a:rPr>
                        <a:t>Ghi lại ý kiến</a:t>
                      </a:r>
                      <a:endParaRPr i="1" sz="1050" u="none" cap="none" strike="noStrike">
                        <a:latin typeface="Cambria"/>
                        <a:ea typeface="Cambria"/>
                        <a:cs typeface="Cambria"/>
                        <a:sym typeface="Cambri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60425">
                <a:tc>
                  <a:txBody>
                    <a:bodyPr/>
                    <a:lstStyle/>
                    <a:p>
                      <a:pPr indent="0" lvl="0" marL="0" marR="0" rtl="0" algn="l">
                        <a:lnSpc>
                          <a:spcPct val="100000"/>
                        </a:lnSpc>
                        <a:spcBef>
                          <a:spcPts val="0"/>
                        </a:spcBef>
                        <a:spcAft>
                          <a:spcPts val="0"/>
                        </a:spcAft>
                        <a:buNone/>
                      </a:pPr>
                      <a:r>
                        <a:rPr lang="en-US" sz="1600" u="none" cap="none" strike="noStrike">
                          <a:latin typeface="Cambria"/>
                          <a:ea typeface="Cambria"/>
                          <a:cs typeface="Cambria"/>
                          <a:sym typeface="Cambria"/>
                        </a:rPr>
                        <a:t>Thái độ với ý kiến thể hiện sự dứt khoát, tường minh.</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u="none" cap="none" strike="noStrike">
                        <a:latin typeface="Cambria"/>
                        <a:ea typeface="Cambria"/>
                        <a:cs typeface="Cambria"/>
                        <a:sym typeface="Cambri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u="none" cap="none" strike="noStrike">
                        <a:latin typeface="Cambria"/>
                        <a:ea typeface="Cambria"/>
                        <a:cs typeface="Cambria"/>
                        <a:sym typeface="Cambri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i="1" sz="1050" u="none" cap="none" strike="noStrike">
                        <a:latin typeface="Cambria"/>
                        <a:ea typeface="Cambria"/>
                        <a:cs typeface="Cambria"/>
                        <a:sym typeface="Cambri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60425">
                <a:tc>
                  <a:txBody>
                    <a:bodyPr/>
                    <a:lstStyle/>
                    <a:p>
                      <a:pPr indent="0" lvl="0" marL="0" marR="0" rtl="0" algn="l">
                        <a:lnSpc>
                          <a:spcPct val="100000"/>
                        </a:lnSpc>
                        <a:spcBef>
                          <a:spcPts val="0"/>
                        </a:spcBef>
                        <a:spcAft>
                          <a:spcPts val="0"/>
                        </a:spcAft>
                        <a:buNone/>
                      </a:pPr>
                      <a:r>
                        <a:rPr lang="en-US" sz="1600" u="none" cap="none" strike="noStrike">
                          <a:latin typeface="Cambria"/>
                          <a:ea typeface="Cambria"/>
                          <a:cs typeface="Cambria"/>
                          <a:sym typeface="Cambria"/>
                        </a:rPr>
                        <a:t>Lí lẽ, bằng chứng sử dụng phù hợp, thuyết phục.</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u="none" cap="none" strike="noStrike">
                        <a:latin typeface="Cambria"/>
                        <a:ea typeface="Cambria"/>
                        <a:cs typeface="Cambria"/>
                        <a:sym typeface="Cambri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u="none" cap="none" strike="noStrike">
                        <a:latin typeface="Cambria"/>
                        <a:ea typeface="Cambria"/>
                        <a:cs typeface="Cambria"/>
                        <a:sym typeface="Cambri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1" lang="en-US" sz="1050" u="none" cap="none" strike="noStrike">
                          <a:latin typeface="Cambria"/>
                          <a:ea typeface="Cambria"/>
                          <a:cs typeface="Cambria"/>
                          <a:sym typeface="Cambria"/>
                        </a:rPr>
                        <a:t>Ghi lại ít nhất 1 bằng chứng/lí lẽ trong bài</a:t>
                      </a:r>
                      <a:endParaRPr i="1" sz="1050" u="none" cap="none" strike="noStrike">
                        <a:latin typeface="Cambria"/>
                        <a:ea typeface="Cambria"/>
                        <a:cs typeface="Cambria"/>
                        <a:sym typeface="Cambri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60425">
                <a:tc>
                  <a:txBody>
                    <a:bodyPr/>
                    <a:lstStyle/>
                    <a:p>
                      <a:pPr indent="0" lvl="0" marL="0" marR="0" rtl="0" algn="l">
                        <a:lnSpc>
                          <a:spcPct val="100000"/>
                        </a:lnSpc>
                        <a:spcBef>
                          <a:spcPts val="0"/>
                        </a:spcBef>
                        <a:spcAft>
                          <a:spcPts val="0"/>
                        </a:spcAft>
                        <a:buNone/>
                      </a:pPr>
                      <a:r>
                        <a:rPr lang="en-US" sz="1600" u="none" cap="none" strike="noStrike">
                          <a:latin typeface="Cambria"/>
                          <a:ea typeface="Cambria"/>
                          <a:cs typeface="Cambria"/>
                          <a:sym typeface="Cambria"/>
                        </a:rPr>
                        <a:t>Bố cục đầy đủ, ngữ pháp và sự logic đảm bảo.</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u="none" cap="none" strike="noStrike">
                        <a:latin typeface="Cambria"/>
                        <a:ea typeface="Cambria"/>
                        <a:cs typeface="Cambria"/>
                        <a:sym typeface="Cambri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u="none" cap="none" strike="noStrike">
                        <a:latin typeface="Cambria"/>
                        <a:ea typeface="Cambria"/>
                        <a:cs typeface="Cambria"/>
                        <a:sym typeface="Cambri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u="none" cap="none" strike="noStrike">
                        <a:latin typeface="Cambria"/>
                        <a:ea typeface="Cambria"/>
                        <a:cs typeface="Cambria"/>
                        <a:sym typeface="Cambria"/>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
          <p:cNvSpPr/>
          <p:nvPr/>
        </p:nvSpPr>
        <p:spPr>
          <a:xfrm>
            <a:off x="3947532" y="1940312"/>
            <a:ext cx="4698381" cy="1063083"/>
          </a:xfrm>
          <a:prstGeom prst="rect">
            <a:avLst/>
          </a:prstGeom>
          <a:solidFill>
            <a:schemeClr val="lt1"/>
          </a:solidFill>
          <a:ln cap="flat" cmpd="sng" w="25400">
            <a:solidFill>
              <a:srgbClr val="4D5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800" u="none" cap="none" strike="noStrike">
                <a:solidFill>
                  <a:schemeClr val="dk1"/>
                </a:solidFill>
                <a:latin typeface="Cambria"/>
                <a:ea typeface="Cambria"/>
                <a:cs typeface="Cambria"/>
                <a:sym typeface="Cambria"/>
              </a:rPr>
              <a:t>Bài tập làm văn (Nhóc Nicolas)</a:t>
            </a:r>
            <a:endParaRPr/>
          </a:p>
        </p:txBody>
      </p:sp>
      <p:pic>
        <p:nvPicPr>
          <p:cNvPr descr="Nhóc Nicolas | Tiki" id="266" name="Google Shape;266;p3"/>
          <p:cNvPicPr preferRelativeResize="0"/>
          <p:nvPr/>
        </p:nvPicPr>
        <p:blipFill rotWithShape="1">
          <a:blip r:embed="rId3">
            <a:alphaModFix/>
          </a:blip>
          <a:srcRect b="0" l="0" r="0" t="0"/>
          <a:stretch/>
        </p:blipFill>
        <p:spPr>
          <a:xfrm>
            <a:off x="193520" y="116713"/>
            <a:ext cx="3583026" cy="49100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pic>
        <p:nvPicPr>
          <p:cNvPr id="271" name="Google Shape;271;p4"/>
          <p:cNvPicPr preferRelativeResize="0"/>
          <p:nvPr/>
        </p:nvPicPr>
        <p:blipFill rotWithShape="1">
          <a:blip r:embed="rId3">
            <a:alphaModFix/>
          </a:blip>
          <a:srcRect b="0" l="32125" r="38018" t="0"/>
          <a:stretch/>
        </p:blipFill>
        <p:spPr>
          <a:xfrm>
            <a:off x="4066479" y="460917"/>
            <a:ext cx="3136328" cy="5630506"/>
          </a:xfrm>
          <a:prstGeom prst="rect">
            <a:avLst/>
          </a:prstGeom>
          <a:noFill/>
          <a:ln>
            <a:noFill/>
          </a:ln>
        </p:spPr>
      </p:pic>
      <p:pic>
        <p:nvPicPr>
          <p:cNvPr id="272" name="Google Shape;272;p4"/>
          <p:cNvPicPr preferRelativeResize="0"/>
          <p:nvPr/>
        </p:nvPicPr>
        <p:blipFill rotWithShape="1">
          <a:blip r:embed="rId4">
            <a:alphaModFix/>
          </a:blip>
          <a:srcRect b="0" l="36867" r="35881" t="6584"/>
          <a:stretch/>
        </p:blipFill>
        <p:spPr>
          <a:xfrm>
            <a:off x="6232327" y="661575"/>
            <a:ext cx="3136318" cy="5762023"/>
          </a:xfrm>
          <a:prstGeom prst="rect">
            <a:avLst/>
          </a:prstGeom>
          <a:noFill/>
          <a:ln>
            <a:noFill/>
          </a:ln>
        </p:spPr>
      </p:pic>
      <p:sp>
        <p:nvSpPr>
          <p:cNvPr id="273" name="Google Shape;273;p4"/>
          <p:cNvSpPr txBox="1"/>
          <p:nvPr>
            <p:ph type="ctrTitle"/>
          </p:nvPr>
        </p:nvSpPr>
        <p:spPr>
          <a:xfrm>
            <a:off x="252760" y="780585"/>
            <a:ext cx="5040352" cy="3070303"/>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SzPts val="5200"/>
              <a:buNone/>
            </a:pPr>
            <a:r>
              <a:rPr b="1" lang="en-US" sz="3200">
                <a:latin typeface="Cambria"/>
                <a:ea typeface="Cambria"/>
                <a:cs typeface="Cambria"/>
                <a:sym typeface="Cambria"/>
              </a:rPr>
              <a:t>VIẾT BÀI VĂN NGHỊ LUẬN VỀ MỘT VẤN ĐỀ TRONG ĐỜI SỐNG (TRÌNH BÀY Ý KIẾN TÁN THÀNH)</a:t>
            </a:r>
            <a:endParaRPr b="1" sz="3200">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5"/>
          <p:cNvSpPr/>
          <p:nvPr/>
        </p:nvSpPr>
        <p:spPr>
          <a:xfrm>
            <a:off x="314850" y="392425"/>
            <a:ext cx="8514300" cy="801600"/>
          </a:xfrm>
          <a:prstGeom prst="roundRect">
            <a:avLst>
              <a:gd fmla="val 9812"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279" name="Google Shape;279;p5"/>
          <p:cNvSpPr txBox="1"/>
          <p:nvPr>
            <p:ph type="title"/>
          </p:nvPr>
        </p:nvSpPr>
        <p:spPr>
          <a:xfrm>
            <a:off x="720000" y="448975"/>
            <a:ext cx="7704000" cy="688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300"/>
              <a:buNone/>
            </a:pPr>
            <a:r>
              <a:rPr b="1" lang="en-US">
                <a:latin typeface="Cambria"/>
                <a:ea typeface="Cambria"/>
                <a:cs typeface="Cambria"/>
                <a:sym typeface="Cambria"/>
              </a:rPr>
              <a:t>MỤC TIÊU BÀI HỌC</a:t>
            </a:r>
            <a:endParaRPr b="1">
              <a:latin typeface="Cambria"/>
              <a:ea typeface="Cambria"/>
              <a:cs typeface="Cambria"/>
              <a:sym typeface="Cambria"/>
            </a:endParaRPr>
          </a:p>
        </p:txBody>
      </p:sp>
      <p:sp>
        <p:nvSpPr>
          <p:cNvPr id="280" name="Google Shape;280;p5"/>
          <p:cNvSpPr txBox="1"/>
          <p:nvPr>
            <p:ph idx="1" type="subTitle"/>
          </p:nvPr>
        </p:nvSpPr>
        <p:spPr>
          <a:xfrm>
            <a:off x="1611000" y="1403197"/>
            <a:ext cx="6849000" cy="508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b="1" lang="en-US" sz="2000">
                <a:latin typeface="Cambria"/>
                <a:ea typeface="Cambria"/>
                <a:cs typeface="Cambria"/>
                <a:sym typeface="Cambria"/>
              </a:rPr>
              <a:t>HS lựa chọn </a:t>
            </a:r>
            <a:r>
              <a:rPr lang="en-US" sz="2000">
                <a:latin typeface="Cambria"/>
                <a:ea typeface="Cambria"/>
                <a:cs typeface="Cambria"/>
                <a:sym typeface="Cambria"/>
              </a:rPr>
              <a:t>được vấn đề đáng bàn luận</a:t>
            </a:r>
            <a:endParaRPr sz="2000">
              <a:latin typeface="Cambria"/>
              <a:ea typeface="Cambria"/>
              <a:cs typeface="Cambria"/>
              <a:sym typeface="Cambria"/>
            </a:endParaRPr>
          </a:p>
        </p:txBody>
      </p:sp>
      <p:sp>
        <p:nvSpPr>
          <p:cNvPr id="281" name="Google Shape;281;p5"/>
          <p:cNvSpPr txBox="1"/>
          <p:nvPr>
            <p:ph idx="5" type="subTitle"/>
          </p:nvPr>
        </p:nvSpPr>
        <p:spPr>
          <a:xfrm>
            <a:off x="1574988" y="3351295"/>
            <a:ext cx="6849000" cy="508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b="1" lang="en-US" sz="2000">
                <a:latin typeface="Cambria"/>
                <a:ea typeface="Cambria"/>
                <a:cs typeface="Cambria"/>
                <a:sym typeface="Cambria"/>
              </a:rPr>
              <a:t>HS xây dựng </a:t>
            </a:r>
            <a:r>
              <a:rPr lang="en-US" sz="2000">
                <a:latin typeface="Cambria"/>
                <a:ea typeface="Cambria"/>
                <a:cs typeface="Cambria"/>
                <a:sym typeface="Cambria"/>
              </a:rPr>
              <a:t>được luận điểm, lập luận chặt chẽ.</a:t>
            </a:r>
            <a:endParaRPr sz="2000">
              <a:latin typeface="Cambria"/>
              <a:ea typeface="Cambria"/>
              <a:cs typeface="Cambria"/>
              <a:sym typeface="Cambria"/>
            </a:endParaRPr>
          </a:p>
        </p:txBody>
      </p:sp>
      <p:sp>
        <p:nvSpPr>
          <p:cNvPr id="282" name="Google Shape;282;p5"/>
          <p:cNvSpPr txBox="1"/>
          <p:nvPr>
            <p:ph idx="2" type="title"/>
          </p:nvPr>
        </p:nvSpPr>
        <p:spPr>
          <a:xfrm>
            <a:off x="683988" y="1404553"/>
            <a:ext cx="927000" cy="50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2800">
                <a:latin typeface="Cambria"/>
                <a:ea typeface="Cambria"/>
                <a:cs typeface="Cambria"/>
                <a:sym typeface="Cambria"/>
              </a:rPr>
              <a:t>01</a:t>
            </a:r>
            <a:endParaRPr b="1" sz="2800">
              <a:latin typeface="Cambria"/>
              <a:ea typeface="Cambria"/>
              <a:cs typeface="Cambria"/>
              <a:sym typeface="Cambria"/>
            </a:endParaRPr>
          </a:p>
        </p:txBody>
      </p:sp>
      <p:sp>
        <p:nvSpPr>
          <p:cNvPr id="283" name="Google Shape;283;p5"/>
          <p:cNvSpPr txBox="1"/>
          <p:nvPr>
            <p:ph idx="3" type="subTitle"/>
          </p:nvPr>
        </p:nvSpPr>
        <p:spPr>
          <a:xfrm>
            <a:off x="1575000" y="2485075"/>
            <a:ext cx="6849000" cy="508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b="1" lang="en-US" sz="2000">
                <a:latin typeface="Cambria"/>
                <a:ea typeface="Cambria"/>
                <a:cs typeface="Cambria"/>
                <a:sym typeface="Cambria"/>
              </a:rPr>
              <a:t>HS thể hiện </a:t>
            </a:r>
            <a:r>
              <a:rPr lang="en-US" sz="2000">
                <a:latin typeface="Cambria"/>
                <a:ea typeface="Cambria"/>
                <a:cs typeface="Cambria"/>
                <a:sym typeface="Cambria"/>
              </a:rPr>
              <a:t>quan niệm rõ ràng, dứt khoát trước quan điểm.</a:t>
            </a:r>
            <a:endParaRPr sz="2000">
              <a:latin typeface="Cambria"/>
              <a:ea typeface="Cambria"/>
              <a:cs typeface="Cambria"/>
              <a:sym typeface="Cambria"/>
            </a:endParaRPr>
          </a:p>
        </p:txBody>
      </p:sp>
      <p:sp>
        <p:nvSpPr>
          <p:cNvPr id="284" name="Google Shape;284;p5"/>
          <p:cNvSpPr txBox="1"/>
          <p:nvPr>
            <p:ph idx="4" type="title"/>
          </p:nvPr>
        </p:nvSpPr>
        <p:spPr>
          <a:xfrm>
            <a:off x="683988" y="2486431"/>
            <a:ext cx="927000" cy="50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2800">
                <a:latin typeface="Cambria"/>
                <a:ea typeface="Cambria"/>
                <a:cs typeface="Cambria"/>
                <a:sym typeface="Cambria"/>
              </a:rPr>
              <a:t>02</a:t>
            </a:r>
            <a:endParaRPr b="1" sz="2800">
              <a:latin typeface="Cambria"/>
              <a:ea typeface="Cambria"/>
              <a:cs typeface="Cambria"/>
              <a:sym typeface="Cambria"/>
            </a:endParaRPr>
          </a:p>
        </p:txBody>
      </p:sp>
      <p:sp>
        <p:nvSpPr>
          <p:cNvPr id="285" name="Google Shape;285;p5"/>
          <p:cNvSpPr txBox="1"/>
          <p:nvPr>
            <p:ph idx="6" type="title"/>
          </p:nvPr>
        </p:nvSpPr>
        <p:spPr>
          <a:xfrm>
            <a:off x="683976" y="3352651"/>
            <a:ext cx="927000" cy="50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2800">
                <a:latin typeface="Cambria"/>
                <a:ea typeface="Cambria"/>
                <a:cs typeface="Cambria"/>
                <a:sym typeface="Cambria"/>
              </a:rPr>
              <a:t>03</a:t>
            </a:r>
            <a:endParaRPr b="1" sz="2800">
              <a:latin typeface="Cambria"/>
              <a:ea typeface="Cambria"/>
              <a:cs typeface="Cambria"/>
              <a:sym typeface="Cambria"/>
            </a:endParaRPr>
          </a:p>
        </p:txBody>
      </p:sp>
      <p:sp>
        <p:nvSpPr>
          <p:cNvPr id="286" name="Google Shape;286;p5"/>
          <p:cNvSpPr txBox="1"/>
          <p:nvPr>
            <p:ph idx="7" type="subTitle"/>
          </p:nvPr>
        </p:nvSpPr>
        <p:spPr>
          <a:xfrm>
            <a:off x="1647012" y="4220215"/>
            <a:ext cx="6849000" cy="508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b="1" lang="en-US" sz="2000">
                <a:latin typeface="Cambria"/>
                <a:ea typeface="Cambria"/>
                <a:cs typeface="Cambria"/>
                <a:sym typeface="Cambria"/>
              </a:rPr>
              <a:t>HS hoàn thành </a:t>
            </a:r>
            <a:r>
              <a:rPr lang="en-US" sz="2000">
                <a:latin typeface="Cambria"/>
                <a:ea typeface="Cambria"/>
                <a:cs typeface="Cambria"/>
                <a:sym typeface="Cambria"/>
              </a:rPr>
              <a:t>bài viết đạt yêu cầu.</a:t>
            </a:r>
            <a:endParaRPr sz="2000">
              <a:latin typeface="Cambria"/>
              <a:ea typeface="Cambria"/>
              <a:cs typeface="Cambria"/>
              <a:sym typeface="Cambria"/>
            </a:endParaRPr>
          </a:p>
        </p:txBody>
      </p:sp>
      <p:sp>
        <p:nvSpPr>
          <p:cNvPr id="287" name="Google Shape;287;p5"/>
          <p:cNvSpPr txBox="1"/>
          <p:nvPr>
            <p:ph idx="8" type="title"/>
          </p:nvPr>
        </p:nvSpPr>
        <p:spPr>
          <a:xfrm>
            <a:off x="720000" y="4221571"/>
            <a:ext cx="927000" cy="50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US" sz="2800">
                <a:latin typeface="Cambria"/>
                <a:ea typeface="Cambria"/>
                <a:cs typeface="Cambria"/>
                <a:sym typeface="Cambria"/>
              </a:rPr>
              <a:t>04</a:t>
            </a:r>
            <a:endParaRPr b="1" sz="2800">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animEffect filter="fade" transition="in">
                                      <p:cBhvr>
                                        <p:cTn dur="1000"/>
                                        <p:tgtEl>
                                          <p:spTgt spid="28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animEffect filter="fade" transition="in">
                                      <p:cBhvr>
                                        <p:cTn dur="1000"/>
                                        <p:tgtEl>
                                          <p:spTgt spid="28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0" st="0"/>
                                            </p:txEl>
                                          </p:spTgt>
                                        </p:tgtEl>
                                        <p:attrNameLst>
                                          <p:attrName>style.visibility</p:attrName>
                                        </p:attrNameLst>
                                      </p:cBhvr>
                                      <p:to>
                                        <p:strVal val="visible"/>
                                      </p:to>
                                    </p:set>
                                    <p:animEffect filter="fade" transition="in">
                                      <p:cBhvr>
                                        <p:cTn dur="1000"/>
                                        <p:tgtEl>
                                          <p:spTgt spid="28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animEffect filter="fade" transition="in">
                                      <p:cBhvr>
                                        <p:cTn dur="1000"/>
                                        <p:tgtEl>
                                          <p:spTgt spid="28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6"/>
          <p:cNvSpPr txBox="1"/>
          <p:nvPr>
            <p:ph type="title"/>
          </p:nvPr>
        </p:nvSpPr>
        <p:spPr>
          <a:xfrm>
            <a:off x="3247675" y="1822386"/>
            <a:ext cx="5183100" cy="2325868"/>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SzPts val="3600"/>
              <a:buNone/>
            </a:pPr>
            <a:r>
              <a:rPr b="1" lang="en-US" sz="3600">
                <a:latin typeface="Cambria"/>
                <a:ea typeface="Cambria"/>
                <a:cs typeface="Cambria"/>
                <a:sym typeface="Cambria"/>
              </a:rPr>
              <a:t>YÊU CẦU ĐỐI VỚI BÀI VĂN NGHỊ LUẬN VỀ 1 VẤN ĐỀ ĐỜI SỐNG</a:t>
            </a:r>
            <a:endParaRPr b="1" sz="3600">
              <a:latin typeface="Cambria"/>
              <a:ea typeface="Cambria"/>
              <a:cs typeface="Cambria"/>
              <a:sym typeface="Cambria"/>
            </a:endParaRPr>
          </a:p>
        </p:txBody>
      </p:sp>
      <p:sp>
        <p:nvSpPr>
          <p:cNvPr id="293" name="Google Shape;293;p6"/>
          <p:cNvSpPr txBox="1"/>
          <p:nvPr>
            <p:ph idx="2" type="title"/>
          </p:nvPr>
        </p:nvSpPr>
        <p:spPr>
          <a:xfrm>
            <a:off x="5840575" y="807486"/>
            <a:ext cx="2590200" cy="10149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8900"/>
              <a:buNone/>
            </a:pPr>
            <a:r>
              <a:rPr b="1" lang="en-US">
                <a:latin typeface="Cambria"/>
                <a:ea typeface="Cambria"/>
                <a:cs typeface="Cambria"/>
                <a:sym typeface="Cambria"/>
              </a:rPr>
              <a:t>I.</a:t>
            </a:r>
            <a:endParaRPr b="1">
              <a:latin typeface="Cambria"/>
              <a:ea typeface="Cambria"/>
              <a:cs typeface="Cambria"/>
              <a:sym typeface="Cambria"/>
            </a:endParaRPr>
          </a:p>
        </p:txBody>
      </p:sp>
      <p:pic>
        <p:nvPicPr>
          <p:cNvPr id="294" name="Google Shape;294;p6"/>
          <p:cNvPicPr preferRelativeResize="0"/>
          <p:nvPr/>
        </p:nvPicPr>
        <p:blipFill rotWithShape="1">
          <a:blip r:embed="rId3">
            <a:alphaModFix/>
          </a:blip>
          <a:srcRect b="8215" l="34355" r="36123" t="2854"/>
          <a:stretch/>
        </p:blipFill>
        <p:spPr>
          <a:xfrm>
            <a:off x="282000" y="277800"/>
            <a:ext cx="3070450" cy="52028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grpSp>
        <p:nvGrpSpPr>
          <p:cNvPr id="299" name="Google Shape;299;p7"/>
          <p:cNvGrpSpPr/>
          <p:nvPr/>
        </p:nvGrpSpPr>
        <p:grpSpPr>
          <a:xfrm>
            <a:off x="4639493" y="4036348"/>
            <a:ext cx="3326956" cy="2797474"/>
            <a:chOff x="3208125" y="2033475"/>
            <a:chExt cx="1255550" cy="1216875"/>
          </a:xfrm>
        </p:grpSpPr>
        <p:sp>
          <p:nvSpPr>
            <p:cNvPr id="300" name="Google Shape;300;p7"/>
            <p:cNvSpPr/>
            <p:nvPr/>
          </p:nvSpPr>
          <p:spPr>
            <a:xfrm>
              <a:off x="3208125" y="2083250"/>
              <a:ext cx="1186475" cy="1167100"/>
            </a:xfrm>
            <a:custGeom>
              <a:rect b="b" l="l" r="r" t="t"/>
              <a:pathLst>
                <a:path extrusionOk="0" h="46684" w="47459">
                  <a:moveTo>
                    <a:pt x="24170" y="0"/>
                  </a:moveTo>
                  <a:cubicBezTo>
                    <a:pt x="18485" y="0"/>
                    <a:pt x="13735" y="4375"/>
                    <a:pt x="9085" y="9199"/>
                  </a:cubicBezTo>
                  <a:lnTo>
                    <a:pt x="9168" y="9116"/>
                  </a:lnTo>
                  <a:lnTo>
                    <a:pt x="9168" y="9116"/>
                  </a:lnTo>
                  <a:cubicBezTo>
                    <a:pt x="4811" y="19724"/>
                    <a:pt x="1" y="30333"/>
                    <a:pt x="9347" y="40858"/>
                  </a:cubicBezTo>
                  <a:cubicBezTo>
                    <a:pt x="12901" y="45444"/>
                    <a:pt x="17119" y="46683"/>
                    <a:pt x="21529" y="46683"/>
                  </a:cubicBezTo>
                  <a:cubicBezTo>
                    <a:pt x="25613" y="46683"/>
                    <a:pt x="29861" y="45620"/>
                    <a:pt x="33898" y="45168"/>
                  </a:cubicBezTo>
                  <a:cubicBezTo>
                    <a:pt x="41506" y="44322"/>
                    <a:pt x="43804" y="37988"/>
                    <a:pt x="44732" y="31202"/>
                  </a:cubicBezTo>
                  <a:cubicBezTo>
                    <a:pt x="44959" y="29618"/>
                    <a:pt x="45423" y="28082"/>
                    <a:pt x="45780" y="26523"/>
                  </a:cubicBezTo>
                  <a:cubicBezTo>
                    <a:pt x="47459" y="17593"/>
                    <a:pt x="43935" y="10878"/>
                    <a:pt x="36791" y="5675"/>
                  </a:cubicBezTo>
                  <a:cubicBezTo>
                    <a:pt x="36128" y="5936"/>
                    <a:pt x="35544" y="6082"/>
                    <a:pt x="35060" y="6082"/>
                  </a:cubicBezTo>
                  <a:cubicBezTo>
                    <a:pt x="34024" y="6082"/>
                    <a:pt x="33444" y="5413"/>
                    <a:pt x="33517" y="3782"/>
                  </a:cubicBezTo>
                  <a:cubicBezTo>
                    <a:pt x="30097" y="1097"/>
                    <a:pt x="27016" y="0"/>
                    <a:pt x="2417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301" name="Google Shape;301;p7"/>
            <p:cNvSpPr/>
            <p:nvPr/>
          </p:nvSpPr>
          <p:spPr>
            <a:xfrm>
              <a:off x="3435525" y="2033475"/>
              <a:ext cx="1028150" cy="712850"/>
            </a:xfrm>
            <a:custGeom>
              <a:rect b="b" l="l" r="r" t="t"/>
              <a:pathLst>
                <a:path extrusionOk="0" h="28514" w="41126">
                  <a:moveTo>
                    <a:pt x="14039" y="1"/>
                  </a:moveTo>
                  <a:cubicBezTo>
                    <a:pt x="7187" y="1"/>
                    <a:pt x="1678" y="3556"/>
                    <a:pt x="1" y="11190"/>
                  </a:cubicBezTo>
                  <a:cubicBezTo>
                    <a:pt x="3775" y="9940"/>
                    <a:pt x="6835" y="7356"/>
                    <a:pt x="10300" y="5594"/>
                  </a:cubicBezTo>
                  <a:cubicBezTo>
                    <a:pt x="12462" y="4496"/>
                    <a:pt x="14634" y="3814"/>
                    <a:pt x="16686" y="3814"/>
                  </a:cubicBezTo>
                  <a:cubicBezTo>
                    <a:pt x="19662" y="3814"/>
                    <a:pt x="22386" y="5247"/>
                    <a:pt x="24465" y="8922"/>
                  </a:cubicBezTo>
                  <a:lnTo>
                    <a:pt x="24465" y="8922"/>
                  </a:lnTo>
                  <a:cubicBezTo>
                    <a:pt x="24458" y="8920"/>
                    <a:pt x="24451" y="8918"/>
                    <a:pt x="24444" y="8916"/>
                  </a:cubicBezTo>
                  <a:lnTo>
                    <a:pt x="24444" y="8916"/>
                  </a:lnTo>
                  <a:lnTo>
                    <a:pt x="24468" y="8928"/>
                  </a:lnTo>
                  <a:cubicBezTo>
                    <a:pt x="24467" y="8926"/>
                    <a:pt x="24466" y="8924"/>
                    <a:pt x="24465" y="8922"/>
                  </a:cubicBezTo>
                  <a:lnTo>
                    <a:pt x="24465" y="8922"/>
                  </a:lnTo>
                  <a:cubicBezTo>
                    <a:pt x="34339" y="11833"/>
                    <a:pt x="34423" y="20851"/>
                    <a:pt x="36684" y="28514"/>
                  </a:cubicBezTo>
                  <a:cubicBezTo>
                    <a:pt x="41125" y="23620"/>
                    <a:pt x="38268" y="18381"/>
                    <a:pt x="36351" y="14047"/>
                  </a:cubicBezTo>
                  <a:cubicBezTo>
                    <a:pt x="32326" y="4999"/>
                    <a:pt x="24278" y="296"/>
                    <a:pt x="14646" y="10"/>
                  </a:cubicBezTo>
                  <a:cubicBezTo>
                    <a:pt x="14442" y="4"/>
                    <a:pt x="14240" y="1"/>
                    <a:pt x="14039"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302" name="Google Shape;302;p7"/>
            <p:cNvSpPr/>
            <p:nvPr/>
          </p:nvSpPr>
          <p:spPr>
            <a:xfrm>
              <a:off x="3243250" y="2311125"/>
              <a:ext cx="198550" cy="793575"/>
            </a:xfrm>
            <a:custGeom>
              <a:rect b="b" l="l" r="r" t="t"/>
              <a:pathLst>
                <a:path extrusionOk="0" h="31743" w="7942">
                  <a:moveTo>
                    <a:pt x="7763" y="1"/>
                  </a:moveTo>
                  <a:cubicBezTo>
                    <a:pt x="1346" y="4525"/>
                    <a:pt x="2310" y="11824"/>
                    <a:pt x="1120" y="18217"/>
                  </a:cubicBezTo>
                  <a:cubicBezTo>
                    <a:pt x="1" y="24206"/>
                    <a:pt x="1822" y="29171"/>
                    <a:pt x="7942" y="31743"/>
                  </a:cubicBezTo>
                  <a:cubicBezTo>
                    <a:pt x="3632" y="22408"/>
                    <a:pt x="3799" y="13002"/>
                    <a:pt x="7359" y="3489"/>
                  </a:cubicBezTo>
                  <a:cubicBezTo>
                    <a:pt x="7763" y="2429"/>
                    <a:pt x="7644" y="1167"/>
                    <a:pt x="7763" y="1"/>
                  </a:cubicBezTo>
                  <a:close/>
                </a:path>
              </a:pathLst>
            </a:custGeom>
            <a:solidFill>
              <a:srgbClr val="FAE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303" name="Google Shape;303;p7"/>
            <p:cNvSpPr/>
            <p:nvPr/>
          </p:nvSpPr>
          <p:spPr>
            <a:xfrm>
              <a:off x="3968725" y="2256350"/>
              <a:ext cx="78825" cy="95650"/>
            </a:xfrm>
            <a:custGeom>
              <a:rect b="b" l="l" r="r" t="t"/>
              <a:pathLst>
                <a:path extrusionOk="0" h="3826" w="3153">
                  <a:moveTo>
                    <a:pt x="3116" y="1"/>
                  </a:moveTo>
                  <a:cubicBezTo>
                    <a:pt x="3116" y="10"/>
                    <a:pt x="3115" y="20"/>
                    <a:pt x="3114" y="29"/>
                  </a:cubicBezTo>
                  <a:lnTo>
                    <a:pt x="3114" y="29"/>
                  </a:lnTo>
                  <a:cubicBezTo>
                    <a:pt x="3127" y="23"/>
                    <a:pt x="3139" y="18"/>
                    <a:pt x="3152" y="13"/>
                  </a:cubicBezTo>
                  <a:lnTo>
                    <a:pt x="3116" y="1"/>
                  </a:lnTo>
                  <a:close/>
                  <a:moveTo>
                    <a:pt x="3114" y="29"/>
                  </a:moveTo>
                  <a:cubicBezTo>
                    <a:pt x="1699" y="621"/>
                    <a:pt x="363" y="1314"/>
                    <a:pt x="45" y="2966"/>
                  </a:cubicBezTo>
                  <a:cubicBezTo>
                    <a:pt x="1" y="3152"/>
                    <a:pt x="930" y="3826"/>
                    <a:pt x="1298" y="3826"/>
                  </a:cubicBezTo>
                  <a:cubicBezTo>
                    <a:pt x="1329" y="3826"/>
                    <a:pt x="1356" y="3821"/>
                    <a:pt x="1378" y="3811"/>
                  </a:cubicBezTo>
                  <a:cubicBezTo>
                    <a:pt x="3023" y="3101"/>
                    <a:pt x="2974" y="1498"/>
                    <a:pt x="3114" y="29"/>
                  </a:cubicBezTo>
                  <a:close/>
                </a:path>
              </a:pathLst>
            </a:custGeom>
            <a:solidFill>
              <a:srgbClr val="F5D5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grpSp>
      <p:sp>
        <p:nvSpPr>
          <p:cNvPr id="304" name="Google Shape;304;p7"/>
          <p:cNvSpPr/>
          <p:nvPr/>
        </p:nvSpPr>
        <p:spPr>
          <a:xfrm>
            <a:off x="314850" y="392425"/>
            <a:ext cx="8514300" cy="801600"/>
          </a:xfrm>
          <a:prstGeom prst="roundRect">
            <a:avLst>
              <a:gd fmla="val 9812"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305" name="Google Shape;305;p7"/>
          <p:cNvSpPr txBox="1"/>
          <p:nvPr>
            <p:ph type="title"/>
          </p:nvPr>
        </p:nvSpPr>
        <p:spPr>
          <a:xfrm>
            <a:off x="720000" y="448975"/>
            <a:ext cx="7704000" cy="688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300"/>
              <a:buNone/>
            </a:pPr>
            <a:r>
              <a:rPr b="1" lang="en-US">
                <a:latin typeface="Cambria"/>
                <a:ea typeface="Cambria"/>
                <a:cs typeface="Cambria"/>
                <a:sym typeface="Cambria"/>
              </a:rPr>
              <a:t>HOẠT ĐỘNG NHÓM</a:t>
            </a:r>
            <a:endParaRPr b="1">
              <a:latin typeface="Cambria"/>
              <a:ea typeface="Cambria"/>
              <a:cs typeface="Cambria"/>
              <a:sym typeface="Cambria"/>
            </a:endParaRPr>
          </a:p>
        </p:txBody>
      </p:sp>
      <p:sp>
        <p:nvSpPr>
          <p:cNvPr id="306" name="Google Shape;306;p7"/>
          <p:cNvSpPr txBox="1"/>
          <p:nvPr>
            <p:ph idx="1" type="subTitle"/>
          </p:nvPr>
        </p:nvSpPr>
        <p:spPr>
          <a:xfrm>
            <a:off x="713224" y="1524000"/>
            <a:ext cx="5687576" cy="2815803"/>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SzPts val="1500"/>
              <a:buNone/>
            </a:pPr>
            <a:r>
              <a:rPr b="1" lang="en-US" sz="1800">
                <a:latin typeface="Cambria"/>
                <a:ea typeface="Cambria"/>
                <a:cs typeface="Cambria"/>
                <a:sym typeface="Cambria"/>
              </a:rPr>
              <a:t>Hình thức: </a:t>
            </a:r>
            <a:r>
              <a:rPr lang="en-US" sz="1800">
                <a:latin typeface="Cambria"/>
                <a:ea typeface="Cambria"/>
                <a:cs typeface="Cambria"/>
                <a:sym typeface="Cambria"/>
              </a:rPr>
              <a:t>5-6 Hs/nhóm</a:t>
            </a:r>
            <a:endParaRPr sz="1800">
              <a:latin typeface="Cambria"/>
              <a:ea typeface="Cambria"/>
              <a:cs typeface="Cambria"/>
              <a:sym typeface="Cambria"/>
            </a:endParaRPr>
          </a:p>
          <a:p>
            <a:pPr indent="0" lvl="0" marL="0" rtl="0" algn="l">
              <a:lnSpc>
                <a:spcPct val="200000"/>
              </a:lnSpc>
              <a:spcBef>
                <a:spcPts val="0"/>
              </a:spcBef>
              <a:spcAft>
                <a:spcPts val="0"/>
              </a:spcAft>
              <a:buSzPts val="1500"/>
              <a:buNone/>
            </a:pPr>
            <a:r>
              <a:rPr b="1" lang="en-US" sz="1800">
                <a:latin typeface="Cambria"/>
                <a:ea typeface="Cambria"/>
                <a:cs typeface="Cambria"/>
                <a:sym typeface="Cambria"/>
              </a:rPr>
              <a:t>Thời gian thảo luận: </a:t>
            </a:r>
            <a:r>
              <a:rPr lang="en-US" sz="1800">
                <a:latin typeface="Cambria"/>
                <a:ea typeface="Cambria"/>
                <a:cs typeface="Cambria"/>
                <a:sym typeface="Cambria"/>
              </a:rPr>
              <a:t>5 phút.</a:t>
            </a:r>
            <a:endParaRPr/>
          </a:p>
          <a:p>
            <a:pPr indent="0" lvl="0" marL="0" rtl="0" algn="l">
              <a:lnSpc>
                <a:spcPct val="200000"/>
              </a:lnSpc>
              <a:spcBef>
                <a:spcPts val="0"/>
              </a:spcBef>
              <a:spcAft>
                <a:spcPts val="0"/>
              </a:spcAft>
              <a:buSzPts val="1500"/>
              <a:buNone/>
            </a:pPr>
            <a:r>
              <a:rPr b="1" lang="en-US" sz="1800">
                <a:latin typeface="Cambria"/>
                <a:ea typeface="Cambria"/>
                <a:cs typeface="Cambria"/>
                <a:sym typeface="Cambria"/>
              </a:rPr>
              <a:t>Trình bày: </a:t>
            </a:r>
            <a:r>
              <a:rPr lang="en-US" sz="1800">
                <a:latin typeface="Cambria"/>
                <a:ea typeface="Cambria"/>
                <a:cs typeface="Cambria"/>
                <a:sym typeface="Cambria"/>
              </a:rPr>
              <a:t>2 phút/nhóm</a:t>
            </a:r>
            <a:endParaRPr sz="1800">
              <a:latin typeface="Cambria"/>
              <a:ea typeface="Cambria"/>
              <a:cs typeface="Cambria"/>
              <a:sym typeface="Cambria"/>
            </a:endParaRPr>
          </a:p>
          <a:p>
            <a:pPr indent="0" lvl="0" marL="0" rtl="0" algn="l">
              <a:lnSpc>
                <a:spcPct val="200000"/>
              </a:lnSpc>
              <a:spcBef>
                <a:spcPts val="0"/>
              </a:spcBef>
              <a:spcAft>
                <a:spcPts val="0"/>
              </a:spcAft>
              <a:buSzPts val="1500"/>
              <a:buNone/>
            </a:pPr>
            <a:r>
              <a:rPr b="1" lang="en-US" sz="1800">
                <a:latin typeface="Cambria"/>
                <a:ea typeface="Cambria"/>
                <a:cs typeface="Cambria"/>
                <a:sym typeface="Cambria"/>
              </a:rPr>
              <a:t>Nhiệm vụ: </a:t>
            </a:r>
            <a:r>
              <a:rPr lang="en-US" sz="1800">
                <a:latin typeface="Cambria"/>
                <a:ea typeface="Cambria"/>
                <a:cs typeface="Cambria"/>
                <a:sym typeface="Cambria"/>
              </a:rPr>
              <a:t>Các nhóm sẽ hoàn thành các câu hỏi trong phiếu sau đây</a:t>
            </a:r>
            <a:endParaRPr sz="1800">
              <a:latin typeface="Cambria"/>
              <a:ea typeface="Cambria"/>
              <a:cs typeface="Cambria"/>
              <a:sym typeface="Cambria"/>
            </a:endParaRPr>
          </a:p>
        </p:txBody>
      </p:sp>
      <p:pic>
        <p:nvPicPr>
          <p:cNvPr id="307" name="Google Shape;307;p7"/>
          <p:cNvPicPr preferRelativeResize="0"/>
          <p:nvPr/>
        </p:nvPicPr>
        <p:blipFill rotWithShape="1">
          <a:blip r:embed="rId3">
            <a:alphaModFix/>
          </a:blip>
          <a:srcRect b="19387" l="25020" r="49822" t="0"/>
          <a:stretch/>
        </p:blipFill>
        <p:spPr>
          <a:xfrm>
            <a:off x="5775375" y="355209"/>
            <a:ext cx="2949048" cy="53154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animEffect filter="fade" transition="in">
                                      <p:cBhvr>
                                        <p:cTn dur="1000"/>
                                        <p:tgtEl>
                                          <p:spTgt spid="3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animEffect filter="fade" transition="in">
                                      <p:cBhvr>
                                        <p:cTn dur="1000"/>
                                        <p:tgtEl>
                                          <p:spTgt spid="3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animEffect filter="fade" transition="in">
                                      <p:cBhvr>
                                        <p:cTn dur="1000"/>
                                        <p:tgtEl>
                                          <p:spTgt spid="3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3" st="3"/>
                                            </p:txEl>
                                          </p:spTgt>
                                        </p:tgtEl>
                                        <p:attrNameLst>
                                          <p:attrName>style.visibility</p:attrName>
                                        </p:attrNameLst>
                                      </p:cBhvr>
                                      <p:to>
                                        <p:strVal val="visible"/>
                                      </p:to>
                                    </p:set>
                                    <p:animEffect filter="fade" transition="in">
                                      <p:cBhvr>
                                        <p:cTn dur="1000"/>
                                        <p:tgtEl>
                                          <p:spTgt spid="30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8"/>
          <p:cNvSpPr/>
          <p:nvPr/>
        </p:nvSpPr>
        <p:spPr>
          <a:xfrm>
            <a:off x="314850" y="80190"/>
            <a:ext cx="8514300" cy="801600"/>
          </a:xfrm>
          <a:prstGeom prst="roundRect">
            <a:avLst>
              <a:gd fmla="val 9812"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313" name="Google Shape;313;p8"/>
          <p:cNvSpPr txBox="1"/>
          <p:nvPr>
            <p:ph type="title"/>
          </p:nvPr>
        </p:nvSpPr>
        <p:spPr>
          <a:xfrm>
            <a:off x="720000" y="136740"/>
            <a:ext cx="7704000" cy="688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300"/>
              <a:buNone/>
            </a:pPr>
            <a:r>
              <a:rPr b="1" lang="en-US">
                <a:latin typeface="Cambria"/>
                <a:ea typeface="Cambria"/>
                <a:cs typeface="Cambria"/>
                <a:sym typeface="Cambria"/>
              </a:rPr>
              <a:t>Nhiệm vụ nhóm</a:t>
            </a:r>
            <a:endParaRPr b="1">
              <a:latin typeface="Cambria"/>
              <a:ea typeface="Cambria"/>
              <a:cs typeface="Cambria"/>
              <a:sym typeface="Cambria"/>
            </a:endParaRPr>
          </a:p>
        </p:txBody>
      </p:sp>
      <p:sp>
        <p:nvSpPr>
          <p:cNvPr id="314" name="Google Shape;314;p8"/>
          <p:cNvSpPr txBox="1"/>
          <p:nvPr>
            <p:ph idx="1" type="subTitle"/>
          </p:nvPr>
        </p:nvSpPr>
        <p:spPr>
          <a:xfrm>
            <a:off x="170986" y="972634"/>
            <a:ext cx="7843024" cy="4034125"/>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500"/>
              <a:buNone/>
            </a:pPr>
            <a:r>
              <a:rPr b="1" i="1" lang="en-US" sz="1800">
                <a:latin typeface="Cambria"/>
                <a:ea typeface="Cambria"/>
                <a:cs typeface="Cambria"/>
                <a:sym typeface="Cambria"/>
              </a:rPr>
              <a:t>Đọc văn bản: Trường học đầu tiên và trả lời các câu hỏi sau đây:</a:t>
            </a:r>
            <a:endParaRPr/>
          </a:p>
          <a:p>
            <a:pPr indent="-342900" lvl="0" marL="342900" rtl="0" algn="l">
              <a:lnSpc>
                <a:spcPct val="150000"/>
              </a:lnSpc>
              <a:spcBef>
                <a:spcPts val="0"/>
              </a:spcBef>
              <a:spcAft>
                <a:spcPts val="0"/>
              </a:spcAft>
              <a:buSzPts val="1500"/>
              <a:buAutoNum type="arabicPeriod"/>
            </a:pPr>
            <a:r>
              <a:rPr b="1" lang="en-US" sz="1800">
                <a:latin typeface="Cambria"/>
                <a:ea typeface="Cambria"/>
                <a:cs typeface="Cambria"/>
                <a:sym typeface="Cambria"/>
              </a:rPr>
              <a:t>Vấn đề nghị luận </a:t>
            </a:r>
            <a:r>
              <a:rPr lang="en-US" sz="1800">
                <a:latin typeface="Cambria"/>
                <a:ea typeface="Cambria"/>
                <a:cs typeface="Cambria"/>
                <a:sym typeface="Cambria"/>
              </a:rPr>
              <a:t>trong văn bản này là gì? </a:t>
            </a:r>
            <a:endParaRPr/>
          </a:p>
          <a:p>
            <a:pPr indent="-342900" lvl="0" marL="342900" rtl="0" algn="l">
              <a:lnSpc>
                <a:spcPct val="150000"/>
              </a:lnSpc>
              <a:spcBef>
                <a:spcPts val="0"/>
              </a:spcBef>
              <a:spcAft>
                <a:spcPts val="0"/>
              </a:spcAft>
              <a:buSzPts val="1500"/>
              <a:buAutoNum type="arabicPeriod"/>
            </a:pPr>
            <a:r>
              <a:rPr lang="en-US" sz="1800">
                <a:latin typeface="Cambria"/>
                <a:ea typeface="Cambria"/>
                <a:cs typeface="Cambria"/>
                <a:sym typeface="Cambria"/>
              </a:rPr>
              <a:t>Ý kiến nào về vấn đề được người viết tán thành, đồng ý?</a:t>
            </a:r>
            <a:endParaRPr/>
          </a:p>
          <a:p>
            <a:pPr indent="-342900" lvl="0" marL="342900" rtl="0" algn="l">
              <a:lnSpc>
                <a:spcPct val="150000"/>
              </a:lnSpc>
              <a:spcBef>
                <a:spcPts val="0"/>
              </a:spcBef>
              <a:spcAft>
                <a:spcPts val="0"/>
              </a:spcAft>
              <a:buSzPts val="1500"/>
              <a:buAutoNum type="arabicPeriod"/>
            </a:pPr>
            <a:r>
              <a:rPr lang="en-US" sz="1800">
                <a:latin typeface="Cambria"/>
                <a:ea typeface="Cambria"/>
                <a:cs typeface="Cambria"/>
                <a:sym typeface="Cambria"/>
              </a:rPr>
              <a:t>Người viết đã sử dụng </a:t>
            </a:r>
            <a:r>
              <a:rPr b="1" lang="en-US" sz="1800">
                <a:latin typeface="Cambria"/>
                <a:ea typeface="Cambria"/>
                <a:cs typeface="Cambria"/>
                <a:sym typeface="Cambria"/>
              </a:rPr>
              <a:t>những lí lẽ</a:t>
            </a:r>
            <a:r>
              <a:rPr lang="en-US" sz="1800">
                <a:latin typeface="Cambria"/>
                <a:ea typeface="Cambria"/>
                <a:cs typeface="Cambria"/>
                <a:sym typeface="Cambria"/>
              </a:rPr>
              <a:t> nào để chứng minh cho ý kiến của mình?</a:t>
            </a:r>
            <a:endParaRPr/>
          </a:p>
          <a:p>
            <a:pPr indent="-342900" lvl="0" marL="342900" rtl="0" algn="l">
              <a:lnSpc>
                <a:spcPct val="150000"/>
              </a:lnSpc>
              <a:spcBef>
                <a:spcPts val="0"/>
              </a:spcBef>
              <a:spcAft>
                <a:spcPts val="0"/>
              </a:spcAft>
              <a:buSzPts val="1500"/>
              <a:buAutoNum type="arabicPeriod"/>
            </a:pPr>
            <a:r>
              <a:rPr lang="en-US" sz="1800">
                <a:latin typeface="Cambria"/>
                <a:ea typeface="Cambria"/>
                <a:cs typeface="Cambria"/>
                <a:sym typeface="Cambria"/>
              </a:rPr>
              <a:t>Người viết đã đưa ra </a:t>
            </a:r>
            <a:r>
              <a:rPr b="1" lang="en-US" sz="1800">
                <a:latin typeface="Cambria"/>
                <a:ea typeface="Cambria"/>
                <a:cs typeface="Cambria"/>
                <a:sym typeface="Cambria"/>
              </a:rPr>
              <a:t>bằng chứng </a:t>
            </a:r>
            <a:r>
              <a:rPr lang="en-US" sz="1800">
                <a:latin typeface="Cambria"/>
                <a:ea typeface="Cambria"/>
                <a:cs typeface="Cambria"/>
                <a:sym typeface="Cambria"/>
              </a:rPr>
              <a:t>nào để chứng minh cho ý kiến của mình?</a:t>
            </a:r>
            <a:endParaRPr/>
          </a:p>
          <a:p>
            <a:pPr indent="-342900" lvl="0" marL="342900" rtl="0" algn="l">
              <a:lnSpc>
                <a:spcPct val="150000"/>
              </a:lnSpc>
              <a:spcBef>
                <a:spcPts val="0"/>
              </a:spcBef>
              <a:spcAft>
                <a:spcPts val="0"/>
              </a:spcAft>
              <a:buSzPts val="1500"/>
              <a:buAutoNum type="arabicPeriod"/>
            </a:pPr>
            <a:r>
              <a:rPr lang="en-US" sz="1800">
                <a:latin typeface="Cambria"/>
                <a:ea typeface="Cambria"/>
                <a:cs typeface="Cambria"/>
                <a:sym typeface="Cambria"/>
              </a:rPr>
              <a:t>Theo nhóm em, việc bài viết sử dụng ngôi kể thứ nhất và nhắc đến những nhân vật khác, có làm ảnh hưởng tới mục đích chính của văn bản hay không? Vì sao?</a:t>
            </a:r>
            <a:endParaRPr sz="1800">
              <a:latin typeface="Cambria"/>
              <a:ea typeface="Cambria"/>
              <a:cs typeface="Cambria"/>
              <a:sym typeface="Cambria"/>
            </a:endParaRPr>
          </a:p>
        </p:txBody>
      </p:sp>
      <p:pic>
        <p:nvPicPr>
          <p:cNvPr id="315" name="Google Shape;315;p8"/>
          <p:cNvPicPr preferRelativeResize="0"/>
          <p:nvPr/>
        </p:nvPicPr>
        <p:blipFill rotWithShape="1">
          <a:blip r:embed="rId3">
            <a:alphaModFix/>
          </a:blip>
          <a:srcRect b="0" l="39411" r="30540" t="0"/>
          <a:stretch/>
        </p:blipFill>
        <p:spPr>
          <a:xfrm>
            <a:off x="7255728" y="136740"/>
            <a:ext cx="2108680" cy="42448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0" st="0"/>
                                            </p:txEl>
                                          </p:spTgt>
                                        </p:tgtEl>
                                        <p:attrNameLst>
                                          <p:attrName>style.visibility</p:attrName>
                                        </p:attrNameLst>
                                      </p:cBhvr>
                                      <p:to>
                                        <p:strVal val="visible"/>
                                      </p:to>
                                    </p:set>
                                    <p:animEffect filter="fade" transition="in">
                                      <p:cBhvr>
                                        <p:cTn dur="1000"/>
                                        <p:tgtEl>
                                          <p:spTgt spid="3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1" st="1"/>
                                            </p:txEl>
                                          </p:spTgt>
                                        </p:tgtEl>
                                        <p:attrNameLst>
                                          <p:attrName>style.visibility</p:attrName>
                                        </p:attrNameLst>
                                      </p:cBhvr>
                                      <p:to>
                                        <p:strVal val="visible"/>
                                      </p:to>
                                    </p:set>
                                    <p:animEffect filter="fade" transition="in">
                                      <p:cBhvr>
                                        <p:cTn dur="1000"/>
                                        <p:tgtEl>
                                          <p:spTgt spid="3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2" st="2"/>
                                            </p:txEl>
                                          </p:spTgt>
                                        </p:tgtEl>
                                        <p:attrNameLst>
                                          <p:attrName>style.visibility</p:attrName>
                                        </p:attrNameLst>
                                      </p:cBhvr>
                                      <p:to>
                                        <p:strVal val="visible"/>
                                      </p:to>
                                    </p:set>
                                    <p:animEffect filter="fade" transition="in">
                                      <p:cBhvr>
                                        <p:cTn dur="1000"/>
                                        <p:tgtEl>
                                          <p:spTgt spid="3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3" st="3"/>
                                            </p:txEl>
                                          </p:spTgt>
                                        </p:tgtEl>
                                        <p:attrNameLst>
                                          <p:attrName>style.visibility</p:attrName>
                                        </p:attrNameLst>
                                      </p:cBhvr>
                                      <p:to>
                                        <p:strVal val="visible"/>
                                      </p:to>
                                    </p:set>
                                    <p:animEffect filter="fade" transition="in">
                                      <p:cBhvr>
                                        <p:cTn dur="1000"/>
                                        <p:tgtEl>
                                          <p:spTgt spid="31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4" st="4"/>
                                            </p:txEl>
                                          </p:spTgt>
                                        </p:tgtEl>
                                        <p:attrNameLst>
                                          <p:attrName>style.visibility</p:attrName>
                                        </p:attrNameLst>
                                      </p:cBhvr>
                                      <p:to>
                                        <p:strVal val="visible"/>
                                      </p:to>
                                    </p:set>
                                    <p:animEffect filter="fade" transition="in">
                                      <p:cBhvr>
                                        <p:cTn dur="1000"/>
                                        <p:tgtEl>
                                          <p:spTgt spid="31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5" st="5"/>
                                            </p:txEl>
                                          </p:spTgt>
                                        </p:tgtEl>
                                        <p:attrNameLst>
                                          <p:attrName>style.visibility</p:attrName>
                                        </p:attrNameLst>
                                      </p:cBhvr>
                                      <p:to>
                                        <p:strVal val="visible"/>
                                      </p:to>
                                    </p:set>
                                    <p:animEffect filter="fade" transition="in">
                                      <p:cBhvr>
                                        <p:cTn dur="1000"/>
                                        <p:tgtEl>
                                          <p:spTgt spid="31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9"/>
          <p:cNvSpPr/>
          <p:nvPr/>
        </p:nvSpPr>
        <p:spPr>
          <a:xfrm>
            <a:off x="314850" y="156657"/>
            <a:ext cx="8514300" cy="801600"/>
          </a:xfrm>
          <a:prstGeom prst="roundRect">
            <a:avLst>
              <a:gd fmla="val 9812" name="adj"/>
            </a:avLst>
          </a:prstGeom>
          <a:solidFill>
            <a:schemeClr val="accent5"/>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mbria"/>
              <a:ea typeface="Cambria"/>
              <a:cs typeface="Cambria"/>
              <a:sym typeface="Cambria"/>
            </a:endParaRPr>
          </a:p>
        </p:txBody>
      </p:sp>
      <p:sp>
        <p:nvSpPr>
          <p:cNvPr id="321" name="Google Shape;321;p9"/>
          <p:cNvSpPr txBox="1"/>
          <p:nvPr>
            <p:ph type="title"/>
          </p:nvPr>
        </p:nvSpPr>
        <p:spPr>
          <a:xfrm>
            <a:off x="720000" y="214082"/>
            <a:ext cx="7704000" cy="70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300"/>
              <a:buNone/>
            </a:pPr>
            <a:r>
              <a:rPr b="1" lang="en-US" sz="3200">
                <a:latin typeface="Cambria"/>
                <a:ea typeface="Cambria"/>
                <a:cs typeface="Cambria"/>
                <a:sym typeface="Cambria"/>
              </a:rPr>
              <a:t>Văn bản: Trường học đầu tiên</a:t>
            </a:r>
            <a:endParaRPr b="1" sz="3200">
              <a:latin typeface="Cambria"/>
              <a:ea typeface="Cambria"/>
              <a:cs typeface="Cambria"/>
              <a:sym typeface="Cambria"/>
            </a:endParaRPr>
          </a:p>
        </p:txBody>
      </p:sp>
      <p:sp>
        <p:nvSpPr>
          <p:cNvPr id="322" name="Google Shape;322;p9"/>
          <p:cNvSpPr/>
          <p:nvPr/>
        </p:nvSpPr>
        <p:spPr>
          <a:xfrm>
            <a:off x="252761" y="1015682"/>
            <a:ext cx="2810107" cy="1457093"/>
          </a:xfrm>
          <a:prstGeom prst="roundRect">
            <a:avLst>
              <a:gd fmla="val 16667" name="adj"/>
            </a:avLst>
          </a:prstGeom>
          <a:solidFill>
            <a:schemeClr val="lt1"/>
          </a:solidFill>
          <a:ln cap="flat" cmpd="sng" w="25400">
            <a:solidFill>
              <a:srgbClr val="4D5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Cambria"/>
                <a:ea typeface="Cambria"/>
                <a:cs typeface="Cambria"/>
                <a:sym typeface="Cambria"/>
              </a:rPr>
              <a:t>Vấn đề nghị luận</a:t>
            </a:r>
            <a:endParaRPr b="0" i="0" sz="140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None/>
            </a:pPr>
            <a:r>
              <a:rPr b="0" i="0" lang="en-US" sz="1400" u="none" cap="none" strike="noStrike">
                <a:solidFill>
                  <a:schemeClr val="dk1"/>
                </a:solidFill>
                <a:latin typeface="Cambria"/>
                <a:ea typeface="Cambria"/>
                <a:cs typeface="Cambria"/>
                <a:sym typeface="Cambria"/>
              </a:rPr>
              <a:t>Vai trò của gia đình đối với sự trưởng thành của mỗi người.</a:t>
            </a:r>
            <a:endParaRPr/>
          </a:p>
        </p:txBody>
      </p:sp>
      <p:sp>
        <p:nvSpPr>
          <p:cNvPr id="323" name="Google Shape;323;p9"/>
          <p:cNvSpPr/>
          <p:nvPr/>
        </p:nvSpPr>
        <p:spPr>
          <a:xfrm>
            <a:off x="252760" y="2595439"/>
            <a:ext cx="2810107" cy="1457093"/>
          </a:xfrm>
          <a:prstGeom prst="roundRect">
            <a:avLst>
              <a:gd fmla="val 16667" name="adj"/>
            </a:avLst>
          </a:prstGeom>
          <a:solidFill>
            <a:schemeClr val="lt1"/>
          </a:solidFill>
          <a:ln cap="flat" cmpd="sng" w="25400">
            <a:solidFill>
              <a:srgbClr val="4D5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Cambria"/>
                <a:ea typeface="Cambria"/>
                <a:cs typeface="Cambria"/>
                <a:sym typeface="Cambria"/>
              </a:rPr>
              <a:t>Ý kiến được tán thành</a:t>
            </a:r>
            <a:endParaRPr b="0" i="0" sz="140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None/>
            </a:pPr>
            <a:r>
              <a:rPr b="0" i="0" lang="en-US" sz="1400" u="none" cap="none" strike="noStrike">
                <a:solidFill>
                  <a:schemeClr val="dk1"/>
                </a:solidFill>
                <a:latin typeface="Cambria"/>
                <a:ea typeface="Cambria"/>
                <a:cs typeface="Cambria"/>
                <a:sym typeface="Cambria"/>
              </a:rPr>
              <a:t>Gia đình cũng là 1 trường học.</a:t>
            </a:r>
            <a:endParaRPr/>
          </a:p>
          <a:p>
            <a:pPr indent="0" lvl="0" marL="0" marR="0" rtl="0" algn="ctr">
              <a:lnSpc>
                <a:spcPct val="100000"/>
              </a:lnSpc>
              <a:spcBef>
                <a:spcPts val="0"/>
              </a:spcBef>
              <a:spcAft>
                <a:spcPts val="0"/>
              </a:spcAft>
              <a:buNone/>
            </a:pPr>
            <a:r>
              <a:t/>
            </a:r>
            <a:endParaRPr b="0" i="0" sz="1400" u="none" cap="none" strike="noStrike">
              <a:solidFill>
                <a:schemeClr val="dk1"/>
              </a:solidFill>
              <a:latin typeface="Cambria"/>
              <a:ea typeface="Cambria"/>
              <a:cs typeface="Cambria"/>
              <a:sym typeface="Cambria"/>
            </a:endParaRPr>
          </a:p>
        </p:txBody>
      </p:sp>
      <p:sp>
        <p:nvSpPr>
          <p:cNvPr id="324" name="Google Shape;324;p9"/>
          <p:cNvSpPr/>
          <p:nvPr/>
        </p:nvSpPr>
        <p:spPr>
          <a:xfrm>
            <a:off x="3285895" y="1015682"/>
            <a:ext cx="5620212" cy="1457093"/>
          </a:xfrm>
          <a:prstGeom prst="roundRect">
            <a:avLst>
              <a:gd fmla="val 16667" name="adj"/>
            </a:avLst>
          </a:prstGeom>
          <a:solidFill>
            <a:schemeClr val="lt1"/>
          </a:solidFill>
          <a:ln cap="flat" cmpd="sng" w="25400">
            <a:solidFill>
              <a:srgbClr val="4D5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Cambria"/>
                <a:ea typeface="Cambria"/>
                <a:cs typeface="Cambria"/>
                <a:sym typeface="Cambria"/>
              </a:rPr>
              <a:t>Lí lẽ</a:t>
            </a:r>
            <a:endParaRPr b="0" i="0" sz="1400" u="none" cap="none" strike="noStrike">
              <a:solidFill>
                <a:schemeClr val="dk1"/>
              </a:solidFill>
              <a:latin typeface="Cambria"/>
              <a:ea typeface="Cambria"/>
              <a:cs typeface="Cambria"/>
              <a:sym typeface="Cambria"/>
            </a:endParaRPr>
          </a:p>
          <a:p>
            <a:pPr indent="-285750" lvl="0" marL="285750" marR="0" rtl="0" algn="ctr">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Cambria"/>
                <a:ea typeface="Cambria"/>
                <a:cs typeface="Cambria"/>
                <a:sym typeface="Cambria"/>
              </a:rPr>
              <a:t>Ông bà, cha mẹ chính là những người dạy bảo chúng ta từ thủa ấu thơ.</a:t>
            </a:r>
            <a:endParaRPr/>
          </a:p>
          <a:p>
            <a:pPr indent="-285750" lvl="0" marL="285750" marR="0" rtl="0" algn="ctr">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Cambria"/>
                <a:ea typeface="Cambria"/>
                <a:cs typeface="Cambria"/>
                <a:sym typeface="Cambria"/>
              </a:rPr>
              <a:t>Tình cảm thiêng liêng trong gia đình là bài học thấm vào chúng ta tự nhiên.</a:t>
            </a:r>
            <a:endParaRPr/>
          </a:p>
        </p:txBody>
      </p:sp>
      <p:sp>
        <p:nvSpPr>
          <p:cNvPr id="325" name="Google Shape;325;p9"/>
          <p:cNvSpPr/>
          <p:nvPr/>
        </p:nvSpPr>
        <p:spPr>
          <a:xfrm>
            <a:off x="3285895" y="2595439"/>
            <a:ext cx="5620212" cy="1457093"/>
          </a:xfrm>
          <a:prstGeom prst="roundRect">
            <a:avLst>
              <a:gd fmla="val 16667" name="adj"/>
            </a:avLst>
          </a:prstGeom>
          <a:solidFill>
            <a:schemeClr val="lt1"/>
          </a:solidFill>
          <a:ln cap="flat" cmpd="sng" w="25400">
            <a:solidFill>
              <a:srgbClr val="4D58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Cambria"/>
                <a:ea typeface="Cambria"/>
                <a:cs typeface="Cambria"/>
                <a:sym typeface="Cambria"/>
              </a:rPr>
              <a:t>Dẫn chứng</a:t>
            </a:r>
            <a:endParaRPr b="0" i="0" sz="140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None/>
            </a:pPr>
            <a:r>
              <a:rPr b="0" i="0" lang="en-US" sz="1400" u="none" cap="none" strike="noStrike">
                <a:solidFill>
                  <a:schemeClr val="dk1"/>
                </a:solidFill>
                <a:latin typeface="Cambria"/>
                <a:ea typeface="Cambria"/>
                <a:cs typeface="Cambria"/>
                <a:sym typeface="Cambria"/>
              </a:rPr>
              <a:t>Kỉ niệm giơ 4 ngón tay lên trả lời cho câu hỏi của người lớn và bị mẹ nhắc nhở</a:t>
            </a:r>
            <a:endParaRPr b="0" i="0" sz="1400" u="none" cap="none" strike="noStrike">
              <a:solidFill>
                <a:schemeClr val="dk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arning Styles by Slidesgo">
  <a:themeElements>
    <a:clrScheme name="Simple Light">
      <a:dk1>
        <a:srgbClr val="000000"/>
      </a:dk1>
      <a:lt1>
        <a:srgbClr val="FFFFFF"/>
      </a:lt1>
      <a:dk2>
        <a:srgbClr val="FAE085"/>
      </a:dk2>
      <a:lt2>
        <a:srgbClr val="FFD24B"/>
      </a:lt2>
      <a:accent1>
        <a:srgbClr val="6A7964"/>
      </a:accent1>
      <a:accent2>
        <a:srgbClr val="798674"/>
      </a:accent2>
      <a:accent3>
        <a:srgbClr val="E78F0A"/>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